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9.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0.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1.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2.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3.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9" r:id="rId2"/>
    <p:sldMasterId id="2147483698" r:id="rId3"/>
    <p:sldMasterId id="2147483717" r:id="rId4"/>
    <p:sldMasterId id="2147483736" r:id="rId5"/>
    <p:sldMasterId id="2147483755" r:id="rId6"/>
    <p:sldMasterId id="2147483774" r:id="rId7"/>
    <p:sldMasterId id="2147483793" r:id="rId8"/>
    <p:sldMasterId id="2147483812" r:id="rId9"/>
    <p:sldMasterId id="2147483831" r:id="rId10"/>
    <p:sldMasterId id="2147483844" r:id="rId11"/>
    <p:sldMasterId id="2147483883" r:id="rId12"/>
    <p:sldMasterId id="2147483902" r:id="rId13"/>
    <p:sldMasterId id="2147483921" r:id="rId14"/>
    <p:sldMasterId id="2147483940" r:id="rId15"/>
  </p:sldMasterIdLst>
  <p:notesMasterIdLst>
    <p:notesMasterId r:id="rId54"/>
  </p:notesMasterIdLst>
  <p:sldIdLst>
    <p:sldId id="268" r:id="rId16"/>
    <p:sldId id="269" r:id="rId17"/>
    <p:sldId id="270" r:id="rId18"/>
    <p:sldId id="271" r:id="rId19"/>
    <p:sldId id="272" r:id="rId20"/>
    <p:sldId id="288" r:id="rId21"/>
    <p:sldId id="289" r:id="rId22"/>
    <p:sldId id="290" r:id="rId23"/>
    <p:sldId id="291" r:id="rId24"/>
    <p:sldId id="292" r:id="rId25"/>
    <p:sldId id="293" r:id="rId26"/>
    <p:sldId id="294" r:id="rId27"/>
    <p:sldId id="295" r:id="rId28"/>
    <p:sldId id="274" r:id="rId29"/>
    <p:sldId id="275" r:id="rId30"/>
    <p:sldId id="296" r:id="rId31"/>
    <p:sldId id="309" r:id="rId32"/>
    <p:sldId id="308" r:id="rId33"/>
    <p:sldId id="307" r:id="rId34"/>
    <p:sldId id="310" r:id="rId35"/>
    <p:sldId id="312" r:id="rId36"/>
    <p:sldId id="311" r:id="rId37"/>
    <p:sldId id="297" r:id="rId38"/>
    <p:sldId id="276" r:id="rId39"/>
    <p:sldId id="277" r:id="rId40"/>
    <p:sldId id="302" r:id="rId41"/>
    <p:sldId id="301" r:id="rId42"/>
    <p:sldId id="304" r:id="rId43"/>
    <p:sldId id="305" r:id="rId44"/>
    <p:sldId id="306" r:id="rId45"/>
    <p:sldId id="303" r:id="rId46"/>
    <p:sldId id="278" r:id="rId47"/>
    <p:sldId id="298" r:id="rId48"/>
    <p:sldId id="299" r:id="rId49"/>
    <p:sldId id="300" r:id="rId50"/>
    <p:sldId id="316" r:id="rId51"/>
    <p:sldId id="313" r:id="rId52"/>
    <p:sldId id="315" r:id="rId53"/>
  </p:sldIdLst>
  <p:sldSz cx="12192000" cy="6858000"/>
  <p:notesSz cx="6858000" cy="9144000"/>
  <p:embeddedFontLst>
    <p:embeddedFont>
      <p:font typeface="Calibri" panose="020F0502020204030204" pitchFamily="34" charset="0"/>
      <p:regular r:id="rId55"/>
      <p:bold r:id="rId56"/>
      <p:italic r:id="rId57"/>
      <p:boldItalic r:id="rId58"/>
    </p:embeddedFont>
    <p:embeddedFont>
      <p:font typeface="宋体" panose="02010600030101010101" pitchFamily="2" charset="-122"/>
      <p:regular r:id="rId59"/>
    </p:embeddedFont>
    <p:embeddedFont>
      <p:font typeface="Calibri Light" panose="020F0302020204030204" pitchFamily="34" charset="0"/>
      <p:regular r:id="rId60"/>
      <p:italic r:id="rId61"/>
    </p:embeddedFont>
    <p:embeddedFont>
      <p:font typeface=".VnArabia" panose="020B7200000000000000" pitchFamily="34" charset="0"/>
      <p:regular r:id="rId62"/>
    </p:embeddedFont>
    <p:embeddedFont>
      <p:font typeface="微软雅黑" panose="020B0503020204020204" pitchFamily="34" charset="-122"/>
      <p:regular r:id="rId63"/>
      <p:bold r:id="rId64"/>
    </p:embeddedFont>
    <p:embeddedFont>
      <p:font typeface="Agency FB" panose="020B0604020202020204" charset="0"/>
      <p:bold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ạ Thị Mai" initials="TTM" lastIdx="3" clrIdx="0">
    <p:extLst>
      <p:ext uri="{19B8F6BF-5375-455C-9EA6-DF929625EA0E}">
        <p15:presenceInfo xmlns:p15="http://schemas.microsoft.com/office/powerpoint/2012/main" userId="Tạ Thị Ma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CC0099"/>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88" d="100"/>
          <a:sy n="88" d="100"/>
        </p:scale>
        <p:origin x="466" y="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font" Target="fonts/font7.fntdata"/><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font" Target="fonts/font3.fntdata"/><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font" Target="fonts/font1.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7-08T20:00:31.673" idx="2">
    <p:pos x="7572" y="-220"/>
    <p:text/>
    <p:extLst>
      <p:ext uri="{C676402C-5697-4E1C-873F-D02D1690AC5C}">
        <p15:threadingInfo xmlns:p15="http://schemas.microsoft.com/office/powerpoint/2012/main" timeZoneBias="-420"/>
      </p:ext>
    </p:extLst>
  </p:cm>
  <p:cm authorId="1" dt="2022-07-08T20:00:50.244" idx="3">
    <p:pos x="10" y="10"/>
    <p:text>chữ năng lực , phẩm chất, mục tiêu cần đạt hôi lóa , khó nhìn.</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67.wmf"/><Relationship Id="rId5" Type="http://schemas.openxmlformats.org/officeDocument/2006/relationships/image" Target="../media/image76.wmf"/><Relationship Id="rId4" Type="http://schemas.openxmlformats.org/officeDocument/2006/relationships/image" Target="../media/image7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68.wmf"/><Relationship Id="rId5" Type="http://schemas.openxmlformats.org/officeDocument/2006/relationships/image" Target="../media/image80.wmf"/><Relationship Id="rId4" Type="http://schemas.openxmlformats.org/officeDocument/2006/relationships/image" Target="../media/image7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53.wmf"/><Relationship Id="rId1" Type="http://schemas.openxmlformats.org/officeDocument/2006/relationships/image" Target="../media/image52.wmf"/><Relationship Id="rId5" Type="http://schemas.openxmlformats.org/officeDocument/2006/relationships/image" Target="../media/image68.wmf"/><Relationship Id="rId4" Type="http://schemas.openxmlformats.org/officeDocument/2006/relationships/image" Target="../media/image67.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 Id="rId4" Type="http://schemas.openxmlformats.org/officeDocument/2006/relationships/image" Target="../media/image84.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1.wmf"/><Relationship Id="rId5" Type="http://schemas.openxmlformats.org/officeDocument/2006/relationships/image" Target="../media/image88.wmf"/><Relationship Id="rId4" Type="http://schemas.openxmlformats.org/officeDocument/2006/relationships/image" Target="../media/image87.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image" Target="../media/image82.wmf"/><Relationship Id="rId5" Type="http://schemas.openxmlformats.org/officeDocument/2006/relationships/image" Target="../media/image93.wmf"/><Relationship Id="rId4" Type="http://schemas.openxmlformats.org/officeDocument/2006/relationships/image" Target="../media/image92.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83.wmf"/><Relationship Id="rId5" Type="http://schemas.openxmlformats.org/officeDocument/2006/relationships/image" Target="../media/image97.wmf"/><Relationship Id="rId4" Type="http://schemas.openxmlformats.org/officeDocument/2006/relationships/image" Target="../media/image96.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99.wmf"/><Relationship Id="rId7" Type="http://schemas.openxmlformats.org/officeDocument/2006/relationships/image" Target="../media/image103.wmf"/><Relationship Id="rId2" Type="http://schemas.openxmlformats.org/officeDocument/2006/relationships/image" Target="../media/image98.wmf"/><Relationship Id="rId1" Type="http://schemas.openxmlformats.org/officeDocument/2006/relationships/image" Target="../media/image84.wmf"/><Relationship Id="rId6" Type="http://schemas.openxmlformats.org/officeDocument/2006/relationships/image" Target="../media/image102.wmf"/><Relationship Id="rId5" Type="http://schemas.openxmlformats.org/officeDocument/2006/relationships/image" Target="../media/image101.wmf"/><Relationship Id="rId4" Type="http://schemas.openxmlformats.org/officeDocument/2006/relationships/image" Target="../media/image100.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image" Target="../media/image10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image" Target="../media/image107.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wmf"/><Relationship Id="rId1" Type="http://schemas.openxmlformats.org/officeDocument/2006/relationships/image" Target="../media/image112.wmf"/><Relationship Id="rId6" Type="http://schemas.openxmlformats.org/officeDocument/2006/relationships/image" Target="../media/image117.wmf"/><Relationship Id="rId5" Type="http://schemas.openxmlformats.org/officeDocument/2006/relationships/image" Target="../media/image116.wmf"/><Relationship Id="rId4" Type="http://schemas.openxmlformats.org/officeDocument/2006/relationships/image" Target="../media/image11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2.wmf"/><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53.wmf"/><Relationship Id="rId5" Type="http://schemas.openxmlformats.org/officeDocument/2006/relationships/image" Target="../media/image65.wmf"/><Relationship Id="rId4" Type="http://schemas.openxmlformats.org/officeDocument/2006/relationships/image" Target="../media/image6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6.wmf"/><Relationship Id="rId5" Type="http://schemas.openxmlformats.org/officeDocument/2006/relationships/image" Target="../media/image72.wmf"/><Relationship Id="rId4" Type="http://schemas.openxmlformats.org/officeDocument/2006/relationships/image" Target="../media/image7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8809E-5D01-481E-B6DF-10F1BC64E9D5}" type="datetimeFigureOut">
              <a:rPr lang="en-US" smtClean="0"/>
              <a:t>6/15/2024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322BB-6F06-415F-A36D-B4C87499E7ED}" type="slidenum">
              <a:rPr lang="en-US" smtClean="0"/>
              <a:t>‹#›</a:t>
            </a:fld>
            <a:endParaRPr lang="en-US"/>
          </a:p>
        </p:txBody>
      </p:sp>
    </p:spTree>
    <p:extLst>
      <p:ext uri="{BB962C8B-B14F-4D97-AF65-F5344CB8AC3E}">
        <p14:creationId xmlns:p14="http://schemas.microsoft.com/office/powerpoint/2010/main" val="392637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431303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0147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6511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709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7604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3773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2977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5183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4286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3269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527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467288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3858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2456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2734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8489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345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576580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00C41C-AFBD-4BB8-9B80-8B154C1CF402}" type="slidenum">
              <a:rPr lang="en-US" smtClean="0"/>
              <a:t>13</a:t>
            </a:fld>
            <a:endParaRPr lang="en-US"/>
          </a:p>
        </p:txBody>
      </p:sp>
    </p:spTree>
    <p:extLst>
      <p:ext uri="{BB962C8B-B14F-4D97-AF65-F5344CB8AC3E}">
        <p14:creationId xmlns:p14="http://schemas.microsoft.com/office/powerpoint/2010/main" val="4098239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796050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883918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8578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6249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5772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5399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7E90928-7051-4176-AF43-FB46B448AF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2470B8-96F8-42D0-9FB1-FD414F8B4E3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09C6C36D-9F2D-4132-AB2A-99D6F38ED6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2C3FC725-0F22-43D9-B218-40E06E2434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984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413943-8E2C-479E-A890-4082F72A6B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A4B6EE-3F1C-40A8-BAA7-D8D1D25FA34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55B604B0-3DBA-4D52-ADB2-DC5CEF4419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5661FA0-D26F-4FFC-8850-74922A3389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15959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413943-8E2C-479E-A890-4082F72A6B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A4B6EE-3F1C-40A8-BAA7-D8D1D25FA34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55B604B0-3DBA-4D52-ADB2-DC5CEF4419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5661FA0-D26F-4FFC-8850-74922A3389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88664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70A49F-B64E-4D0D-BB32-EA3E8F2640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B49DCD-488C-48E6-B562-9E2144C6FF4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38FDC6AD-EC63-4D87-9E40-7B7D6340B1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073CB9E5-01A1-4ED1-B801-129D0CB752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42243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32556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Tree>
    <p:extLst>
      <p:ext uri="{BB962C8B-B14F-4D97-AF65-F5344CB8AC3E}">
        <p14:creationId xmlns:p14="http://schemas.microsoft.com/office/powerpoint/2010/main" val="1353079749"/>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63058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454484-8038-40A1-A8F6-6E672B55E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829C2E-4D1E-4F59-91D1-95B83ABEEBF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80FC74CE-79B6-4B2B-9C3C-FB9E11250D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EBDF9EEF-DFF9-4634-AC52-6B7FC573C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77260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0CB401-6D82-4712-B9E2-C59E35209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46A1F-9E99-4E72-9D09-5F6A6C41B36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7B04DB14-2C5A-43F3-8064-E7F713324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6B52E516-77F2-401D-B9B5-9210EF442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42968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139E17-5C6E-4A2B-BB0E-4DAE9E5CDF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3F7B2-BB06-4C2C-A0BF-C3C4D1F4133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4B4A3704-8A44-465E-8FF3-26CB1F40A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4FA5BFB1-52BA-4AC8-85AB-F8756C77D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98899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20464003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7E90928-7051-4176-AF43-FB46B448AF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2470B8-96F8-42D0-9FB1-FD414F8B4E3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09C6C36D-9F2D-4132-AB2A-99D6F38ED6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2C3FC725-0F22-43D9-B218-40E06E2434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9789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70A49F-B64E-4D0D-BB32-EA3E8F2640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B49DCD-488C-48E6-B562-9E2144C6FF4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38FDC6AD-EC63-4D87-9E40-7B7D6340B1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073CB9E5-01A1-4ED1-B801-129D0CB752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98101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B1FF36-8A8A-49C7-B10C-E9298B9F86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8F3F0-BBE0-4656-ADE2-E0CA7BB6F2D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E8AE83C5-6936-478A-8D83-F825DE29EA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ABDB84EC-5F9A-4E4C-8B42-FC4F667B91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80338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D983081-7714-467D-8131-EC28D3DB55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3ED7EF-0440-4F9E-A644-D13ECD56D55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C76F7C4-14FF-4DDF-8AAB-8F35F22198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75BBDED-11BF-46B1-929F-41D6C52E5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93516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E82D241-6FC2-4676-9A13-420AA9F4CF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E9FF7-F5C4-4B75-B312-7A2B0AADEC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698356D7-FCE6-410D-A92A-7A8BA8D355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45A912A7-36BF-4DAA-9399-2C862647D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2798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1A8D47A-3338-4966-B6BC-8183D68CFB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B56F3-24BB-45BE-BD1E-E26A863B096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 xmlns:a16="http://schemas.microsoft.com/office/drawing/2014/main" id="{8103E1FD-424A-46E2-9E37-ABFAC5799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 xmlns:a16="http://schemas.microsoft.com/office/drawing/2014/main" id="{D80C57F2-5518-4AB7-93EC-ECC2866F5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99231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6E4BCC-92FE-44F8-B6CB-0B6F708788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138A9-B139-4FBA-BD61-A63595AC75F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 xmlns:a16="http://schemas.microsoft.com/office/drawing/2014/main" id="{A56070D3-D412-4D85-AA7D-3B8C3B5585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 xmlns:a16="http://schemas.microsoft.com/office/drawing/2014/main" id="{AB117B22-0243-4B1B-AA4A-C69D3D124E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20788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F9989D4-ED90-4AF6-8BE4-E14F8E560C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219DCA-20B6-4A7F-9287-D29CBE4F4E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F40A95EC-3B27-4D55-A125-91BD6E2B81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FBDDB516-8449-4C02-B990-64373DB5E6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84967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A35A87F-90AF-4464-A736-52D1CADA28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E4CC13-3719-4BC0-9941-BCD22F2E39B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374EBDCA-0095-4A53-94F3-518715A4FE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7FE2551-6974-4065-A0C0-CB1CA6E2E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17685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4F0C8C3-A384-4E63-8E44-19B65F56A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9C473A-74A1-46F3-8D2E-10C923B7E15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FD4CA027-00E7-494D-8C76-AD52846B38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A015811-59EC-4D1D-959F-17DBEBBA4B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1210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413943-8E2C-479E-A890-4082F72A6B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A4B6EE-3F1C-40A8-BAA7-D8D1D25FA34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55B604B0-3DBA-4D52-ADB2-DC5CEF4419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5661FA0-D26F-4FFC-8850-74922A3389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26769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70A49F-B64E-4D0D-BB32-EA3E8F2640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B49DCD-488C-48E6-B562-9E2144C6FF4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38FDC6AD-EC63-4D87-9E40-7B7D6340B1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073CB9E5-01A1-4ED1-B801-129D0CB752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9268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57893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87720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Tree>
    <p:extLst>
      <p:ext uri="{BB962C8B-B14F-4D97-AF65-F5344CB8AC3E}">
        <p14:creationId xmlns:p14="http://schemas.microsoft.com/office/powerpoint/2010/main" val="3503859787"/>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24466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454484-8038-40A1-A8F6-6E672B55E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829C2E-4D1E-4F59-91D1-95B83ABEEBF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80FC74CE-79B6-4B2B-9C3C-FB9E11250D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EBDF9EEF-DFF9-4634-AC52-6B7FC573C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16881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0CB401-6D82-4712-B9E2-C59E35209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46A1F-9E99-4E72-9D09-5F6A6C41B36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7B04DB14-2C5A-43F3-8064-E7F713324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6B52E516-77F2-401D-B9B5-9210EF442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99535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139E17-5C6E-4A2B-BB0E-4DAE9E5CDF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3F7B2-BB06-4C2C-A0BF-C3C4D1F4133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4B4A3704-8A44-465E-8FF3-26CB1F40A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4FA5BFB1-52BA-4AC8-85AB-F8756C77D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92109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10287792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7E90928-7051-4176-AF43-FB46B448AF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2470B8-96F8-42D0-9FB1-FD414F8B4E3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09C6C36D-9F2D-4132-AB2A-99D6F38ED6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2C3FC725-0F22-43D9-B218-40E06E2434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81383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B1FF36-8A8A-49C7-B10C-E9298B9F86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8F3F0-BBE0-4656-ADE2-E0CA7BB6F2D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E8AE83C5-6936-478A-8D83-F825DE29EA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ABDB84EC-5F9A-4E4C-8B42-FC4F667B91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81674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D983081-7714-467D-8131-EC28D3DB55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3ED7EF-0440-4F9E-A644-D13ECD56D55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C76F7C4-14FF-4DDF-8AAB-8F35F22198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75BBDED-11BF-46B1-929F-41D6C52E5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3724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Tree>
    <p:extLst>
      <p:ext uri="{BB962C8B-B14F-4D97-AF65-F5344CB8AC3E}">
        <p14:creationId xmlns:p14="http://schemas.microsoft.com/office/powerpoint/2010/main" val="316664474"/>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E82D241-6FC2-4676-9A13-420AA9F4CF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E9FF7-F5C4-4B75-B312-7A2B0AADEC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698356D7-FCE6-410D-A92A-7A8BA8D355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45A912A7-36BF-4DAA-9399-2C862647D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47358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1A8D47A-3338-4966-B6BC-8183D68CFB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B56F3-24BB-45BE-BD1E-E26A863B096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 xmlns:a16="http://schemas.microsoft.com/office/drawing/2014/main" id="{8103E1FD-424A-46E2-9E37-ABFAC5799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 xmlns:a16="http://schemas.microsoft.com/office/drawing/2014/main" id="{D80C57F2-5518-4AB7-93EC-ECC2866F5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53949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6E4BCC-92FE-44F8-B6CB-0B6F708788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138A9-B139-4FBA-BD61-A63595AC75F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 xmlns:a16="http://schemas.microsoft.com/office/drawing/2014/main" id="{A56070D3-D412-4D85-AA7D-3B8C3B5585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 xmlns:a16="http://schemas.microsoft.com/office/drawing/2014/main" id="{AB117B22-0243-4B1B-AA4A-C69D3D124E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42891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F9989D4-ED90-4AF6-8BE4-E14F8E560C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219DCA-20B6-4A7F-9287-D29CBE4F4E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F40A95EC-3B27-4D55-A125-91BD6E2B81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FBDDB516-8449-4C02-B990-64373DB5E6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33950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A35A87F-90AF-4464-A736-52D1CADA28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E4CC13-3719-4BC0-9941-BCD22F2E39B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374EBDCA-0095-4A53-94F3-518715A4FE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7FE2551-6974-4065-A0C0-CB1CA6E2E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16981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4F0C8C3-A384-4E63-8E44-19B65F56A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9C473A-74A1-46F3-8D2E-10C923B7E15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FD4CA027-00E7-494D-8C76-AD52846B38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A015811-59EC-4D1D-959F-17DBEBBA4B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33763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413943-8E2C-479E-A890-4082F72A6B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A4B6EE-3F1C-40A8-BAA7-D8D1D25FA34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55B604B0-3DBA-4D52-ADB2-DC5CEF4419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5661FA0-D26F-4FFC-8850-74922A3389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20900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70A49F-B64E-4D0D-BB32-EA3E8F2640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B49DCD-488C-48E6-B562-9E2144C6FF4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38FDC6AD-EC63-4D87-9E40-7B7D6340B1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073CB9E5-01A1-4ED1-B801-129D0CB752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89105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26448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Tree>
    <p:extLst>
      <p:ext uri="{BB962C8B-B14F-4D97-AF65-F5344CB8AC3E}">
        <p14:creationId xmlns:p14="http://schemas.microsoft.com/office/powerpoint/2010/main" val="41775756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41458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17039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454484-8038-40A1-A8F6-6E672B55E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829C2E-4D1E-4F59-91D1-95B83ABEEBF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80FC74CE-79B6-4B2B-9C3C-FB9E11250D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EBDF9EEF-DFF9-4634-AC52-6B7FC573C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8762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0CB401-6D82-4712-B9E2-C59E35209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46A1F-9E99-4E72-9D09-5F6A6C41B36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7B04DB14-2C5A-43F3-8064-E7F713324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6B52E516-77F2-401D-B9B5-9210EF442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88986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139E17-5C6E-4A2B-BB0E-4DAE9E5CDF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3F7B2-BB06-4C2C-A0BF-C3C4D1F4133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4B4A3704-8A44-465E-8FF3-26CB1F40A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4FA5BFB1-52BA-4AC8-85AB-F8756C77D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1567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510618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7E90928-7051-4176-AF43-FB46B448AF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2470B8-96F8-42D0-9FB1-FD414F8B4E3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09C6C36D-9F2D-4132-AB2A-99D6F38ED6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2C3FC725-0F22-43D9-B218-40E06E2434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21653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B1FF36-8A8A-49C7-B10C-E9298B9F86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8F3F0-BBE0-4656-ADE2-E0CA7BB6F2D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E8AE83C5-6936-478A-8D83-F825DE29EA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ABDB84EC-5F9A-4E4C-8B42-FC4F667B91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52034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D983081-7714-467D-8131-EC28D3DB55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3ED7EF-0440-4F9E-A644-D13ECD56D55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C76F7C4-14FF-4DDF-8AAB-8F35F22198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75BBDED-11BF-46B1-929F-41D6C52E5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00880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E82D241-6FC2-4676-9A13-420AA9F4CF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E9FF7-F5C4-4B75-B312-7A2B0AADEC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698356D7-FCE6-410D-A92A-7A8BA8D355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45A912A7-36BF-4DAA-9399-2C862647D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47298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1A8D47A-3338-4966-B6BC-8183D68CFB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B56F3-24BB-45BE-BD1E-E26A863B096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 xmlns:a16="http://schemas.microsoft.com/office/drawing/2014/main" id="{8103E1FD-424A-46E2-9E37-ABFAC5799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 xmlns:a16="http://schemas.microsoft.com/office/drawing/2014/main" id="{D80C57F2-5518-4AB7-93EC-ECC2866F5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2740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454484-8038-40A1-A8F6-6E672B55E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829C2E-4D1E-4F59-91D1-95B83ABEEBF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80FC74CE-79B6-4B2B-9C3C-FB9E11250D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EBDF9EEF-DFF9-4634-AC52-6B7FC573C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78577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6E4BCC-92FE-44F8-B6CB-0B6F708788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138A9-B139-4FBA-BD61-A63595AC75F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 xmlns:a16="http://schemas.microsoft.com/office/drawing/2014/main" id="{A56070D3-D412-4D85-AA7D-3B8C3B5585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 xmlns:a16="http://schemas.microsoft.com/office/drawing/2014/main" id="{AB117B22-0243-4B1B-AA4A-C69D3D124E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79453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F9989D4-ED90-4AF6-8BE4-E14F8E560C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219DCA-20B6-4A7F-9287-D29CBE4F4E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F40A95EC-3B27-4D55-A125-91BD6E2B81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FBDDB516-8449-4C02-B990-64373DB5E6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36521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A35A87F-90AF-4464-A736-52D1CADA28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E4CC13-3719-4BC0-9941-BCD22F2E39B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374EBDCA-0095-4A53-94F3-518715A4FE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7FE2551-6974-4065-A0C0-CB1CA6E2E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190961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4F0C8C3-A384-4E63-8E44-19B65F56A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9C473A-74A1-46F3-8D2E-10C923B7E15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FD4CA027-00E7-494D-8C76-AD52846B38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A015811-59EC-4D1D-959F-17DBEBBA4B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46876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413943-8E2C-479E-A890-4082F72A6B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A4B6EE-3F1C-40A8-BAA7-D8D1D25FA34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55B604B0-3DBA-4D52-ADB2-DC5CEF4419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5661FA0-D26F-4FFC-8850-74922A3389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42880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70A49F-B64E-4D0D-BB32-EA3E8F2640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B49DCD-488C-48E6-B562-9E2144C6FF4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38FDC6AD-EC63-4D87-9E40-7B7D6340B1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073CB9E5-01A1-4ED1-B801-129D0CB752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19202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18794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Tree>
    <p:extLst>
      <p:ext uri="{BB962C8B-B14F-4D97-AF65-F5344CB8AC3E}">
        <p14:creationId xmlns:p14="http://schemas.microsoft.com/office/powerpoint/2010/main" val="506851951"/>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74572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454484-8038-40A1-A8F6-6E672B55E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829C2E-4D1E-4F59-91D1-95B83ABEEBF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80FC74CE-79B6-4B2B-9C3C-FB9E11250D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EBDF9EEF-DFF9-4634-AC52-6B7FC573C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4235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0CB401-6D82-4712-B9E2-C59E35209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46A1F-9E99-4E72-9D09-5F6A6C41B36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7B04DB14-2C5A-43F3-8064-E7F713324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6B52E516-77F2-401D-B9B5-9210EF442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79728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0CB401-6D82-4712-B9E2-C59E35209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46A1F-9E99-4E72-9D09-5F6A6C41B36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7B04DB14-2C5A-43F3-8064-E7F713324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6B52E516-77F2-401D-B9B5-9210EF442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06219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139E17-5C6E-4A2B-BB0E-4DAE9E5CDF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3F7B2-BB06-4C2C-A0BF-C3C4D1F4133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4B4A3704-8A44-465E-8FF3-26CB1F40A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4FA5BFB1-52BA-4AC8-85AB-F8756C77D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58849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15964961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574DA7-4CFC-4456-8874-ECA7255B216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6133738"/>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D68C66-4EA2-413F-ACB2-091F176EC35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128006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2F7A30-AE5F-40EA-9AE0-483D9E0145C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3784531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6A6A84-A821-477B-BE38-114022720D6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0464210"/>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974A62-AE20-4981-B466-ED49104C066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117766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9CD335B-B670-4F40-BE25-F90D2BD6E3C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4833951"/>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FD703D-5351-4EC1-94EA-2EA7835F575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408594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139E17-5C6E-4A2B-BB0E-4DAE9E5CDF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3F7B2-BB06-4C2C-A0BF-C3C4D1F4133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4B4A3704-8A44-465E-8FF3-26CB1F40A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4FA5BFB1-52BA-4AC8-85AB-F8756C77D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25240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62D463-2B9B-4892-A120-CCF5E135380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9854937"/>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D52FDFB-3826-4064-B468-D568CF87ACE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522995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F3C215-D833-4F90-B565-710F2EF614D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733234"/>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3C5CC8-C786-45AB-B9D0-F64B0F9AB6D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22958"/>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BEF0FC0-2723-405F-B3F0-D8941CED87D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6256509"/>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574DA7-4CFC-4456-8874-ECA7255B216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1899768"/>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D68C66-4EA2-413F-ACB2-091F176EC35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6574299"/>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2F7A30-AE5F-40EA-9AE0-483D9E0145C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4561625"/>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6A6A84-A821-477B-BE38-114022720D6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4513559"/>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974A62-AE20-4981-B466-ED49104C066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8819496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35637266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9CD335B-B670-4F40-BE25-F90D2BD6E3C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698380"/>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FD703D-5351-4EC1-94EA-2EA7835F575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3743411"/>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62D463-2B9B-4892-A120-CCF5E135380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6048766"/>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D52FDFB-3826-4064-B468-D568CF87ACE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4274244"/>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F3C215-D833-4F90-B565-710F2EF614D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694821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3C5CC8-C786-45AB-B9D0-F64B0F9AB6D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288187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BEF0FC0-2723-405F-B3F0-D8941CED87D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8300740"/>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7E90928-7051-4176-AF43-FB46B448AF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2470B8-96F8-42D0-9FB1-FD414F8B4E3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09C6C36D-9F2D-4132-AB2A-99D6F38ED6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2C3FC725-0F22-43D9-B218-40E06E2434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742817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B1FF36-8A8A-49C7-B10C-E9298B9F86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8F3F0-BBE0-4656-ADE2-E0CA7BB6F2D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E8AE83C5-6936-478A-8D83-F825DE29EA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ABDB84EC-5F9A-4E4C-8B42-FC4F667B91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613806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D983081-7714-467D-8131-EC28D3DB55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3ED7EF-0440-4F9E-A644-D13ECD56D55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C76F7C4-14FF-4DDF-8AAB-8F35F22198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75BBDED-11BF-46B1-929F-41D6C52E5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2143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7E90928-7051-4176-AF43-FB46B448AF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2470B8-96F8-42D0-9FB1-FD414F8B4E3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09C6C36D-9F2D-4132-AB2A-99D6F38ED6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2C3FC725-0F22-43D9-B218-40E06E2434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91856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E82D241-6FC2-4676-9A13-420AA9F4CF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E9FF7-F5C4-4B75-B312-7A2B0AADEC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698356D7-FCE6-410D-A92A-7A8BA8D355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45A912A7-36BF-4DAA-9399-2C862647D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68747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1A8D47A-3338-4966-B6BC-8183D68CFB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B56F3-24BB-45BE-BD1E-E26A863B096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 xmlns:a16="http://schemas.microsoft.com/office/drawing/2014/main" id="{8103E1FD-424A-46E2-9E37-ABFAC5799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 xmlns:a16="http://schemas.microsoft.com/office/drawing/2014/main" id="{D80C57F2-5518-4AB7-93EC-ECC2866F5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606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6E4BCC-92FE-44F8-B6CB-0B6F708788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138A9-B139-4FBA-BD61-A63595AC75F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 xmlns:a16="http://schemas.microsoft.com/office/drawing/2014/main" id="{A56070D3-D412-4D85-AA7D-3B8C3B5585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 xmlns:a16="http://schemas.microsoft.com/office/drawing/2014/main" id="{AB117B22-0243-4B1B-AA4A-C69D3D124E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92395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F9989D4-ED90-4AF6-8BE4-E14F8E560C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219DCA-20B6-4A7F-9287-D29CBE4F4E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F40A95EC-3B27-4D55-A125-91BD6E2B81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FBDDB516-8449-4C02-B990-64373DB5E6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24199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A35A87F-90AF-4464-A736-52D1CADA28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E4CC13-3719-4BC0-9941-BCD22F2E39B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374EBDCA-0095-4A53-94F3-518715A4FE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7FE2551-6974-4065-A0C0-CB1CA6E2E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661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4F0C8C3-A384-4E63-8E44-19B65F56A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9C473A-74A1-46F3-8D2E-10C923B7E15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FD4CA027-00E7-494D-8C76-AD52846B38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A015811-59EC-4D1D-959F-17DBEBBA4B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0008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413943-8E2C-479E-A890-4082F72A6B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A4B6EE-3F1C-40A8-BAA7-D8D1D25FA34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55B604B0-3DBA-4D52-ADB2-DC5CEF4419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5661FA0-D26F-4FFC-8850-74922A3389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95960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70A49F-B64E-4D0D-BB32-EA3E8F2640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B49DCD-488C-48E6-B562-9E2144C6FF4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38FDC6AD-EC63-4D87-9E40-7B7D6340B1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073CB9E5-01A1-4ED1-B801-129D0CB752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75600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84885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Tree>
    <p:extLst>
      <p:ext uri="{BB962C8B-B14F-4D97-AF65-F5344CB8AC3E}">
        <p14:creationId xmlns:p14="http://schemas.microsoft.com/office/powerpoint/2010/main" val="350588604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B1FF36-8A8A-49C7-B10C-E9298B9F86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8F3F0-BBE0-4656-ADE2-E0CA7BB6F2D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E8AE83C5-6936-478A-8D83-F825DE29EA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ABDB84EC-5F9A-4E4C-8B42-FC4F667B91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494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B1FF36-8A8A-49C7-B10C-E9298B9F86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8F3F0-BBE0-4656-ADE2-E0CA7BB6F2D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E8AE83C5-6936-478A-8D83-F825DE29EA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ABDB84EC-5F9A-4E4C-8B42-FC4F667B91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44772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9228021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454484-8038-40A1-A8F6-6E672B55E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829C2E-4D1E-4F59-91D1-95B83ABEEBF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80FC74CE-79B6-4B2B-9C3C-FB9E11250D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EBDF9EEF-DFF9-4634-AC52-6B7FC573C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162796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0CB401-6D82-4712-B9E2-C59E35209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46A1F-9E99-4E72-9D09-5F6A6C41B36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7B04DB14-2C5A-43F3-8064-E7F713324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6B52E516-77F2-401D-B9B5-9210EF442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348070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139E17-5C6E-4A2B-BB0E-4DAE9E5CDF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3F7B2-BB06-4C2C-A0BF-C3C4D1F4133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4B4A3704-8A44-465E-8FF3-26CB1F40A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4FA5BFB1-52BA-4AC8-85AB-F8756C77D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585500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271382330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7E90928-7051-4176-AF43-FB46B448AF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2470B8-96F8-42D0-9FB1-FD414F8B4E3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09C6C36D-9F2D-4132-AB2A-99D6F38ED6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2C3FC725-0F22-43D9-B218-40E06E2434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03122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B1FF36-8A8A-49C7-B10C-E9298B9F86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8F3F0-BBE0-4656-ADE2-E0CA7BB6F2D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E8AE83C5-6936-478A-8D83-F825DE29EA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ABDB84EC-5F9A-4E4C-8B42-FC4F667B91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4285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D983081-7714-467D-8131-EC28D3DB55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3ED7EF-0440-4F9E-A644-D13ECD56D55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C76F7C4-14FF-4DDF-8AAB-8F35F22198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75BBDED-11BF-46B1-929F-41D6C52E5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684133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E82D241-6FC2-4676-9A13-420AA9F4CF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E9FF7-F5C4-4B75-B312-7A2B0AADEC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698356D7-FCE6-410D-A92A-7A8BA8D355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45A912A7-36BF-4DAA-9399-2C862647D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416762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1A8D47A-3338-4966-B6BC-8183D68CFB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B56F3-24BB-45BE-BD1E-E26A863B096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 xmlns:a16="http://schemas.microsoft.com/office/drawing/2014/main" id="{8103E1FD-424A-46E2-9E37-ABFAC5799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 xmlns:a16="http://schemas.microsoft.com/office/drawing/2014/main" id="{D80C57F2-5518-4AB7-93EC-ECC2866F5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059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D983081-7714-467D-8131-EC28D3DB55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3ED7EF-0440-4F9E-A644-D13ECD56D55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C76F7C4-14FF-4DDF-8AAB-8F35F22198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75BBDED-11BF-46B1-929F-41D6C52E5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048895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6E4BCC-92FE-44F8-B6CB-0B6F708788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138A9-B139-4FBA-BD61-A63595AC75F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 xmlns:a16="http://schemas.microsoft.com/office/drawing/2014/main" id="{A56070D3-D412-4D85-AA7D-3B8C3B5585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 xmlns:a16="http://schemas.microsoft.com/office/drawing/2014/main" id="{AB117B22-0243-4B1B-AA4A-C69D3D124E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147345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F9989D4-ED90-4AF6-8BE4-E14F8E560C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219DCA-20B6-4A7F-9287-D29CBE4F4E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F40A95EC-3B27-4D55-A125-91BD6E2B81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FBDDB516-8449-4C02-B990-64373DB5E6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462480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A35A87F-90AF-4464-A736-52D1CADA28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E4CC13-3719-4BC0-9941-BCD22F2E39B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374EBDCA-0095-4A53-94F3-518715A4FE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7FE2551-6974-4065-A0C0-CB1CA6E2E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9231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4F0C8C3-A384-4E63-8E44-19B65F56A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9C473A-74A1-46F3-8D2E-10C923B7E15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FD4CA027-00E7-494D-8C76-AD52846B38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A015811-59EC-4D1D-959F-17DBEBBA4B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090042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413943-8E2C-479E-A890-4082F72A6B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A4B6EE-3F1C-40A8-BAA7-D8D1D25FA34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55B604B0-3DBA-4D52-ADB2-DC5CEF4419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5661FA0-D26F-4FFC-8850-74922A3389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57515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70A49F-B64E-4D0D-BB32-EA3E8F2640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B49DCD-488C-48E6-B562-9E2144C6FF4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38FDC6AD-EC63-4D87-9E40-7B7D6340B1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073CB9E5-01A1-4ED1-B801-129D0CB752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21883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875140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Tree>
    <p:extLst>
      <p:ext uri="{BB962C8B-B14F-4D97-AF65-F5344CB8AC3E}">
        <p14:creationId xmlns:p14="http://schemas.microsoft.com/office/powerpoint/2010/main" val="3601247065"/>
      </p:ext>
    </p:extLst>
  </p:cSld>
  <p:clrMapOvr>
    <a:masterClrMapping/>
  </p:clrMapOvr>
  <p:transition spd="slow">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000697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454484-8038-40A1-A8F6-6E672B55E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829C2E-4D1E-4F59-91D1-95B83ABEEBF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80FC74CE-79B6-4B2B-9C3C-FB9E11250D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EBDF9EEF-DFF9-4634-AC52-6B7FC573C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6609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E82D241-6FC2-4676-9A13-420AA9F4CF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E9FF7-F5C4-4B75-B312-7A2B0AADEC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698356D7-FCE6-410D-A92A-7A8BA8D355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45A912A7-36BF-4DAA-9399-2C862647D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28328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0CB401-6D82-4712-B9E2-C59E35209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46A1F-9E99-4E72-9D09-5F6A6C41B36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7B04DB14-2C5A-43F3-8064-E7F713324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6B52E516-77F2-401D-B9B5-9210EF442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535270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139E17-5C6E-4A2B-BB0E-4DAE9E5CDF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3F7B2-BB06-4C2C-A0BF-C3C4D1F4133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4B4A3704-8A44-465E-8FF3-26CB1F40A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4FA5BFB1-52BA-4AC8-85AB-F8756C77D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29419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34846553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7E90928-7051-4176-AF43-FB46B448AF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2470B8-96F8-42D0-9FB1-FD414F8B4E3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09C6C36D-9F2D-4132-AB2A-99D6F38ED6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2C3FC725-0F22-43D9-B218-40E06E2434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210119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B1FF36-8A8A-49C7-B10C-E9298B9F86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8F3F0-BBE0-4656-ADE2-E0CA7BB6F2D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E8AE83C5-6936-478A-8D83-F825DE29EA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ABDB84EC-5F9A-4E4C-8B42-FC4F667B91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772833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D983081-7714-467D-8131-EC28D3DB55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3ED7EF-0440-4F9E-A644-D13ECD56D55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C76F7C4-14FF-4DDF-8AAB-8F35F22198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75BBDED-11BF-46B1-929F-41D6C52E5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72896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E82D241-6FC2-4676-9A13-420AA9F4CF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E9FF7-F5C4-4B75-B312-7A2B0AADEC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698356D7-FCE6-410D-A92A-7A8BA8D355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45A912A7-36BF-4DAA-9399-2C862647D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2162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1A8D47A-3338-4966-B6BC-8183D68CFB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B56F3-24BB-45BE-BD1E-E26A863B096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 xmlns:a16="http://schemas.microsoft.com/office/drawing/2014/main" id="{8103E1FD-424A-46E2-9E37-ABFAC5799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 xmlns:a16="http://schemas.microsoft.com/office/drawing/2014/main" id="{D80C57F2-5518-4AB7-93EC-ECC2866F5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085970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6E4BCC-92FE-44F8-B6CB-0B6F708788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138A9-B139-4FBA-BD61-A63595AC75F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 xmlns:a16="http://schemas.microsoft.com/office/drawing/2014/main" id="{A56070D3-D412-4D85-AA7D-3B8C3B5585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 xmlns:a16="http://schemas.microsoft.com/office/drawing/2014/main" id="{AB117B22-0243-4B1B-AA4A-C69D3D124E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86782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F9989D4-ED90-4AF6-8BE4-E14F8E560C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219DCA-20B6-4A7F-9287-D29CBE4F4E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F40A95EC-3B27-4D55-A125-91BD6E2B81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FBDDB516-8449-4C02-B990-64373DB5E6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5698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1A8D47A-3338-4966-B6BC-8183D68CFB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B56F3-24BB-45BE-BD1E-E26A863B096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 xmlns:a16="http://schemas.microsoft.com/office/drawing/2014/main" id="{8103E1FD-424A-46E2-9E37-ABFAC5799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 xmlns:a16="http://schemas.microsoft.com/office/drawing/2014/main" id="{D80C57F2-5518-4AB7-93EC-ECC2866F5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459379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A35A87F-90AF-4464-A736-52D1CADA28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E4CC13-3719-4BC0-9941-BCD22F2E39B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374EBDCA-0095-4A53-94F3-518715A4FE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7FE2551-6974-4065-A0C0-CB1CA6E2E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511604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4F0C8C3-A384-4E63-8E44-19B65F56A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9C473A-74A1-46F3-8D2E-10C923B7E15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FD4CA027-00E7-494D-8C76-AD52846B38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A015811-59EC-4D1D-959F-17DBEBBA4B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932495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413943-8E2C-479E-A890-4082F72A6B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A4B6EE-3F1C-40A8-BAA7-D8D1D25FA34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55B604B0-3DBA-4D52-ADB2-DC5CEF4419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5661FA0-D26F-4FFC-8850-74922A3389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653415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70A49F-B64E-4D0D-BB32-EA3E8F2640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B49DCD-488C-48E6-B562-9E2144C6FF4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38FDC6AD-EC63-4D87-9E40-7B7D6340B1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073CB9E5-01A1-4ED1-B801-129D0CB752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672443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448435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Tree>
    <p:extLst>
      <p:ext uri="{BB962C8B-B14F-4D97-AF65-F5344CB8AC3E}">
        <p14:creationId xmlns:p14="http://schemas.microsoft.com/office/powerpoint/2010/main" val="162744060"/>
      </p:ext>
    </p:extLst>
  </p:cSld>
  <p:clrMapOvr>
    <a:masterClrMapping/>
  </p:clrMapOvr>
  <p:transition spd="slow">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325989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454484-8038-40A1-A8F6-6E672B55E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829C2E-4D1E-4F59-91D1-95B83ABEEBF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80FC74CE-79B6-4B2B-9C3C-FB9E11250D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EBDF9EEF-DFF9-4634-AC52-6B7FC573C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173308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0CB401-6D82-4712-B9E2-C59E35209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46A1F-9E99-4E72-9D09-5F6A6C41B36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7B04DB14-2C5A-43F3-8064-E7F713324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6B52E516-77F2-401D-B9B5-9210EF442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210549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139E17-5C6E-4A2B-BB0E-4DAE9E5CDF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3F7B2-BB06-4C2C-A0BF-C3C4D1F4133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4B4A3704-8A44-465E-8FF3-26CB1F40A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4FA5BFB1-52BA-4AC8-85AB-F8756C77D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1117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6E4BCC-92FE-44F8-B6CB-0B6F708788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138A9-B139-4FBA-BD61-A63595AC75F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 xmlns:a16="http://schemas.microsoft.com/office/drawing/2014/main" id="{A56070D3-D412-4D85-AA7D-3B8C3B5585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 xmlns:a16="http://schemas.microsoft.com/office/drawing/2014/main" id="{AB117B22-0243-4B1B-AA4A-C69D3D124E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73450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82734973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7E90928-7051-4176-AF43-FB46B448AF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2470B8-96F8-42D0-9FB1-FD414F8B4E3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09C6C36D-9F2D-4132-AB2A-99D6F38ED6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2C3FC725-0F22-43D9-B218-40E06E2434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8665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B1FF36-8A8A-49C7-B10C-E9298B9F86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8F3F0-BBE0-4656-ADE2-E0CA7BB6F2D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E8AE83C5-6936-478A-8D83-F825DE29EA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ABDB84EC-5F9A-4E4C-8B42-FC4F667B91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600694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D983081-7714-467D-8131-EC28D3DB55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3ED7EF-0440-4F9E-A644-D13ECD56D55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C76F7C4-14FF-4DDF-8AAB-8F35F22198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75BBDED-11BF-46B1-929F-41D6C52E5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245436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E82D241-6FC2-4676-9A13-420AA9F4CF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E9FF7-F5C4-4B75-B312-7A2B0AADEC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698356D7-FCE6-410D-A92A-7A8BA8D355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45A912A7-36BF-4DAA-9399-2C862647D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577901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1A8D47A-3338-4966-B6BC-8183D68CFB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B56F3-24BB-45BE-BD1E-E26A863B096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 xmlns:a16="http://schemas.microsoft.com/office/drawing/2014/main" id="{8103E1FD-424A-46E2-9E37-ABFAC5799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 xmlns:a16="http://schemas.microsoft.com/office/drawing/2014/main" id="{D80C57F2-5518-4AB7-93EC-ECC2866F5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811353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6E4BCC-92FE-44F8-B6CB-0B6F708788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138A9-B139-4FBA-BD61-A63595AC75F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 xmlns:a16="http://schemas.microsoft.com/office/drawing/2014/main" id="{A56070D3-D412-4D85-AA7D-3B8C3B5585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 xmlns:a16="http://schemas.microsoft.com/office/drawing/2014/main" id="{AB117B22-0243-4B1B-AA4A-C69D3D124E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969344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F9989D4-ED90-4AF6-8BE4-E14F8E560C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219DCA-20B6-4A7F-9287-D29CBE4F4E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F40A95EC-3B27-4D55-A125-91BD6E2B81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FBDDB516-8449-4C02-B990-64373DB5E6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724733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A35A87F-90AF-4464-A736-52D1CADA28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E4CC13-3719-4BC0-9941-BCD22F2E39B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374EBDCA-0095-4A53-94F3-518715A4FE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7FE2551-6974-4065-A0C0-CB1CA6E2E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491502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4F0C8C3-A384-4E63-8E44-19B65F56A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9C473A-74A1-46F3-8D2E-10C923B7E15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FD4CA027-00E7-494D-8C76-AD52846B38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A015811-59EC-4D1D-959F-17DBEBBA4B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3514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F9989D4-ED90-4AF6-8BE4-E14F8E560C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219DCA-20B6-4A7F-9287-D29CBE4F4E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F40A95EC-3B27-4D55-A125-91BD6E2B81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FBDDB516-8449-4C02-B990-64373DB5E6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275285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413943-8E2C-479E-A890-4082F72A6B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A4B6EE-3F1C-40A8-BAA7-D8D1D25FA34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55B604B0-3DBA-4D52-ADB2-DC5CEF4419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5661FA0-D26F-4FFC-8850-74922A3389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941620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70A49F-B64E-4D0D-BB32-EA3E8F2640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B49DCD-488C-48E6-B562-9E2144C6FF4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38FDC6AD-EC63-4D87-9E40-7B7D6340B1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073CB9E5-01A1-4ED1-B801-129D0CB752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772502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81599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Tree>
    <p:extLst>
      <p:ext uri="{BB962C8B-B14F-4D97-AF65-F5344CB8AC3E}">
        <p14:creationId xmlns:p14="http://schemas.microsoft.com/office/powerpoint/2010/main" val="203423297"/>
      </p:ext>
    </p:extLst>
  </p:cSld>
  <p:clrMapOvr>
    <a:masterClrMapping/>
  </p:clrMapOvr>
  <p:transition spd="slow">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240245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454484-8038-40A1-A8F6-6E672B55E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829C2E-4D1E-4F59-91D1-95B83ABEEBF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80FC74CE-79B6-4B2B-9C3C-FB9E11250D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EBDF9EEF-DFF9-4634-AC52-6B7FC573C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022332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0CB401-6D82-4712-B9E2-C59E35209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46A1F-9E99-4E72-9D09-5F6A6C41B36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7B04DB14-2C5A-43F3-8064-E7F713324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6B52E516-77F2-401D-B9B5-9210EF442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68841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139E17-5C6E-4A2B-BB0E-4DAE9E5CDF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3F7B2-BB06-4C2C-A0BF-C3C4D1F4133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4B4A3704-8A44-465E-8FF3-26CB1F40A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4FA5BFB1-52BA-4AC8-85AB-F8756C77D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608437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1581734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A35A87F-90AF-4464-A736-52D1CADA28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E4CC13-3719-4BC0-9941-BCD22F2E39B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374EBDCA-0095-4A53-94F3-518715A4FE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7FE2551-6974-4065-A0C0-CB1CA6E2E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7906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4F0C8C3-A384-4E63-8E44-19B65F56A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9C473A-74A1-46F3-8D2E-10C923B7E15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FD4CA027-00E7-494D-8C76-AD52846B38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A015811-59EC-4D1D-959F-17DBEBBA4B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4388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413943-8E2C-479E-A890-4082F72A6B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A4B6EE-3F1C-40A8-BAA7-D8D1D25FA34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55B604B0-3DBA-4D52-ADB2-DC5CEF4419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5661FA0-D26F-4FFC-8850-74922A3389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71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70A49F-B64E-4D0D-BB32-EA3E8F2640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B49DCD-488C-48E6-B562-9E2144C6FF4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38FDC6AD-EC63-4D87-9E40-7B7D6340B1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073CB9E5-01A1-4ED1-B801-129D0CB752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4147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D983081-7714-467D-8131-EC28D3DB55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3ED7EF-0440-4F9E-A644-D13ECD56D55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C76F7C4-14FF-4DDF-8AAB-8F35F22198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75BBDED-11BF-46B1-929F-41D6C52E5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4892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9664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Tree>
    <p:extLst>
      <p:ext uri="{BB962C8B-B14F-4D97-AF65-F5344CB8AC3E}">
        <p14:creationId xmlns:p14="http://schemas.microsoft.com/office/powerpoint/2010/main" val="4221588442"/>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3976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454484-8038-40A1-A8F6-6E672B55E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829C2E-4D1E-4F59-91D1-95B83ABEEBF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80FC74CE-79B6-4B2B-9C3C-FB9E11250D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EBDF9EEF-DFF9-4634-AC52-6B7FC573C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0478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0CB401-6D82-4712-B9E2-C59E35209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46A1F-9E99-4E72-9D09-5F6A6C41B36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7B04DB14-2C5A-43F3-8064-E7F713324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6B52E516-77F2-401D-B9B5-9210EF442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4651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139E17-5C6E-4A2B-BB0E-4DAE9E5CDF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3F7B2-BB06-4C2C-A0BF-C3C4D1F4133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4B4A3704-8A44-465E-8FF3-26CB1F40A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4FA5BFB1-52BA-4AC8-85AB-F8756C77D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978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4284906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7E90928-7051-4176-AF43-FB46B448AF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2470B8-96F8-42D0-9FB1-FD414F8B4E3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09C6C36D-9F2D-4132-AB2A-99D6F38ED6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2C3FC725-0F22-43D9-B218-40E06E2434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2178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B1FF36-8A8A-49C7-B10C-E9298B9F86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8F3F0-BBE0-4656-ADE2-E0CA7BB6F2D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E8AE83C5-6936-478A-8D83-F825DE29EA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ABDB84EC-5F9A-4E4C-8B42-FC4F667B91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2572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D983081-7714-467D-8131-EC28D3DB55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3ED7EF-0440-4F9E-A644-D13ECD56D55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C76F7C4-14FF-4DDF-8AAB-8F35F22198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75BBDED-11BF-46B1-929F-41D6C52E5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7782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E82D241-6FC2-4676-9A13-420AA9F4CF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E9FF7-F5C4-4B75-B312-7A2B0AADEC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698356D7-FCE6-410D-A92A-7A8BA8D355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45A912A7-36BF-4DAA-9399-2C862647D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0851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E82D241-6FC2-4676-9A13-420AA9F4CF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E9FF7-F5C4-4B75-B312-7A2B0AADEC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698356D7-FCE6-410D-A92A-7A8BA8D355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45A912A7-36BF-4DAA-9399-2C862647D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23726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1A8D47A-3338-4966-B6BC-8183D68CFB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B56F3-24BB-45BE-BD1E-E26A863B096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 xmlns:a16="http://schemas.microsoft.com/office/drawing/2014/main" id="{8103E1FD-424A-46E2-9E37-ABFAC5799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 xmlns:a16="http://schemas.microsoft.com/office/drawing/2014/main" id="{D80C57F2-5518-4AB7-93EC-ECC2866F5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1171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6E4BCC-92FE-44F8-B6CB-0B6F708788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138A9-B139-4FBA-BD61-A63595AC75F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 xmlns:a16="http://schemas.microsoft.com/office/drawing/2014/main" id="{A56070D3-D412-4D85-AA7D-3B8C3B5585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 xmlns:a16="http://schemas.microsoft.com/office/drawing/2014/main" id="{AB117B22-0243-4B1B-AA4A-C69D3D124E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52314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F9989D4-ED90-4AF6-8BE4-E14F8E560C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219DCA-20B6-4A7F-9287-D29CBE4F4E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F40A95EC-3B27-4D55-A125-91BD6E2B81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FBDDB516-8449-4C02-B990-64373DB5E6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81492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A35A87F-90AF-4464-A736-52D1CADA28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E4CC13-3719-4BC0-9941-BCD22F2E39B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374EBDCA-0095-4A53-94F3-518715A4FE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7FE2551-6974-4065-A0C0-CB1CA6E2E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1087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4F0C8C3-A384-4E63-8E44-19B65F56A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9C473A-74A1-46F3-8D2E-10C923B7E15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FD4CA027-00E7-494D-8C76-AD52846B38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A015811-59EC-4D1D-959F-17DBEBBA4B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68162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413943-8E2C-479E-A890-4082F72A6B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A4B6EE-3F1C-40A8-BAA7-D8D1D25FA34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55B604B0-3DBA-4D52-ADB2-DC5CEF4419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5661FA0-D26F-4FFC-8850-74922A3389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21747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70A49F-B64E-4D0D-BB32-EA3E8F2640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B49DCD-488C-48E6-B562-9E2144C6FF4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38FDC6AD-EC63-4D87-9E40-7B7D6340B1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073CB9E5-01A1-4ED1-B801-129D0CB752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99058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82054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Tree>
    <p:extLst>
      <p:ext uri="{BB962C8B-B14F-4D97-AF65-F5344CB8AC3E}">
        <p14:creationId xmlns:p14="http://schemas.microsoft.com/office/powerpoint/2010/main" val="83919988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1A8D47A-3338-4966-B6BC-8183D68CFB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B56F3-24BB-45BE-BD1E-E26A863B096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 xmlns:a16="http://schemas.microsoft.com/office/drawing/2014/main" id="{8103E1FD-424A-46E2-9E37-ABFAC5799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 xmlns:a16="http://schemas.microsoft.com/office/drawing/2014/main" id="{D80C57F2-5518-4AB7-93EC-ECC2866F5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7532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08325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454484-8038-40A1-A8F6-6E672B55E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829C2E-4D1E-4F59-91D1-95B83ABEEBF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80FC74CE-79B6-4B2B-9C3C-FB9E11250D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EBDF9EEF-DFF9-4634-AC52-6B7FC573C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95483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0CB401-6D82-4712-B9E2-C59E35209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46A1F-9E99-4E72-9D09-5F6A6C41B36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7B04DB14-2C5A-43F3-8064-E7F713324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6B52E516-77F2-401D-B9B5-9210EF442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4411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139E17-5C6E-4A2B-BB0E-4DAE9E5CDF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3F7B2-BB06-4C2C-A0BF-C3C4D1F4133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4B4A3704-8A44-465E-8FF3-26CB1F40A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4FA5BFB1-52BA-4AC8-85AB-F8756C77D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3419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34002908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7E90928-7051-4176-AF43-FB46B448AF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2470B8-96F8-42D0-9FB1-FD414F8B4E3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09C6C36D-9F2D-4132-AB2A-99D6F38ED6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2C3FC725-0F22-43D9-B218-40E06E2434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29248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B1FF36-8A8A-49C7-B10C-E9298B9F86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8F3F0-BBE0-4656-ADE2-E0CA7BB6F2D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E8AE83C5-6936-478A-8D83-F825DE29EA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ABDB84EC-5F9A-4E4C-8B42-FC4F667B91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36324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D983081-7714-467D-8131-EC28D3DB55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3ED7EF-0440-4F9E-A644-D13ECD56D55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C76F7C4-14FF-4DDF-8AAB-8F35F22198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75BBDED-11BF-46B1-929F-41D6C52E5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9894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E82D241-6FC2-4676-9A13-420AA9F4CF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E9FF7-F5C4-4B75-B312-7A2B0AADEC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698356D7-FCE6-410D-A92A-7A8BA8D355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45A912A7-36BF-4DAA-9399-2C862647D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97682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1A8D47A-3338-4966-B6BC-8183D68CFB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B56F3-24BB-45BE-BD1E-E26A863B096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 xmlns:a16="http://schemas.microsoft.com/office/drawing/2014/main" id="{8103E1FD-424A-46E2-9E37-ABFAC5799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 xmlns:a16="http://schemas.microsoft.com/office/drawing/2014/main" id="{D80C57F2-5518-4AB7-93EC-ECC2866F5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0323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6E4BCC-92FE-44F8-B6CB-0B6F708788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138A9-B139-4FBA-BD61-A63595AC75F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 xmlns:a16="http://schemas.microsoft.com/office/drawing/2014/main" id="{A56070D3-D412-4D85-AA7D-3B8C3B5585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 xmlns:a16="http://schemas.microsoft.com/office/drawing/2014/main" id="{AB117B22-0243-4B1B-AA4A-C69D3D124E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98969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6E4BCC-92FE-44F8-B6CB-0B6F708788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138A9-B139-4FBA-BD61-A63595AC75F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 xmlns:a16="http://schemas.microsoft.com/office/drawing/2014/main" id="{A56070D3-D412-4D85-AA7D-3B8C3B5585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 xmlns:a16="http://schemas.microsoft.com/office/drawing/2014/main" id="{AB117B22-0243-4B1B-AA4A-C69D3D124E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96417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F9989D4-ED90-4AF6-8BE4-E14F8E560C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219DCA-20B6-4A7F-9287-D29CBE4F4E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F40A95EC-3B27-4D55-A125-91BD6E2B81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FBDDB516-8449-4C02-B990-64373DB5E6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6825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A35A87F-90AF-4464-A736-52D1CADA28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E4CC13-3719-4BC0-9941-BCD22F2E39B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374EBDCA-0095-4A53-94F3-518715A4FE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7FE2551-6974-4065-A0C0-CB1CA6E2E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83810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4F0C8C3-A384-4E63-8E44-19B65F56A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9C473A-74A1-46F3-8D2E-10C923B7E15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FD4CA027-00E7-494D-8C76-AD52846B38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A015811-59EC-4D1D-959F-17DBEBBA4B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81307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413943-8E2C-479E-A890-4082F72A6B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A4B6EE-3F1C-40A8-BAA7-D8D1D25FA34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55B604B0-3DBA-4D52-ADB2-DC5CEF4419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5661FA0-D26F-4FFC-8850-74922A3389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4698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70A49F-B64E-4D0D-BB32-EA3E8F2640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B49DCD-488C-48E6-B562-9E2144C6FF4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38FDC6AD-EC63-4D87-9E40-7B7D6340B1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073CB9E5-01A1-4ED1-B801-129D0CB752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14601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3198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Tree>
    <p:extLst>
      <p:ext uri="{BB962C8B-B14F-4D97-AF65-F5344CB8AC3E}">
        <p14:creationId xmlns:p14="http://schemas.microsoft.com/office/powerpoint/2010/main" val="897204222"/>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32081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454484-8038-40A1-A8F6-6E672B55E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829C2E-4D1E-4F59-91D1-95B83ABEEBF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80FC74CE-79B6-4B2B-9C3C-FB9E11250D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EBDF9EEF-DFF9-4634-AC52-6B7FC573C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3359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F9989D4-ED90-4AF6-8BE4-E14F8E560C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219DCA-20B6-4A7F-9287-D29CBE4F4E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F40A95EC-3B27-4D55-A125-91BD6E2B81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FBDDB516-8449-4C02-B990-64373DB5E6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3007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0CB401-6D82-4712-B9E2-C59E35209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46A1F-9E99-4E72-9D09-5F6A6C41B36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7B04DB14-2C5A-43F3-8064-E7F713324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6B52E516-77F2-401D-B9B5-9210EF442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63386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139E17-5C6E-4A2B-BB0E-4DAE9E5CDF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3F7B2-BB06-4C2C-A0BF-C3C4D1F4133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4B4A3704-8A44-465E-8FF3-26CB1F40A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4FA5BFB1-52BA-4AC8-85AB-F8756C77D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06181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338789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7E90928-7051-4176-AF43-FB46B448AF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2470B8-96F8-42D0-9FB1-FD414F8B4E3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09C6C36D-9F2D-4132-AB2A-99D6F38ED6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2C3FC725-0F22-43D9-B218-40E06E2434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93270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B1FF36-8A8A-49C7-B10C-E9298B9F86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8F3F0-BBE0-4656-ADE2-E0CA7BB6F2D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E8AE83C5-6936-478A-8D83-F825DE29EA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ABDB84EC-5F9A-4E4C-8B42-FC4F667B91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32374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D983081-7714-467D-8131-EC28D3DB55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3ED7EF-0440-4F9E-A644-D13ECD56D55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C76F7C4-14FF-4DDF-8AAB-8F35F22198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75BBDED-11BF-46B1-929F-41D6C52E5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60159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E82D241-6FC2-4676-9A13-420AA9F4CF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E9FF7-F5C4-4B75-B312-7A2B0AADEC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698356D7-FCE6-410D-A92A-7A8BA8D355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45A912A7-36BF-4DAA-9399-2C862647D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41163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1A8D47A-3338-4966-B6BC-8183D68CFB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B56F3-24BB-45BE-BD1E-E26A863B096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 xmlns:a16="http://schemas.microsoft.com/office/drawing/2014/main" id="{8103E1FD-424A-46E2-9E37-ABFAC5799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 xmlns:a16="http://schemas.microsoft.com/office/drawing/2014/main" id="{D80C57F2-5518-4AB7-93EC-ECC2866F5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75188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6E4BCC-92FE-44F8-B6CB-0B6F708788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138A9-B139-4FBA-BD61-A63595AC75F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 xmlns:a16="http://schemas.microsoft.com/office/drawing/2014/main" id="{A56070D3-D412-4D85-AA7D-3B8C3B5585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 xmlns:a16="http://schemas.microsoft.com/office/drawing/2014/main" id="{AB117B22-0243-4B1B-AA4A-C69D3D124E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36308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F9989D4-ED90-4AF6-8BE4-E14F8E560C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219DCA-20B6-4A7F-9287-D29CBE4F4E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F40A95EC-3B27-4D55-A125-91BD6E2B81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FBDDB516-8449-4C02-B990-64373DB5E6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4113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A35A87F-90AF-4464-A736-52D1CADA28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E4CC13-3719-4BC0-9941-BCD22F2E39B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374EBDCA-0095-4A53-94F3-518715A4FE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7FE2551-6974-4065-A0C0-CB1CA6E2E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56654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A35A87F-90AF-4464-A736-52D1CADA28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E4CC13-3719-4BC0-9941-BCD22F2E39B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374EBDCA-0095-4A53-94F3-518715A4FE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7FE2551-6974-4065-A0C0-CB1CA6E2E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38837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4F0C8C3-A384-4E63-8E44-19B65F56A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9C473A-74A1-46F3-8D2E-10C923B7E15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FD4CA027-00E7-494D-8C76-AD52846B38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A015811-59EC-4D1D-959F-17DBEBBA4B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73937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413943-8E2C-479E-A890-4082F72A6B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A4B6EE-3F1C-40A8-BAA7-D8D1D25FA34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55B604B0-3DBA-4D52-ADB2-DC5CEF4419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5661FA0-D26F-4FFC-8850-74922A3389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50229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70A49F-B64E-4D0D-BB32-EA3E8F2640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B49DCD-488C-48E6-B562-9E2144C6FF4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38FDC6AD-EC63-4D87-9E40-7B7D6340B1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073CB9E5-01A1-4ED1-B801-129D0CB752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22566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27262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Tree>
    <p:extLst>
      <p:ext uri="{BB962C8B-B14F-4D97-AF65-F5344CB8AC3E}">
        <p14:creationId xmlns:p14="http://schemas.microsoft.com/office/powerpoint/2010/main" val="1454022091"/>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26816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454484-8038-40A1-A8F6-6E672B55E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829C2E-4D1E-4F59-91D1-95B83ABEEBF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80FC74CE-79B6-4B2B-9C3C-FB9E11250D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EBDF9EEF-DFF9-4634-AC52-6B7FC573C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17952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0CB401-6D82-4712-B9E2-C59E35209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46A1F-9E99-4E72-9D09-5F6A6C41B36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7B04DB14-2C5A-43F3-8064-E7F713324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6B52E516-77F2-401D-B9B5-9210EF442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75304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139E17-5C6E-4A2B-BB0E-4DAE9E5CDF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3F7B2-BB06-4C2C-A0BF-C3C4D1F4133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4B4A3704-8A44-465E-8FF3-26CB1F40A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4FA5BFB1-52BA-4AC8-85AB-F8756C77D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9360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4F0C8C3-A384-4E63-8E44-19B65F56A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9C473A-74A1-46F3-8D2E-10C923B7E15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FD4CA027-00E7-494D-8C76-AD52846B38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A015811-59EC-4D1D-959F-17DBEBBA4B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09447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2291973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7E90928-7051-4176-AF43-FB46B448AF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2470B8-96F8-42D0-9FB1-FD414F8B4E3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09C6C36D-9F2D-4132-AB2A-99D6F38ED6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2C3FC725-0F22-43D9-B218-40E06E2434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45360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B1FF36-8A8A-49C7-B10C-E9298B9F86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8F3F0-BBE0-4656-ADE2-E0CA7BB6F2D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E8AE83C5-6936-478A-8D83-F825DE29EA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ABDB84EC-5F9A-4E4C-8B42-FC4F667B91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10410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D983081-7714-467D-8131-EC28D3DB55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3ED7EF-0440-4F9E-A644-D13ECD56D55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C76F7C4-14FF-4DDF-8AAB-8F35F22198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775BBDED-11BF-46B1-929F-41D6C52E5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40833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E82D241-6FC2-4676-9A13-420AA9F4CF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E9FF7-F5C4-4B75-B312-7A2B0AADEC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698356D7-FCE6-410D-A92A-7A8BA8D355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45A912A7-36BF-4DAA-9399-2C862647D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30876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1A8D47A-3338-4966-B6BC-8183D68CFB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B56F3-24BB-45BE-BD1E-E26A863B096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 xmlns:a16="http://schemas.microsoft.com/office/drawing/2014/main" id="{8103E1FD-424A-46E2-9E37-ABFAC5799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 xmlns:a16="http://schemas.microsoft.com/office/drawing/2014/main" id="{D80C57F2-5518-4AB7-93EC-ECC2866F5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77822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6E4BCC-92FE-44F8-B6CB-0B6F708788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138A9-B139-4FBA-BD61-A63595AC75F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 xmlns:a16="http://schemas.microsoft.com/office/drawing/2014/main" id="{A56070D3-D412-4D85-AA7D-3B8C3B5585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 xmlns:a16="http://schemas.microsoft.com/office/drawing/2014/main" id="{AB117B22-0243-4B1B-AA4A-C69D3D124E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93926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F9989D4-ED90-4AF6-8BE4-E14F8E560C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219DCA-20B6-4A7F-9287-D29CBE4F4E3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F40A95EC-3B27-4D55-A125-91BD6E2B81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FBDDB516-8449-4C02-B990-64373DB5E6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70374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A35A87F-90AF-4464-A736-52D1CADA28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E4CC13-3719-4BC0-9941-BCD22F2E39B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374EBDCA-0095-4A53-94F3-518715A4FE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7FE2551-6974-4065-A0C0-CB1CA6E2E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88344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4F0C8C3-A384-4E63-8E44-19B65F56A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9C473A-74A1-46F3-8D2E-10C923B7E15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FD4CA027-00E7-494D-8C76-AD52846B38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A015811-59EC-4D1D-959F-17DBEBBA4B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1082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theme" Target="../theme/theme1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1.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19" Type="http://schemas.openxmlformats.org/officeDocument/2006/relationships/theme" Target="../theme/theme12.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10" Type="http://schemas.openxmlformats.org/officeDocument/2006/relationships/slideLayout" Target="../slideLayouts/slideLayout214.xml"/><Relationship Id="rId19" Type="http://schemas.openxmlformats.org/officeDocument/2006/relationships/theme" Target="../theme/theme13.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5" Type="http://schemas.openxmlformats.org/officeDocument/2006/relationships/slideLayout" Target="../slideLayouts/slideLayout237.xml"/><Relationship Id="rId10" Type="http://schemas.openxmlformats.org/officeDocument/2006/relationships/slideLayout" Target="../slideLayouts/slideLayout232.xml"/><Relationship Id="rId19" Type="http://schemas.openxmlformats.org/officeDocument/2006/relationships/theme" Target="../theme/theme14.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18" Type="http://schemas.openxmlformats.org/officeDocument/2006/relationships/slideLayout" Target="../slideLayouts/slideLayout25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17" Type="http://schemas.openxmlformats.org/officeDocument/2006/relationships/slideLayout" Target="../slideLayouts/slideLayout257.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10" Type="http://schemas.openxmlformats.org/officeDocument/2006/relationships/slideLayout" Target="../slideLayouts/slideLayout250.xml"/><Relationship Id="rId19" Type="http://schemas.openxmlformats.org/officeDocument/2006/relationships/theme" Target="../theme/theme15.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theme" Target="../theme/theme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theme" Target="../theme/theme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theme" Target="../theme/theme6.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19" Type="http://schemas.openxmlformats.org/officeDocument/2006/relationships/theme" Target="../theme/theme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19" Type="http://schemas.openxmlformats.org/officeDocument/2006/relationships/theme" Target="../theme/theme8.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19" Type="http://schemas.openxmlformats.org/officeDocument/2006/relationships/theme" Target="../theme/theme9.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90DC4E-CFE1-4DE4-BA6A-B2F2775B3C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4547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994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994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994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61FCBF-8CCB-4411-9F2B-D68540F0671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801768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994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994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994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61FCBF-8CCB-4411-9F2B-D68540F0671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89495957"/>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90DC4E-CFE1-4DE4-BA6A-B2F2775B3C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9824270"/>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90DC4E-CFE1-4DE4-BA6A-B2F2775B3C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8282198"/>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90DC4E-CFE1-4DE4-BA6A-B2F2775B3C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7792584"/>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90DC4E-CFE1-4DE4-BA6A-B2F2775B3C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4194275"/>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90DC4E-CFE1-4DE4-BA6A-B2F2775B3C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362004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90DC4E-CFE1-4DE4-BA6A-B2F2775B3C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879448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90DC4E-CFE1-4DE4-BA6A-B2F2775B3C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58142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90DC4E-CFE1-4DE4-BA6A-B2F2775B3C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807785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90DC4E-CFE1-4DE4-BA6A-B2F2775B3C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419102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90DC4E-CFE1-4DE4-BA6A-B2F2775B3C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323978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90DC4E-CFE1-4DE4-BA6A-B2F2775B3C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152943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90DC4E-CFE1-4DE4-BA6A-B2F2775B3CE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6DA37A-0C24-43CE-ACA7-57CFE4C03F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770371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audio" Target="../media/media2.mp3"/><Relationship Id="rId7" Type="http://schemas.openxmlformats.org/officeDocument/2006/relationships/slide" Target="slide8.xml"/><Relationship Id="rId12" Type="http://schemas.openxmlformats.org/officeDocument/2006/relationships/image" Target="../media/image51.wmf"/><Relationship Id="rId2" Type="http://schemas.microsoft.com/office/2007/relationships/media" Target="../media/media2.mp3"/><Relationship Id="rId1" Type="http://schemas.openxmlformats.org/officeDocument/2006/relationships/vmlDrawing" Target="../drawings/vmlDrawing1.vml"/><Relationship Id="rId6" Type="http://schemas.openxmlformats.org/officeDocument/2006/relationships/image" Target="../media/image9.png"/><Relationship Id="rId11" Type="http://schemas.openxmlformats.org/officeDocument/2006/relationships/oleObject" Target="../embeddings/oleObject2.bin"/><Relationship Id="rId5" Type="http://schemas.openxmlformats.org/officeDocument/2006/relationships/image" Target="../media/image49.png"/><Relationship Id="rId10" Type="http://schemas.openxmlformats.org/officeDocument/2006/relationships/image" Target="../media/image50.wmf"/><Relationship Id="rId4" Type="http://schemas.openxmlformats.org/officeDocument/2006/relationships/slideLayout" Target="../slideLayouts/slideLayout79.xml"/><Relationship Id="rId9"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audio" Target="../media/media2.mp3"/><Relationship Id="rId7" Type="http://schemas.openxmlformats.org/officeDocument/2006/relationships/slide" Target="slide8.xml"/><Relationship Id="rId12" Type="http://schemas.openxmlformats.org/officeDocument/2006/relationships/image" Target="../media/image51.wmf"/><Relationship Id="rId2" Type="http://schemas.microsoft.com/office/2007/relationships/media" Target="../media/media2.mp3"/><Relationship Id="rId1" Type="http://schemas.openxmlformats.org/officeDocument/2006/relationships/vmlDrawing" Target="../drawings/vmlDrawing2.vml"/><Relationship Id="rId6" Type="http://schemas.openxmlformats.org/officeDocument/2006/relationships/image" Target="../media/image9.png"/><Relationship Id="rId11" Type="http://schemas.openxmlformats.org/officeDocument/2006/relationships/oleObject" Target="../embeddings/oleObject4.bin"/><Relationship Id="rId5" Type="http://schemas.openxmlformats.org/officeDocument/2006/relationships/image" Target="../media/image49.png"/><Relationship Id="rId10" Type="http://schemas.openxmlformats.org/officeDocument/2006/relationships/image" Target="../media/image50.wmf"/><Relationship Id="rId4" Type="http://schemas.openxmlformats.org/officeDocument/2006/relationships/slideLayout" Target="../slideLayouts/slideLayout79.xml"/><Relationship Id="rId9"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oleObject" Target="../embeddings/oleObject7.bin"/><Relationship Id="rId3" Type="http://schemas.openxmlformats.org/officeDocument/2006/relationships/audio" Target="../media/media2.mp3"/><Relationship Id="rId7" Type="http://schemas.openxmlformats.org/officeDocument/2006/relationships/slide" Target="slide8.xml"/><Relationship Id="rId12" Type="http://schemas.openxmlformats.org/officeDocument/2006/relationships/image" Target="../media/image51.wmf"/><Relationship Id="rId2" Type="http://schemas.microsoft.com/office/2007/relationships/media" Target="../media/media2.mp3"/><Relationship Id="rId1" Type="http://schemas.openxmlformats.org/officeDocument/2006/relationships/vmlDrawing" Target="../drawings/vmlDrawing3.vml"/><Relationship Id="rId6" Type="http://schemas.openxmlformats.org/officeDocument/2006/relationships/image" Target="../media/image9.png"/><Relationship Id="rId11" Type="http://schemas.openxmlformats.org/officeDocument/2006/relationships/oleObject" Target="../embeddings/oleObject6.bin"/><Relationship Id="rId5" Type="http://schemas.openxmlformats.org/officeDocument/2006/relationships/image" Target="../media/image49.png"/><Relationship Id="rId10" Type="http://schemas.openxmlformats.org/officeDocument/2006/relationships/image" Target="../media/image50.wmf"/><Relationship Id="rId4" Type="http://schemas.openxmlformats.org/officeDocument/2006/relationships/slideLayout" Target="../slideLayouts/slideLayout79.xml"/><Relationship Id="rId9" Type="http://schemas.openxmlformats.org/officeDocument/2006/relationships/oleObject" Target="../embeddings/oleObject5.bin"/><Relationship Id="rId1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7.xml"/><Relationship Id="rId5" Type="http://schemas.openxmlformats.org/officeDocument/2006/relationships/image" Target="../media/image2.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6.xml"/><Relationship Id="rId7" Type="http://schemas.openxmlformats.org/officeDocument/2006/relationships/image" Target="../media/image52.wmf"/><Relationship Id="rId2" Type="http://schemas.openxmlformats.org/officeDocument/2006/relationships/slideLayout" Target="../slideLayouts/slideLayout133.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14.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53.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7.xml"/><Relationship Id="rId7" Type="http://schemas.openxmlformats.org/officeDocument/2006/relationships/image" Target="../media/image54.wmf"/><Relationship Id="rId12" Type="http://schemas.openxmlformats.org/officeDocument/2006/relationships/audio" Target="../media/audio1.wav"/><Relationship Id="rId2" Type="http://schemas.openxmlformats.org/officeDocument/2006/relationships/slideLayout" Target="../slideLayouts/slideLayout133.xml"/><Relationship Id="rId1" Type="http://schemas.openxmlformats.org/officeDocument/2006/relationships/vmlDrawing" Target="../drawings/vmlDrawing5.vml"/><Relationship Id="rId6" Type="http://schemas.openxmlformats.org/officeDocument/2006/relationships/oleObject" Target="../embeddings/oleObject11.bin"/><Relationship Id="rId11" Type="http://schemas.openxmlformats.org/officeDocument/2006/relationships/image" Target="../media/image56.wmf"/><Relationship Id="rId5" Type="http://schemas.openxmlformats.org/officeDocument/2006/relationships/image" Target="../media/image14.png"/><Relationship Id="rId10" Type="http://schemas.openxmlformats.org/officeDocument/2006/relationships/oleObject" Target="../embeddings/oleObject13.bin"/><Relationship Id="rId4" Type="http://schemas.openxmlformats.org/officeDocument/2006/relationships/audio" Target="../media/audio1.wav"/><Relationship Id="rId9" Type="http://schemas.openxmlformats.org/officeDocument/2006/relationships/image" Target="../media/image55.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59.wmf"/><Relationship Id="rId18" Type="http://schemas.openxmlformats.org/officeDocument/2006/relationships/audio" Target="../media/audio1.wav"/><Relationship Id="rId3" Type="http://schemas.openxmlformats.org/officeDocument/2006/relationships/notesSlide" Target="../notesSlides/notesSlide8.xml"/><Relationship Id="rId7" Type="http://schemas.openxmlformats.org/officeDocument/2006/relationships/image" Target="../media/image52.wmf"/><Relationship Id="rId12" Type="http://schemas.openxmlformats.org/officeDocument/2006/relationships/oleObject" Target="../embeddings/oleObject17.bin"/><Relationship Id="rId17" Type="http://schemas.openxmlformats.org/officeDocument/2006/relationships/image" Target="../media/image61.wmf"/><Relationship Id="rId2" Type="http://schemas.openxmlformats.org/officeDocument/2006/relationships/slideLayout" Target="../slideLayouts/slideLayout133.xml"/><Relationship Id="rId16" Type="http://schemas.openxmlformats.org/officeDocument/2006/relationships/oleObject" Target="../embeddings/oleObject19.bin"/><Relationship Id="rId1" Type="http://schemas.openxmlformats.org/officeDocument/2006/relationships/vmlDrawing" Target="../drawings/vmlDrawing6.vml"/><Relationship Id="rId6" Type="http://schemas.openxmlformats.org/officeDocument/2006/relationships/oleObject" Target="../embeddings/oleObject14.bin"/><Relationship Id="rId11" Type="http://schemas.openxmlformats.org/officeDocument/2006/relationships/image" Target="../media/image58.wmf"/><Relationship Id="rId5" Type="http://schemas.openxmlformats.org/officeDocument/2006/relationships/image" Target="../media/image14.png"/><Relationship Id="rId15" Type="http://schemas.openxmlformats.org/officeDocument/2006/relationships/image" Target="../media/image60.wmf"/><Relationship Id="rId10" Type="http://schemas.openxmlformats.org/officeDocument/2006/relationships/oleObject" Target="../embeddings/oleObject16.bin"/><Relationship Id="rId4" Type="http://schemas.openxmlformats.org/officeDocument/2006/relationships/audio" Target="../media/audio1.wav"/><Relationship Id="rId9" Type="http://schemas.openxmlformats.org/officeDocument/2006/relationships/image" Target="../media/image57.wmf"/><Relationship Id="rId14" Type="http://schemas.openxmlformats.org/officeDocument/2006/relationships/oleObject" Target="../embeddings/oleObject18.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64.wmf"/><Relationship Id="rId3" Type="http://schemas.openxmlformats.org/officeDocument/2006/relationships/notesSlide" Target="../notesSlides/notesSlide9.xml"/><Relationship Id="rId7" Type="http://schemas.openxmlformats.org/officeDocument/2006/relationships/image" Target="../media/image53.wmf"/><Relationship Id="rId12" Type="http://schemas.openxmlformats.org/officeDocument/2006/relationships/oleObject" Target="../embeddings/oleObject23.bin"/><Relationship Id="rId2" Type="http://schemas.openxmlformats.org/officeDocument/2006/relationships/slideLayout" Target="../slideLayouts/slideLayout133.xml"/><Relationship Id="rId16" Type="http://schemas.openxmlformats.org/officeDocument/2006/relationships/audio" Target="../media/audio1.wav"/><Relationship Id="rId1" Type="http://schemas.openxmlformats.org/officeDocument/2006/relationships/vmlDrawing" Target="../drawings/vmlDrawing7.vml"/><Relationship Id="rId6" Type="http://schemas.openxmlformats.org/officeDocument/2006/relationships/oleObject" Target="../embeddings/oleObject20.bin"/><Relationship Id="rId11" Type="http://schemas.openxmlformats.org/officeDocument/2006/relationships/image" Target="../media/image63.wmf"/><Relationship Id="rId5" Type="http://schemas.openxmlformats.org/officeDocument/2006/relationships/image" Target="../media/image14.png"/><Relationship Id="rId15" Type="http://schemas.openxmlformats.org/officeDocument/2006/relationships/image" Target="../media/image65.wmf"/><Relationship Id="rId10" Type="http://schemas.openxmlformats.org/officeDocument/2006/relationships/oleObject" Target="../embeddings/oleObject22.bin"/><Relationship Id="rId4" Type="http://schemas.openxmlformats.org/officeDocument/2006/relationships/audio" Target="../media/audio1.wav"/><Relationship Id="rId9" Type="http://schemas.openxmlformats.org/officeDocument/2006/relationships/image" Target="../media/image62.wmf"/><Relationship Id="rId14" Type="http://schemas.openxmlformats.org/officeDocument/2006/relationships/oleObject" Target="../embeddings/oleObject24.bin"/></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notesSlide" Target="../notesSlides/notesSlide10.xml"/><Relationship Id="rId7" Type="http://schemas.openxmlformats.org/officeDocument/2006/relationships/oleObject" Target="../embeddings/oleObject26.bin"/><Relationship Id="rId12" Type="http://schemas.openxmlformats.org/officeDocument/2006/relationships/audio" Target="../media/audio1.wav"/><Relationship Id="rId2" Type="http://schemas.openxmlformats.org/officeDocument/2006/relationships/slideLayout" Target="../slideLayouts/slideLayout133.xml"/><Relationship Id="rId1" Type="http://schemas.openxmlformats.org/officeDocument/2006/relationships/vmlDrawing" Target="../drawings/vmlDrawing8.vml"/><Relationship Id="rId6" Type="http://schemas.openxmlformats.org/officeDocument/2006/relationships/image" Target="../media/image66.wmf"/><Relationship Id="rId11" Type="http://schemas.openxmlformats.org/officeDocument/2006/relationships/image" Target="../media/image15.png"/><Relationship Id="rId5" Type="http://schemas.openxmlformats.org/officeDocument/2006/relationships/oleObject" Target="../embeddings/oleObject25.bin"/><Relationship Id="rId10" Type="http://schemas.openxmlformats.org/officeDocument/2006/relationships/image" Target="../media/image68.wmf"/><Relationship Id="rId4" Type="http://schemas.openxmlformats.org/officeDocument/2006/relationships/audio" Target="../media/audio1.wav"/><Relationship Id="rId9" Type="http://schemas.openxmlformats.org/officeDocument/2006/relationships/oleObject" Target="../embeddings/oleObject27.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71.wmf"/><Relationship Id="rId3" Type="http://schemas.openxmlformats.org/officeDocument/2006/relationships/notesSlide" Target="../notesSlides/notesSlide11.xml"/><Relationship Id="rId7" Type="http://schemas.openxmlformats.org/officeDocument/2006/relationships/image" Target="../media/image15.png"/><Relationship Id="rId12" Type="http://schemas.openxmlformats.org/officeDocument/2006/relationships/oleObject" Target="../embeddings/oleObject31.bin"/><Relationship Id="rId2" Type="http://schemas.openxmlformats.org/officeDocument/2006/relationships/slideLayout" Target="../slideLayouts/slideLayout133.xml"/><Relationship Id="rId16" Type="http://schemas.openxmlformats.org/officeDocument/2006/relationships/audio" Target="../media/audio1.wav"/><Relationship Id="rId1" Type="http://schemas.openxmlformats.org/officeDocument/2006/relationships/vmlDrawing" Target="../drawings/vmlDrawing9.vml"/><Relationship Id="rId6" Type="http://schemas.openxmlformats.org/officeDocument/2006/relationships/image" Target="../media/image66.wmf"/><Relationship Id="rId11" Type="http://schemas.openxmlformats.org/officeDocument/2006/relationships/image" Target="../media/image70.wmf"/><Relationship Id="rId5" Type="http://schemas.openxmlformats.org/officeDocument/2006/relationships/oleObject" Target="../embeddings/oleObject28.bin"/><Relationship Id="rId15" Type="http://schemas.openxmlformats.org/officeDocument/2006/relationships/image" Target="../media/image72.wmf"/><Relationship Id="rId10" Type="http://schemas.openxmlformats.org/officeDocument/2006/relationships/oleObject" Target="../embeddings/oleObject30.bin"/><Relationship Id="rId4" Type="http://schemas.openxmlformats.org/officeDocument/2006/relationships/audio" Target="../media/audio1.wav"/><Relationship Id="rId9" Type="http://schemas.openxmlformats.org/officeDocument/2006/relationships/image" Target="../media/image69.wmf"/><Relationship Id="rId14" Type="http://schemas.openxmlformats.org/officeDocument/2006/relationships/oleObject" Target="../embeddings/oleObject32.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75.wmf"/><Relationship Id="rId3" Type="http://schemas.openxmlformats.org/officeDocument/2006/relationships/notesSlide" Target="../notesSlides/notesSlide12.xml"/><Relationship Id="rId7" Type="http://schemas.openxmlformats.org/officeDocument/2006/relationships/image" Target="../media/image15.png"/><Relationship Id="rId12" Type="http://schemas.openxmlformats.org/officeDocument/2006/relationships/oleObject" Target="../embeddings/oleObject36.bin"/><Relationship Id="rId2" Type="http://schemas.openxmlformats.org/officeDocument/2006/relationships/slideLayout" Target="../slideLayouts/slideLayout133.xml"/><Relationship Id="rId16" Type="http://schemas.openxmlformats.org/officeDocument/2006/relationships/audio" Target="../media/audio1.wav"/><Relationship Id="rId1" Type="http://schemas.openxmlformats.org/officeDocument/2006/relationships/vmlDrawing" Target="../drawings/vmlDrawing10.vml"/><Relationship Id="rId6" Type="http://schemas.openxmlformats.org/officeDocument/2006/relationships/image" Target="../media/image67.wmf"/><Relationship Id="rId11" Type="http://schemas.openxmlformats.org/officeDocument/2006/relationships/image" Target="../media/image74.wmf"/><Relationship Id="rId5" Type="http://schemas.openxmlformats.org/officeDocument/2006/relationships/oleObject" Target="../embeddings/oleObject33.bin"/><Relationship Id="rId15" Type="http://schemas.openxmlformats.org/officeDocument/2006/relationships/image" Target="../media/image76.wmf"/><Relationship Id="rId10" Type="http://schemas.openxmlformats.org/officeDocument/2006/relationships/oleObject" Target="../embeddings/oleObject35.bin"/><Relationship Id="rId4" Type="http://schemas.openxmlformats.org/officeDocument/2006/relationships/audio" Target="../media/audio1.wav"/><Relationship Id="rId9" Type="http://schemas.openxmlformats.org/officeDocument/2006/relationships/image" Target="../media/image73.wmf"/><Relationship Id="rId14" Type="http://schemas.openxmlformats.org/officeDocument/2006/relationships/oleObject" Target="../embeddings/oleObject37.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79.wmf"/><Relationship Id="rId3" Type="http://schemas.openxmlformats.org/officeDocument/2006/relationships/notesSlide" Target="../notesSlides/notesSlide13.xml"/><Relationship Id="rId7" Type="http://schemas.openxmlformats.org/officeDocument/2006/relationships/image" Target="../media/image15.png"/><Relationship Id="rId12" Type="http://schemas.openxmlformats.org/officeDocument/2006/relationships/oleObject" Target="../embeddings/oleObject41.bin"/><Relationship Id="rId2" Type="http://schemas.openxmlformats.org/officeDocument/2006/relationships/slideLayout" Target="../slideLayouts/slideLayout133.xml"/><Relationship Id="rId16" Type="http://schemas.openxmlformats.org/officeDocument/2006/relationships/audio" Target="../media/audio1.wav"/><Relationship Id="rId1" Type="http://schemas.openxmlformats.org/officeDocument/2006/relationships/vmlDrawing" Target="../drawings/vmlDrawing11.vml"/><Relationship Id="rId6" Type="http://schemas.openxmlformats.org/officeDocument/2006/relationships/image" Target="../media/image68.wmf"/><Relationship Id="rId11" Type="http://schemas.openxmlformats.org/officeDocument/2006/relationships/image" Target="../media/image78.wmf"/><Relationship Id="rId5" Type="http://schemas.openxmlformats.org/officeDocument/2006/relationships/oleObject" Target="../embeddings/oleObject38.bin"/><Relationship Id="rId15" Type="http://schemas.openxmlformats.org/officeDocument/2006/relationships/image" Target="../media/image80.wmf"/><Relationship Id="rId10" Type="http://schemas.openxmlformats.org/officeDocument/2006/relationships/oleObject" Target="../embeddings/oleObject40.bin"/><Relationship Id="rId4" Type="http://schemas.openxmlformats.org/officeDocument/2006/relationships/audio" Target="../media/audio1.wav"/><Relationship Id="rId9" Type="http://schemas.openxmlformats.org/officeDocument/2006/relationships/image" Target="../media/image77.wmf"/><Relationship Id="rId14" Type="http://schemas.openxmlformats.org/officeDocument/2006/relationships/oleObject" Target="../embeddings/oleObject42.bin"/></Relationships>
</file>

<file path=ppt/slides/_rels/slide24.xml.rels><?xml version="1.0" encoding="UTF-8" standalone="yes"?>
<Relationships xmlns="http://schemas.openxmlformats.org/package/2006/relationships"><Relationship Id="rId8" Type="http://schemas.openxmlformats.org/officeDocument/2006/relationships/image" Target="../media/image53.wmf"/><Relationship Id="rId13" Type="http://schemas.openxmlformats.org/officeDocument/2006/relationships/oleObject" Target="../embeddings/oleObject47.bin"/><Relationship Id="rId3" Type="http://schemas.openxmlformats.org/officeDocument/2006/relationships/notesSlide" Target="../notesSlides/notesSlide14.xml"/><Relationship Id="rId7" Type="http://schemas.openxmlformats.org/officeDocument/2006/relationships/oleObject" Target="../embeddings/oleObject44.bin"/><Relationship Id="rId12" Type="http://schemas.openxmlformats.org/officeDocument/2006/relationships/image" Target="../media/image67.wmf"/><Relationship Id="rId2" Type="http://schemas.openxmlformats.org/officeDocument/2006/relationships/slideLayout" Target="../slideLayouts/slideLayout151.xml"/><Relationship Id="rId1" Type="http://schemas.openxmlformats.org/officeDocument/2006/relationships/vmlDrawing" Target="../drawings/vmlDrawing12.vml"/><Relationship Id="rId6" Type="http://schemas.openxmlformats.org/officeDocument/2006/relationships/image" Target="../media/image52.wmf"/><Relationship Id="rId11" Type="http://schemas.openxmlformats.org/officeDocument/2006/relationships/oleObject" Target="../embeddings/oleObject46.bin"/><Relationship Id="rId5" Type="http://schemas.openxmlformats.org/officeDocument/2006/relationships/oleObject" Target="../embeddings/oleObject43.bin"/><Relationship Id="rId10" Type="http://schemas.openxmlformats.org/officeDocument/2006/relationships/image" Target="../media/image66.wmf"/><Relationship Id="rId19" Type="http://schemas.openxmlformats.org/officeDocument/2006/relationships/audio" Target="../media/audio20.wav"/><Relationship Id="rId4" Type="http://schemas.openxmlformats.org/officeDocument/2006/relationships/audio" Target="../media/audio1.wav"/><Relationship Id="rId9" Type="http://schemas.openxmlformats.org/officeDocument/2006/relationships/oleObject" Target="../embeddings/oleObject45.bin"/><Relationship Id="rId14" Type="http://schemas.openxmlformats.org/officeDocument/2006/relationships/image" Target="../media/image68.w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9.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notesSlide" Target="../notesSlides/notesSlide16.xml"/><Relationship Id="rId7" Type="http://schemas.openxmlformats.org/officeDocument/2006/relationships/image" Target="../media/image82.wmf"/><Relationship Id="rId2" Type="http://schemas.openxmlformats.org/officeDocument/2006/relationships/slideLayout" Target="../slideLayouts/slideLayout169.xml"/><Relationship Id="rId1" Type="http://schemas.openxmlformats.org/officeDocument/2006/relationships/vmlDrawing" Target="../drawings/vmlDrawing13.vml"/><Relationship Id="rId6" Type="http://schemas.openxmlformats.org/officeDocument/2006/relationships/oleObject" Target="../embeddings/oleObject49.bin"/><Relationship Id="rId11" Type="http://schemas.openxmlformats.org/officeDocument/2006/relationships/image" Target="../media/image84.wmf"/><Relationship Id="rId5" Type="http://schemas.openxmlformats.org/officeDocument/2006/relationships/image" Target="../media/image81.wmf"/><Relationship Id="rId10" Type="http://schemas.openxmlformats.org/officeDocument/2006/relationships/oleObject" Target="../embeddings/oleObject51.bin"/><Relationship Id="rId4" Type="http://schemas.openxmlformats.org/officeDocument/2006/relationships/oleObject" Target="../embeddings/oleObject48.bin"/><Relationship Id="rId9" Type="http://schemas.openxmlformats.org/officeDocument/2006/relationships/image" Target="../media/image83.wmf"/></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oleObject" Target="../embeddings/oleObject55.bin"/><Relationship Id="rId3" Type="http://schemas.openxmlformats.org/officeDocument/2006/relationships/video" Target="../media/media3.mp4"/><Relationship Id="rId7" Type="http://schemas.openxmlformats.org/officeDocument/2006/relationships/image" Target="../media/image81.wmf"/><Relationship Id="rId12" Type="http://schemas.openxmlformats.org/officeDocument/2006/relationships/image" Target="../media/image86.wmf"/><Relationship Id="rId17" Type="http://schemas.openxmlformats.org/officeDocument/2006/relationships/image" Target="../media/image89.png"/><Relationship Id="rId2" Type="http://schemas.microsoft.com/office/2007/relationships/media" Target="../media/media3.mp4"/><Relationship Id="rId16" Type="http://schemas.openxmlformats.org/officeDocument/2006/relationships/image" Target="../media/image88.wmf"/><Relationship Id="rId1" Type="http://schemas.openxmlformats.org/officeDocument/2006/relationships/vmlDrawing" Target="../drawings/vmlDrawing14.vml"/><Relationship Id="rId6" Type="http://schemas.openxmlformats.org/officeDocument/2006/relationships/oleObject" Target="../embeddings/oleObject52.bin"/><Relationship Id="rId11" Type="http://schemas.openxmlformats.org/officeDocument/2006/relationships/oleObject" Target="../embeddings/oleObject54.bin"/><Relationship Id="rId5" Type="http://schemas.openxmlformats.org/officeDocument/2006/relationships/notesSlide" Target="../notesSlides/notesSlide17.xml"/><Relationship Id="rId15" Type="http://schemas.openxmlformats.org/officeDocument/2006/relationships/oleObject" Target="../embeddings/oleObject56.bin"/><Relationship Id="rId10" Type="http://schemas.openxmlformats.org/officeDocument/2006/relationships/image" Target="../media/image85.wmf"/><Relationship Id="rId4" Type="http://schemas.openxmlformats.org/officeDocument/2006/relationships/slideLayout" Target="../slideLayouts/slideLayout169.xml"/><Relationship Id="rId9" Type="http://schemas.openxmlformats.org/officeDocument/2006/relationships/oleObject" Target="../embeddings/oleObject53.bin"/><Relationship Id="rId14" Type="http://schemas.openxmlformats.org/officeDocument/2006/relationships/image" Target="../media/image87.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59.bin"/><Relationship Id="rId3" Type="http://schemas.openxmlformats.org/officeDocument/2006/relationships/notesSlide" Target="../notesSlides/notesSlide18.xml"/><Relationship Id="rId7" Type="http://schemas.openxmlformats.org/officeDocument/2006/relationships/image" Target="../media/image83.wmf"/><Relationship Id="rId2" Type="http://schemas.openxmlformats.org/officeDocument/2006/relationships/slideLayout" Target="../slideLayouts/slideLayout169.xml"/><Relationship Id="rId1" Type="http://schemas.openxmlformats.org/officeDocument/2006/relationships/vmlDrawing" Target="../drawings/vmlDrawing15.vml"/><Relationship Id="rId6" Type="http://schemas.openxmlformats.org/officeDocument/2006/relationships/oleObject" Target="../embeddings/oleObject58.bin"/><Relationship Id="rId5" Type="http://schemas.openxmlformats.org/officeDocument/2006/relationships/image" Target="../media/image82.wmf"/><Relationship Id="rId10" Type="http://schemas.openxmlformats.org/officeDocument/2006/relationships/image" Target="../media/image14.png"/><Relationship Id="rId4" Type="http://schemas.openxmlformats.org/officeDocument/2006/relationships/oleObject" Target="../embeddings/oleObject57.bin"/><Relationship Id="rId9" Type="http://schemas.openxmlformats.org/officeDocument/2006/relationships/image" Target="../media/image84.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62.bin"/><Relationship Id="rId13" Type="http://schemas.openxmlformats.org/officeDocument/2006/relationships/image" Target="../media/image93.wmf"/><Relationship Id="rId3" Type="http://schemas.openxmlformats.org/officeDocument/2006/relationships/notesSlide" Target="../notesSlides/notesSlide19.xml"/><Relationship Id="rId7" Type="http://schemas.openxmlformats.org/officeDocument/2006/relationships/image" Target="../media/image90.wmf"/><Relationship Id="rId12" Type="http://schemas.openxmlformats.org/officeDocument/2006/relationships/oleObject" Target="../embeddings/oleObject64.bin"/><Relationship Id="rId2" Type="http://schemas.openxmlformats.org/officeDocument/2006/relationships/slideLayout" Target="../slideLayouts/slideLayout169.xml"/><Relationship Id="rId1" Type="http://schemas.openxmlformats.org/officeDocument/2006/relationships/vmlDrawing" Target="../drawings/vmlDrawing16.vml"/><Relationship Id="rId6" Type="http://schemas.openxmlformats.org/officeDocument/2006/relationships/oleObject" Target="../embeddings/oleObject61.bin"/><Relationship Id="rId11" Type="http://schemas.openxmlformats.org/officeDocument/2006/relationships/image" Target="../media/image92.wmf"/><Relationship Id="rId5" Type="http://schemas.openxmlformats.org/officeDocument/2006/relationships/image" Target="../media/image82.wmf"/><Relationship Id="rId10" Type="http://schemas.openxmlformats.org/officeDocument/2006/relationships/oleObject" Target="../embeddings/oleObject63.bin"/><Relationship Id="rId4" Type="http://schemas.openxmlformats.org/officeDocument/2006/relationships/oleObject" Target="../embeddings/oleObject60.bin"/><Relationship Id="rId9" Type="http://schemas.openxmlformats.org/officeDocument/2006/relationships/image" Target="../media/image91.wmf"/><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motogo.vn/5-dia-diem-du-lich-phuot-bien-gan-ha-noi/" TargetMode="External"/><Relationship Id="rId2" Type="http://schemas.openxmlformats.org/officeDocument/2006/relationships/image" Target="../media/image13.jpg"/><Relationship Id="rId1" Type="http://schemas.openxmlformats.org/officeDocument/2006/relationships/slideLayout" Target="../slideLayouts/slideLayout49.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94.wmf"/><Relationship Id="rId13" Type="http://schemas.openxmlformats.org/officeDocument/2006/relationships/oleObject" Target="../embeddings/oleObject69.bin"/><Relationship Id="rId3" Type="http://schemas.openxmlformats.org/officeDocument/2006/relationships/notesSlide" Target="../notesSlides/notesSlide20.xml"/><Relationship Id="rId7" Type="http://schemas.openxmlformats.org/officeDocument/2006/relationships/oleObject" Target="../embeddings/oleObject66.bin"/><Relationship Id="rId12" Type="http://schemas.openxmlformats.org/officeDocument/2006/relationships/image" Target="../media/image96.wmf"/><Relationship Id="rId2" Type="http://schemas.openxmlformats.org/officeDocument/2006/relationships/slideLayout" Target="../slideLayouts/slideLayout169.xml"/><Relationship Id="rId1" Type="http://schemas.openxmlformats.org/officeDocument/2006/relationships/vmlDrawing" Target="../drawings/vmlDrawing17.vml"/><Relationship Id="rId6" Type="http://schemas.openxmlformats.org/officeDocument/2006/relationships/image" Target="../media/image14.png"/><Relationship Id="rId11" Type="http://schemas.openxmlformats.org/officeDocument/2006/relationships/oleObject" Target="../embeddings/oleObject68.bin"/><Relationship Id="rId5" Type="http://schemas.openxmlformats.org/officeDocument/2006/relationships/image" Target="../media/image83.wmf"/><Relationship Id="rId15" Type="http://schemas.openxmlformats.org/officeDocument/2006/relationships/image" Target="../media/image97.wmf"/><Relationship Id="rId10" Type="http://schemas.openxmlformats.org/officeDocument/2006/relationships/image" Target="../media/image95.wmf"/><Relationship Id="rId4" Type="http://schemas.openxmlformats.org/officeDocument/2006/relationships/oleObject" Target="../embeddings/oleObject65.bin"/><Relationship Id="rId9" Type="http://schemas.openxmlformats.org/officeDocument/2006/relationships/oleObject" Target="../embeddings/oleObject67.bin"/><Relationship Id="rId14" Type="http://schemas.openxmlformats.org/officeDocument/2006/relationships/oleObject" Target="../embeddings/oleObject70.bin"/></Relationships>
</file>

<file path=ppt/slides/_rels/slide31.xml.rels><?xml version="1.0" encoding="UTF-8" standalone="yes"?>
<Relationships xmlns="http://schemas.openxmlformats.org/package/2006/relationships"><Relationship Id="rId8" Type="http://schemas.openxmlformats.org/officeDocument/2006/relationships/image" Target="../media/image98.wmf"/><Relationship Id="rId13" Type="http://schemas.openxmlformats.org/officeDocument/2006/relationships/oleObject" Target="../embeddings/oleObject75.bin"/><Relationship Id="rId18" Type="http://schemas.openxmlformats.org/officeDocument/2006/relationships/image" Target="../media/image103.wmf"/><Relationship Id="rId3" Type="http://schemas.openxmlformats.org/officeDocument/2006/relationships/notesSlide" Target="../notesSlides/notesSlide21.xml"/><Relationship Id="rId7" Type="http://schemas.openxmlformats.org/officeDocument/2006/relationships/oleObject" Target="../embeddings/oleObject72.bin"/><Relationship Id="rId12" Type="http://schemas.openxmlformats.org/officeDocument/2006/relationships/image" Target="../media/image100.wmf"/><Relationship Id="rId17" Type="http://schemas.openxmlformats.org/officeDocument/2006/relationships/oleObject" Target="../embeddings/oleObject77.bin"/><Relationship Id="rId2" Type="http://schemas.openxmlformats.org/officeDocument/2006/relationships/slideLayout" Target="../slideLayouts/slideLayout169.xml"/><Relationship Id="rId16" Type="http://schemas.openxmlformats.org/officeDocument/2006/relationships/image" Target="../media/image102.wmf"/><Relationship Id="rId1" Type="http://schemas.openxmlformats.org/officeDocument/2006/relationships/vmlDrawing" Target="../drawings/vmlDrawing18.vml"/><Relationship Id="rId6" Type="http://schemas.openxmlformats.org/officeDocument/2006/relationships/image" Target="../media/image14.png"/><Relationship Id="rId11" Type="http://schemas.openxmlformats.org/officeDocument/2006/relationships/oleObject" Target="../embeddings/oleObject74.bin"/><Relationship Id="rId5" Type="http://schemas.openxmlformats.org/officeDocument/2006/relationships/image" Target="../media/image84.wmf"/><Relationship Id="rId15" Type="http://schemas.openxmlformats.org/officeDocument/2006/relationships/oleObject" Target="../embeddings/oleObject76.bin"/><Relationship Id="rId10" Type="http://schemas.openxmlformats.org/officeDocument/2006/relationships/image" Target="../media/image99.wmf"/><Relationship Id="rId4" Type="http://schemas.openxmlformats.org/officeDocument/2006/relationships/oleObject" Target="../embeddings/oleObject71.bin"/><Relationship Id="rId9" Type="http://schemas.openxmlformats.org/officeDocument/2006/relationships/oleObject" Target="../embeddings/oleObject73.bin"/><Relationship Id="rId14" Type="http://schemas.openxmlformats.org/officeDocument/2006/relationships/image" Target="../media/image101.w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1.xml"/><Relationship Id="rId7" Type="http://schemas.openxmlformats.org/officeDocument/2006/relationships/image" Target="../media/image8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png"/><Relationship Id="rId5" Type="http://schemas.openxmlformats.org/officeDocument/2006/relationships/audio" Target="../media/audio1.wav"/><Relationship Id="rId19" Type="http://schemas.openxmlformats.org/officeDocument/2006/relationships/audio" Target="../media/audio20.wav"/><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8" Type="http://schemas.openxmlformats.org/officeDocument/2006/relationships/image" Target="../media/image105.wmf"/><Relationship Id="rId3" Type="http://schemas.openxmlformats.org/officeDocument/2006/relationships/notesSlide" Target="../notesSlides/notesSlide23.xml"/><Relationship Id="rId7" Type="http://schemas.openxmlformats.org/officeDocument/2006/relationships/oleObject" Target="../embeddings/oleObject79.bin"/><Relationship Id="rId2" Type="http://schemas.openxmlformats.org/officeDocument/2006/relationships/slideLayout" Target="../slideLayouts/slideLayout181.xml"/><Relationship Id="rId1" Type="http://schemas.openxmlformats.org/officeDocument/2006/relationships/vmlDrawing" Target="../drawings/vmlDrawing19.vml"/><Relationship Id="rId6" Type="http://schemas.openxmlformats.org/officeDocument/2006/relationships/image" Target="../media/image104.wmf"/><Relationship Id="rId11" Type="http://schemas.openxmlformats.org/officeDocument/2006/relationships/audio" Target="../media/audio1.wav"/><Relationship Id="rId5" Type="http://schemas.openxmlformats.org/officeDocument/2006/relationships/oleObject" Target="../embeddings/oleObject78.bin"/><Relationship Id="rId10" Type="http://schemas.openxmlformats.org/officeDocument/2006/relationships/image" Target="../media/image106.wmf"/><Relationship Id="rId4" Type="http://schemas.openxmlformats.org/officeDocument/2006/relationships/audio" Target="../media/audio1.wav"/><Relationship Id="rId9" Type="http://schemas.openxmlformats.org/officeDocument/2006/relationships/oleObject" Target="../embeddings/oleObject80.bin"/></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181.xml"/><Relationship Id="rId5" Type="http://schemas.openxmlformats.org/officeDocument/2006/relationships/audio" Target="../media/audio1.wav"/><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Layout" Target="../slideLayouts/slideLayout181.xml"/><Relationship Id="rId1" Type="http://schemas.openxmlformats.org/officeDocument/2006/relationships/vmlDrawing" Target="../drawings/vmlDrawing20.vml"/><Relationship Id="rId6" Type="http://schemas.openxmlformats.org/officeDocument/2006/relationships/image" Target="../media/image108.wmf"/><Relationship Id="rId5" Type="http://schemas.openxmlformats.org/officeDocument/2006/relationships/oleObject" Target="../embeddings/oleObject82.bin"/><Relationship Id="rId4" Type="http://schemas.openxmlformats.org/officeDocument/2006/relationships/image" Target="../media/image107.w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41.xml"/><Relationship Id="rId5" Type="http://schemas.openxmlformats.org/officeDocument/2006/relationships/image" Target="../media/image2.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47.xml"/><Relationship Id="rId4" Type="http://schemas.openxmlformats.org/officeDocument/2006/relationships/image" Target="../media/image111.png"/></Relationships>
</file>

<file path=ppt/slides/_rels/slide38.xml.rels><?xml version="1.0" encoding="UTF-8" standalone="yes"?>
<Relationships xmlns="http://schemas.openxmlformats.org/package/2006/relationships"><Relationship Id="rId8" Type="http://schemas.openxmlformats.org/officeDocument/2006/relationships/image" Target="../media/image114.wmf"/><Relationship Id="rId13" Type="http://schemas.openxmlformats.org/officeDocument/2006/relationships/oleObject" Target="../embeddings/oleObject88.bin"/><Relationship Id="rId3" Type="http://schemas.openxmlformats.org/officeDocument/2006/relationships/oleObject" Target="../embeddings/oleObject83.bin"/><Relationship Id="rId7" Type="http://schemas.openxmlformats.org/officeDocument/2006/relationships/oleObject" Target="../embeddings/oleObject85.bin"/><Relationship Id="rId12" Type="http://schemas.openxmlformats.org/officeDocument/2006/relationships/image" Target="../media/image116.wmf"/><Relationship Id="rId2" Type="http://schemas.openxmlformats.org/officeDocument/2006/relationships/slideLayout" Target="../slideLayouts/slideLayout247.xml"/><Relationship Id="rId1" Type="http://schemas.openxmlformats.org/officeDocument/2006/relationships/vmlDrawing" Target="../drawings/vmlDrawing21.vml"/><Relationship Id="rId6" Type="http://schemas.openxmlformats.org/officeDocument/2006/relationships/image" Target="../media/image113.wmf"/><Relationship Id="rId11" Type="http://schemas.openxmlformats.org/officeDocument/2006/relationships/oleObject" Target="../embeddings/oleObject87.bin"/><Relationship Id="rId5" Type="http://schemas.openxmlformats.org/officeDocument/2006/relationships/oleObject" Target="../embeddings/oleObject84.bin"/><Relationship Id="rId10" Type="http://schemas.openxmlformats.org/officeDocument/2006/relationships/image" Target="../media/image115.wmf"/><Relationship Id="rId4" Type="http://schemas.openxmlformats.org/officeDocument/2006/relationships/image" Target="../media/image112.wmf"/><Relationship Id="rId9" Type="http://schemas.openxmlformats.org/officeDocument/2006/relationships/oleObject" Target="../embeddings/oleObject86.bin"/><Relationship Id="rId14" Type="http://schemas.openxmlformats.org/officeDocument/2006/relationships/image" Target="../media/image117.wmf"/></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8.png"/><Relationship Id="rId18" Type="http://schemas.openxmlformats.org/officeDocument/2006/relationships/image" Target="../media/image32.gif"/><Relationship Id="rId26" Type="http://schemas.openxmlformats.org/officeDocument/2006/relationships/slide" Target="slide8.xml"/><Relationship Id="rId3" Type="http://schemas.openxmlformats.org/officeDocument/2006/relationships/image" Target="../media/image19.png"/><Relationship Id="rId21" Type="http://schemas.openxmlformats.org/officeDocument/2006/relationships/image" Target="../media/image35.gif"/><Relationship Id="rId7" Type="http://schemas.openxmlformats.org/officeDocument/2006/relationships/image" Target="../media/image23.png"/><Relationship Id="rId12" Type="http://schemas.openxmlformats.org/officeDocument/2006/relationships/image" Target="../media/image27.gif"/><Relationship Id="rId17" Type="http://schemas.openxmlformats.org/officeDocument/2006/relationships/image" Target="../media/image31.gif"/><Relationship Id="rId25" Type="http://schemas.openxmlformats.org/officeDocument/2006/relationships/image" Target="../media/image37.png"/><Relationship Id="rId2" Type="http://schemas.openxmlformats.org/officeDocument/2006/relationships/image" Target="../media/image18.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79.xml"/><Relationship Id="rId6" Type="http://schemas.openxmlformats.org/officeDocument/2006/relationships/image" Target="../media/image22.gif"/><Relationship Id="rId11" Type="http://schemas.openxmlformats.org/officeDocument/2006/relationships/image" Target="../media/image26.png"/><Relationship Id="rId24" Type="http://schemas.openxmlformats.org/officeDocument/2006/relationships/slide" Target="slide7.xml"/><Relationship Id="rId5" Type="http://schemas.openxmlformats.org/officeDocument/2006/relationships/image" Target="../media/image21.gif"/><Relationship Id="rId15" Type="http://schemas.openxmlformats.org/officeDocument/2006/relationships/image" Target="../media/image29.gif"/><Relationship Id="rId23" Type="http://schemas.openxmlformats.org/officeDocument/2006/relationships/image" Target="../media/image36.png"/><Relationship Id="rId10" Type="http://schemas.openxmlformats.org/officeDocument/2006/relationships/image" Target="../media/image25.gif"/><Relationship Id="rId19" Type="http://schemas.openxmlformats.org/officeDocument/2006/relationships/image" Target="../media/image33.png"/><Relationship Id="rId4" Type="http://schemas.openxmlformats.org/officeDocument/2006/relationships/image" Target="../media/image20.png"/><Relationship Id="rId9" Type="http://schemas.openxmlformats.org/officeDocument/2006/relationships/image" Target="../media/image24.jpg"/><Relationship Id="rId14" Type="http://schemas.microsoft.com/office/2007/relationships/hdphoto" Target="../media/hdphoto2.wdp"/><Relationship Id="rId22" Type="http://schemas.openxmlformats.org/officeDocument/2006/relationships/slide" Target="slide13.xml"/><Relationship Id="rId27"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hyperlink" Target="https://hellobacsi.com/wp-content/uploads/2019/03/tac-dung-cua-tao-do-2-e1551864418120.png" TargetMode="External"/><Relationship Id="rId3" Type="http://schemas.openxmlformats.org/officeDocument/2006/relationships/image" Target="../media/image39.gif"/><Relationship Id="rId7" Type="http://schemas.openxmlformats.org/officeDocument/2006/relationships/image" Target="../media/image41.png"/><Relationship Id="rId2" Type="http://schemas.openxmlformats.org/officeDocument/2006/relationships/slide" Target="slide6.xml"/><Relationship Id="rId1" Type="http://schemas.openxmlformats.org/officeDocument/2006/relationships/slideLayout" Target="../slideLayouts/slideLayout79.xml"/><Relationship Id="rId6" Type="http://schemas.openxmlformats.org/officeDocument/2006/relationships/hyperlink" Target="https://hellobacsi.com/wp-content/uploads/2019/03/tac-dung-cua-tao-do-1-e1551864262218.png" TargetMode="External"/><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hyperlink" Target="https://hellobacsi.com/wp-content/uploads/2019/03/tac-dung-cua-tao-do-3-e1551864641568.png" TargetMode="External"/><Relationship Id="rId4" Type="http://schemas.openxmlformats.org/officeDocument/2006/relationships/hyperlink" Target="https://hellobacsi.com/wp-content/uploads/2019/03/tac-dung-cua-tao-do-1-1.png" TargetMode="External"/><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6.png"/><Relationship Id="rId3" Type="http://schemas.openxmlformats.org/officeDocument/2006/relationships/image" Target="../media/image19.png"/><Relationship Id="rId21" Type="http://schemas.openxmlformats.org/officeDocument/2006/relationships/slide" Target="slide9.xml"/><Relationship Id="rId7" Type="http://schemas.openxmlformats.org/officeDocument/2006/relationships/image" Target="../media/image23.png"/><Relationship Id="rId12" Type="http://schemas.openxmlformats.org/officeDocument/2006/relationships/image" Target="../media/image27.gif"/><Relationship Id="rId17" Type="http://schemas.openxmlformats.org/officeDocument/2006/relationships/image" Target="../media/image32.gif"/><Relationship Id="rId25" Type="http://schemas.openxmlformats.org/officeDocument/2006/relationships/slide" Target="slide11.xml"/><Relationship Id="rId2" Type="http://schemas.openxmlformats.org/officeDocument/2006/relationships/image" Target="../media/image18.png"/><Relationship Id="rId16" Type="http://schemas.openxmlformats.org/officeDocument/2006/relationships/image" Target="../media/image30.png"/><Relationship Id="rId20" Type="http://schemas.openxmlformats.org/officeDocument/2006/relationships/image" Target="../media/image35.gif"/><Relationship Id="rId29" Type="http://schemas.openxmlformats.org/officeDocument/2006/relationships/slide" Target="slide13.xml"/><Relationship Id="rId1" Type="http://schemas.openxmlformats.org/officeDocument/2006/relationships/slideLayout" Target="../slideLayouts/slideLayout79.xml"/><Relationship Id="rId6" Type="http://schemas.openxmlformats.org/officeDocument/2006/relationships/image" Target="../media/image22.gif"/><Relationship Id="rId11" Type="http://schemas.openxmlformats.org/officeDocument/2006/relationships/image" Target="../media/image26.png"/><Relationship Id="rId24" Type="http://schemas.openxmlformats.org/officeDocument/2006/relationships/image" Target="../media/image45.png"/><Relationship Id="rId5" Type="http://schemas.openxmlformats.org/officeDocument/2006/relationships/image" Target="../media/image21.gif"/><Relationship Id="rId15" Type="http://schemas.openxmlformats.org/officeDocument/2006/relationships/image" Target="../media/image29.gif"/><Relationship Id="rId23" Type="http://schemas.openxmlformats.org/officeDocument/2006/relationships/slide" Target="slide10.xml"/><Relationship Id="rId28" Type="http://schemas.openxmlformats.org/officeDocument/2006/relationships/image" Target="../media/image47.png"/><Relationship Id="rId10" Type="http://schemas.openxmlformats.org/officeDocument/2006/relationships/image" Target="../media/image25.gif"/><Relationship Id="rId19" Type="http://schemas.openxmlformats.org/officeDocument/2006/relationships/image" Target="../media/image34.png"/><Relationship Id="rId31" Type="http://schemas.openxmlformats.org/officeDocument/2006/relationships/image" Target="../media/image31.gif"/><Relationship Id="rId4" Type="http://schemas.openxmlformats.org/officeDocument/2006/relationships/image" Target="../media/image20.png"/><Relationship Id="rId9" Type="http://schemas.openxmlformats.org/officeDocument/2006/relationships/image" Target="../media/image24.jpg"/><Relationship Id="rId14" Type="http://schemas.microsoft.com/office/2007/relationships/hdphoto" Target="../media/hdphoto2.wdp"/><Relationship Id="rId22" Type="http://schemas.openxmlformats.org/officeDocument/2006/relationships/image" Target="../media/image44.png"/><Relationship Id="rId27" Type="http://schemas.openxmlformats.org/officeDocument/2006/relationships/slide" Target="slide12.xml"/><Relationship Id="rId30"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9.xml"/><Relationship Id="rId7" Type="http://schemas.openxmlformats.org/officeDocument/2006/relationships/image" Target="../media/image3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8.xml"/><Relationship Id="rId5" Type="http://schemas.openxmlformats.org/officeDocument/2006/relationships/image" Target="../media/image9.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1" name="文本框 10"/>
          <p:cNvSpPr txBox="1"/>
          <p:nvPr/>
        </p:nvSpPr>
        <p:spPr>
          <a:xfrm>
            <a:off x="1791131" y="1222348"/>
            <a:ext cx="8968677" cy="9130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333" b="1" i="0" u="none" strike="noStrike" kern="1200" cap="none" spc="0" normalizeH="0" baseline="0" noProof="0" dirty="0" err="1">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Trường</a:t>
            </a:r>
            <a:r>
              <a:rPr kumimoji="0" lang="en-US" altLang="zh-CN" sz="5333" b="1"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 THCS …..</a:t>
            </a:r>
            <a:endParaRPr kumimoji="0" lang="zh-CN" altLang="en-US" sz="5333" b="1"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7" name="文本框 16"/>
          <p:cNvSpPr txBox="1"/>
          <p:nvPr/>
        </p:nvSpPr>
        <p:spPr>
          <a:xfrm>
            <a:off x="2726290" y="2174763"/>
            <a:ext cx="68135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Chào</a:t>
            </a:r>
            <a:r>
              <a:rPr kumimoji="0" lang="en-US" altLang="zh-CN" sz="2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20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mừng</a:t>
            </a:r>
            <a:r>
              <a:rPr kumimoji="0" lang="en-US" altLang="zh-CN" sz="2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20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quý</a:t>
            </a:r>
            <a:r>
              <a:rPr kumimoji="0" lang="en-US" altLang="zh-CN" sz="2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20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thầy</a:t>
            </a:r>
            <a:r>
              <a:rPr kumimoji="0" lang="en-US" altLang="zh-CN" sz="2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20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cô</a:t>
            </a:r>
            <a:r>
              <a:rPr kumimoji="0" lang="en-US" altLang="zh-CN" sz="2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20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đến</a:t>
            </a:r>
            <a:r>
              <a:rPr kumimoji="0" lang="en-US" altLang="zh-CN" sz="2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20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dự</a:t>
            </a:r>
            <a:r>
              <a:rPr kumimoji="0" lang="en-US" altLang="zh-CN" sz="2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20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giờ</a:t>
            </a:r>
            <a:r>
              <a:rPr kumimoji="0" lang="en-US" altLang="zh-CN" sz="2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20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thăm</a:t>
            </a:r>
            <a:r>
              <a:rPr kumimoji="0" lang="en-US" altLang="zh-CN" sz="2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20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lớp</a:t>
            </a:r>
            <a:r>
              <a:rPr kumimoji="0" lang="en-US" altLang="zh-CN" sz="2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zh-CN" altLang="en-US" sz="2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文本框 13"/>
          <p:cNvSpPr txBox="1"/>
          <p:nvPr/>
        </p:nvSpPr>
        <p:spPr>
          <a:xfrm>
            <a:off x="3285942" y="3225235"/>
            <a:ext cx="6355842" cy="892552"/>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LỚP:</a:t>
            </a:r>
            <a:r>
              <a:rPr kumimoji="0" lang="en-US" altLang="zh-CN" sz="2400" b="0" i="0" u="none" strike="noStrike" kern="1200" cap="none" spc="0" normalizeH="0" noProof="0" dirty="0" smtClean="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 9</a:t>
            </a:r>
            <a:r>
              <a:rPr kumimoji="0" lang="en-US" altLang="zh-C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r>
              <a:rPr kumimoji="0" lang="en-US" altLang="zh-CN" sz="2400" b="0"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		 GV: </a:t>
            </a:r>
            <a:r>
              <a:rPr lang="en-US" altLang="zh-CN" sz="2400" dirty="0" smtClean="0">
                <a:solidFill>
                  <a:prstClr val="white"/>
                </a:solidFill>
                <a:latin typeface="Times New Roman" panose="02020603050405020304" pitchFamily="18" charset="0"/>
                <a:ea typeface="幼圆" panose="02010509060101010101" pitchFamily="49" charset="-122"/>
                <a:cs typeface="Times New Roman" panose="02020603050405020304" pitchFamily="18" charset="0"/>
              </a:rPr>
              <a:t>LÊ QUANG CHUNG</a:t>
            </a: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262" y="-1060848"/>
            <a:ext cx="609600" cy="609600"/>
          </a:xfrm>
          <a:prstGeom prst="rect">
            <a:avLst/>
          </a:prstGeom>
        </p:spPr>
      </p:pic>
    </p:spTree>
    <p:extLst>
      <p:ext uri="{BB962C8B-B14F-4D97-AF65-F5344CB8AC3E}">
        <p14:creationId xmlns:p14="http://schemas.microsoft.com/office/powerpoint/2010/main" val="2371147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outVertical)">
                                      <p:cBhvr>
                                        <p:cTn id="19" dur="500"/>
                                        <p:tgtEl>
                                          <p:spTgt spid="17"/>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750"/>
                                        <p:tgtEl>
                                          <p:spTgt spid="3"/>
                                        </p:tgtEl>
                                      </p:cBhvr>
                                    </p:animEffect>
                                  </p:childTnLst>
                                </p:cTn>
                              </p:par>
                              <p:par>
                                <p:cTn id="30" presetID="10" presetClass="entr" presetSubtype="0"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750"/>
                                        <p:tgtEl>
                                          <p:spTgt spid="7"/>
                                        </p:tgtEl>
                                      </p:cBhvr>
                                    </p:animEffect>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25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750"/>
                                        <p:tgtEl>
                                          <p:spTgt spid="8"/>
                                        </p:tgtEl>
                                      </p:cBhvr>
                                    </p:animEffect>
                                  </p:childTnLst>
                                </p:cTn>
                              </p:par>
                              <p:par>
                                <p:cTn id="42" presetID="10" presetClass="entr" presetSubtype="0" fill="hold" nodeType="withEffect">
                                  <p:stCondLst>
                                    <p:cond delay="5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750"/>
                                        <p:tgtEl>
                                          <p:spTgt spid="4"/>
                                        </p:tgtEl>
                                      </p:cBhvr>
                                    </p:animEffect>
                                  </p:childTnLst>
                                </p:cTn>
                              </p:par>
                            </p:childTnLst>
                          </p:cTn>
                        </p:par>
                        <p:par>
                          <p:cTn id="45" fill="hold">
                            <p:stCondLst>
                              <p:cond delay="5250"/>
                            </p:stCondLst>
                            <p:childTnLst>
                              <p:par>
                                <p:cTn id="46" presetID="2" presetClass="entr" presetSubtype="2"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1000" fill="hold"/>
                                        <p:tgtEl>
                                          <p:spTgt spid="5"/>
                                        </p:tgtEl>
                                        <p:attrNameLst>
                                          <p:attrName>ppt_x</p:attrName>
                                        </p:attrNameLst>
                                      </p:cBhvr>
                                      <p:tavLst>
                                        <p:tav tm="0">
                                          <p:val>
                                            <p:strVal val="1+#ppt_w/2"/>
                                          </p:val>
                                        </p:tav>
                                        <p:tav tm="100000">
                                          <p:val>
                                            <p:strVal val="#ppt_x"/>
                                          </p:val>
                                        </p:tav>
                                      </p:tavLst>
                                    </p:anim>
                                    <p:anim calcmode="lin" valueType="num">
                                      <p:cBhvr additive="base">
                                        <p:cTn id="4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4" showWhenStopped="0">
                <p:cTn id="50"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4375" y="989652"/>
            <a:ext cx="10134600" cy="3046988"/>
          </a:xfrm>
          <a:prstGeom prst="rect">
            <a:avLst/>
          </a:prstGeom>
          <a:noFill/>
        </p:spPr>
        <p:txBody>
          <a:bodyPr wrap="square" lIns="91440" tIns="45720" rIns="91440" bIns="45720">
            <a:spAutoFit/>
          </a:bodyPr>
          <a:lstStyle/>
          <a:p>
            <a:pPr lvl="0" eaLnBrk="0" fontAlgn="base" hangingPunct="0">
              <a:spcBef>
                <a:spcPct val="0"/>
              </a:spcBef>
              <a:spcAft>
                <a:spcPct val="0"/>
              </a:spcAft>
            </a:pPr>
            <a:r>
              <a:rPr lang="en-US" sz="3200" b="1" dirty="0" err="1">
                <a:latin typeface="Times New Roman" panose="02020603050405020304" pitchFamily="18" charset="0"/>
                <a:ea typeface="Arial" panose="020B0604020202020204" pitchFamily="34" charset="0"/>
                <a:cs typeface="Times New Roman" panose="02020603050405020304" pitchFamily="18" charset="0"/>
              </a:rPr>
              <a:t>Câu</a:t>
            </a:r>
            <a:r>
              <a:rPr lang="en-US" sz="3200" b="1" dirty="0">
                <a:latin typeface="Times New Roman" panose="02020603050405020304" pitchFamily="18" charset="0"/>
                <a:ea typeface="Arial" panose="020B0604020202020204" pitchFamily="34" charset="0"/>
                <a:cs typeface="Times New Roman" panose="02020603050405020304" pitchFamily="18" charset="0"/>
              </a:rPr>
              <a:t> </a:t>
            </a:r>
            <a:r>
              <a:rPr lang="en-US" sz="3200" b="1" dirty="0" smtClean="0">
                <a:latin typeface="Times New Roman" panose="02020603050405020304" pitchFamily="18" charset="0"/>
                <a:ea typeface="Arial" panose="020B0604020202020204" pitchFamily="34" charset="0"/>
                <a:cs typeface="Times New Roman" panose="02020603050405020304" pitchFamily="18" charset="0"/>
              </a:rPr>
              <a:t>2:</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Biết</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giá</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trị</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của</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biểu</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thức</a:t>
            </a:r>
            <a:r>
              <a:rPr lang="en-US" sz="3200" dirty="0">
                <a:latin typeface="Times New Roman" panose="02020603050405020304" pitchFamily="18" charset="0"/>
                <a:ea typeface="Arial" panose="020B0604020202020204" pitchFamily="34" charset="0"/>
                <a:cs typeface="Times New Roman" panose="02020603050405020304" pitchFamily="18" charset="0"/>
              </a:rPr>
              <a:t> x + 5 </a:t>
            </a:r>
            <a:r>
              <a:rPr lang="en-US" sz="3200" dirty="0" err="1">
                <a:latin typeface="Times New Roman" panose="02020603050405020304" pitchFamily="18" charset="0"/>
                <a:ea typeface="Arial" panose="020B0604020202020204" pitchFamily="34" charset="0"/>
                <a:cs typeface="Times New Roman" panose="02020603050405020304" pitchFamily="18" charset="0"/>
              </a:rPr>
              <a:t>không</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nhỏ</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hơn</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giá</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trị</a:t>
            </a:r>
            <a:r>
              <a:rPr lang="en-US" sz="3200" dirty="0">
                <a:latin typeface="Times New Roman" panose="02020603050405020304" pitchFamily="18" charset="0"/>
                <a:ea typeface="Arial" panose="020B0604020202020204" pitchFamily="34" charset="0"/>
                <a:cs typeface="Times New Roman" panose="02020603050405020304" pitchFamily="18" charset="0"/>
              </a:rPr>
              <a:t> </a:t>
            </a:r>
            <a:endParaRPr lang="en-US" sz="3200" dirty="0" smtClean="0">
              <a:latin typeface="Times New Roman" panose="02020603050405020304" pitchFamily="18" charset="0"/>
              <a:ea typeface="Arial" panose="020B0604020202020204" pitchFamily="34" charset="0"/>
              <a:cs typeface="Times New Roman" panose="02020603050405020304" pitchFamily="18" charset="0"/>
            </a:endParaRPr>
          </a:p>
          <a:p>
            <a:pPr lvl="0" eaLnBrk="0" fontAlgn="base" hangingPunct="0">
              <a:spcBef>
                <a:spcPct val="0"/>
              </a:spcBef>
              <a:spcAft>
                <a:spcPct val="0"/>
              </a:spcAft>
            </a:pP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của</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biểu</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thức</a:t>
            </a:r>
            <a:r>
              <a:rPr lang="en-US" sz="3200" dirty="0">
                <a:latin typeface="Times New Roman" panose="02020603050405020304" pitchFamily="18" charset="0"/>
                <a:ea typeface="Arial" panose="020B0604020202020204" pitchFamily="34" charset="0"/>
                <a:cs typeface="Times New Roman" panose="02020603050405020304" pitchFamily="18" charset="0"/>
              </a:rPr>
              <a:t> 2x – 3. </a:t>
            </a:r>
            <a:r>
              <a:rPr lang="en-US" sz="3200" dirty="0" err="1">
                <a:latin typeface="Times New Roman" panose="02020603050405020304" pitchFamily="18" charset="0"/>
                <a:ea typeface="Arial" panose="020B0604020202020204" pitchFamily="34" charset="0"/>
                <a:cs typeface="Times New Roman" panose="02020603050405020304" pitchFamily="18" charset="0"/>
              </a:rPr>
              <a:t>Khi</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đó</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giá</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trị</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của</a:t>
            </a:r>
            <a:r>
              <a:rPr lang="en-US" sz="3200" dirty="0">
                <a:latin typeface="Times New Roman" panose="02020603050405020304" pitchFamily="18" charset="0"/>
                <a:ea typeface="Arial" panose="020B0604020202020204" pitchFamily="34" charset="0"/>
                <a:cs typeface="Times New Roman" panose="02020603050405020304" pitchFamily="18" charset="0"/>
              </a:rPr>
              <a:t> x </a:t>
            </a:r>
            <a:r>
              <a:rPr lang="en-US" sz="3200" dirty="0" err="1">
                <a:latin typeface="Times New Roman" panose="02020603050405020304" pitchFamily="18" charset="0"/>
                <a:ea typeface="Arial" panose="020B0604020202020204" pitchFamily="34" charset="0"/>
                <a:cs typeface="Times New Roman" panose="02020603050405020304" pitchFamily="18" charset="0"/>
              </a:rPr>
              <a:t>là</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a:t>
            </a:r>
            <a:endParaRPr lang="en-US" sz="3200" dirty="0" smtClean="0"/>
          </a:p>
          <a:p>
            <a:pPr lvl="0" eaLnBrk="0" fontAlgn="base" hangingPunct="0">
              <a:spcBef>
                <a:spcPct val="0"/>
              </a:spcBef>
              <a:spcAft>
                <a:spcPct val="0"/>
              </a:spcAft>
            </a:pPr>
            <a:endParaRPr lang="en-US" sz="3200" dirty="0" smtClean="0">
              <a:latin typeface="Times New Roman" panose="02020603050405020304" pitchFamily="18" charset="0"/>
              <a:ea typeface="Yu Mincho" charset="-128"/>
              <a:cs typeface="Times New Roman" panose="02020603050405020304" pitchFamily="18" charset="0"/>
            </a:endParaRPr>
          </a:p>
          <a:p>
            <a:pPr marL="514350" lvl="0" indent="-514350" eaLnBrk="0" fontAlgn="base" hangingPunct="0">
              <a:spcBef>
                <a:spcPct val="0"/>
              </a:spcBef>
              <a:spcAft>
                <a:spcPct val="0"/>
              </a:spcAft>
              <a:buAutoNum type="alphaUcPeriod"/>
            </a:pPr>
            <a:r>
              <a:rPr lang="en-US" sz="3200" dirty="0" smtClean="0">
                <a:latin typeface="Times New Roman" panose="02020603050405020304" pitchFamily="18" charset="0"/>
                <a:ea typeface="Yu Mincho" charset="-128"/>
                <a:cs typeface="Times New Roman" panose="02020603050405020304" pitchFamily="18" charset="0"/>
              </a:rPr>
              <a:t>x &gt; 8	     B. x &lt; 8</a:t>
            </a:r>
          </a:p>
          <a:p>
            <a:pPr lvl="0" eaLnBrk="0" fontAlgn="base" hangingPunct="0">
              <a:spcBef>
                <a:spcPct val="0"/>
              </a:spcBef>
              <a:spcAft>
                <a:spcPct val="0"/>
              </a:spcAft>
            </a:pPr>
            <a:endParaRPr lang="en-US" sz="3200" dirty="0" smtClean="0">
              <a:latin typeface="Times New Roman" panose="02020603050405020304" pitchFamily="18" charset="0"/>
              <a:ea typeface="Yu Mincho" charset="-128"/>
              <a:cs typeface="Times New Roman" panose="02020603050405020304" pitchFamily="18" charset="0"/>
            </a:endParaRPr>
          </a:p>
          <a:p>
            <a:pPr lvl="0" eaLnBrk="0" fontAlgn="base" hangingPunct="0">
              <a:spcBef>
                <a:spcPct val="0"/>
              </a:spcBef>
              <a:spcAft>
                <a:spcPct val="0"/>
              </a:spcAft>
            </a:pPr>
            <a:r>
              <a:rPr lang="en-US" sz="3200" dirty="0" smtClean="0">
                <a:latin typeface="Times New Roman" panose="02020603050405020304" pitchFamily="18" charset="0"/>
                <a:ea typeface="Arial" panose="020B0604020202020204" pitchFamily="34" charset="0"/>
                <a:cs typeface="Times New Roman" panose="02020603050405020304" pitchFamily="18" charset="0"/>
              </a:rPr>
              <a:t>C</a:t>
            </a:r>
            <a:r>
              <a:rPr lang="en-US" sz="3200" dirty="0">
                <a:latin typeface="Times New Roman" panose="02020603050405020304" pitchFamily="18" charset="0"/>
                <a:ea typeface="Arial" panose="020B0604020202020204" pitchFamily="34" charset="0"/>
                <a:cs typeface="Times New Roman" panose="02020603050405020304" pitchFamily="18" charset="0"/>
              </a:rPr>
              <a:t>. x    8   </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a:latin typeface="Times New Roman" panose="02020603050405020304" pitchFamily="18" charset="0"/>
                <a:ea typeface="Arial" panose="020B0604020202020204" pitchFamily="34" charset="0"/>
                <a:cs typeface="Times New Roman" panose="02020603050405020304" pitchFamily="18" charset="0"/>
              </a:rPr>
              <a:t>D. x     8</a:t>
            </a:r>
          </a:p>
        </p:txBody>
      </p:sp>
      <p:sp>
        <p:nvSpPr>
          <p:cNvPr id="5" name="Oval 4"/>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01</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0" name="Oval 9"/>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02</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1" name="Oval 10"/>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03</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2" name="Oval 11"/>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04</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3" name="Oval 12"/>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05</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4" name="Oval 13"/>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06</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5" name="Oval 14"/>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07</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6" name="Oval 15"/>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08</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7" name="Oval 16"/>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09</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8" name="Oval 17"/>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10</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pic>
        <p:nvPicPr>
          <p:cNvPr id="7" name="ĐỒNG HỒ"/>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6735" y="2373714"/>
            <a:ext cx="1724891" cy="1439750"/>
          </a:xfrm>
          <a:prstGeom prst="rect">
            <a:avLst/>
          </a:prstGeom>
        </p:spPr>
      </p:pic>
      <p:pic>
        <p:nvPicPr>
          <p:cNvPr id="19" name="Dem-nguoc-dong-ho-10-giay-Tieng-bip-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461500" y="-1233488"/>
            <a:ext cx="487363" cy="487363"/>
          </a:xfrm>
          <a:prstGeom prst="rect">
            <a:avLst/>
          </a:prstGeom>
        </p:spPr>
      </p:pic>
      <p:pic>
        <p:nvPicPr>
          <p:cNvPr id="21" name="Picture 4" descr="https://lh3.googleusercontent.com/-O_jOpzs4cB4/WsHO0F0eYmI/AAAAAAAACAw/-RG37oWVKt4jSXj_JppqbSv5XgA9hzUCwCHMYCw/h136/6-mau_slide_powerpoint_dep_ctu.vn_(123).gif">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3986" y="6192983"/>
            <a:ext cx="1299554" cy="6497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p:cNvGraphicFramePr>
            <a:graphicFrameLocks noChangeAspect="1"/>
          </p:cNvGraphicFramePr>
          <p:nvPr>
            <p:extLst>
              <p:ext uri="{D42A27DB-BD31-4B8C-83A1-F6EECF244321}">
                <p14:modId xmlns:p14="http://schemas.microsoft.com/office/powerpoint/2010/main" val="576784341"/>
              </p:ext>
            </p:extLst>
          </p:nvPr>
        </p:nvGraphicFramePr>
        <p:xfrm>
          <a:off x="1580286" y="3568370"/>
          <a:ext cx="258040" cy="317830"/>
        </p:xfrm>
        <a:graphic>
          <a:graphicData uri="http://schemas.openxmlformats.org/presentationml/2006/ole">
            <mc:AlternateContent xmlns:mc="http://schemas.openxmlformats.org/markup-compatibility/2006">
              <mc:Choice xmlns:v="urn:schemas-microsoft-com:vml" Requires="v">
                <p:oleObj spid="_x0000_s11304" name="Equation" r:id="rId9" imgW="139579" imgH="164957" progId="Equation.DSMT4">
                  <p:embed/>
                </p:oleObj>
              </mc:Choice>
              <mc:Fallback>
                <p:oleObj name="Equation" r:id="rId9" imgW="139579" imgH="164957" progId="Equation.DSMT4">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0286" y="3568370"/>
                        <a:ext cx="258040" cy="317830"/>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305944027"/>
              </p:ext>
            </p:extLst>
          </p:nvPr>
        </p:nvGraphicFramePr>
        <p:xfrm>
          <a:off x="3914775" y="3549022"/>
          <a:ext cx="271682" cy="334632"/>
        </p:xfrm>
        <a:graphic>
          <a:graphicData uri="http://schemas.openxmlformats.org/presentationml/2006/ole">
            <mc:AlternateContent xmlns:mc="http://schemas.openxmlformats.org/markup-compatibility/2006">
              <mc:Choice xmlns:v="urn:schemas-microsoft-com:vml" Requires="v">
                <p:oleObj spid="_x0000_s11305" name="Equation" r:id="rId11" imgW="139579" imgH="164957" progId="Equation.DSMT4">
                  <p:embed/>
                </p:oleObj>
              </mc:Choice>
              <mc:Fallback>
                <p:oleObj name="Equation" r:id="rId11" imgW="139579" imgH="164957" progId="Equation.DSMT4">
                  <p:embed/>
                  <p:pic>
                    <p:nvPicPr>
                      <p:cNvPr id="0" name="Object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14775" y="3549022"/>
                        <a:ext cx="271682" cy="334632"/>
                      </a:xfrm>
                      <a:prstGeom prst="rect">
                        <a:avLst/>
                      </a:prstGeom>
                      <a:noFill/>
                    </p:spPr>
                  </p:pic>
                </p:oleObj>
              </mc:Fallback>
            </mc:AlternateContent>
          </a:graphicData>
        </a:graphic>
      </p:graphicFrame>
      <p:sp>
        <p:nvSpPr>
          <p:cNvPr id="27" name="Oval 26"/>
          <p:cNvSpPr/>
          <p:nvPr/>
        </p:nvSpPr>
        <p:spPr>
          <a:xfrm>
            <a:off x="2981325" y="3438525"/>
            <a:ext cx="600075" cy="6115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736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20" presetClass="exit" presetSubtype="0" fill="hold" grpId="0" nodeType="withEffect">
                                  <p:stCondLst>
                                    <p:cond delay="0"/>
                                  </p:stCondLst>
                                  <p:childTnLst>
                                    <p:animEffect transition="out" filter="wedge">
                                      <p:cBhvr>
                                        <p:cTn id="14" dur="1000"/>
                                        <p:tgtEl>
                                          <p:spTgt spid="18"/>
                                        </p:tgtEl>
                                      </p:cBhvr>
                                    </p:animEffect>
                                    <p:set>
                                      <p:cBhvr>
                                        <p:cTn id="15" dur="1" fill="hold">
                                          <p:stCondLst>
                                            <p:cond delay="999"/>
                                          </p:stCondLst>
                                        </p:cTn>
                                        <p:tgtEl>
                                          <p:spTgt spid="18"/>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childTnLst>
                          </p:cTn>
                        </p:par>
                        <p:par>
                          <p:cTn id="18" fill="hold">
                            <p:stCondLst>
                              <p:cond delay="1000"/>
                            </p:stCondLst>
                            <p:childTnLst>
                              <p:par>
                                <p:cTn id="19" presetID="20" presetClass="exit" presetSubtype="0" fill="hold" grpId="0" nodeType="afterEffect">
                                  <p:stCondLst>
                                    <p:cond delay="0"/>
                                  </p:stCondLst>
                                  <p:childTnLst>
                                    <p:animEffect transition="out" filter="wedge">
                                      <p:cBhvr>
                                        <p:cTn id="20" dur="1000"/>
                                        <p:tgtEl>
                                          <p:spTgt spid="17"/>
                                        </p:tgtEl>
                                      </p:cBhvr>
                                    </p:animEffect>
                                    <p:set>
                                      <p:cBhvr>
                                        <p:cTn id="21" dur="1" fill="hold">
                                          <p:stCondLst>
                                            <p:cond delay="999"/>
                                          </p:stCondLst>
                                        </p:cTn>
                                        <p:tgtEl>
                                          <p:spTgt spid="17"/>
                                        </p:tgtEl>
                                        <p:attrNameLst>
                                          <p:attrName>style.visibility</p:attrName>
                                        </p:attrNameLst>
                                      </p:cBhvr>
                                      <p:to>
                                        <p:strVal val="hidden"/>
                                      </p:to>
                                    </p:set>
                                  </p:childTnLst>
                                </p:cTn>
                              </p:par>
                            </p:childTnLst>
                          </p:cTn>
                        </p:par>
                        <p:par>
                          <p:cTn id="22" fill="hold">
                            <p:stCondLst>
                              <p:cond delay="2000"/>
                            </p:stCondLst>
                            <p:childTnLst>
                              <p:par>
                                <p:cTn id="23" presetID="20" presetClass="exit" presetSubtype="0" fill="hold" grpId="0" nodeType="afterEffect">
                                  <p:stCondLst>
                                    <p:cond delay="0"/>
                                  </p:stCondLst>
                                  <p:childTnLst>
                                    <p:animEffect transition="out" filter="wedg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childTnLst>
                          </p:cTn>
                        </p:par>
                        <p:par>
                          <p:cTn id="26" fill="hold">
                            <p:stCondLst>
                              <p:cond delay="3000"/>
                            </p:stCondLst>
                            <p:childTnLst>
                              <p:par>
                                <p:cTn id="27" presetID="20" presetClass="exit" presetSubtype="0" fill="hold" grpId="0" nodeType="afterEffect">
                                  <p:stCondLst>
                                    <p:cond delay="0"/>
                                  </p:stCondLst>
                                  <p:childTnLst>
                                    <p:animEffect transition="out" filter="wedge">
                                      <p:cBhvr>
                                        <p:cTn id="28" dur="1000"/>
                                        <p:tgtEl>
                                          <p:spTgt spid="15"/>
                                        </p:tgtEl>
                                      </p:cBhvr>
                                    </p:animEffect>
                                    <p:set>
                                      <p:cBhvr>
                                        <p:cTn id="29" dur="1" fill="hold">
                                          <p:stCondLst>
                                            <p:cond delay="999"/>
                                          </p:stCondLst>
                                        </p:cTn>
                                        <p:tgtEl>
                                          <p:spTgt spid="15"/>
                                        </p:tgtEl>
                                        <p:attrNameLst>
                                          <p:attrName>style.visibility</p:attrName>
                                        </p:attrNameLst>
                                      </p:cBhvr>
                                      <p:to>
                                        <p:strVal val="hidden"/>
                                      </p:to>
                                    </p:set>
                                  </p:childTnLst>
                                </p:cTn>
                              </p:par>
                            </p:childTnLst>
                          </p:cTn>
                        </p:par>
                        <p:par>
                          <p:cTn id="30" fill="hold">
                            <p:stCondLst>
                              <p:cond delay="4000"/>
                            </p:stCondLst>
                            <p:childTnLst>
                              <p:par>
                                <p:cTn id="31" presetID="20" presetClass="exit" presetSubtype="0" fill="hold" grpId="0" nodeType="afterEffect">
                                  <p:stCondLst>
                                    <p:cond delay="0"/>
                                  </p:stCondLst>
                                  <p:childTnLst>
                                    <p:animEffect transition="out" filter="wedge">
                                      <p:cBhvr>
                                        <p:cTn id="32" dur="1000"/>
                                        <p:tgtEl>
                                          <p:spTgt spid="14"/>
                                        </p:tgtEl>
                                      </p:cBhvr>
                                    </p:animEffect>
                                    <p:set>
                                      <p:cBhvr>
                                        <p:cTn id="33" dur="1" fill="hold">
                                          <p:stCondLst>
                                            <p:cond delay="999"/>
                                          </p:stCondLst>
                                        </p:cTn>
                                        <p:tgtEl>
                                          <p:spTgt spid="14"/>
                                        </p:tgtEl>
                                        <p:attrNameLst>
                                          <p:attrName>style.visibility</p:attrName>
                                        </p:attrNameLst>
                                      </p:cBhvr>
                                      <p:to>
                                        <p:strVal val="hidden"/>
                                      </p:to>
                                    </p:set>
                                  </p:childTnLst>
                                </p:cTn>
                              </p:par>
                            </p:childTnLst>
                          </p:cTn>
                        </p:par>
                        <p:par>
                          <p:cTn id="34" fill="hold">
                            <p:stCondLst>
                              <p:cond delay="5000"/>
                            </p:stCondLst>
                            <p:childTnLst>
                              <p:par>
                                <p:cTn id="35" presetID="20" presetClass="exit" presetSubtype="0" fill="hold" grpId="0" nodeType="afterEffect">
                                  <p:stCondLst>
                                    <p:cond delay="0"/>
                                  </p:stCondLst>
                                  <p:childTnLst>
                                    <p:animEffect transition="out" filter="wedge">
                                      <p:cBhvr>
                                        <p:cTn id="36" dur="1000"/>
                                        <p:tgtEl>
                                          <p:spTgt spid="13"/>
                                        </p:tgtEl>
                                      </p:cBhvr>
                                    </p:animEffect>
                                    <p:set>
                                      <p:cBhvr>
                                        <p:cTn id="37" dur="1" fill="hold">
                                          <p:stCondLst>
                                            <p:cond delay="999"/>
                                          </p:stCondLst>
                                        </p:cTn>
                                        <p:tgtEl>
                                          <p:spTgt spid="13"/>
                                        </p:tgtEl>
                                        <p:attrNameLst>
                                          <p:attrName>style.visibility</p:attrName>
                                        </p:attrNameLst>
                                      </p:cBhvr>
                                      <p:to>
                                        <p:strVal val="hidden"/>
                                      </p:to>
                                    </p:set>
                                  </p:childTnLst>
                                </p:cTn>
                              </p:par>
                            </p:childTnLst>
                          </p:cTn>
                        </p:par>
                        <p:par>
                          <p:cTn id="38" fill="hold">
                            <p:stCondLst>
                              <p:cond delay="6000"/>
                            </p:stCondLst>
                            <p:childTnLst>
                              <p:par>
                                <p:cTn id="39" presetID="20" presetClass="exit" presetSubtype="0" fill="hold" grpId="0" nodeType="afterEffect">
                                  <p:stCondLst>
                                    <p:cond delay="0"/>
                                  </p:stCondLst>
                                  <p:childTnLst>
                                    <p:animEffect transition="out" filter="wedge">
                                      <p:cBhvr>
                                        <p:cTn id="40" dur="1000"/>
                                        <p:tgtEl>
                                          <p:spTgt spid="12"/>
                                        </p:tgtEl>
                                      </p:cBhvr>
                                    </p:animEffect>
                                    <p:set>
                                      <p:cBhvr>
                                        <p:cTn id="41" dur="1" fill="hold">
                                          <p:stCondLst>
                                            <p:cond delay="999"/>
                                          </p:stCondLst>
                                        </p:cTn>
                                        <p:tgtEl>
                                          <p:spTgt spid="12"/>
                                        </p:tgtEl>
                                        <p:attrNameLst>
                                          <p:attrName>style.visibility</p:attrName>
                                        </p:attrNameLst>
                                      </p:cBhvr>
                                      <p:to>
                                        <p:strVal val="hidden"/>
                                      </p:to>
                                    </p:set>
                                  </p:childTnLst>
                                </p:cTn>
                              </p:par>
                            </p:childTnLst>
                          </p:cTn>
                        </p:par>
                        <p:par>
                          <p:cTn id="42" fill="hold">
                            <p:stCondLst>
                              <p:cond delay="7000"/>
                            </p:stCondLst>
                            <p:childTnLst>
                              <p:par>
                                <p:cTn id="43" presetID="20" presetClass="exit" presetSubtype="0" fill="hold" grpId="0" nodeType="afterEffect">
                                  <p:stCondLst>
                                    <p:cond delay="0"/>
                                  </p:stCondLst>
                                  <p:childTnLst>
                                    <p:animEffect transition="out" filter="wedge">
                                      <p:cBhvr>
                                        <p:cTn id="44" dur="1000"/>
                                        <p:tgtEl>
                                          <p:spTgt spid="11"/>
                                        </p:tgtEl>
                                      </p:cBhvr>
                                    </p:animEffect>
                                    <p:set>
                                      <p:cBhvr>
                                        <p:cTn id="45" dur="1" fill="hold">
                                          <p:stCondLst>
                                            <p:cond delay="999"/>
                                          </p:stCondLst>
                                        </p:cTn>
                                        <p:tgtEl>
                                          <p:spTgt spid="11"/>
                                        </p:tgtEl>
                                        <p:attrNameLst>
                                          <p:attrName>style.visibility</p:attrName>
                                        </p:attrNameLst>
                                      </p:cBhvr>
                                      <p:to>
                                        <p:strVal val="hidden"/>
                                      </p:to>
                                    </p:set>
                                  </p:childTnLst>
                                </p:cTn>
                              </p:par>
                            </p:childTnLst>
                          </p:cTn>
                        </p:par>
                        <p:par>
                          <p:cTn id="46" fill="hold">
                            <p:stCondLst>
                              <p:cond delay="8000"/>
                            </p:stCondLst>
                            <p:childTnLst>
                              <p:par>
                                <p:cTn id="47" presetID="20" presetClass="exit" presetSubtype="0" fill="hold" grpId="0" nodeType="afterEffect">
                                  <p:stCondLst>
                                    <p:cond delay="0"/>
                                  </p:stCondLst>
                                  <p:childTnLst>
                                    <p:animEffect transition="out" filter="wedge">
                                      <p:cBhvr>
                                        <p:cTn id="48" dur="1000"/>
                                        <p:tgtEl>
                                          <p:spTgt spid="10"/>
                                        </p:tgtEl>
                                      </p:cBhvr>
                                    </p:animEffect>
                                    <p:set>
                                      <p:cBhvr>
                                        <p:cTn id="49" dur="1" fill="hold">
                                          <p:stCondLst>
                                            <p:cond delay="999"/>
                                          </p:stCondLst>
                                        </p:cTn>
                                        <p:tgtEl>
                                          <p:spTgt spid="10"/>
                                        </p:tgtEl>
                                        <p:attrNameLst>
                                          <p:attrName>style.visibility</p:attrName>
                                        </p:attrNameLst>
                                      </p:cBhvr>
                                      <p:to>
                                        <p:strVal val="hidden"/>
                                      </p:to>
                                    </p:set>
                                  </p:childTnLst>
                                </p:cTn>
                              </p:par>
                            </p:childTnLst>
                          </p:cTn>
                        </p:par>
                        <p:par>
                          <p:cTn id="50" fill="hold">
                            <p:stCondLst>
                              <p:cond delay="9000"/>
                            </p:stCondLst>
                            <p:childTnLst>
                              <p:par>
                                <p:cTn id="51" presetID="20" presetClass="exit" presetSubtype="0" fill="hold" grpId="0" nodeType="afterEffect">
                                  <p:stCondLst>
                                    <p:cond delay="0"/>
                                  </p:stCondLst>
                                  <p:childTnLst>
                                    <p:animEffect transition="out" filter="wedge">
                                      <p:cBhvr>
                                        <p:cTn id="52" dur="1000"/>
                                        <p:tgtEl>
                                          <p:spTgt spid="5"/>
                                        </p:tgtEl>
                                      </p:cBhvr>
                                    </p:animEffect>
                                    <p:set>
                                      <p:cBhvr>
                                        <p:cTn id="5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54"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2786" y="1485828"/>
            <a:ext cx="9458038" cy="2554545"/>
          </a:xfrm>
          <a:prstGeom prst="rect">
            <a:avLst/>
          </a:prstGeom>
          <a:noFill/>
        </p:spPr>
        <p:txBody>
          <a:bodyPr wrap="none" lIns="91440" tIns="45720" rIns="91440" bIns="45720">
            <a:spAutoFit/>
          </a:bodyPr>
          <a:lstStyle/>
          <a:p>
            <a:pPr lvl="0" eaLnBrk="0" fontAlgn="base" hangingPunct="0">
              <a:spcBef>
                <a:spcPct val="0"/>
              </a:spcBef>
              <a:spcAft>
                <a:spcPct val="0"/>
              </a:spcAft>
            </a:pPr>
            <a:r>
              <a:rPr lang="en-US" sz="3200" b="1" dirty="0" err="1">
                <a:latin typeface="Times New Roman" panose="02020603050405020304" pitchFamily="18" charset="0"/>
                <a:ea typeface="Arial" panose="020B0604020202020204" pitchFamily="34" charset="0"/>
                <a:cs typeface="Times New Roman" panose="02020603050405020304" pitchFamily="18" charset="0"/>
              </a:rPr>
              <a:t>Câu</a:t>
            </a:r>
            <a:r>
              <a:rPr lang="en-US" sz="3200" b="1" dirty="0">
                <a:latin typeface="Times New Roman" panose="02020603050405020304" pitchFamily="18" charset="0"/>
                <a:ea typeface="Arial" panose="020B0604020202020204" pitchFamily="34" charset="0"/>
                <a:cs typeface="Times New Roman" panose="02020603050405020304" pitchFamily="18" charset="0"/>
              </a:rPr>
              <a:t> 3:</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Biểu</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thức</a:t>
            </a:r>
            <a:r>
              <a:rPr lang="en-US" sz="3200" dirty="0">
                <a:latin typeface="Times New Roman" panose="02020603050405020304" pitchFamily="18" charset="0"/>
                <a:ea typeface="Arial" panose="020B0604020202020204" pitchFamily="34" charset="0"/>
                <a:cs typeface="Times New Roman" panose="02020603050405020304" pitchFamily="18" charset="0"/>
              </a:rPr>
              <a:t> 6 – 3x </a:t>
            </a:r>
            <a:r>
              <a:rPr lang="en-US" sz="3200" dirty="0" err="1">
                <a:latin typeface="Times New Roman" panose="02020603050405020304" pitchFamily="18" charset="0"/>
                <a:ea typeface="Arial" panose="020B0604020202020204" pitchFamily="34" charset="0"/>
                <a:cs typeface="Times New Roman" panose="02020603050405020304" pitchFamily="18" charset="0"/>
              </a:rPr>
              <a:t>có</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giá</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trị</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âm</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thì</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giá</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trị</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của</a:t>
            </a:r>
            <a:r>
              <a:rPr lang="en-US" sz="3200" dirty="0">
                <a:latin typeface="Times New Roman" panose="02020603050405020304" pitchFamily="18" charset="0"/>
                <a:ea typeface="Arial" panose="020B0604020202020204" pitchFamily="34" charset="0"/>
                <a:cs typeface="Times New Roman" panose="02020603050405020304" pitchFamily="18" charset="0"/>
              </a:rPr>
              <a:t> x </a:t>
            </a:r>
            <a:r>
              <a:rPr lang="en-US" sz="3200" dirty="0" err="1">
                <a:latin typeface="Times New Roman" panose="02020603050405020304" pitchFamily="18" charset="0"/>
                <a:ea typeface="Arial" panose="020B0604020202020204" pitchFamily="34" charset="0"/>
                <a:cs typeface="Times New Roman" panose="02020603050405020304" pitchFamily="18" charset="0"/>
              </a:rPr>
              <a:t>là</a:t>
            </a:r>
            <a:r>
              <a:rPr lang="en-US" sz="3200" dirty="0">
                <a:latin typeface="Times New Roman" panose="02020603050405020304" pitchFamily="18" charset="0"/>
                <a:ea typeface="Arial" panose="020B0604020202020204" pitchFamily="34" charset="0"/>
                <a:cs typeface="Times New Roman" panose="02020603050405020304" pitchFamily="18" charset="0"/>
              </a:rPr>
              <a:t>:</a:t>
            </a:r>
            <a:endParaRPr lang="en-US" sz="3200" dirty="0"/>
          </a:p>
          <a:p>
            <a:pPr lvl="0" eaLnBrk="0" fontAlgn="base" hangingPunct="0">
              <a:spcBef>
                <a:spcPct val="0"/>
              </a:spcBef>
              <a:spcAft>
                <a:spcPct val="0"/>
              </a:spcAft>
            </a:pPr>
            <a:endParaRPr lang="en-US" sz="3200" dirty="0" smtClean="0">
              <a:latin typeface="Times New Roman" panose="02020603050405020304" pitchFamily="18" charset="0"/>
              <a:ea typeface="Yu Mincho" charset="-128"/>
              <a:cs typeface="Times New Roman" panose="02020603050405020304" pitchFamily="18" charset="0"/>
            </a:endParaRPr>
          </a:p>
          <a:p>
            <a:pPr lvl="0" eaLnBrk="0" fontAlgn="base" hangingPunct="0">
              <a:spcBef>
                <a:spcPct val="0"/>
              </a:spcBef>
              <a:spcAft>
                <a:spcPct val="0"/>
              </a:spcAft>
            </a:pPr>
            <a:r>
              <a:rPr lang="en-US" sz="3200" dirty="0" smtClean="0">
                <a:latin typeface="Times New Roman" panose="02020603050405020304" pitchFamily="18" charset="0"/>
                <a:ea typeface="Yu Mincho" charset="-128"/>
                <a:cs typeface="Times New Roman" panose="02020603050405020304" pitchFamily="18" charset="0"/>
              </a:rPr>
              <a:t>A. x </a:t>
            </a:r>
            <a:r>
              <a:rPr lang="en-US" sz="3200" dirty="0">
                <a:latin typeface="Times New Roman" panose="02020603050405020304" pitchFamily="18" charset="0"/>
                <a:ea typeface="Yu Mincho" charset="-128"/>
                <a:cs typeface="Times New Roman" panose="02020603050405020304" pitchFamily="18" charset="0"/>
              </a:rPr>
              <a:t>&gt; 2	</a:t>
            </a:r>
            <a:r>
              <a:rPr lang="en-US" sz="3200" dirty="0" smtClean="0">
                <a:latin typeface="Times New Roman" panose="02020603050405020304" pitchFamily="18" charset="0"/>
                <a:ea typeface="Yu Mincho" charset="-128"/>
                <a:cs typeface="Times New Roman" panose="02020603050405020304" pitchFamily="18" charset="0"/>
              </a:rPr>
              <a:t>           B</a:t>
            </a:r>
            <a:r>
              <a:rPr lang="en-US" sz="3200" dirty="0">
                <a:latin typeface="Times New Roman" panose="02020603050405020304" pitchFamily="18" charset="0"/>
                <a:ea typeface="Yu Mincho" charset="-128"/>
                <a:cs typeface="Times New Roman" panose="02020603050405020304" pitchFamily="18" charset="0"/>
              </a:rPr>
              <a:t>. x &lt; </a:t>
            </a:r>
            <a:r>
              <a:rPr lang="en-US" sz="3200" dirty="0" smtClean="0">
                <a:latin typeface="Times New Roman" panose="02020603050405020304" pitchFamily="18" charset="0"/>
                <a:ea typeface="Yu Mincho" charset="-128"/>
                <a:cs typeface="Times New Roman" panose="02020603050405020304" pitchFamily="18" charset="0"/>
              </a:rPr>
              <a:t>2</a:t>
            </a:r>
          </a:p>
          <a:p>
            <a:pPr lvl="0" eaLnBrk="0" fontAlgn="base" hangingPunct="0">
              <a:spcBef>
                <a:spcPct val="0"/>
              </a:spcBef>
              <a:spcAft>
                <a:spcPct val="0"/>
              </a:spcAft>
            </a:pPr>
            <a:endParaRPr lang="en-US" sz="3200" b="1" dirty="0">
              <a:ln w="6600">
                <a:solidFill>
                  <a:schemeClr val="accent2"/>
                </a:solidFill>
                <a:prstDash val="solid"/>
              </a:ln>
              <a:effectLst>
                <a:outerShdw dist="38100" dir="2700000" algn="tl" rotWithShape="0">
                  <a:schemeClr val="accent2"/>
                </a:outerShdw>
              </a:effectLst>
              <a:latin typeface="Times New Roman" panose="02020603050405020304" pitchFamily="18" charset="0"/>
              <a:ea typeface="Yu Mincho" charset="-128"/>
              <a:cs typeface="Times New Roman" panose="02020603050405020304" pitchFamily="18" charset="0"/>
            </a:endParaRPr>
          </a:p>
          <a:p>
            <a:pPr lvl="0" eaLnBrk="0" fontAlgn="base" hangingPunct="0">
              <a:spcBef>
                <a:spcPct val="0"/>
              </a:spcBef>
              <a:spcAft>
                <a:spcPct val="0"/>
              </a:spcAft>
            </a:pPr>
            <a:r>
              <a:rPr lang="en-US" sz="3200" dirty="0">
                <a:latin typeface="Times New Roman" panose="02020603050405020304" pitchFamily="18" charset="0"/>
                <a:ea typeface="Yu Mincho" charset="-128"/>
                <a:cs typeface="Times New Roman" panose="02020603050405020304" pitchFamily="18" charset="0"/>
              </a:rPr>
              <a:t>C. </a:t>
            </a:r>
            <a:r>
              <a:rPr lang="en-US" sz="3200" dirty="0" smtClean="0">
                <a:latin typeface="Times New Roman" panose="02020603050405020304" pitchFamily="18" charset="0"/>
                <a:ea typeface="Yu Mincho" charset="-128"/>
                <a:cs typeface="Times New Roman" panose="02020603050405020304" pitchFamily="18" charset="0"/>
              </a:rPr>
              <a:t>x    2                 </a:t>
            </a:r>
            <a:r>
              <a:rPr lang="en-US" sz="3200" dirty="0">
                <a:latin typeface="Times New Roman" panose="02020603050405020304" pitchFamily="18" charset="0"/>
                <a:ea typeface="Yu Mincho" charset="-128"/>
                <a:cs typeface="Times New Roman" panose="02020603050405020304" pitchFamily="18" charset="0"/>
              </a:rPr>
              <a:t>D. x    </a:t>
            </a:r>
            <a:r>
              <a:rPr lang="en-US" sz="3200" dirty="0" smtClean="0">
                <a:latin typeface="Times New Roman" panose="02020603050405020304" pitchFamily="18" charset="0"/>
                <a:ea typeface="Yu Mincho" charset="-128"/>
                <a:cs typeface="Times New Roman" panose="02020603050405020304" pitchFamily="18" charset="0"/>
              </a:rPr>
              <a:t>2</a:t>
            </a:r>
            <a:endParaRPr lang="en-US" sz="3200" dirty="0">
              <a:latin typeface="Times New Roman" panose="02020603050405020304" pitchFamily="18" charset="0"/>
              <a:ea typeface="Yu Mincho" charset="-128"/>
              <a:cs typeface="Times New Roman" panose="02020603050405020304" pitchFamily="18" charset="0"/>
            </a:endParaRPr>
          </a:p>
        </p:txBody>
      </p:sp>
      <p:sp>
        <p:nvSpPr>
          <p:cNvPr id="5" name="Oval 4"/>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01</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0" name="Oval 9"/>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02</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1" name="Oval 10"/>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03</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2" name="Oval 11"/>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04</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3" name="Oval 12"/>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05</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4" name="Oval 13"/>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06</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5" name="Oval 14"/>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07</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6" name="Oval 15"/>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08</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7" name="Oval 16"/>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09</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8" name="Oval 17"/>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10</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pic>
        <p:nvPicPr>
          <p:cNvPr id="7" name="ĐỒNG HỒ"/>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6735" y="2373714"/>
            <a:ext cx="1724891" cy="1439750"/>
          </a:xfrm>
          <a:prstGeom prst="rect">
            <a:avLst/>
          </a:prstGeom>
        </p:spPr>
      </p:pic>
      <p:pic>
        <p:nvPicPr>
          <p:cNvPr id="19" name="Dem-nguoc-dong-ho-10-giay-Tieng-bip-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461500" y="-1233488"/>
            <a:ext cx="487363" cy="487363"/>
          </a:xfrm>
          <a:prstGeom prst="rect">
            <a:avLst/>
          </a:prstGeom>
        </p:spPr>
      </p:pic>
      <p:pic>
        <p:nvPicPr>
          <p:cNvPr id="21" name="Picture 4" descr="https://lh3.googleusercontent.com/-O_jOpzs4cB4/WsHO0F0eYmI/AAAAAAAACAw/-RG37oWVKt4jSXj_JppqbSv5XgA9hzUCwCHMYCw/h136/6-mau_slide_powerpoint_dep_ctu.vn_(123).gif">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3986" y="6192983"/>
            <a:ext cx="1299554" cy="6497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p:cNvGraphicFramePr>
            <a:graphicFrameLocks noChangeAspect="1"/>
          </p:cNvGraphicFramePr>
          <p:nvPr>
            <p:extLst>
              <p:ext uri="{D42A27DB-BD31-4B8C-83A1-F6EECF244321}">
                <p14:modId xmlns:p14="http://schemas.microsoft.com/office/powerpoint/2010/main" val="1120264180"/>
              </p:ext>
            </p:extLst>
          </p:nvPr>
        </p:nvGraphicFramePr>
        <p:xfrm>
          <a:off x="1924051" y="3560481"/>
          <a:ext cx="304800" cy="375425"/>
        </p:xfrm>
        <a:graphic>
          <a:graphicData uri="http://schemas.openxmlformats.org/presentationml/2006/ole">
            <mc:AlternateContent xmlns:mc="http://schemas.openxmlformats.org/markup-compatibility/2006">
              <mc:Choice xmlns:v="urn:schemas-microsoft-com:vml" Requires="v">
                <p:oleObj spid="_x0000_s12328" name="Equation" r:id="rId9" imgW="139579" imgH="164957" progId="Equation.DSMT4">
                  <p:embed/>
                </p:oleObj>
              </mc:Choice>
              <mc:Fallback>
                <p:oleObj name="Equation" r:id="rId9" imgW="139579" imgH="164957" progId="Equation.DSMT4">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24051" y="3560481"/>
                        <a:ext cx="304800" cy="375425"/>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569581199"/>
              </p:ext>
            </p:extLst>
          </p:nvPr>
        </p:nvGraphicFramePr>
        <p:xfrm>
          <a:off x="4988547" y="3539864"/>
          <a:ext cx="297828" cy="366836"/>
        </p:xfrm>
        <a:graphic>
          <a:graphicData uri="http://schemas.openxmlformats.org/presentationml/2006/ole">
            <mc:AlternateContent xmlns:mc="http://schemas.openxmlformats.org/markup-compatibility/2006">
              <mc:Choice xmlns:v="urn:schemas-microsoft-com:vml" Requires="v">
                <p:oleObj spid="_x0000_s12329" name="Equation" r:id="rId11" imgW="139579" imgH="164957" progId="Equation.DSMT4">
                  <p:embed/>
                </p:oleObj>
              </mc:Choice>
              <mc:Fallback>
                <p:oleObj name="Equation" r:id="rId11" imgW="139579" imgH="164957" progId="Equation.DSMT4">
                  <p:embed/>
                  <p:pic>
                    <p:nvPicPr>
                      <p:cNvPr id="0" name="Object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88547" y="3539864"/>
                        <a:ext cx="297828" cy="366836"/>
                      </a:xfrm>
                      <a:prstGeom prst="rect">
                        <a:avLst/>
                      </a:prstGeom>
                      <a:noFill/>
                    </p:spPr>
                  </p:pic>
                </p:oleObj>
              </mc:Fallback>
            </mc:AlternateContent>
          </a:graphicData>
        </a:graphic>
      </p:graphicFrame>
      <p:sp>
        <p:nvSpPr>
          <p:cNvPr id="27" name="Oval 26"/>
          <p:cNvSpPr/>
          <p:nvPr/>
        </p:nvSpPr>
        <p:spPr>
          <a:xfrm>
            <a:off x="1070599" y="2505540"/>
            <a:ext cx="600075" cy="6115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729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20" presetClass="exit" presetSubtype="0" fill="hold" grpId="0" nodeType="withEffect">
                                  <p:stCondLst>
                                    <p:cond delay="0"/>
                                  </p:stCondLst>
                                  <p:childTnLst>
                                    <p:animEffect transition="out" filter="wedge">
                                      <p:cBhvr>
                                        <p:cTn id="14" dur="1000"/>
                                        <p:tgtEl>
                                          <p:spTgt spid="18"/>
                                        </p:tgtEl>
                                      </p:cBhvr>
                                    </p:animEffect>
                                    <p:set>
                                      <p:cBhvr>
                                        <p:cTn id="15" dur="1" fill="hold">
                                          <p:stCondLst>
                                            <p:cond delay="999"/>
                                          </p:stCondLst>
                                        </p:cTn>
                                        <p:tgtEl>
                                          <p:spTgt spid="18"/>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childTnLst>
                          </p:cTn>
                        </p:par>
                        <p:par>
                          <p:cTn id="18" fill="hold">
                            <p:stCondLst>
                              <p:cond delay="1000"/>
                            </p:stCondLst>
                            <p:childTnLst>
                              <p:par>
                                <p:cTn id="19" presetID="20" presetClass="exit" presetSubtype="0" fill="hold" grpId="0" nodeType="afterEffect">
                                  <p:stCondLst>
                                    <p:cond delay="0"/>
                                  </p:stCondLst>
                                  <p:childTnLst>
                                    <p:animEffect transition="out" filter="wedge">
                                      <p:cBhvr>
                                        <p:cTn id="20" dur="1000"/>
                                        <p:tgtEl>
                                          <p:spTgt spid="17"/>
                                        </p:tgtEl>
                                      </p:cBhvr>
                                    </p:animEffect>
                                    <p:set>
                                      <p:cBhvr>
                                        <p:cTn id="21" dur="1" fill="hold">
                                          <p:stCondLst>
                                            <p:cond delay="999"/>
                                          </p:stCondLst>
                                        </p:cTn>
                                        <p:tgtEl>
                                          <p:spTgt spid="17"/>
                                        </p:tgtEl>
                                        <p:attrNameLst>
                                          <p:attrName>style.visibility</p:attrName>
                                        </p:attrNameLst>
                                      </p:cBhvr>
                                      <p:to>
                                        <p:strVal val="hidden"/>
                                      </p:to>
                                    </p:set>
                                  </p:childTnLst>
                                </p:cTn>
                              </p:par>
                            </p:childTnLst>
                          </p:cTn>
                        </p:par>
                        <p:par>
                          <p:cTn id="22" fill="hold">
                            <p:stCondLst>
                              <p:cond delay="2000"/>
                            </p:stCondLst>
                            <p:childTnLst>
                              <p:par>
                                <p:cTn id="23" presetID="20" presetClass="exit" presetSubtype="0" fill="hold" grpId="0" nodeType="afterEffect">
                                  <p:stCondLst>
                                    <p:cond delay="0"/>
                                  </p:stCondLst>
                                  <p:childTnLst>
                                    <p:animEffect transition="out" filter="wedg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childTnLst>
                          </p:cTn>
                        </p:par>
                        <p:par>
                          <p:cTn id="26" fill="hold">
                            <p:stCondLst>
                              <p:cond delay="3000"/>
                            </p:stCondLst>
                            <p:childTnLst>
                              <p:par>
                                <p:cTn id="27" presetID="20" presetClass="exit" presetSubtype="0" fill="hold" grpId="0" nodeType="afterEffect">
                                  <p:stCondLst>
                                    <p:cond delay="0"/>
                                  </p:stCondLst>
                                  <p:childTnLst>
                                    <p:animEffect transition="out" filter="wedge">
                                      <p:cBhvr>
                                        <p:cTn id="28" dur="1000"/>
                                        <p:tgtEl>
                                          <p:spTgt spid="15"/>
                                        </p:tgtEl>
                                      </p:cBhvr>
                                    </p:animEffect>
                                    <p:set>
                                      <p:cBhvr>
                                        <p:cTn id="29" dur="1" fill="hold">
                                          <p:stCondLst>
                                            <p:cond delay="999"/>
                                          </p:stCondLst>
                                        </p:cTn>
                                        <p:tgtEl>
                                          <p:spTgt spid="15"/>
                                        </p:tgtEl>
                                        <p:attrNameLst>
                                          <p:attrName>style.visibility</p:attrName>
                                        </p:attrNameLst>
                                      </p:cBhvr>
                                      <p:to>
                                        <p:strVal val="hidden"/>
                                      </p:to>
                                    </p:set>
                                  </p:childTnLst>
                                </p:cTn>
                              </p:par>
                            </p:childTnLst>
                          </p:cTn>
                        </p:par>
                        <p:par>
                          <p:cTn id="30" fill="hold">
                            <p:stCondLst>
                              <p:cond delay="4000"/>
                            </p:stCondLst>
                            <p:childTnLst>
                              <p:par>
                                <p:cTn id="31" presetID="20" presetClass="exit" presetSubtype="0" fill="hold" grpId="0" nodeType="afterEffect">
                                  <p:stCondLst>
                                    <p:cond delay="0"/>
                                  </p:stCondLst>
                                  <p:childTnLst>
                                    <p:animEffect transition="out" filter="wedge">
                                      <p:cBhvr>
                                        <p:cTn id="32" dur="1000"/>
                                        <p:tgtEl>
                                          <p:spTgt spid="14"/>
                                        </p:tgtEl>
                                      </p:cBhvr>
                                    </p:animEffect>
                                    <p:set>
                                      <p:cBhvr>
                                        <p:cTn id="33" dur="1" fill="hold">
                                          <p:stCondLst>
                                            <p:cond delay="999"/>
                                          </p:stCondLst>
                                        </p:cTn>
                                        <p:tgtEl>
                                          <p:spTgt spid="14"/>
                                        </p:tgtEl>
                                        <p:attrNameLst>
                                          <p:attrName>style.visibility</p:attrName>
                                        </p:attrNameLst>
                                      </p:cBhvr>
                                      <p:to>
                                        <p:strVal val="hidden"/>
                                      </p:to>
                                    </p:set>
                                  </p:childTnLst>
                                </p:cTn>
                              </p:par>
                            </p:childTnLst>
                          </p:cTn>
                        </p:par>
                        <p:par>
                          <p:cTn id="34" fill="hold">
                            <p:stCondLst>
                              <p:cond delay="5000"/>
                            </p:stCondLst>
                            <p:childTnLst>
                              <p:par>
                                <p:cTn id="35" presetID="20" presetClass="exit" presetSubtype="0" fill="hold" grpId="0" nodeType="afterEffect">
                                  <p:stCondLst>
                                    <p:cond delay="0"/>
                                  </p:stCondLst>
                                  <p:childTnLst>
                                    <p:animEffect transition="out" filter="wedge">
                                      <p:cBhvr>
                                        <p:cTn id="36" dur="1000"/>
                                        <p:tgtEl>
                                          <p:spTgt spid="13"/>
                                        </p:tgtEl>
                                      </p:cBhvr>
                                    </p:animEffect>
                                    <p:set>
                                      <p:cBhvr>
                                        <p:cTn id="37" dur="1" fill="hold">
                                          <p:stCondLst>
                                            <p:cond delay="999"/>
                                          </p:stCondLst>
                                        </p:cTn>
                                        <p:tgtEl>
                                          <p:spTgt spid="13"/>
                                        </p:tgtEl>
                                        <p:attrNameLst>
                                          <p:attrName>style.visibility</p:attrName>
                                        </p:attrNameLst>
                                      </p:cBhvr>
                                      <p:to>
                                        <p:strVal val="hidden"/>
                                      </p:to>
                                    </p:set>
                                  </p:childTnLst>
                                </p:cTn>
                              </p:par>
                            </p:childTnLst>
                          </p:cTn>
                        </p:par>
                        <p:par>
                          <p:cTn id="38" fill="hold">
                            <p:stCondLst>
                              <p:cond delay="6000"/>
                            </p:stCondLst>
                            <p:childTnLst>
                              <p:par>
                                <p:cTn id="39" presetID="20" presetClass="exit" presetSubtype="0" fill="hold" grpId="0" nodeType="afterEffect">
                                  <p:stCondLst>
                                    <p:cond delay="0"/>
                                  </p:stCondLst>
                                  <p:childTnLst>
                                    <p:animEffect transition="out" filter="wedge">
                                      <p:cBhvr>
                                        <p:cTn id="40" dur="1000"/>
                                        <p:tgtEl>
                                          <p:spTgt spid="12"/>
                                        </p:tgtEl>
                                      </p:cBhvr>
                                    </p:animEffect>
                                    <p:set>
                                      <p:cBhvr>
                                        <p:cTn id="41" dur="1" fill="hold">
                                          <p:stCondLst>
                                            <p:cond delay="999"/>
                                          </p:stCondLst>
                                        </p:cTn>
                                        <p:tgtEl>
                                          <p:spTgt spid="12"/>
                                        </p:tgtEl>
                                        <p:attrNameLst>
                                          <p:attrName>style.visibility</p:attrName>
                                        </p:attrNameLst>
                                      </p:cBhvr>
                                      <p:to>
                                        <p:strVal val="hidden"/>
                                      </p:to>
                                    </p:set>
                                  </p:childTnLst>
                                </p:cTn>
                              </p:par>
                            </p:childTnLst>
                          </p:cTn>
                        </p:par>
                        <p:par>
                          <p:cTn id="42" fill="hold">
                            <p:stCondLst>
                              <p:cond delay="7000"/>
                            </p:stCondLst>
                            <p:childTnLst>
                              <p:par>
                                <p:cTn id="43" presetID="20" presetClass="exit" presetSubtype="0" fill="hold" grpId="0" nodeType="afterEffect">
                                  <p:stCondLst>
                                    <p:cond delay="0"/>
                                  </p:stCondLst>
                                  <p:childTnLst>
                                    <p:animEffect transition="out" filter="wedge">
                                      <p:cBhvr>
                                        <p:cTn id="44" dur="1000"/>
                                        <p:tgtEl>
                                          <p:spTgt spid="11"/>
                                        </p:tgtEl>
                                      </p:cBhvr>
                                    </p:animEffect>
                                    <p:set>
                                      <p:cBhvr>
                                        <p:cTn id="45" dur="1" fill="hold">
                                          <p:stCondLst>
                                            <p:cond delay="999"/>
                                          </p:stCondLst>
                                        </p:cTn>
                                        <p:tgtEl>
                                          <p:spTgt spid="11"/>
                                        </p:tgtEl>
                                        <p:attrNameLst>
                                          <p:attrName>style.visibility</p:attrName>
                                        </p:attrNameLst>
                                      </p:cBhvr>
                                      <p:to>
                                        <p:strVal val="hidden"/>
                                      </p:to>
                                    </p:set>
                                  </p:childTnLst>
                                </p:cTn>
                              </p:par>
                            </p:childTnLst>
                          </p:cTn>
                        </p:par>
                        <p:par>
                          <p:cTn id="46" fill="hold">
                            <p:stCondLst>
                              <p:cond delay="8000"/>
                            </p:stCondLst>
                            <p:childTnLst>
                              <p:par>
                                <p:cTn id="47" presetID="20" presetClass="exit" presetSubtype="0" fill="hold" grpId="0" nodeType="afterEffect">
                                  <p:stCondLst>
                                    <p:cond delay="0"/>
                                  </p:stCondLst>
                                  <p:childTnLst>
                                    <p:animEffect transition="out" filter="wedge">
                                      <p:cBhvr>
                                        <p:cTn id="48" dur="1000"/>
                                        <p:tgtEl>
                                          <p:spTgt spid="10"/>
                                        </p:tgtEl>
                                      </p:cBhvr>
                                    </p:animEffect>
                                    <p:set>
                                      <p:cBhvr>
                                        <p:cTn id="49" dur="1" fill="hold">
                                          <p:stCondLst>
                                            <p:cond delay="999"/>
                                          </p:stCondLst>
                                        </p:cTn>
                                        <p:tgtEl>
                                          <p:spTgt spid="10"/>
                                        </p:tgtEl>
                                        <p:attrNameLst>
                                          <p:attrName>style.visibility</p:attrName>
                                        </p:attrNameLst>
                                      </p:cBhvr>
                                      <p:to>
                                        <p:strVal val="hidden"/>
                                      </p:to>
                                    </p:set>
                                  </p:childTnLst>
                                </p:cTn>
                              </p:par>
                            </p:childTnLst>
                          </p:cTn>
                        </p:par>
                        <p:par>
                          <p:cTn id="50" fill="hold">
                            <p:stCondLst>
                              <p:cond delay="9000"/>
                            </p:stCondLst>
                            <p:childTnLst>
                              <p:par>
                                <p:cTn id="51" presetID="20" presetClass="exit" presetSubtype="0" fill="hold" grpId="0" nodeType="afterEffect">
                                  <p:stCondLst>
                                    <p:cond delay="0"/>
                                  </p:stCondLst>
                                  <p:childTnLst>
                                    <p:animEffect transition="out" filter="wedge">
                                      <p:cBhvr>
                                        <p:cTn id="52" dur="1000"/>
                                        <p:tgtEl>
                                          <p:spTgt spid="5"/>
                                        </p:tgtEl>
                                      </p:cBhvr>
                                    </p:animEffect>
                                    <p:set>
                                      <p:cBhvr>
                                        <p:cTn id="5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54"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1294" y="1412466"/>
            <a:ext cx="10248942" cy="3046988"/>
          </a:xfrm>
          <a:prstGeom prst="rect">
            <a:avLst/>
          </a:prstGeom>
          <a:noFill/>
        </p:spPr>
        <p:txBody>
          <a:bodyPr wrap="square" lIns="91440" tIns="45720" rIns="91440" bIns="45720">
            <a:spAutoFit/>
          </a:bodyPr>
          <a:lstStyle/>
          <a:p>
            <a:pPr lvl="0" eaLnBrk="0" fontAlgn="base" hangingPunct="0">
              <a:spcBef>
                <a:spcPct val="0"/>
              </a:spcBef>
              <a:spcAft>
                <a:spcPct val="0"/>
              </a:spcAft>
            </a:pPr>
            <a:r>
              <a:rPr lang="en-US" sz="3200" b="1" dirty="0" err="1">
                <a:latin typeface="Times New Roman" panose="02020603050405020304" pitchFamily="18" charset="0"/>
                <a:ea typeface="Arial" panose="020B0604020202020204" pitchFamily="34" charset="0"/>
                <a:cs typeface="Times New Roman" panose="02020603050405020304" pitchFamily="18" charset="0"/>
              </a:rPr>
              <a:t>Câu</a:t>
            </a:r>
            <a:r>
              <a:rPr lang="en-US" sz="3200" b="1" dirty="0">
                <a:latin typeface="Times New Roman" panose="02020603050405020304" pitchFamily="18" charset="0"/>
                <a:ea typeface="Arial" panose="020B0604020202020204" pitchFamily="34" charset="0"/>
                <a:cs typeface="Times New Roman" panose="02020603050405020304" pitchFamily="18" charset="0"/>
              </a:rPr>
              <a:t> 4:</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Hình</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chữ</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nhật</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có</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chu</a:t>
            </a:r>
            <a:r>
              <a:rPr lang="en-US" sz="3200" dirty="0">
                <a:latin typeface="Times New Roman" panose="02020603050405020304" pitchFamily="18" charset="0"/>
                <a:ea typeface="Arial" panose="020B0604020202020204" pitchFamily="34" charset="0"/>
                <a:cs typeface="Times New Roman" panose="02020603050405020304" pitchFamily="18" charset="0"/>
              </a:rPr>
              <a:t> vi </a:t>
            </a:r>
            <a:r>
              <a:rPr lang="en-US" sz="3200" dirty="0" err="1">
                <a:latin typeface="Times New Roman" panose="02020603050405020304" pitchFamily="18" charset="0"/>
                <a:ea typeface="Arial" panose="020B0604020202020204" pitchFamily="34" charset="0"/>
                <a:cs typeface="Times New Roman" panose="02020603050405020304" pitchFamily="18" charset="0"/>
              </a:rPr>
              <a:t>là</a:t>
            </a:r>
            <a:r>
              <a:rPr lang="en-US" sz="3200" dirty="0">
                <a:latin typeface="Times New Roman" panose="02020603050405020304" pitchFamily="18" charset="0"/>
                <a:ea typeface="Arial" panose="020B0604020202020204" pitchFamily="34" charset="0"/>
                <a:cs typeface="Times New Roman" panose="02020603050405020304" pitchFamily="18" charset="0"/>
              </a:rPr>
              <a:t> 48 cm. </a:t>
            </a:r>
            <a:r>
              <a:rPr lang="en-US" sz="3200" dirty="0" err="1">
                <a:latin typeface="Times New Roman" panose="02020603050405020304" pitchFamily="18" charset="0"/>
                <a:ea typeface="Arial" panose="020B0604020202020204" pitchFamily="34" charset="0"/>
                <a:cs typeface="Times New Roman" panose="02020603050405020304" pitchFamily="18" charset="0"/>
              </a:rPr>
              <a:t>Biết</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chiều</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rộng</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không</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lớn</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hơn</a:t>
            </a:r>
            <a:r>
              <a:rPr lang="en-US" sz="3200" dirty="0">
                <a:latin typeface="Times New Roman" panose="02020603050405020304" pitchFamily="18" charset="0"/>
                <a:ea typeface="Arial" panose="020B0604020202020204" pitchFamily="34" charset="0"/>
                <a:cs typeface="Times New Roman" panose="02020603050405020304" pitchFamily="18" charset="0"/>
              </a:rPr>
              <a:t> 10 cm, </a:t>
            </a:r>
            <a:r>
              <a:rPr lang="en-US" sz="3200" dirty="0" err="1">
                <a:latin typeface="Times New Roman" panose="02020603050405020304" pitchFamily="18" charset="0"/>
                <a:ea typeface="Arial" panose="020B0604020202020204" pitchFamily="34" charset="0"/>
                <a:cs typeface="Times New Roman" panose="02020603050405020304" pitchFamily="18" charset="0"/>
              </a:rPr>
              <a:t>chiều</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dài</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là</a:t>
            </a:r>
            <a:r>
              <a:rPr lang="en-US" sz="3200" dirty="0">
                <a:latin typeface="Times New Roman" panose="02020603050405020304" pitchFamily="18" charset="0"/>
                <a:ea typeface="Arial" panose="020B0604020202020204" pitchFamily="34" charset="0"/>
                <a:cs typeface="Times New Roman" panose="02020603050405020304" pitchFamily="18" charset="0"/>
              </a:rPr>
              <a:t> x cm. </a:t>
            </a:r>
            <a:r>
              <a:rPr lang="en-US" sz="3200" dirty="0" err="1">
                <a:latin typeface="Times New Roman" panose="02020603050405020304" pitchFamily="18" charset="0"/>
                <a:ea typeface="Arial" panose="020B0604020202020204" pitchFamily="34" charset="0"/>
                <a:cs typeface="Times New Roman" panose="02020603050405020304" pitchFamily="18" charset="0"/>
              </a:rPr>
              <a:t>Khi</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đó</a:t>
            </a:r>
            <a:r>
              <a:rPr lang="en-US" sz="3200" dirty="0">
                <a:latin typeface="Times New Roman" panose="02020603050405020304" pitchFamily="18" charset="0"/>
                <a:ea typeface="Arial" panose="020B0604020202020204" pitchFamily="34" charset="0"/>
                <a:cs typeface="Times New Roman" panose="02020603050405020304" pitchFamily="18" charset="0"/>
              </a:rPr>
              <a:t>:</a:t>
            </a:r>
            <a:endParaRPr lang="en-US" sz="3200" dirty="0"/>
          </a:p>
          <a:p>
            <a:pPr lvl="0" eaLnBrk="0" fontAlgn="base" hangingPunct="0">
              <a:spcBef>
                <a:spcPct val="0"/>
              </a:spcBef>
              <a:spcAft>
                <a:spcPct val="0"/>
              </a:spcAft>
            </a:pPr>
            <a:endParaRPr lang="en-US" sz="3200" dirty="0" smtClean="0">
              <a:latin typeface="Times New Roman" panose="02020603050405020304" pitchFamily="18" charset="0"/>
              <a:ea typeface="Yu Mincho" charset="-128"/>
              <a:cs typeface="Times New Roman" panose="02020603050405020304" pitchFamily="18" charset="0"/>
            </a:endParaRPr>
          </a:p>
          <a:p>
            <a:pPr marL="514350" lvl="0" indent="-514350" eaLnBrk="0" fontAlgn="base" hangingPunct="0">
              <a:spcBef>
                <a:spcPct val="0"/>
              </a:spcBef>
              <a:spcAft>
                <a:spcPct val="0"/>
              </a:spcAft>
              <a:buAutoNum type="alphaUcPeriod"/>
            </a:pPr>
            <a:r>
              <a:rPr lang="en-US" sz="3200" dirty="0" smtClean="0">
                <a:latin typeface="Times New Roman" panose="02020603050405020304" pitchFamily="18" charset="0"/>
                <a:ea typeface="Yu Mincho" charset="-128"/>
                <a:cs typeface="Times New Roman" panose="02020603050405020304" pitchFamily="18" charset="0"/>
              </a:rPr>
              <a:t>x    14                       B. x    14</a:t>
            </a:r>
          </a:p>
          <a:p>
            <a:pPr lvl="0" eaLnBrk="0" fontAlgn="base" hangingPunct="0">
              <a:spcBef>
                <a:spcPct val="0"/>
              </a:spcBef>
              <a:spcAft>
                <a:spcPct val="0"/>
              </a:spcAft>
            </a:pPr>
            <a:endParaRPr lang="en-US" sz="3200" dirty="0">
              <a:latin typeface="Times New Roman" panose="02020603050405020304" pitchFamily="18" charset="0"/>
              <a:ea typeface="Yu Mincho" charset="-128"/>
              <a:cs typeface="Times New Roman" panose="02020603050405020304" pitchFamily="18" charset="0"/>
            </a:endParaRPr>
          </a:p>
          <a:p>
            <a:pPr lvl="0" eaLnBrk="0" fontAlgn="base" hangingPunct="0">
              <a:spcBef>
                <a:spcPct val="0"/>
              </a:spcBef>
              <a:spcAft>
                <a:spcPct val="0"/>
              </a:spcAft>
            </a:pPr>
            <a:r>
              <a:rPr lang="en-US" sz="3200" dirty="0" smtClean="0">
                <a:latin typeface="Times New Roman" panose="02020603050405020304" pitchFamily="18" charset="0"/>
                <a:ea typeface="Yu Mincho" charset="-128"/>
                <a:cs typeface="Times New Roman" panose="02020603050405020304" pitchFamily="18" charset="0"/>
              </a:rPr>
              <a:t>C. x     38                       D. x    38</a:t>
            </a:r>
            <a:endParaRPr lang="en-US" sz="3200" dirty="0">
              <a:latin typeface="Arial" panose="020B0604020202020204" pitchFamily="34" charset="0"/>
            </a:endParaRPr>
          </a:p>
        </p:txBody>
      </p:sp>
      <p:sp>
        <p:nvSpPr>
          <p:cNvPr id="5" name="Oval 4"/>
          <p:cNvSpPr/>
          <p:nvPr/>
        </p:nvSpPr>
        <p:spPr>
          <a:xfrm>
            <a:off x="101128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01</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0" name="Oval 9"/>
          <p:cNvSpPr/>
          <p:nvPr/>
        </p:nvSpPr>
        <p:spPr>
          <a:xfrm>
            <a:off x="101128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02</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1" name="Oval 10"/>
          <p:cNvSpPr/>
          <p:nvPr/>
        </p:nvSpPr>
        <p:spPr>
          <a:xfrm>
            <a:off x="101128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03</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2" name="Oval 11"/>
          <p:cNvSpPr/>
          <p:nvPr/>
        </p:nvSpPr>
        <p:spPr>
          <a:xfrm>
            <a:off x="101128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04</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3" name="Oval 12"/>
          <p:cNvSpPr/>
          <p:nvPr/>
        </p:nvSpPr>
        <p:spPr>
          <a:xfrm>
            <a:off x="101128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05</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4" name="Oval 13"/>
          <p:cNvSpPr/>
          <p:nvPr/>
        </p:nvSpPr>
        <p:spPr>
          <a:xfrm>
            <a:off x="101128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06</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5" name="Oval 14"/>
          <p:cNvSpPr/>
          <p:nvPr/>
        </p:nvSpPr>
        <p:spPr>
          <a:xfrm>
            <a:off x="101128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07</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6" name="Oval 15"/>
          <p:cNvSpPr/>
          <p:nvPr/>
        </p:nvSpPr>
        <p:spPr>
          <a:xfrm>
            <a:off x="101128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08</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7" name="Oval 16"/>
          <p:cNvSpPr/>
          <p:nvPr/>
        </p:nvSpPr>
        <p:spPr>
          <a:xfrm>
            <a:off x="101128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09</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8" name="Oval 17"/>
          <p:cNvSpPr/>
          <p:nvPr/>
        </p:nvSpPr>
        <p:spPr>
          <a:xfrm>
            <a:off x="101128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10</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pic>
        <p:nvPicPr>
          <p:cNvPr id="7" name="ĐỒNG HỒ"/>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6335" y="2373714"/>
            <a:ext cx="1724891" cy="1439750"/>
          </a:xfrm>
          <a:prstGeom prst="rect">
            <a:avLst/>
          </a:prstGeom>
        </p:spPr>
      </p:pic>
      <p:pic>
        <p:nvPicPr>
          <p:cNvPr id="19" name="Dem-nguoc-dong-ho-10-giay-Tieng-bip-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461500" y="-1233488"/>
            <a:ext cx="487363" cy="487363"/>
          </a:xfrm>
          <a:prstGeom prst="rect">
            <a:avLst/>
          </a:prstGeom>
        </p:spPr>
      </p:pic>
      <p:pic>
        <p:nvPicPr>
          <p:cNvPr id="21" name="Picture 4" descr="https://lh3.googleusercontent.com/-O_jOpzs4cB4/WsHO0F0eYmI/AAAAAAAACAw/-RG37oWVKt4jSXj_JppqbSv5XgA9hzUCwCHMYCw/h136/6-mau_slide_powerpoint_dep_ctu.vn_(123).gif">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3986" y="6192983"/>
            <a:ext cx="1299554" cy="6497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p:cNvGraphicFramePr>
            <a:graphicFrameLocks noChangeAspect="1"/>
          </p:cNvGraphicFramePr>
          <p:nvPr>
            <p:extLst>
              <p:ext uri="{D42A27DB-BD31-4B8C-83A1-F6EECF244321}">
                <p14:modId xmlns:p14="http://schemas.microsoft.com/office/powerpoint/2010/main" val="4042157239"/>
              </p:ext>
            </p:extLst>
          </p:nvPr>
        </p:nvGraphicFramePr>
        <p:xfrm>
          <a:off x="1878557" y="3996696"/>
          <a:ext cx="281481" cy="346704"/>
        </p:xfrm>
        <a:graphic>
          <a:graphicData uri="http://schemas.openxmlformats.org/presentationml/2006/ole">
            <mc:AlternateContent xmlns:mc="http://schemas.openxmlformats.org/markup-compatibility/2006">
              <mc:Choice xmlns:v="urn:schemas-microsoft-com:vml" Requires="v">
                <p:oleObj spid="_x0000_s13392" name="Equation" r:id="rId9" imgW="139579" imgH="164957" progId="Equation.DSMT4">
                  <p:embed/>
                </p:oleObj>
              </mc:Choice>
              <mc:Fallback>
                <p:oleObj name="Equation" r:id="rId9" imgW="139579" imgH="164957" progId="Equation.DSMT4">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8557" y="3996696"/>
                        <a:ext cx="281481" cy="346704"/>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916458153"/>
              </p:ext>
            </p:extLst>
          </p:nvPr>
        </p:nvGraphicFramePr>
        <p:xfrm>
          <a:off x="5725420" y="2996427"/>
          <a:ext cx="304800" cy="375423"/>
        </p:xfrm>
        <a:graphic>
          <a:graphicData uri="http://schemas.openxmlformats.org/presentationml/2006/ole">
            <mc:AlternateContent xmlns:mc="http://schemas.openxmlformats.org/markup-compatibility/2006">
              <mc:Choice xmlns:v="urn:schemas-microsoft-com:vml" Requires="v">
                <p:oleObj spid="_x0000_s13393" name="Equation" r:id="rId11" imgW="139579" imgH="164957" progId="Equation.DSMT4">
                  <p:embed/>
                </p:oleObj>
              </mc:Choice>
              <mc:Fallback>
                <p:oleObj name="Equation" r:id="rId11" imgW="139579" imgH="164957" progId="Equation.DSMT4">
                  <p:embed/>
                  <p:pic>
                    <p:nvPicPr>
                      <p:cNvPr id="0"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25420" y="2996427"/>
                        <a:ext cx="304800" cy="375423"/>
                      </a:xfrm>
                      <a:prstGeom prst="rect">
                        <a:avLst/>
                      </a:prstGeom>
                      <a:noFill/>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363536418"/>
              </p:ext>
            </p:extLst>
          </p:nvPr>
        </p:nvGraphicFramePr>
        <p:xfrm>
          <a:off x="1914524" y="3025146"/>
          <a:ext cx="281481" cy="346704"/>
        </p:xfrm>
        <a:graphic>
          <a:graphicData uri="http://schemas.openxmlformats.org/presentationml/2006/ole">
            <mc:AlternateContent xmlns:mc="http://schemas.openxmlformats.org/markup-compatibility/2006">
              <mc:Choice xmlns:v="urn:schemas-microsoft-com:vml" Requires="v">
                <p:oleObj spid="_x0000_s13394" name="Equation" r:id="rId13" imgW="139579" imgH="164957" progId="Equation.DSMT4">
                  <p:embed/>
                </p:oleObj>
              </mc:Choice>
              <mc:Fallback>
                <p:oleObj name="Equation" r:id="rId13" imgW="139579" imgH="164957"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4524" y="3025146"/>
                        <a:ext cx="281481" cy="346704"/>
                      </a:xfrm>
                      <a:prstGeom prst="rect">
                        <a:avLst/>
                      </a:prstGeom>
                      <a:noFill/>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526639949"/>
              </p:ext>
            </p:extLst>
          </p:nvPr>
        </p:nvGraphicFramePr>
        <p:xfrm>
          <a:off x="5782570" y="3968121"/>
          <a:ext cx="304800" cy="375423"/>
        </p:xfrm>
        <a:graphic>
          <a:graphicData uri="http://schemas.openxmlformats.org/presentationml/2006/ole">
            <mc:AlternateContent xmlns:mc="http://schemas.openxmlformats.org/markup-compatibility/2006">
              <mc:Choice xmlns:v="urn:schemas-microsoft-com:vml" Requires="v">
                <p:oleObj spid="_x0000_s13395" name="Equation" r:id="rId14" imgW="139579" imgH="164957" progId="Equation.DSMT4">
                  <p:embed/>
                </p:oleObj>
              </mc:Choice>
              <mc:Fallback>
                <p:oleObj name="Equation" r:id="rId14" imgW="139579" imgH="164957"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82570" y="3968121"/>
                        <a:ext cx="304800" cy="375423"/>
                      </a:xfrm>
                      <a:prstGeom prst="rect">
                        <a:avLst/>
                      </a:prstGeom>
                      <a:noFill/>
                    </p:spPr>
                  </p:pic>
                </p:oleObj>
              </mc:Fallback>
            </mc:AlternateContent>
          </a:graphicData>
        </a:graphic>
      </p:graphicFrame>
      <p:sp>
        <p:nvSpPr>
          <p:cNvPr id="33" name="Oval 32"/>
          <p:cNvSpPr/>
          <p:nvPr/>
        </p:nvSpPr>
        <p:spPr>
          <a:xfrm>
            <a:off x="992891" y="2892704"/>
            <a:ext cx="600075" cy="6115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102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20" presetClass="exit" presetSubtype="0" fill="hold" grpId="0" nodeType="withEffect">
                                  <p:stCondLst>
                                    <p:cond delay="0"/>
                                  </p:stCondLst>
                                  <p:childTnLst>
                                    <p:animEffect transition="out" filter="wedge">
                                      <p:cBhvr>
                                        <p:cTn id="14" dur="1000"/>
                                        <p:tgtEl>
                                          <p:spTgt spid="18"/>
                                        </p:tgtEl>
                                      </p:cBhvr>
                                    </p:animEffect>
                                    <p:set>
                                      <p:cBhvr>
                                        <p:cTn id="15" dur="1" fill="hold">
                                          <p:stCondLst>
                                            <p:cond delay="999"/>
                                          </p:stCondLst>
                                        </p:cTn>
                                        <p:tgtEl>
                                          <p:spTgt spid="18"/>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childTnLst>
                          </p:cTn>
                        </p:par>
                        <p:par>
                          <p:cTn id="18" fill="hold">
                            <p:stCondLst>
                              <p:cond delay="1000"/>
                            </p:stCondLst>
                            <p:childTnLst>
                              <p:par>
                                <p:cTn id="19" presetID="20" presetClass="exit" presetSubtype="0" fill="hold" grpId="0" nodeType="afterEffect">
                                  <p:stCondLst>
                                    <p:cond delay="0"/>
                                  </p:stCondLst>
                                  <p:childTnLst>
                                    <p:animEffect transition="out" filter="wedge">
                                      <p:cBhvr>
                                        <p:cTn id="20" dur="1000"/>
                                        <p:tgtEl>
                                          <p:spTgt spid="17"/>
                                        </p:tgtEl>
                                      </p:cBhvr>
                                    </p:animEffect>
                                    <p:set>
                                      <p:cBhvr>
                                        <p:cTn id="21" dur="1" fill="hold">
                                          <p:stCondLst>
                                            <p:cond delay="999"/>
                                          </p:stCondLst>
                                        </p:cTn>
                                        <p:tgtEl>
                                          <p:spTgt spid="17"/>
                                        </p:tgtEl>
                                        <p:attrNameLst>
                                          <p:attrName>style.visibility</p:attrName>
                                        </p:attrNameLst>
                                      </p:cBhvr>
                                      <p:to>
                                        <p:strVal val="hidden"/>
                                      </p:to>
                                    </p:set>
                                  </p:childTnLst>
                                </p:cTn>
                              </p:par>
                            </p:childTnLst>
                          </p:cTn>
                        </p:par>
                        <p:par>
                          <p:cTn id="22" fill="hold">
                            <p:stCondLst>
                              <p:cond delay="2000"/>
                            </p:stCondLst>
                            <p:childTnLst>
                              <p:par>
                                <p:cTn id="23" presetID="20" presetClass="exit" presetSubtype="0" fill="hold" grpId="0" nodeType="afterEffect">
                                  <p:stCondLst>
                                    <p:cond delay="0"/>
                                  </p:stCondLst>
                                  <p:childTnLst>
                                    <p:animEffect transition="out" filter="wedg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childTnLst>
                          </p:cTn>
                        </p:par>
                        <p:par>
                          <p:cTn id="26" fill="hold">
                            <p:stCondLst>
                              <p:cond delay="3000"/>
                            </p:stCondLst>
                            <p:childTnLst>
                              <p:par>
                                <p:cTn id="27" presetID="20" presetClass="exit" presetSubtype="0" fill="hold" grpId="0" nodeType="afterEffect">
                                  <p:stCondLst>
                                    <p:cond delay="0"/>
                                  </p:stCondLst>
                                  <p:childTnLst>
                                    <p:animEffect transition="out" filter="wedge">
                                      <p:cBhvr>
                                        <p:cTn id="28" dur="1000"/>
                                        <p:tgtEl>
                                          <p:spTgt spid="15"/>
                                        </p:tgtEl>
                                      </p:cBhvr>
                                    </p:animEffect>
                                    <p:set>
                                      <p:cBhvr>
                                        <p:cTn id="29" dur="1" fill="hold">
                                          <p:stCondLst>
                                            <p:cond delay="999"/>
                                          </p:stCondLst>
                                        </p:cTn>
                                        <p:tgtEl>
                                          <p:spTgt spid="15"/>
                                        </p:tgtEl>
                                        <p:attrNameLst>
                                          <p:attrName>style.visibility</p:attrName>
                                        </p:attrNameLst>
                                      </p:cBhvr>
                                      <p:to>
                                        <p:strVal val="hidden"/>
                                      </p:to>
                                    </p:set>
                                  </p:childTnLst>
                                </p:cTn>
                              </p:par>
                            </p:childTnLst>
                          </p:cTn>
                        </p:par>
                        <p:par>
                          <p:cTn id="30" fill="hold">
                            <p:stCondLst>
                              <p:cond delay="4000"/>
                            </p:stCondLst>
                            <p:childTnLst>
                              <p:par>
                                <p:cTn id="31" presetID="20" presetClass="exit" presetSubtype="0" fill="hold" grpId="0" nodeType="afterEffect">
                                  <p:stCondLst>
                                    <p:cond delay="0"/>
                                  </p:stCondLst>
                                  <p:childTnLst>
                                    <p:animEffect transition="out" filter="wedge">
                                      <p:cBhvr>
                                        <p:cTn id="32" dur="1000"/>
                                        <p:tgtEl>
                                          <p:spTgt spid="14"/>
                                        </p:tgtEl>
                                      </p:cBhvr>
                                    </p:animEffect>
                                    <p:set>
                                      <p:cBhvr>
                                        <p:cTn id="33" dur="1" fill="hold">
                                          <p:stCondLst>
                                            <p:cond delay="999"/>
                                          </p:stCondLst>
                                        </p:cTn>
                                        <p:tgtEl>
                                          <p:spTgt spid="14"/>
                                        </p:tgtEl>
                                        <p:attrNameLst>
                                          <p:attrName>style.visibility</p:attrName>
                                        </p:attrNameLst>
                                      </p:cBhvr>
                                      <p:to>
                                        <p:strVal val="hidden"/>
                                      </p:to>
                                    </p:set>
                                  </p:childTnLst>
                                </p:cTn>
                              </p:par>
                            </p:childTnLst>
                          </p:cTn>
                        </p:par>
                        <p:par>
                          <p:cTn id="34" fill="hold">
                            <p:stCondLst>
                              <p:cond delay="5000"/>
                            </p:stCondLst>
                            <p:childTnLst>
                              <p:par>
                                <p:cTn id="35" presetID="20" presetClass="exit" presetSubtype="0" fill="hold" grpId="0" nodeType="afterEffect">
                                  <p:stCondLst>
                                    <p:cond delay="0"/>
                                  </p:stCondLst>
                                  <p:childTnLst>
                                    <p:animEffect transition="out" filter="wedge">
                                      <p:cBhvr>
                                        <p:cTn id="36" dur="1000"/>
                                        <p:tgtEl>
                                          <p:spTgt spid="13"/>
                                        </p:tgtEl>
                                      </p:cBhvr>
                                    </p:animEffect>
                                    <p:set>
                                      <p:cBhvr>
                                        <p:cTn id="37" dur="1" fill="hold">
                                          <p:stCondLst>
                                            <p:cond delay="999"/>
                                          </p:stCondLst>
                                        </p:cTn>
                                        <p:tgtEl>
                                          <p:spTgt spid="13"/>
                                        </p:tgtEl>
                                        <p:attrNameLst>
                                          <p:attrName>style.visibility</p:attrName>
                                        </p:attrNameLst>
                                      </p:cBhvr>
                                      <p:to>
                                        <p:strVal val="hidden"/>
                                      </p:to>
                                    </p:set>
                                  </p:childTnLst>
                                </p:cTn>
                              </p:par>
                            </p:childTnLst>
                          </p:cTn>
                        </p:par>
                        <p:par>
                          <p:cTn id="38" fill="hold">
                            <p:stCondLst>
                              <p:cond delay="6000"/>
                            </p:stCondLst>
                            <p:childTnLst>
                              <p:par>
                                <p:cTn id="39" presetID="20" presetClass="exit" presetSubtype="0" fill="hold" grpId="0" nodeType="afterEffect">
                                  <p:stCondLst>
                                    <p:cond delay="0"/>
                                  </p:stCondLst>
                                  <p:childTnLst>
                                    <p:animEffect transition="out" filter="wedge">
                                      <p:cBhvr>
                                        <p:cTn id="40" dur="1000"/>
                                        <p:tgtEl>
                                          <p:spTgt spid="12"/>
                                        </p:tgtEl>
                                      </p:cBhvr>
                                    </p:animEffect>
                                    <p:set>
                                      <p:cBhvr>
                                        <p:cTn id="41" dur="1" fill="hold">
                                          <p:stCondLst>
                                            <p:cond delay="999"/>
                                          </p:stCondLst>
                                        </p:cTn>
                                        <p:tgtEl>
                                          <p:spTgt spid="12"/>
                                        </p:tgtEl>
                                        <p:attrNameLst>
                                          <p:attrName>style.visibility</p:attrName>
                                        </p:attrNameLst>
                                      </p:cBhvr>
                                      <p:to>
                                        <p:strVal val="hidden"/>
                                      </p:to>
                                    </p:set>
                                  </p:childTnLst>
                                </p:cTn>
                              </p:par>
                            </p:childTnLst>
                          </p:cTn>
                        </p:par>
                        <p:par>
                          <p:cTn id="42" fill="hold">
                            <p:stCondLst>
                              <p:cond delay="7000"/>
                            </p:stCondLst>
                            <p:childTnLst>
                              <p:par>
                                <p:cTn id="43" presetID="20" presetClass="exit" presetSubtype="0" fill="hold" grpId="0" nodeType="afterEffect">
                                  <p:stCondLst>
                                    <p:cond delay="0"/>
                                  </p:stCondLst>
                                  <p:childTnLst>
                                    <p:animEffect transition="out" filter="wedge">
                                      <p:cBhvr>
                                        <p:cTn id="44" dur="1000"/>
                                        <p:tgtEl>
                                          <p:spTgt spid="11"/>
                                        </p:tgtEl>
                                      </p:cBhvr>
                                    </p:animEffect>
                                    <p:set>
                                      <p:cBhvr>
                                        <p:cTn id="45" dur="1" fill="hold">
                                          <p:stCondLst>
                                            <p:cond delay="999"/>
                                          </p:stCondLst>
                                        </p:cTn>
                                        <p:tgtEl>
                                          <p:spTgt spid="11"/>
                                        </p:tgtEl>
                                        <p:attrNameLst>
                                          <p:attrName>style.visibility</p:attrName>
                                        </p:attrNameLst>
                                      </p:cBhvr>
                                      <p:to>
                                        <p:strVal val="hidden"/>
                                      </p:to>
                                    </p:set>
                                  </p:childTnLst>
                                </p:cTn>
                              </p:par>
                            </p:childTnLst>
                          </p:cTn>
                        </p:par>
                        <p:par>
                          <p:cTn id="46" fill="hold">
                            <p:stCondLst>
                              <p:cond delay="8000"/>
                            </p:stCondLst>
                            <p:childTnLst>
                              <p:par>
                                <p:cTn id="47" presetID="20" presetClass="exit" presetSubtype="0" fill="hold" grpId="0" nodeType="afterEffect">
                                  <p:stCondLst>
                                    <p:cond delay="0"/>
                                  </p:stCondLst>
                                  <p:childTnLst>
                                    <p:animEffect transition="out" filter="wedge">
                                      <p:cBhvr>
                                        <p:cTn id="48" dur="1000"/>
                                        <p:tgtEl>
                                          <p:spTgt spid="10"/>
                                        </p:tgtEl>
                                      </p:cBhvr>
                                    </p:animEffect>
                                    <p:set>
                                      <p:cBhvr>
                                        <p:cTn id="49" dur="1" fill="hold">
                                          <p:stCondLst>
                                            <p:cond delay="999"/>
                                          </p:stCondLst>
                                        </p:cTn>
                                        <p:tgtEl>
                                          <p:spTgt spid="10"/>
                                        </p:tgtEl>
                                        <p:attrNameLst>
                                          <p:attrName>style.visibility</p:attrName>
                                        </p:attrNameLst>
                                      </p:cBhvr>
                                      <p:to>
                                        <p:strVal val="hidden"/>
                                      </p:to>
                                    </p:set>
                                  </p:childTnLst>
                                </p:cTn>
                              </p:par>
                            </p:childTnLst>
                          </p:cTn>
                        </p:par>
                        <p:par>
                          <p:cTn id="50" fill="hold">
                            <p:stCondLst>
                              <p:cond delay="9000"/>
                            </p:stCondLst>
                            <p:childTnLst>
                              <p:par>
                                <p:cTn id="51" presetID="20" presetClass="exit" presetSubtype="0" fill="hold" grpId="0" nodeType="afterEffect">
                                  <p:stCondLst>
                                    <p:cond delay="0"/>
                                  </p:stCondLst>
                                  <p:childTnLst>
                                    <p:animEffect transition="out" filter="wedge">
                                      <p:cBhvr>
                                        <p:cTn id="52" dur="1000"/>
                                        <p:tgtEl>
                                          <p:spTgt spid="5"/>
                                        </p:tgtEl>
                                      </p:cBhvr>
                                    </p:animEffect>
                                    <p:set>
                                      <p:cBhvr>
                                        <p:cTn id="5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54"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4055" y="315097"/>
            <a:ext cx="9249648" cy="2646878"/>
          </a:xfrm>
          <a:prstGeom prst="rect">
            <a:avLst/>
          </a:prstGeom>
          <a:noFill/>
        </p:spPr>
        <p:txBody>
          <a:bodyPr wrap="none" lIns="91440" tIns="45720" rIns="91440" bIns="45720">
            <a:spAutoFit/>
            <a:scene3d>
              <a:camera prst="orthographicFront"/>
              <a:lightRig rig="threePt" dir="t"/>
            </a:scene3d>
            <a:sp3d extrusionH="57150">
              <a:bevelT w="57150" h="38100" prst="hardEdge"/>
            </a:sp3d>
          </a:bodyPr>
          <a:lstStyle/>
          <a:p>
            <a:pPr algn="ctr"/>
            <a:r>
              <a:rPr lang="en-US" sz="16600" b="1" dirty="0" smtClean="0">
                <a:ln w="22225">
                  <a:solidFill>
                    <a:schemeClr val="accent2"/>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T</a:t>
            </a:r>
            <a:r>
              <a:rPr lang="en-US" sz="16600" b="1" dirty="0" smtClean="0">
                <a:ln w="22225">
                  <a:solidFill>
                    <a:schemeClr val="accent2"/>
                  </a:solidFill>
                  <a:prstDash val="solid"/>
                </a:ln>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H</a:t>
            </a:r>
            <a:r>
              <a:rPr lang="en-US" sz="16600" b="1" dirty="0" smtClean="0">
                <a:ln w="22225">
                  <a:solidFill>
                    <a:schemeClr val="accent2"/>
                  </a:solidFill>
                  <a:prstDash val="solid"/>
                </a:ln>
                <a:solidFill>
                  <a:srgbClr val="00B0F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E</a:t>
            </a:r>
            <a:r>
              <a:rPr lang="en-US" sz="16600" b="1" dirty="0" smtClean="0">
                <a:ln w="22225">
                  <a:solidFill>
                    <a:schemeClr val="accent2"/>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 </a:t>
            </a:r>
            <a:r>
              <a:rPr lang="en-US" sz="16600" b="1" dirty="0" smtClean="0">
                <a:ln w="22225">
                  <a:solidFill>
                    <a:schemeClr val="accent2"/>
                  </a:solidFill>
                  <a:prstDash val="solid"/>
                </a:ln>
                <a:solidFill>
                  <a:srgbClr val="CCFF33"/>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E</a:t>
            </a:r>
            <a:r>
              <a:rPr lang="en-US" sz="16600" b="1" dirty="0" smtClean="0">
                <a:ln w="22225">
                  <a:solidFill>
                    <a:schemeClr val="accent2"/>
                  </a:solidFill>
                  <a:prstDash val="solid"/>
                </a:ln>
                <a:solidFill>
                  <a:srgbClr val="0070C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N</a:t>
            </a:r>
            <a:r>
              <a:rPr lang="en-US" sz="16600" b="1" dirty="0" smtClean="0">
                <a:ln w="22225">
                  <a:solidFill>
                    <a:schemeClr val="accent2"/>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D</a:t>
            </a:r>
            <a:endParaRPr lang="en-US" sz="16600" b="1" dirty="0">
              <a:ln w="22225">
                <a:solidFill>
                  <a:schemeClr val="accent2"/>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endParaRPr>
          </a:p>
        </p:txBody>
      </p:sp>
      <p:sp>
        <p:nvSpPr>
          <p:cNvPr id="3" name="Oval 2"/>
          <p:cNvSpPr/>
          <p:nvPr/>
        </p:nvSpPr>
        <p:spPr>
          <a:xfrm rot="21363347">
            <a:off x="652559" y="-3579"/>
            <a:ext cx="11201400" cy="9879561"/>
          </a:xfrm>
          <a:prstGeom prst="ellipse">
            <a:avLst/>
          </a:prstGeom>
          <a:solidFill>
            <a:srgbClr val="FF00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rot="21363347">
            <a:off x="1372302" y="385447"/>
            <a:ext cx="9738360" cy="8759878"/>
          </a:xfrm>
          <a:prstGeom prst="ellipse">
            <a:avLst/>
          </a:prstGeom>
          <a:solidFill>
            <a:srgbClr val="CCFF33"/>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21363347">
            <a:off x="2175836" y="1144428"/>
            <a:ext cx="8085337" cy="6575397"/>
          </a:xfrm>
          <a:prstGeom prst="ellipse">
            <a:avLst/>
          </a:prstGeom>
          <a:solidFill>
            <a:srgbClr val="FFFF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21363347">
            <a:off x="3126538" y="1870872"/>
            <a:ext cx="6139946" cy="4484563"/>
          </a:xfrm>
          <a:prstGeom prst="ellipse">
            <a:avLst/>
          </a:prstGeom>
          <a:solidFill>
            <a:srgbClr val="00B0F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8040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KẾT THÚC TIẾT HỌ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560" y="523898"/>
            <a:ext cx="9670311" cy="3222549"/>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5957" y="3056273"/>
            <a:ext cx="7253776" cy="3642847"/>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1" name="文本框 10"/>
          <p:cNvSpPr txBox="1"/>
          <p:nvPr/>
        </p:nvSpPr>
        <p:spPr>
          <a:xfrm>
            <a:off x="1481114" y="1274460"/>
            <a:ext cx="896867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BÀI </a:t>
            </a:r>
            <a:r>
              <a:rPr kumimoji="0" lang="en-US" altLang="zh-CN" sz="4800" b="1" i="0" u="none" strike="noStrike" kern="1200" cap="none" spc="0" normalizeH="0" baseline="0" noProof="0" dirty="0" smtClean="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2: </a:t>
            </a:r>
            <a:r>
              <a:rPr lang="en-US" altLang="zh-CN" sz="4800" b="1" dirty="0" smtClean="0">
                <a:solidFill>
                  <a:prstClr val="white"/>
                </a:solidFill>
                <a:latin typeface="Times New Roman" panose="02020603050405020304" pitchFamily="18" charset="0"/>
                <a:ea typeface="幼圆" panose="02010509060101010101" pitchFamily="49" charset="-122"/>
                <a:cs typeface="Times New Roman" panose="02020603050405020304" pitchFamily="18" charset="0"/>
              </a:rPr>
              <a:t>BẤT </a:t>
            </a:r>
            <a:r>
              <a:rPr kumimoji="0" lang="en-US" altLang="zh-CN" sz="4800" b="1" i="0" u="none" strike="noStrike" kern="1200" cap="none" spc="0" normalizeH="0" baseline="0" noProof="0" dirty="0" smtClean="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PHƯƠNG </a:t>
            </a:r>
            <a:r>
              <a:rPr kumimoji="0" lang="en-US" altLang="zh-CN" sz="4800" b="1"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TRÌNH BẬC NHẤT MỘT ẨN</a:t>
            </a:r>
          </a:p>
        </p:txBody>
      </p:sp>
    </p:spTree>
    <p:extLst>
      <p:ext uri="{BB962C8B-B14F-4D97-AF65-F5344CB8AC3E}">
        <p14:creationId xmlns:p14="http://schemas.microsoft.com/office/powerpoint/2010/main" val="15376506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Effect transition="in" filter="fade">
                                      <p:cBhvr>
                                        <p:cTn id="13" dur="1000"/>
                                        <p:tgtEl>
                                          <p:spTgt spid="11"/>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childTnLst>
                                </p:cTn>
                              </p:par>
                              <p:par>
                                <p:cTn id="18" presetID="10" presetClass="entr" presetSubtype="0" fill="hold" nodeType="with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750"/>
                                        <p:tgtEl>
                                          <p:spTgt spid="7"/>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25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par>
                                <p:cTn id="30" presetID="10" presetClass="entr" presetSubtype="0"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750"/>
                                        <p:tgtEl>
                                          <p:spTgt spid="4"/>
                                        </p:tgtEl>
                                      </p:cBhvr>
                                    </p:animEffect>
                                  </p:childTnLst>
                                </p:cTn>
                              </p:par>
                            </p:childTnLst>
                          </p:cTn>
                        </p:par>
                        <p:par>
                          <p:cTn id="33" fill="hold">
                            <p:stCondLst>
                              <p:cond delay="3750"/>
                            </p:stCondLst>
                            <p:childTnLst>
                              <p:par>
                                <p:cTn id="34" presetID="2" presetClass="entr" presetSubtype="2"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1000" fill="hold"/>
                                        <p:tgtEl>
                                          <p:spTgt spid="5"/>
                                        </p:tgtEl>
                                        <p:attrNameLst>
                                          <p:attrName>ppt_x</p:attrName>
                                        </p:attrNameLst>
                                      </p:cBhvr>
                                      <p:tavLst>
                                        <p:tav tm="0">
                                          <p:val>
                                            <p:strVal val="1+#ppt_w/2"/>
                                          </p:val>
                                        </p:tav>
                                        <p:tav tm="100000">
                                          <p:val>
                                            <p:strVal val="#ppt_x"/>
                                          </p:val>
                                        </p:tav>
                                      </p:tavLst>
                                    </p:anim>
                                    <p:anim calcmode="lin" valueType="num">
                                      <p:cBhvr additive="base">
                                        <p:cTn id="37"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19075"/>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376" y="19459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1950" y="496111"/>
            <a:ext cx="5479696" cy="2330665"/>
          </a:xfrm>
          <a:prstGeom prst="rect">
            <a:avLst/>
          </a:prstGeom>
        </p:spPr>
      </p:pic>
      <p:sp>
        <p:nvSpPr>
          <p:cNvPr id="32" name="文本框 31"/>
          <p:cNvSpPr txBox="1"/>
          <p:nvPr/>
        </p:nvSpPr>
        <p:spPr>
          <a:xfrm>
            <a:off x="1895835" y="266598"/>
            <a:ext cx="1523174"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2A3D52"/>
                </a:solidFill>
                <a:effectLst/>
                <a:uLnTx/>
                <a:uFillTx/>
                <a:latin typeface="Agency FB" panose="020B0503020202020204" pitchFamily="34" charset="0"/>
                <a:ea typeface="微软雅黑" panose="020B0503020204020204" pitchFamily="34" charset="-122"/>
                <a:cs typeface="+mn-cs"/>
              </a:rPr>
              <a:t>02</a:t>
            </a:r>
            <a:endParaRPr kumimoji="0" lang="zh-CN" altLang="en-US" sz="11500" b="1" i="0" u="none" strike="noStrike" kern="1200" cap="none" spc="0" normalizeH="0" baseline="0" noProof="0" dirty="0">
              <a:ln>
                <a:noFill/>
              </a:ln>
              <a:solidFill>
                <a:srgbClr val="2A3D52"/>
              </a:solidFill>
              <a:effectLst/>
              <a:uLnTx/>
              <a:uFillTx/>
              <a:latin typeface="Agency FB" panose="020B0503020202020204" pitchFamily="34" charset="0"/>
              <a:ea typeface="微软雅黑" panose="020B0503020204020204" pitchFamily="34" charset="-122"/>
              <a:cs typeface="+mn-cs"/>
            </a:endParaRPr>
          </a:p>
        </p:txBody>
      </p:sp>
      <p:sp>
        <p:nvSpPr>
          <p:cNvPr id="33" name="文本框 32"/>
          <p:cNvSpPr txBox="1"/>
          <p:nvPr/>
        </p:nvSpPr>
        <p:spPr>
          <a:xfrm>
            <a:off x="5782702" y="710695"/>
            <a:ext cx="518894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F8F8F8"/>
                </a:solidFill>
                <a:effectLst/>
                <a:uLnTx/>
                <a:uFillTx/>
                <a:latin typeface="Times New Roman" panose="02020603050405020304" pitchFamily="18" charset="0"/>
                <a:ea typeface="幼圆" panose="02010509060101010101" pitchFamily="49" charset="-122"/>
                <a:cs typeface="Times New Roman" panose="02020603050405020304" pitchFamily="18" charset="0"/>
              </a:rPr>
              <a:t>LUYỆN</a:t>
            </a:r>
            <a:r>
              <a:rPr kumimoji="0" lang="en-US" altLang="zh-CN" sz="5400" b="1" i="0" u="none" strike="noStrike" kern="1200" cap="none" spc="0" normalizeH="0" noProof="0" dirty="0" smtClean="0">
                <a:ln>
                  <a:noFill/>
                </a:ln>
                <a:solidFill>
                  <a:srgbClr val="F8F8F8"/>
                </a:solidFill>
                <a:effectLst/>
                <a:uLnTx/>
                <a:uFillTx/>
                <a:latin typeface="Times New Roman" panose="02020603050405020304" pitchFamily="18" charset="0"/>
                <a:ea typeface="幼圆" panose="02010509060101010101" pitchFamily="49" charset="-122"/>
                <a:cs typeface="Times New Roman" panose="02020603050405020304" pitchFamily="18" charset="0"/>
              </a:rPr>
              <a:t> TẬP VẬN DỤNG</a:t>
            </a:r>
            <a:endParaRPr kumimoji="0" lang="en-US" altLang="zh-CN" sz="5400" b="1" i="0" u="none" strike="noStrike" kern="1200" cap="none" spc="0" normalizeH="0" baseline="0" noProof="0" dirty="0">
              <a:ln>
                <a:noFill/>
              </a:ln>
              <a:solidFill>
                <a:srgbClr val="F8F8F8"/>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
        <p:nvSpPr>
          <p:cNvPr id="3" name="Rectangle 2"/>
          <p:cNvSpPr/>
          <p:nvPr/>
        </p:nvSpPr>
        <p:spPr>
          <a:xfrm>
            <a:off x="371009" y="4287200"/>
            <a:ext cx="11201866" cy="1077218"/>
          </a:xfrm>
          <a:prstGeom prst="rect">
            <a:avLst/>
          </a:prstGeom>
        </p:spPr>
        <p:txBody>
          <a:bodyPr wrap="square">
            <a:spAutoFit/>
          </a:bodyPr>
          <a:lstStyle/>
          <a:p>
            <a:pPr algn="just"/>
            <a:r>
              <a:rPr lang="en-US" sz="3200" b="1" dirty="0" err="1" smtClean="0">
                <a:latin typeface="Times New Roman" panose="02020603050405020304" pitchFamily="18" charset="0"/>
                <a:ea typeface="Yu Mincho"/>
              </a:rPr>
              <a:t>Dạng</a:t>
            </a:r>
            <a:r>
              <a:rPr lang="en-US" sz="3200" b="1" dirty="0" smtClean="0">
                <a:latin typeface="Times New Roman" panose="02020603050405020304" pitchFamily="18" charset="0"/>
                <a:ea typeface="Yu Mincho"/>
              </a:rPr>
              <a:t> 1</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và</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số</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endParaRPr lang="en-US" sz="3200" dirty="0"/>
          </a:p>
        </p:txBody>
      </p:sp>
      <p:sp>
        <p:nvSpPr>
          <p:cNvPr id="6" name="Rectangle 5"/>
          <p:cNvSpPr/>
          <p:nvPr/>
        </p:nvSpPr>
        <p:spPr>
          <a:xfrm>
            <a:off x="371009" y="5404438"/>
            <a:ext cx="11201866" cy="1077218"/>
          </a:xfrm>
          <a:prstGeom prst="rect">
            <a:avLst/>
          </a:prstGeom>
        </p:spPr>
        <p:txBody>
          <a:bodyPr wrap="square">
            <a:spAutoFit/>
          </a:bodyPr>
          <a:lstStyle/>
          <a:p>
            <a:pPr algn="just"/>
            <a:r>
              <a:rPr lang="en-US" sz="3200" b="1" dirty="0" err="1" smtClean="0">
                <a:latin typeface="Times New Roman" panose="02020603050405020304" pitchFamily="18" charset="0"/>
                <a:ea typeface="Yu Mincho"/>
              </a:rPr>
              <a:t>Dạng</a:t>
            </a:r>
            <a:r>
              <a:rPr lang="en-US" sz="3200" b="1" dirty="0" smtClean="0">
                <a:latin typeface="Times New Roman" panose="02020603050405020304" pitchFamily="18" charset="0"/>
                <a:ea typeface="Yu Mincho"/>
              </a:rPr>
              <a:t> 2</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bài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toán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endParaRPr lang="en-US" sz="3200" dirty="0"/>
          </a:p>
        </p:txBody>
      </p:sp>
    </p:spTree>
    <p:extLst>
      <p:ext uri="{BB962C8B-B14F-4D97-AF65-F5344CB8AC3E}">
        <p14:creationId xmlns:p14="http://schemas.microsoft.com/office/powerpoint/2010/main" val="17580675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5">
            <a:extLst>
              <a:ext uri="{FF2B5EF4-FFF2-40B4-BE49-F238E27FC236}">
                <a16:creationId xmlns="" xmlns:a16="http://schemas.microsoft.com/office/drawing/2014/main" id="{EE406DA9-098E-43D2-8DA0-5091D130BD98}"/>
              </a:ext>
            </a:extLst>
          </p:cNvPr>
          <p:cNvSpPr>
            <a:spLocks noChangeArrowheads="1"/>
          </p:cNvSpPr>
          <p:nvPr/>
        </p:nvSpPr>
        <p:spPr bwMode="auto">
          <a:xfrm>
            <a:off x="2378133" y="30866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kumimoji="0" lang="nl-NL"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4"/>
          <p:cNvSpPr/>
          <p:nvPr/>
        </p:nvSpPr>
        <p:spPr>
          <a:xfrm>
            <a:off x="504359" y="277175"/>
            <a:ext cx="11201866" cy="1077218"/>
          </a:xfrm>
          <a:prstGeom prst="rect">
            <a:avLst/>
          </a:prstGeom>
        </p:spPr>
        <p:txBody>
          <a:bodyPr wrap="square">
            <a:spAutoFit/>
          </a:bodyPr>
          <a:lstStyle/>
          <a:p>
            <a:pPr algn="just"/>
            <a:r>
              <a:rPr lang="en-US" sz="3200" b="1" dirty="0" err="1" smtClean="0">
                <a:latin typeface="Times New Roman" panose="02020603050405020304" pitchFamily="18" charset="0"/>
                <a:ea typeface="Yu Mincho"/>
              </a:rPr>
              <a:t>Dạng</a:t>
            </a:r>
            <a:r>
              <a:rPr lang="en-US" sz="3200" b="1" dirty="0" smtClean="0">
                <a:latin typeface="Times New Roman" panose="02020603050405020304" pitchFamily="18" charset="0"/>
                <a:ea typeface="Yu Mincho"/>
              </a:rPr>
              <a:t> 1</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và</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số</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endParaRPr lang="en-US" sz="3200" dirty="0"/>
          </a:p>
        </p:txBody>
      </p:sp>
      <p:pic>
        <p:nvPicPr>
          <p:cNvPr id="26" name="Hình ảnh 3">
            <a:extLst>
              <a:ext uri="{FF2B5EF4-FFF2-40B4-BE49-F238E27FC236}">
                <a16:creationId xmlns="" xmlns:a16="http://schemas.microsoft.com/office/drawing/2014/main" id="{C6A7B2E5-053C-4D72-840B-AA50033EA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6808" y="2145102"/>
            <a:ext cx="1764332" cy="2390654"/>
          </a:xfrm>
          <a:prstGeom prst="rect">
            <a:avLst/>
          </a:prstGeom>
        </p:spPr>
      </p:pic>
      <p:graphicFrame>
        <p:nvGraphicFramePr>
          <p:cNvPr id="16" name="Object 15"/>
          <p:cNvGraphicFramePr>
            <a:graphicFrameLocks noChangeAspect="1"/>
          </p:cNvGraphicFramePr>
          <p:nvPr>
            <p:extLst>
              <p:ext uri="{D42A27DB-BD31-4B8C-83A1-F6EECF244321}">
                <p14:modId xmlns:p14="http://schemas.microsoft.com/office/powerpoint/2010/main" val="3500343471"/>
              </p:ext>
            </p:extLst>
          </p:nvPr>
        </p:nvGraphicFramePr>
        <p:xfrm>
          <a:off x="527145" y="2519809"/>
          <a:ext cx="3397108" cy="971713"/>
        </p:xfrm>
        <a:graphic>
          <a:graphicData uri="http://schemas.openxmlformats.org/presentationml/2006/ole">
            <mc:AlternateContent xmlns:mc="http://schemas.openxmlformats.org/markup-compatibility/2006">
              <mc:Choice xmlns:v="urn:schemas-microsoft-com:vml" Requires="v">
                <p:oleObj spid="_x0000_s15403" name="Equation" r:id="rId6" imgW="1384300" imgH="393700" progId="Equation.DSMT4">
                  <p:embed/>
                </p:oleObj>
              </mc:Choice>
              <mc:Fallback>
                <p:oleObj name="Equation" r:id="rId6" imgW="1384300" imgH="3937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145" y="2519809"/>
                        <a:ext cx="3397108" cy="971713"/>
                      </a:xfrm>
                      <a:prstGeom prst="rect">
                        <a:avLst/>
                      </a:prstGeom>
                      <a:no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068541023"/>
              </p:ext>
            </p:extLst>
          </p:nvPr>
        </p:nvGraphicFramePr>
        <p:xfrm>
          <a:off x="527145" y="3401767"/>
          <a:ext cx="4000966" cy="938313"/>
        </p:xfrm>
        <a:graphic>
          <a:graphicData uri="http://schemas.openxmlformats.org/presentationml/2006/ole">
            <mc:AlternateContent xmlns:mc="http://schemas.openxmlformats.org/markup-compatibility/2006">
              <mc:Choice xmlns:v="urn:schemas-microsoft-com:vml" Requires="v">
                <p:oleObj spid="_x0000_s15404" name="Equation" r:id="rId8" imgW="1688367" imgH="393529" progId="Equation.DSMT4">
                  <p:embed/>
                </p:oleObj>
              </mc:Choice>
              <mc:Fallback>
                <p:oleObj name="Equation" r:id="rId8" imgW="1688367" imgH="393529"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145" y="3401767"/>
                        <a:ext cx="4000966" cy="938313"/>
                      </a:xfrm>
                      <a:prstGeom prst="rect">
                        <a:avLst/>
                      </a:prstGeom>
                      <a:noFill/>
                    </p:spPr>
                  </p:pic>
                </p:oleObj>
              </mc:Fallback>
            </mc:AlternateContent>
          </a:graphicData>
        </a:graphic>
      </p:graphicFrame>
      <p:sp>
        <p:nvSpPr>
          <p:cNvPr id="18" name="Rectangle 34"/>
          <p:cNvSpPr>
            <a:spLocks noChangeArrowheads="1"/>
          </p:cNvSpPr>
          <p:nvPr/>
        </p:nvSpPr>
        <p:spPr bwMode="auto">
          <a:xfrm>
            <a:off x="404976" y="1377147"/>
            <a:ext cx="62891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Bài</a:t>
            </a:r>
            <a:r>
              <a:rPr kumimoji="0" lang="en-US" sz="3200" b="1"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1:</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Giải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các</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sau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a:t>
            </a:r>
            <a:endParaRPr kumimoji="0" lang="en-US" sz="3200" b="0" i="0" u="none" strike="noStrike" cap="none" normalizeH="0" baseline="0" dirty="0" smtClean="0">
              <a:ln>
                <a:noFill/>
              </a:ln>
              <a:effectLst/>
            </a:endParaRPr>
          </a:p>
        </p:txBody>
      </p:sp>
      <p:sp>
        <p:nvSpPr>
          <p:cNvPr id="2" name="Rectangle 1"/>
          <p:cNvSpPr/>
          <p:nvPr/>
        </p:nvSpPr>
        <p:spPr>
          <a:xfrm>
            <a:off x="504358" y="1952687"/>
            <a:ext cx="3239505" cy="584775"/>
          </a:xfrm>
          <a:prstGeom prst="rect">
            <a:avLst/>
          </a:prstGeom>
        </p:spPr>
        <p:txBody>
          <a:bodyPr wrap="square">
            <a:spAutoFit/>
          </a:bodyPr>
          <a:lstStyle/>
          <a:p>
            <a:pPr lvl="0" eaLnBrk="0" fontAlgn="base" hangingPunct="0">
              <a:spcBef>
                <a:spcPct val="0"/>
              </a:spcBef>
              <a:spcAft>
                <a:spcPct val="0"/>
              </a:spcAft>
            </a:pPr>
            <a:r>
              <a:rPr lang="en-US" sz="3200" dirty="0">
                <a:latin typeface="Times New Roman" panose="02020603050405020304" pitchFamily="18" charset="0"/>
                <a:ea typeface="Yu Mincho" charset="-128"/>
                <a:cs typeface="Times New Roman" panose="02020603050405020304" pitchFamily="18" charset="0"/>
              </a:rPr>
              <a:t>a. 3x + 4 &gt; 5x – 6</a:t>
            </a:r>
            <a:endParaRPr lang="en-US" sz="3200" dirty="0"/>
          </a:p>
        </p:txBody>
      </p:sp>
    </p:spTree>
    <p:extLst>
      <p:ext uri="{BB962C8B-B14F-4D97-AF65-F5344CB8AC3E}">
        <p14:creationId xmlns:p14="http://schemas.microsoft.com/office/powerpoint/2010/main" val="3914159768"/>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4" name="chimes.wav"/>
          </p:stSnd>
        </p:sndAc>
      </p:transition>
    </mc:Choice>
    <mc:Fallback xmlns="">
      <p:transition spd="slow">
        <p:fade/>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5">
            <a:extLst>
              <a:ext uri="{FF2B5EF4-FFF2-40B4-BE49-F238E27FC236}">
                <a16:creationId xmlns="" xmlns:a16="http://schemas.microsoft.com/office/drawing/2014/main" id="{EE406DA9-098E-43D2-8DA0-5091D130BD98}"/>
              </a:ext>
            </a:extLst>
          </p:cNvPr>
          <p:cNvSpPr>
            <a:spLocks noChangeArrowheads="1"/>
          </p:cNvSpPr>
          <p:nvPr/>
        </p:nvSpPr>
        <p:spPr bwMode="auto">
          <a:xfrm>
            <a:off x="2378133" y="30866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kumimoji="0" lang="nl-NL"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4"/>
          <p:cNvSpPr/>
          <p:nvPr/>
        </p:nvSpPr>
        <p:spPr>
          <a:xfrm>
            <a:off x="504359" y="277175"/>
            <a:ext cx="11201866" cy="1077218"/>
          </a:xfrm>
          <a:prstGeom prst="rect">
            <a:avLst/>
          </a:prstGeom>
        </p:spPr>
        <p:txBody>
          <a:bodyPr wrap="square">
            <a:spAutoFit/>
          </a:bodyPr>
          <a:lstStyle/>
          <a:p>
            <a:pPr algn="just"/>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1.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và</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số</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endParaRPr lang="en-US" sz="3200" dirty="0"/>
          </a:p>
        </p:txBody>
      </p:sp>
      <p:pic>
        <p:nvPicPr>
          <p:cNvPr id="26" name="Hình ảnh 3">
            <a:extLst>
              <a:ext uri="{FF2B5EF4-FFF2-40B4-BE49-F238E27FC236}">
                <a16:creationId xmlns="" xmlns:a16="http://schemas.microsoft.com/office/drawing/2014/main" id="{C6A7B2E5-053C-4D72-840B-AA50033EA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6808" y="2145102"/>
            <a:ext cx="1764332" cy="2390654"/>
          </a:xfrm>
          <a:prstGeom prst="rect">
            <a:avLst/>
          </a:prstGeom>
        </p:spPr>
      </p:pic>
      <p:sp>
        <p:nvSpPr>
          <p:cNvPr id="8" name="Rectangle 34"/>
          <p:cNvSpPr>
            <a:spLocks noChangeArrowheads="1"/>
          </p:cNvSpPr>
          <p:nvPr/>
        </p:nvSpPr>
        <p:spPr bwMode="auto">
          <a:xfrm>
            <a:off x="404976" y="1377147"/>
            <a:ext cx="62891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Bài</a:t>
            </a:r>
            <a:r>
              <a:rPr kumimoji="0" lang="en-US" sz="3200" b="1"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1:</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Giải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các</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sau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a:t>
            </a:r>
            <a:endParaRPr kumimoji="0" lang="en-US" sz="3200" b="0" i="0" u="none" strike="noStrike" cap="none" normalizeH="0" baseline="0" dirty="0" smtClean="0">
              <a:ln>
                <a:noFill/>
              </a:ln>
              <a:effectLst/>
            </a:endParaRPr>
          </a:p>
        </p:txBody>
      </p:sp>
      <p:sp>
        <p:nvSpPr>
          <p:cNvPr id="9" name="Rectangle 8"/>
          <p:cNvSpPr/>
          <p:nvPr/>
        </p:nvSpPr>
        <p:spPr>
          <a:xfrm>
            <a:off x="504358" y="1952687"/>
            <a:ext cx="3239505" cy="584775"/>
          </a:xfrm>
          <a:prstGeom prst="rect">
            <a:avLst/>
          </a:prstGeom>
        </p:spPr>
        <p:txBody>
          <a:bodyPr wrap="square">
            <a:spAutoFit/>
          </a:bodyPr>
          <a:lstStyle/>
          <a:p>
            <a:pPr lvl="0" eaLnBrk="0" fontAlgn="base" hangingPunct="0">
              <a:spcBef>
                <a:spcPct val="0"/>
              </a:spcBef>
              <a:spcAft>
                <a:spcPct val="0"/>
              </a:spcAft>
            </a:pPr>
            <a:r>
              <a:rPr lang="en-US" sz="3200" dirty="0">
                <a:latin typeface="Times New Roman" panose="02020603050405020304" pitchFamily="18" charset="0"/>
                <a:ea typeface="Yu Mincho" charset="-128"/>
                <a:cs typeface="Times New Roman" panose="02020603050405020304" pitchFamily="18" charset="0"/>
              </a:rPr>
              <a:t>a. 3x + 4 &gt; 5x – 6</a:t>
            </a:r>
            <a:endParaRPr lang="en-US" sz="3200" dirty="0"/>
          </a:p>
        </p:txBody>
      </p:sp>
      <p:graphicFrame>
        <p:nvGraphicFramePr>
          <p:cNvPr id="2" name="Object 1"/>
          <p:cNvGraphicFramePr>
            <a:graphicFrameLocks noChangeAspect="1"/>
          </p:cNvGraphicFramePr>
          <p:nvPr>
            <p:extLst>
              <p:ext uri="{D42A27DB-BD31-4B8C-83A1-F6EECF244321}">
                <p14:modId xmlns:p14="http://schemas.microsoft.com/office/powerpoint/2010/main" val="1770657691"/>
              </p:ext>
            </p:extLst>
          </p:nvPr>
        </p:nvGraphicFramePr>
        <p:xfrm>
          <a:off x="603850" y="2687281"/>
          <a:ext cx="3303917" cy="482004"/>
        </p:xfrm>
        <a:graphic>
          <a:graphicData uri="http://schemas.openxmlformats.org/presentationml/2006/ole">
            <mc:AlternateContent xmlns:mc="http://schemas.openxmlformats.org/markup-compatibility/2006">
              <mc:Choice xmlns:v="urn:schemas-microsoft-com:vml" Requires="v">
                <p:oleObj spid="_x0000_s28700" name="Equation" r:id="rId6" imgW="1193282" imgH="177723" progId="Equation.DSMT4">
                  <p:embed/>
                </p:oleObj>
              </mc:Choice>
              <mc:Fallback>
                <p:oleObj name="Equation" r:id="rId6" imgW="1193282" imgH="177723"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50" y="2687281"/>
                        <a:ext cx="3303917" cy="482004"/>
                      </a:xfrm>
                      <a:prstGeom prst="rect">
                        <a:avLst/>
                      </a:prstGeom>
                      <a:noFill/>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780635432"/>
              </p:ext>
            </p:extLst>
          </p:nvPr>
        </p:nvGraphicFramePr>
        <p:xfrm>
          <a:off x="603850" y="3379067"/>
          <a:ext cx="3847266" cy="482004"/>
        </p:xfrm>
        <a:graphic>
          <a:graphicData uri="http://schemas.openxmlformats.org/presentationml/2006/ole">
            <mc:AlternateContent xmlns:mc="http://schemas.openxmlformats.org/markup-compatibility/2006">
              <mc:Choice xmlns:v="urn:schemas-microsoft-com:vml" Requires="v">
                <p:oleObj spid="_x0000_s28701" name="Equation" r:id="rId8" imgW="1396394" imgH="177723" progId="Equation.DSMT4">
                  <p:embed/>
                </p:oleObj>
              </mc:Choice>
              <mc:Fallback>
                <p:oleObj name="Equation" r:id="rId8" imgW="1396394" imgH="177723" progId="Equation.DSMT4">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850" y="3379067"/>
                        <a:ext cx="3847266" cy="482004"/>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730199678"/>
              </p:ext>
            </p:extLst>
          </p:nvPr>
        </p:nvGraphicFramePr>
        <p:xfrm>
          <a:off x="6468961" y="4161768"/>
          <a:ext cx="946480" cy="482004"/>
        </p:xfrm>
        <a:graphic>
          <a:graphicData uri="http://schemas.openxmlformats.org/presentationml/2006/ole">
            <mc:AlternateContent xmlns:mc="http://schemas.openxmlformats.org/markup-compatibility/2006">
              <mc:Choice xmlns:v="urn:schemas-microsoft-com:vml" Requires="v">
                <p:oleObj spid="_x0000_s28702" name="Equation" r:id="rId10" imgW="342603" imgH="177646" progId="Equation.DSMT4">
                  <p:embed/>
                </p:oleObj>
              </mc:Choice>
              <mc:Fallback>
                <p:oleObj name="Equation" r:id="rId10" imgW="342603" imgH="177646" progId="Equation.DSMT4">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68961" y="4161768"/>
                        <a:ext cx="946480" cy="482004"/>
                      </a:xfrm>
                      <a:prstGeom prst="rect">
                        <a:avLst/>
                      </a:prstGeom>
                      <a:noFill/>
                    </p:spPr>
                  </p:pic>
                </p:oleObj>
              </mc:Fallback>
            </mc:AlternateContent>
          </a:graphicData>
        </a:graphic>
      </p:graphicFrame>
      <p:sp>
        <p:nvSpPr>
          <p:cNvPr id="7" name="Rectangle 6"/>
          <p:cNvSpPr>
            <a:spLocks noChangeArrowheads="1"/>
          </p:cNvSpPr>
          <p:nvPr/>
        </p:nvSpPr>
        <p:spPr bwMode="auto">
          <a:xfrm>
            <a:off x="472524" y="4101757"/>
            <a:ext cx="62215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effectLst/>
                <a:latin typeface="Times New Roman" panose="02020603050405020304" pitchFamily="18" charset="0"/>
                <a:ea typeface="Yu Mincho" charset="-128"/>
                <a:cs typeface="Times New Roman" panose="02020603050405020304" pitchFamily="18" charset="0"/>
              </a:rPr>
              <a:t>Vậy nghiệm của bất phương trình là </a:t>
            </a:r>
            <a:endParaRPr kumimoji="0" lang="en-US" sz="3200" b="0" i="0" u="none" strike="noStrike" cap="none" normalizeH="0" baseline="0" smtClean="0">
              <a:ln>
                <a:noFill/>
              </a:ln>
              <a:effectLst/>
              <a:latin typeface="Arial" panose="020B0604020202020204" pitchFamily="34" charset="0"/>
            </a:endParaRPr>
          </a:p>
        </p:txBody>
      </p:sp>
    </p:spTree>
    <p:extLst>
      <p:ext uri="{BB962C8B-B14F-4D97-AF65-F5344CB8AC3E}">
        <p14:creationId xmlns:p14="http://schemas.microsoft.com/office/powerpoint/2010/main" val="60927035"/>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4" name="chimes.wav"/>
          </p:stSnd>
        </p:sndAc>
      </p:transition>
    </mc:Choice>
    <mc:Fallback xmlns="">
      <p:transition spd="slow">
        <p:fade/>
        <p:sndAc>
          <p:stSnd>
            <p:snd r:embed="rId12" name="chimes.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5">
            <a:extLst>
              <a:ext uri="{FF2B5EF4-FFF2-40B4-BE49-F238E27FC236}">
                <a16:creationId xmlns="" xmlns:a16="http://schemas.microsoft.com/office/drawing/2014/main" id="{EE406DA9-098E-43D2-8DA0-5091D130BD98}"/>
              </a:ext>
            </a:extLst>
          </p:cNvPr>
          <p:cNvSpPr>
            <a:spLocks noChangeArrowheads="1"/>
          </p:cNvSpPr>
          <p:nvPr/>
        </p:nvSpPr>
        <p:spPr bwMode="auto">
          <a:xfrm>
            <a:off x="2378133" y="30866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kumimoji="0" lang="nl-NL"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4"/>
          <p:cNvSpPr/>
          <p:nvPr/>
        </p:nvSpPr>
        <p:spPr>
          <a:xfrm>
            <a:off x="504359" y="277175"/>
            <a:ext cx="11201866" cy="1077218"/>
          </a:xfrm>
          <a:prstGeom prst="rect">
            <a:avLst/>
          </a:prstGeom>
        </p:spPr>
        <p:txBody>
          <a:bodyPr wrap="square">
            <a:spAutoFit/>
          </a:bodyPr>
          <a:lstStyle/>
          <a:p>
            <a:pPr algn="just"/>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1.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và</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số</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endParaRPr lang="en-US" sz="3200" dirty="0"/>
          </a:p>
        </p:txBody>
      </p:sp>
      <p:pic>
        <p:nvPicPr>
          <p:cNvPr id="26" name="Hình ảnh 3">
            <a:extLst>
              <a:ext uri="{FF2B5EF4-FFF2-40B4-BE49-F238E27FC236}">
                <a16:creationId xmlns="" xmlns:a16="http://schemas.microsoft.com/office/drawing/2014/main" id="{C6A7B2E5-053C-4D72-840B-AA50033EA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6808" y="2145102"/>
            <a:ext cx="1764332" cy="2390654"/>
          </a:xfrm>
          <a:prstGeom prst="rect">
            <a:avLst/>
          </a:prstGeom>
        </p:spPr>
      </p:pic>
      <p:graphicFrame>
        <p:nvGraphicFramePr>
          <p:cNvPr id="16" name="Object 15"/>
          <p:cNvGraphicFramePr>
            <a:graphicFrameLocks noChangeAspect="1"/>
          </p:cNvGraphicFramePr>
          <p:nvPr>
            <p:extLst>
              <p:ext uri="{D42A27DB-BD31-4B8C-83A1-F6EECF244321}">
                <p14:modId xmlns:p14="http://schemas.microsoft.com/office/powerpoint/2010/main" val="2650654498"/>
              </p:ext>
            </p:extLst>
          </p:nvPr>
        </p:nvGraphicFramePr>
        <p:xfrm>
          <a:off x="527145" y="2045359"/>
          <a:ext cx="3397108" cy="971713"/>
        </p:xfrm>
        <a:graphic>
          <a:graphicData uri="http://schemas.openxmlformats.org/presentationml/2006/ole">
            <mc:AlternateContent xmlns:mc="http://schemas.openxmlformats.org/markup-compatibility/2006">
              <mc:Choice xmlns:v="urn:schemas-microsoft-com:vml" Requires="v">
                <p:oleObj spid="_x0000_s26679" name="Equation" r:id="rId6" imgW="1384300" imgH="393700" progId="Equation.DSMT4">
                  <p:embed/>
                </p:oleObj>
              </mc:Choice>
              <mc:Fallback>
                <p:oleObj name="Equation" r:id="rId6" imgW="1384300" imgH="3937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145" y="2045359"/>
                        <a:ext cx="3397108" cy="971713"/>
                      </a:xfrm>
                      <a:prstGeom prst="rect">
                        <a:avLst/>
                      </a:prstGeom>
                      <a:noFill/>
                    </p:spPr>
                  </p:pic>
                </p:oleObj>
              </mc:Fallback>
            </mc:AlternateContent>
          </a:graphicData>
        </a:graphic>
      </p:graphicFrame>
      <p:sp>
        <p:nvSpPr>
          <p:cNvPr id="10" name="Rectangle 34"/>
          <p:cNvSpPr>
            <a:spLocks noChangeArrowheads="1"/>
          </p:cNvSpPr>
          <p:nvPr/>
        </p:nvSpPr>
        <p:spPr bwMode="auto">
          <a:xfrm>
            <a:off x="404976" y="1377147"/>
            <a:ext cx="62891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Bài</a:t>
            </a:r>
            <a:r>
              <a:rPr kumimoji="0" lang="en-US" sz="3200" b="1"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1:</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Giải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các</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sau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a:t>
            </a:r>
            <a:endParaRPr kumimoji="0" lang="en-US" sz="3200" b="0" i="0" u="none" strike="noStrike" cap="none" normalizeH="0" baseline="0" dirty="0" smtClean="0">
              <a:ln>
                <a:noFill/>
              </a:ln>
              <a:effectLs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382518812"/>
              </p:ext>
            </p:extLst>
          </p:nvPr>
        </p:nvGraphicFramePr>
        <p:xfrm>
          <a:off x="629727" y="3017072"/>
          <a:ext cx="3721887" cy="923087"/>
        </p:xfrm>
        <a:graphic>
          <a:graphicData uri="http://schemas.openxmlformats.org/presentationml/2006/ole">
            <mc:AlternateContent xmlns:mc="http://schemas.openxmlformats.org/markup-compatibility/2006">
              <mc:Choice xmlns:v="urn:schemas-microsoft-com:vml" Requires="v">
                <p:oleObj spid="_x0000_s26680" name="Equation" r:id="rId8" imgW="1600200" imgH="393700" progId="Equation.DSMT4">
                  <p:embed/>
                </p:oleObj>
              </mc:Choice>
              <mc:Fallback>
                <p:oleObj name="Equation" r:id="rId8" imgW="1600200" imgH="393700" progId="Equation.DSMT4">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727" y="3017072"/>
                        <a:ext cx="3721887" cy="923087"/>
                      </a:xfrm>
                      <a:prstGeom prst="rect">
                        <a:avLst/>
                      </a:prstGeom>
                      <a:noFill/>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247888465"/>
              </p:ext>
            </p:extLst>
          </p:nvPr>
        </p:nvGraphicFramePr>
        <p:xfrm>
          <a:off x="655576" y="3941324"/>
          <a:ext cx="3012956" cy="923087"/>
        </p:xfrm>
        <a:graphic>
          <a:graphicData uri="http://schemas.openxmlformats.org/presentationml/2006/ole">
            <mc:AlternateContent xmlns:mc="http://schemas.openxmlformats.org/markup-compatibility/2006">
              <mc:Choice xmlns:v="urn:schemas-microsoft-com:vml" Requires="v">
                <p:oleObj spid="_x0000_s26681" name="Equation" r:id="rId10" imgW="1295400" imgH="393700" progId="Equation.DSMT4">
                  <p:embed/>
                </p:oleObj>
              </mc:Choice>
              <mc:Fallback>
                <p:oleObj name="Equation" r:id="rId10" imgW="1295400" imgH="393700" progId="Equation.DSMT4">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5576" y="3941324"/>
                        <a:ext cx="3012956" cy="923087"/>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189723083"/>
              </p:ext>
            </p:extLst>
          </p:nvPr>
        </p:nvGraphicFramePr>
        <p:xfrm>
          <a:off x="3678446" y="4163846"/>
          <a:ext cx="3064654" cy="406159"/>
        </p:xfrm>
        <a:graphic>
          <a:graphicData uri="http://schemas.openxmlformats.org/presentationml/2006/ole">
            <mc:AlternateContent xmlns:mc="http://schemas.openxmlformats.org/markup-compatibility/2006">
              <mc:Choice xmlns:v="urn:schemas-microsoft-com:vml" Requires="v">
                <p:oleObj spid="_x0000_s26682" name="Equation" r:id="rId12" imgW="1320227" imgH="177723" progId="Equation.DSMT4">
                  <p:embed/>
                </p:oleObj>
              </mc:Choice>
              <mc:Fallback>
                <p:oleObj name="Equation" r:id="rId12" imgW="1320227" imgH="177723" progId="Equation.DSMT4">
                  <p:embed/>
                  <p:pic>
                    <p:nvPicPr>
                      <p:cNvPr id="0"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78446" y="4163846"/>
                        <a:ext cx="3064654" cy="406159"/>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062644973"/>
              </p:ext>
            </p:extLst>
          </p:nvPr>
        </p:nvGraphicFramePr>
        <p:xfrm>
          <a:off x="629727" y="4850718"/>
          <a:ext cx="6505917" cy="923087"/>
        </p:xfrm>
        <a:graphic>
          <a:graphicData uri="http://schemas.openxmlformats.org/presentationml/2006/ole">
            <mc:AlternateContent xmlns:mc="http://schemas.openxmlformats.org/markup-compatibility/2006">
              <mc:Choice xmlns:v="urn:schemas-microsoft-com:vml" Requires="v">
                <p:oleObj spid="_x0000_s26683" name="Equation" r:id="rId14" imgW="2794000" imgH="393700" progId="Equation.DSMT4">
                  <p:embed/>
                </p:oleObj>
              </mc:Choice>
              <mc:Fallback>
                <p:oleObj name="Equation" r:id="rId14" imgW="2794000" imgH="393700" progId="Equation.DSMT4">
                  <p:embed/>
                  <p:pic>
                    <p:nvPicPr>
                      <p:cNvPr id="0" name="Object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9727" y="4850718"/>
                        <a:ext cx="6505917" cy="923087"/>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64236526"/>
              </p:ext>
            </p:extLst>
          </p:nvPr>
        </p:nvGraphicFramePr>
        <p:xfrm>
          <a:off x="6743100" y="5797035"/>
          <a:ext cx="1011703" cy="886164"/>
        </p:xfrm>
        <a:graphic>
          <a:graphicData uri="http://schemas.openxmlformats.org/presentationml/2006/ole">
            <mc:AlternateContent xmlns:mc="http://schemas.openxmlformats.org/markup-compatibility/2006">
              <mc:Choice xmlns:v="urn:schemas-microsoft-com:vml" Requires="v">
                <p:oleObj spid="_x0000_s26684" name="Equation" r:id="rId16" imgW="444307" imgH="393529" progId="Equation.DSMT4">
                  <p:embed/>
                </p:oleObj>
              </mc:Choice>
              <mc:Fallback>
                <p:oleObj name="Equation" r:id="rId16" imgW="444307" imgH="393529" progId="Equation.DSMT4">
                  <p:embed/>
                  <p:pic>
                    <p:nvPicPr>
                      <p:cNvPr id="0" name="Object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43100" y="5797035"/>
                        <a:ext cx="1011703" cy="886164"/>
                      </a:xfrm>
                      <a:prstGeom prst="rect">
                        <a:avLst/>
                      </a:prstGeom>
                      <a:noFill/>
                    </p:spPr>
                  </p:pic>
                </p:oleObj>
              </mc:Fallback>
            </mc:AlternateContent>
          </a:graphicData>
        </a:graphic>
      </p:graphicFrame>
      <p:sp>
        <p:nvSpPr>
          <p:cNvPr id="14" name="Rectangle 12"/>
          <p:cNvSpPr>
            <a:spLocks noChangeArrowheads="1"/>
          </p:cNvSpPr>
          <p:nvPr/>
        </p:nvSpPr>
        <p:spPr bwMode="auto">
          <a:xfrm>
            <a:off x="528963" y="5920360"/>
            <a:ext cx="62141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Vậy</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nghiệm</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của</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là</a:t>
            </a:r>
            <a:endParaRPr kumimoji="0" lang="en-US" sz="3200" b="0" i="0" u="none" strike="noStrike" cap="none" normalizeH="0" baseline="0" dirty="0" smtClean="0">
              <a:ln>
                <a:noFill/>
              </a:ln>
              <a:effectLst/>
              <a:latin typeface="Arial" panose="020B0604020202020204" pitchFamily="34" charset="0"/>
            </a:endParaRPr>
          </a:p>
        </p:txBody>
      </p:sp>
    </p:spTree>
    <p:extLst>
      <p:ext uri="{BB962C8B-B14F-4D97-AF65-F5344CB8AC3E}">
        <p14:creationId xmlns:p14="http://schemas.microsoft.com/office/powerpoint/2010/main" val="688200764"/>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4" name="chimes.wav"/>
          </p:stSnd>
        </p:sndAc>
      </p:transition>
    </mc:Choice>
    <mc:Fallback xmlns="">
      <p:transition spd="slow">
        <p:fade/>
        <p:sndAc>
          <p:stSnd>
            <p:snd r:embed="rId18" name="chimes.wav"/>
          </p:st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5">
            <a:extLst>
              <a:ext uri="{FF2B5EF4-FFF2-40B4-BE49-F238E27FC236}">
                <a16:creationId xmlns="" xmlns:a16="http://schemas.microsoft.com/office/drawing/2014/main" id="{EE406DA9-098E-43D2-8DA0-5091D130BD98}"/>
              </a:ext>
            </a:extLst>
          </p:cNvPr>
          <p:cNvSpPr>
            <a:spLocks noChangeArrowheads="1"/>
          </p:cNvSpPr>
          <p:nvPr/>
        </p:nvSpPr>
        <p:spPr bwMode="auto">
          <a:xfrm>
            <a:off x="2378133" y="30866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kumimoji="0" lang="nl-NL"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4"/>
          <p:cNvSpPr/>
          <p:nvPr/>
        </p:nvSpPr>
        <p:spPr>
          <a:xfrm>
            <a:off x="504359" y="277175"/>
            <a:ext cx="11201866" cy="1077218"/>
          </a:xfrm>
          <a:prstGeom prst="rect">
            <a:avLst/>
          </a:prstGeom>
        </p:spPr>
        <p:txBody>
          <a:bodyPr wrap="square">
            <a:spAutoFit/>
          </a:bodyPr>
          <a:lstStyle/>
          <a:p>
            <a:pPr algn="just"/>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1.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và</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số</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endParaRPr lang="en-US" sz="3200" dirty="0"/>
          </a:p>
        </p:txBody>
      </p:sp>
      <p:pic>
        <p:nvPicPr>
          <p:cNvPr id="26" name="Hình ảnh 3">
            <a:extLst>
              <a:ext uri="{FF2B5EF4-FFF2-40B4-BE49-F238E27FC236}">
                <a16:creationId xmlns="" xmlns:a16="http://schemas.microsoft.com/office/drawing/2014/main" id="{C6A7B2E5-053C-4D72-840B-AA50033EA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6808" y="2145102"/>
            <a:ext cx="1764332" cy="2390654"/>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3437903928"/>
              </p:ext>
            </p:extLst>
          </p:nvPr>
        </p:nvGraphicFramePr>
        <p:xfrm>
          <a:off x="527145" y="2064679"/>
          <a:ext cx="4000966" cy="938313"/>
        </p:xfrm>
        <a:graphic>
          <a:graphicData uri="http://schemas.openxmlformats.org/presentationml/2006/ole">
            <mc:AlternateContent xmlns:mc="http://schemas.openxmlformats.org/markup-compatibility/2006">
              <mc:Choice xmlns:v="urn:schemas-microsoft-com:vml" Requires="v">
                <p:oleObj spid="_x0000_s27696" name="Equation" r:id="rId6" imgW="1688367" imgH="393529" progId="Equation.DSMT4">
                  <p:embed/>
                </p:oleObj>
              </mc:Choice>
              <mc:Fallback>
                <p:oleObj name="Equation" r:id="rId6" imgW="1688367" imgH="393529"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145" y="2064679"/>
                        <a:ext cx="4000966" cy="938313"/>
                      </a:xfrm>
                      <a:prstGeom prst="rect">
                        <a:avLst/>
                      </a:prstGeom>
                      <a:noFill/>
                    </p:spPr>
                  </p:pic>
                </p:oleObj>
              </mc:Fallback>
            </mc:AlternateContent>
          </a:graphicData>
        </a:graphic>
      </p:graphicFrame>
      <p:sp>
        <p:nvSpPr>
          <p:cNvPr id="9" name="Rectangle 34"/>
          <p:cNvSpPr>
            <a:spLocks noChangeArrowheads="1"/>
          </p:cNvSpPr>
          <p:nvPr/>
        </p:nvSpPr>
        <p:spPr bwMode="auto">
          <a:xfrm>
            <a:off x="404976" y="1377147"/>
            <a:ext cx="62891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Bài</a:t>
            </a:r>
            <a:r>
              <a:rPr kumimoji="0" lang="en-US" sz="3200" b="1"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1:</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Giải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các</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sau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a:t>
            </a:r>
            <a:endParaRPr kumimoji="0" lang="en-US" sz="3200" b="0" i="0" u="none" strike="noStrike" cap="none" normalizeH="0" baseline="0" dirty="0" smtClean="0">
              <a:ln>
                <a:noFill/>
              </a:ln>
              <a:effectLs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44243490"/>
              </p:ext>
            </p:extLst>
          </p:nvPr>
        </p:nvGraphicFramePr>
        <p:xfrm>
          <a:off x="715993" y="3105749"/>
          <a:ext cx="4014670" cy="897735"/>
        </p:xfrm>
        <a:graphic>
          <a:graphicData uri="http://schemas.openxmlformats.org/presentationml/2006/ole">
            <mc:AlternateContent xmlns:mc="http://schemas.openxmlformats.org/markup-compatibility/2006">
              <mc:Choice xmlns:v="urn:schemas-microsoft-com:vml" Requires="v">
                <p:oleObj spid="_x0000_s27697" name="Equation" r:id="rId8" imgW="1777229" imgH="393529" progId="Equation.DSMT4">
                  <p:embed/>
                </p:oleObj>
              </mc:Choice>
              <mc:Fallback>
                <p:oleObj name="Equation" r:id="rId8" imgW="1777229" imgH="393529" progId="Equation.DSMT4">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993" y="3105749"/>
                        <a:ext cx="4014670" cy="897735"/>
                      </a:xfrm>
                      <a:prstGeom prst="rect">
                        <a:avLst/>
                      </a:prstGeom>
                      <a:noFill/>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014976395"/>
              </p:ext>
            </p:extLst>
          </p:nvPr>
        </p:nvGraphicFramePr>
        <p:xfrm>
          <a:off x="715992" y="4240305"/>
          <a:ext cx="4998583" cy="395003"/>
        </p:xfrm>
        <a:graphic>
          <a:graphicData uri="http://schemas.openxmlformats.org/presentationml/2006/ole">
            <mc:AlternateContent xmlns:mc="http://schemas.openxmlformats.org/markup-compatibility/2006">
              <mc:Choice xmlns:v="urn:schemas-microsoft-com:vml" Requires="v">
                <p:oleObj spid="_x0000_s27698" name="Equation" r:id="rId10" imgW="2209800" imgH="177800" progId="Equation.DSMT4">
                  <p:embed/>
                </p:oleObj>
              </mc:Choice>
              <mc:Fallback>
                <p:oleObj name="Equation" r:id="rId10" imgW="2209800" imgH="177800" progId="Equation.DSMT4">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5992" y="4240305"/>
                        <a:ext cx="4998583" cy="395003"/>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81870867"/>
              </p:ext>
            </p:extLst>
          </p:nvPr>
        </p:nvGraphicFramePr>
        <p:xfrm>
          <a:off x="715992" y="4872130"/>
          <a:ext cx="2844021" cy="395003"/>
        </p:xfrm>
        <a:graphic>
          <a:graphicData uri="http://schemas.openxmlformats.org/presentationml/2006/ole">
            <mc:AlternateContent xmlns:mc="http://schemas.openxmlformats.org/markup-compatibility/2006">
              <mc:Choice xmlns:v="urn:schemas-microsoft-com:vml" Requires="v">
                <p:oleObj spid="_x0000_s27699" name="Equation" r:id="rId12" imgW="1256755" imgH="177723" progId="Equation.DSMT4">
                  <p:embed/>
                </p:oleObj>
              </mc:Choice>
              <mc:Fallback>
                <p:oleObj name="Equation" r:id="rId12" imgW="1256755" imgH="177723" progId="Equation.DSMT4">
                  <p:embed/>
                  <p:pic>
                    <p:nvPicPr>
                      <p:cNvPr id="0"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5992" y="4872130"/>
                        <a:ext cx="2844021" cy="395003"/>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053724784"/>
              </p:ext>
            </p:extLst>
          </p:nvPr>
        </p:nvGraphicFramePr>
        <p:xfrm>
          <a:off x="6599130" y="5612094"/>
          <a:ext cx="811552" cy="395003"/>
        </p:xfrm>
        <a:graphic>
          <a:graphicData uri="http://schemas.openxmlformats.org/presentationml/2006/ole">
            <mc:AlternateContent xmlns:mc="http://schemas.openxmlformats.org/markup-compatibility/2006">
              <mc:Choice xmlns:v="urn:schemas-microsoft-com:vml" Requires="v">
                <p:oleObj spid="_x0000_s27700" name="Equation" r:id="rId14" imgW="355138" imgH="177569" progId="Equation.DSMT4">
                  <p:embed/>
                </p:oleObj>
              </mc:Choice>
              <mc:Fallback>
                <p:oleObj name="Equation" r:id="rId14" imgW="355138" imgH="177569" progId="Equation.DSMT4">
                  <p:embed/>
                  <p:pic>
                    <p:nvPicPr>
                      <p:cNvPr id="0" name="Object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99130" y="5612094"/>
                        <a:ext cx="811552" cy="395003"/>
                      </a:xfrm>
                      <a:prstGeom prst="rect">
                        <a:avLst/>
                      </a:prstGeom>
                      <a:noFill/>
                    </p:spPr>
                  </p:pic>
                </p:oleObj>
              </mc:Fallback>
            </mc:AlternateContent>
          </a:graphicData>
        </a:graphic>
      </p:graphicFrame>
      <p:sp>
        <p:nvSpPr>
          <p:cNvPr id="11" name="Rectangle 11"/>
          <p:cNvSpPr>
            <a:spLocks noChangeArrowheads="1"/>
          </p:cNvSpPr>
          <p:nvPr/>
        </p:nvSpPr>
        <p:spPr bwMode="auto">
          <a:xfrm>
            <a:off x="575116" y="5508583"/>
            <a:ext cx="61189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effectLst/>
                <a:latin typeface="Times New Roman" panose="02020603050405020304" pitchFamily="18" charset="0"/>
                <a:ea typeface="Yu Mincho" charset="-128"/>
                <a:cs typeface="Times New Roman" panose="02020603050405020304" pitchFamily="18" charset="0"/>
              </a:rPr>
              <a:t>Vậy nghiệm của bất phương trình là</a:t>
            </a:r>
            <a:endParaRPr kumimoji="0" lang="en-US" sz="3200" b="0" i="0" u="none" strike="noStrike" cap="none" normalizeH="0" baseline="0" smtClean="0">
              <a:ln>
                <a:noFill/>
              </a:ln>
              <a:effectLst/>
              <a:latin typeface="Arial" panose="020B0604020202020204" pitchFamily="34" charset="0"/>
            </a:endParaRPr>
          </a:p>
        </p:txBody>
      </p:sp>
    </p:spTree>
    <p:extLst>
      <p:ext uri="{BB962C8B-B14F-4D97-AF65-F5344CB8AC3E}">
        <p14:creationId xmlns:p14="http://schemas.microsoft.com/office/powerpoint/2010/main" val="3697327471"/>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4" name="chimes.wav"/>
          </p:stSnd>
        </p:sndAc>
      </p:transition>
    </mc:Choice>
    <mc:Fallback xmlns="">
      <p:transition spd="slow">
        <p:fade/>
        <p:sndAc>
          <p:stSnd>
            <p:snd r:embed="rId16" name="chimes.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a:extLst>
              <a:ext uri="{FF2B5EF4-FFF2-40B4-BE49-F238E27FC236}">
                <a16:creationId xmlns="" xmlns:a16="http://schemas.microsoft.com/office/drawing/2014/main" id="{54D84999-1C09-4EC6-9F84-E0A78D0BB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p:cNvSpPr/>
          <p:nvPr/>
        </p:nvSpPr>
        <p:spPr>
          <a:xfrm>
            <a:off x="3048000" y="2967335"/>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p:cNvSpPr/>
          <p:nvPr/>
        </p:nvSpPr>
        <p:spPr>
          <a:xfrm>
            <a:off x="3048000" y="3105835"/>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3">
            <a:extLst>
              <a:ext uri="{FF2B5EF4-FFF2-40B4-BE49-F238E27FC236}">
                <a16:creationId xmlns="" xmlns:a16="http://schemas.microsoft.com/office/drawing/2014/main" id="{4D48FD5B-295E-4E8C-9EEA-4ED5A9DC2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1034273"/>
            <a:ext cx="11544300" cy="7556120"/>
          </a:xfrm>
          <a:prstGeom prst="rect">
            <a:avLst/>
          </a:prstGeom>
        </p:spPr>
      </p:pic>
      <p:sp>
        <p:nvSpPr>
          <p:cNvPr id="72" name="Google Shape;1040;p39"/>
          <p:cNvSpPr txBox="1"/>
          <p:nvPr/>
        </p:nvSpPr>
        <p:spPr>
          <a:xfrm>
            <a:off x="4264198" y="254105"/>
            <a:ext cx="8180933" cy="1141981"/>
          </a:xfrm>
          <a:prstGeom prst="rect">
            <a:avLst/>
          </a:prstGeom>
        </p:spPr>
        <p:txBody>
          <a:bodyPr spcFirstLastPara="1" vert="horz" wrap="square" lIns="91425" tIns="91425" rIns="91425" bIns="91425" rtlCol="0" anchor="t" anchorCtr="0">
            <a:noAutofit/>
            <a:scene3d>
              <a:camera prst="perspectiveRelaxedModerately"/>
              <a:lightRig rig="threePt" dir="t"/>
            </a:scene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glow rad="101600">
                    <a:srgbClr val="70AD47">
                      <a:satMod val="175000"/>
                      <a:alpha val="40000"/>
                    </a:srgbClr>
                  </a:glow>
                  <a:reflection blurRad="6350" stA="60000" endA="900" endPos="58000" dir="5400000" sy="-100000" algn="bl" rotWithShape="0"/>
                </a:effectLst>
                <a:uLnTx/>
                <a:uFillTx/>
                <a:latin typeface="Arial" panose="020B0604020202020204" pitchFamily="34" charset="0"/>
                <a:ea typeface="思源黑体 Normal" panose="020B0400000000000000" pitchFamily="34" charset="-122"/>
                <a:cs typeface="Arial" panose="020B0604020202020204" pitchFamily="34" charset="0"/>
              </a:rPr>
              <a:t>THIẾT BỊ DẠY HỌC VÀ HỌC LIỆU</a:t>
            </a:r>
            <a:endParaRPr kumimoji="0" lang="en-US" sz="3600" b="1" i="0" u="none" strike="noStrike" kern="1200" cap="none" spc="0" normalizeH="0" baseline="0" noProof="0" dirty="0">
              <a:ln>
                <a:noFill/>
              </a:ln>
              <a:solidFill>
                <a:srgbClr val="002060"/>
              </a:solidFill>
              <a:effectLst>
                <a:glow rad="101600">
                  <a:srgbClr val="70AD47">
                    <a:satMod val="175000"/>
                    <a:alpha val="40000"/>
                  </a:srgbClr>
                </a:glow>
                <a:reflection blurRad="6350" stA="60000" endA="900" endPos="58000" dir="5400000" sy="-100000" algn="bl" rotWithShape="0"/>
              </a:effectLst>
              <a:uLnTx/>
              <a:uFillTx/>
              <a:latin typeface="Arial" panose="020B0604020202020204" pitchFamily="34" charset="0"/>
              <a:ea typeface="思源黑体 Normal" panose="020B0400000000000000" pitchFamily="34" charset="-122"/>
              <a:cs typeface="Arial" panose="020B0604020202020204" pitchFamily="34" charset="0"/>
            </a:endParaRPr>
          </a:p>
        </p:txBody>
      </p:sp>
      <p:sp>
        <p:nvSpPr>
          <p:cNvPr id="14" name="Rectangle 14">
            <a:extLst>
              <a:ext uri="{FF2B5EF4-FFF2-40B4-BE49-F238E27FC236}">
                <a16:creationId xmlns="" xmlns:a16="http://schemas.microsoft.com/office/drawing/2014/main" id="{BE76A8EA-3A55-475D-B4E0-76ABD6B3E778}"/>
              </a:ext>
            </a:extLst>
          </p:cNvPr>
          <p:cNvSpPr>
            <a:spLocks noChangeArrowheads="1"/>
          </p:cNvSpPr>
          <p:nvPr/>
        </p:nvSpPr>
        <p:spPr bwMode="auto">
          <a:xfrm>
            <a:off x="2207768" y="1974079"/>
            <a:ext cx="8424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auto" latinLnBrk="0" hangingPunct="0">
              <a:lnSpc>
                <a:spcPct val="100000"/>
              </a:lnSpc>
              <a:spcBef>
                <a:spcPts val="0"/>
              </a:spcBef>
              <a:spcAft>
                <a:spcPts val="600"/>
              </a:spcAft>
              <a:buClrTx/>
              <a:buSzTx/>
              <a:buFontTx/>
              <a:buNone/>
              <a:tabLst/>
              <a:defRPr/>
            </a:pP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Giáo viên: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Máy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mn-cs"/>
              </a:rPr>
              <a:t>tính</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mn-cs"/>
              </a:rPr>
              <a:t>phiếu</a:t>
            </a:r>
            <a:r>
              <a:rPr kumimoji="0" lang="en-US" sz="3200" b="0" i="0" u="none" strike="noStrike" kern="1200" cap="none" spc="0" normalizeH="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mn-cs"/>
              </a:rPr>
              <a:t>học</a:t>
            </a:r>
            <a:r>
              <a:rPr kumimoji="0" lang="en-US" sz="3200" b="0" i="0" u="none" strike="noStrike" kern="1200" cap="none" spc="0" normalizeH="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mn-cs"/>
              </a:rPr>
              <a:t>tập</a:t>
            </a:r>
            <a:r>
              <a:rPr kumimoji="0" lang="en-US" sz="3200" b="0" i="0" u="none" strike="noStrike" kern="1200" cap="none" spc="0" normalizeH="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SGK</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 xmlns:a16="http://schemas.microsoft.com/office/drawing/2014/main" id="{2CD458B6-D56F-44A8-8B13-744797EA0168}"/>
              </a:ext>
            </a:extLst>
          </p:cNvPr>
          <p:cNvSpPr/>
          <p:nvPr/>
        </p:nvSpPr>
        <p:spPr>
          <a:xfrm>
            <a:off x="2207768" y="3191386"/>
            <a:ext cx="8424164" cy="658642"/>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Học sinh: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SGK,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thước thẳng, </a:t>
            </a:r>
            <a:r>
              <a:rPr kumimoji="0" lang="nl-NL"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bảng nhóm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p>
        </p:txBody>
      </p:sp>
      <p:pic>
        <p:nvPicPr>
          <p:cNvPr id="11" name="Picture 11">
            <a:extLst>
              <a:ext uri="{FF2B5EF4-FFF2-40B4-BE49-F238E27FC236}">
                <a16:creationId xmlns="" xmlns:a16="http://schemas.microsoft.com/office/drawing/2014/main" id="{4E3061FB-240E-4D1D-96C4-F10482EA5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5387" y="3806704"/>
            <a:ext cx="2548674" cy="2969248"/>
          </a:xfrm>
          <a:prstGeom prst="rect">
            <a:avLst/>
          </a:prstGeom>
        </p:spPr>
      </p:pic>
    </p:spTree>
    <p:extLst>
      <p:ext uri="{BB962C8B-B14F-4D97-AF65-F5344CB8AC3E}">
        <p14:creationId xmlns:p14="http://schemas.microsoft.com/office/powerpoint/2010/main" val="389233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5">
            <a:extLst>
              <a:ext uri="{FF2B5EF4-FFF2-40B4-BE49-F238E27FC236}">
                <a16:creationId xmlns="" xmlns:a16="http://schemas.microsoft.com/office/drawing/2014/main" id="{EE406DA9-098E-43D2-8DA0-5091D130BD98}"/>
              </a:ext>
            </a:extLst>
          </p:cNvPr>
          <p:cNvSpPr>
            <a:spLocks noChangeArrowheads="1"/>
          </p:cNvSpPr>
          <p:nvPr/>
        </p:nvSpPr>
        <p:spPr bwMode="auto">
          <a:xfrm>
            <a:off x="2378133" y="30866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kumimoji="0" lang="nl-NL"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4"/>
          <p:cNvSpPr/>
          <p:nvPr/>
        </p:nvSpPr>
        <p:spPr>
          <a:xfrm>
            <a:off x="504359" y="277175"/>
            <a:ext cx="11201866" cy="1077218"/>
          </a:xfrm>
          <a:prstGeom prst="rect">
            <a:avLst/>
          </a:prstGeom>
        </p:spPr>
        <p:txBody>
          <a:bodyPr wrap="square">
            <a:spAutoFit/>
          </a:bodyPr>
          <a:lstStyle/>
          <a:p>
            <a:pPr algn="just"/>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1.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và</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số</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endParaRPr lang="en-US" sz="3200" dirty="0"/>
          </a:p>
        </p:txBody>
      </p:sp>
      <p:graphicFrame>
        <p:nvGraphicFramePr>
          <p:cNvPr id="21" name="Object 20"/>
          <p:cNvGraphicFramePr>
            <a:graphicFrameLocks noChangeAspect="1"/>
          </p:cNvGraphicFramePr>
          <p:nvPr>
            <p:extLst/>
          </p:nvPr>
        </p:nvGraphicFramePr>
        <p:xfrm>
          <a:off x="647233" y="2177525"/>
          <a:ext cx="4633352" cy="518049"/>
        </p:xfrm>
        <a:graphic>
          <a:graphicData uri="http://schemas.openxmlformats.org/presentationml/2006/ole">
            <mc:AlternateContent xmlns:mc="http://schemas.openxmlformats.org/markup-compatibility/2006">
              <mc:Choice xmlns:v="urn:schemas-microsoft-com:vml" Requires="v">
                <p:oleObj spid="_x0000_s31763" name="Equation" r:id="rId5" imgW="1803400" imgH="228600" progId="Equation.DSMT4">
                  <p:embed/>
                </p:oleObj>
              </mc:Choice>
              <mc:Fallback>
                <p:oleObj name="Equation" r:id="rId5" imgW="18034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233" y="2177525"/>
                        <a:ext cx="4633352" cy="518049"/>
                      </a:xfrm>
                      <a:prstGeom prst="rect">
                        <a:avLst/>
                      </a:prstGeom>
                      <a:noFill/>
                    </p:spPr>
                  </p:pic>
                </p:oleObj>
              </mc:Fallback>
            </mc:AlternateContent>
          </a:graphicData>
        </a:graphic>
      </p:graphicFrame>
      <p:graphicFrame>
        <p:nvGraphicFramePr>
          <p:cNvPr id="22" name="Object 21"/>
          <p:cNvGraphicFramePr>
            <a:graphicFrameLocks noChangeAspect="1"/>
          </p:cNvGraphicFramePr>
          <p:nvPr>
            <p:extLst/>
          </p:nvPr>
        </p:nvGraphicFramePr>
        <p:xfrm>
          <a:off x="647232" y="2688029"/>
          <a:ext cx="5192054" cy="521896"/>
        </p:xfrm>
        <a:graphic>
          <a:graphicData uri="http://schemas.openxmlformats.org/presentationml/2006/ole">
            <mc:AlternateContent xmlns:mc="http://schemas.openxmlformats.org/markup-compatibility/2006">
              <mc:Choice xmlns:v="urn:schemas-microsoft-com:vml" Requires="v">
                <p:oleObj spid="_x0000_s31764" name="Equation" r:id="rId7" imgW="1854200" imgH="228600" progId="Equation.DSMT4">
                  <p:embed/>
                </p:oleObj>
              </mc:Choice>
              <mc:Fallback>
                <p:oleObj name="Equation" r:id="rId7" imgW="185420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232" y="2688029"/>
                        <a:ext cx="5192054" cy="521896"/>
                      </a:xfrm>
                      <a:prstGeom prst="rect">
                        <a:avLst/>
                      </a:prstGeom>
                      <a:noFill/>
                    </p:spPr>
                  </p:pic>
                </p:oleObj>
              </mc:Fallback>
            </mc:AlternateContent>
          </a:graphicData>
        </a:graphic>
      </p:graphicFrame>
      <p:graphicFrame>
        <p:nvGraphicFramePr>
          <p:cNvPr id="23" name="Object 22"/>
          <p:cNvGraphicFramePr>
            <a:graphicFrameLocks noChangeAspect="1"/>
          </p:cNvGraphicFramePr>
          <p:nvPr>
            <p:extLst/>
          </p:nvPr>
        </p:nvGraphicFramePr>
        <p:xfrm>
          <a:off x="647231" y="3231029"/>
          <a:ext cx="7064149" cy="485357"/>
        </p:xfrm>
        <a:graphic>
          <a:graphicData uri="http://schemas.openxmlformats.org/presentationml/2006/ole">
            <mc:AlternateContent xmlns:mc="http://schemas.openxmlformats.org/markup-compatibility/2006">
              <mc:Choice xmlns:v="urn:schemas-microsoft-com:vml" Requires="v">
                <p:oleObj spid="_x0000_s31765" name="Equation" r:id="rId9" imgW="2451100" imgH="203200" progId="Equation.DSMT4">
                  <p:embed/>
                </p:oleObj>
              </mc:Choice>
              <mc:Fallback>
                <p:oleObj name="Equation" r:id="rId9" imgW="2451100" imgH="203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231" y="3231029"/>
                        <a:ext cx="7064149" cy="485357"/>
                      </a:xfrm>
                      <a:prstGeom prst="rect">
                        <a:avLst/>
                      </a:prstGeom>
                      <a:noFill/>
                    </p:spPr>
                  </p:pic>
                </p:oleObj>
              </mc:Fallback>
            </mc:AlternateContent>
          </a:graphicData>
        </a:graphic>
      </p:graphicFrame>
      <p:sp>
        <p:nvSpPr>
          <p:cNvPr id="24" name="Rectangle 4"/>
          <p:cNvSpPr>
            <a:spLocks noChangeArrowheads="1"/>
          </p:cNvSpPr>
          <p:nvPr/>
        </p:nvSpPr>
        <p:spPr bwMode="auto">
          <a:xfrm>
            <a:off x="504359" y="1568217"/>
            <a:ext cx="66675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Bài</a:t>
            </a:r>
            <a:r>
              <a:rPr kumimoji="0" lang="en-US" sz="3200" b="1"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2:</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Giải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các</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sau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a:t>
            </a:r>
            <a:endParaRPr kumimoji="0" lang="en-US" sz="3200" b="0" i="0" u="none" strike="noStrike" cap="none" normalizeH="0" baseline="0" dirty="0" smtClean="0">
              <a:ln>
                <a:noFill/>
              </a:ln>
              <a:effectLst/>
            </a:endParaRPr>
          </a:p>
        </p:txBody>
      </p:sp>
      <p:pic>
        <p:nvPicPr>
          <p:cNvPr id="13" name="Hình ảnh 5">
            <a:extLst>
              <a:ext uri="{FF2B5EF4-FFF2-40B4-BE49-F238E27FC236}">
                <a16:creationId xmlns="" xmlns:a16="http://schemas.microsoft.com/office/drawing/2014/main" id="{35E04B13-6D6D-4505-8345-1B030B5759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95025" y="1776251"/>
            <a:ext cx="3042257" cy="1838646"/>
          </a:xfrm>
          <a:prstGeom prst="rect">
            <a:avLst/>
          </a:prstGeom>
        </p:spPr>
      </p:pic>
    </p:spTree>
    <p:extLst>
      <p:ext uri="{BB962C8B-B14F-4D97-AF65-F5344CB8AC3E}">
        <p14:creationId xmlns:p14="http://schemas.microsoft.com/office/powerpoint/2010/main" val="2601148149"/>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4" name="chimes.wav"/>
          </p:stSnd>
        </p:sndAc>
      </p:transition>
    </mc:Choice>
    <mc:Fallback xmlns="">
      <p:transition spd="slow">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04359" y="277175"/>
            <a:ext cx="11201866" cy="1077218"/>
          </a:xfrm>
          <a:prstGeom prst="rect">
            <a:avLst/>
          </a:prstGeom>
        </p:spPr>
        <p:txBody>
          <a:bodyPr wrap="square">
            <a:spAutoFit/>
          </a:bodyPr>
          <a:lstStyle/>
          <a:p>
            <a:pPr algn="just"/>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1.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và</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số</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endParaRPr lang="en-US" sz="3200" dirty="0"/>
          </a:p>
        </p:txBody>
      </p:sp>
      <p:graphicFrame>
        <p:nvGraphicFramePr>
          <p:cNvPr id="21" name="Object 20"/>
          <p:cNvGraphicFramePr>
            <a:graphicFrameLocks noChangeAspect="1"/>
          </p:cNvGraphicFramePr>
          <p:nvPr>
            <p:extLst/>
          </p:nvPr>
        </p:nvGraphicFramePr>
        <p:xfrm>
          <a:off x="647233" y="2177525"/>
          <a:ext cx="4633352" cy="518049"/>
        </p:xfrm>
        <a:graphic>
          <a:graphicData uri="http://schemas.openxmlformats.org/presentationml/2006/ole">
            <mc:AlternateContent xmlns:mc="http://schemas.openxmlformats.org/markup-compatibility/2006">
              <mc:Choice xmlns:v="urn:schemas-microsoft-com:vml" Requires="v">
                <p:oleObj spid="_x0000_s29735" name="Equation" r:id="rId5" imgW="1803400" imgH="228600" progId="Equation.DSMT4">
                  <p:embed/>
                </p:oleObj>
              </mc:Choice>
              <mc:Fallback>
                <p:oleObj name="Equation" r:id="rId5" imgW="18034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233" y="2177525"/>
                        <a:ext cx="4633352" cy="518049"/>
                      </a:xfrm>
                      <a:prstGeom prst="rect">
                        <a:avLst/>
                      </a:prstGeom>
                      <a:noFill/>
                    </p:spPr>
                  </p:pic>
                </p:oleObj>
              </mc:Fallback>
            </mc:AlternateContent>
          </a:graphicData>
        </a:graphic>
      </p:graphicFrame>
      <p:sp>
        <p:nvSpPr>
          <p:cNvPr id="24" name="Rectangle 4"/>
          <p:cNvSpPr>
            <a:spLocks noChangeArrowheads="1"/>
          </p:cNvSpPr>
          <p:nvPr/>
        </p:nvSpPr>
        <p:spPr bwMode="auto">
          <a:xfrm>
            <a:off x="504359" y="1568217"/>
            <a:ext cx="66675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Bài</a:t>
            </a:r>
            <a:r>
              <a:rPr kumimoji="0" lang="en-US" sz="3200" b="1"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2:</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Giải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các</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sau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a:t>
            </a:r>
            <a:endParaRPr kumimoji="0" lang="en-US" sz="3200" b="0" i="0" u="none" strike="noStrike" cap="none" normalizeH="0" baseline="0" dirty="0" smtClean="0">
              <a:ln>
                <a:noFill/>
              </a:ln>
              <a:effectLst/>
            </a:endParaRPr>
          </a:p>
        </p:txBody>
      </p:sp>
      <p:pic>
        <p:nvPicPr>
          <p:cNvPr id="13" name="Hình ảnh 5">
            <a:extLst>
              <a:ext uri="{FF2B5EF4-FFF2-40B4-BE49-F238E27FC236}">
                <a16:creationId xmlns="" xmlns:a16="http://schemas.microsoft.com/office/drawing/2014/main" id="{35E04B13-6D6D-4505-8345-1B030B575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5025" y="1776251"/>
            <a:ext cx="3042257" cy="1838646"/>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2608507696"/>
              </p:ext>
            </p:extLst>
          </p:nvPr>
        </p:nvGraphicFramePr>
        <p:xfrm>
          <a:off x="793632" y="2843661"/>
          <a:ext cx="4822165" cy="480001"/>
        </p:xfrm>
        <a:graphic>
          <a:graphicData uri="http://schemas.openxmlformats.org/presentationml/2006/ole">
            <mc:AlternateContent xmlns:mc="http://schemas.openxmlformats.org/markup-compatibility/2006">
              <mc:Choice xmlns:v="urn:schemas-microsoft-com:vml" Requires="v">
                <p:oleObj spid="_x0000_s29736" name="Equation" r:id="rId8" imgW="2070100" imgH="203200" progId="Equation.DSMT4">
                  <p:embed/>
                </p:oleObj>
              </mc:Choice>
              <mc:Fallback>
                <p:oleObj name="Equation" r:id="rId8" imgW="2070100" imgH="203200" progId="Equation.DSMT4">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3632" y="2843661"/>
                        <a:ext cx="4822165" cy="480001"/>
                      </a:xfrm>
                      <a:prstGeom prst="rect">
                        <a:avLst/>
                      </a:prstGeom>
                      <a:noFill/>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953692489"/>
              </p:ext>
            </p:extLst>
          </p:nvPr>
        </p:nvGraphicFramePr>
        <p:xfrm>
          <a:off x="793632" y="3507236"/>
          <a:ext cx="4822165" cy="480001"/>
        </p:xfrm>
        <a:graphic>
          <a:graphicData uri="http://schemas.openxmlformats.org/presentationml/2006/ole">
            <mc:AlternateContent xmlns:mc="http://schemas.openxmlformats.org/markup-compatibility/2006">
              <mc:Choice xmlns:v="urn:schemas-microsoft-com:vml" Requires="v">
                <p:oleObj spid="_x0000_s29737" name="Equation" r:id="rId10" imgW="2070100" imgH="203200" progId="Equation.DSMT4">
                  <p:embed/>
                </p:oleObj>
              </mc:Choice>
              <mc:Fallback>
                <p:oleObj name="Equation" r:id="rId10" imgW="2070100" imgH="203200" progId="Equation.DSMT4">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3632" y="3507236"/>
                        <a:ext cx="4822165" cy="480001"/>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817570487"/>
              </p:ext>
            </p:extLst>
          </p:nvPr>
        </p:nvGraphicFramePr>
        <p:xfrm>
          <a:off x="793631" y="4212909"/>
          <a:ext cx="2695391" cy="406154"/>
        </p:xfrm>
        <a:graphic>
          <a:graphicData uri="http://schemas.openxmlformats.org/presentationml/2006/ole">
            <mc:AlternateContent xmlns:mc="http://schemas.openxmlformats.org/markup-compatibility/2006">
              <mc:Choice xmlns:v="urn:schemas-microsoft-com:vml" Requires="v">
                <p:oleObj spid="_x0000_s29738" name="Equation" r:id="rId12" imgW="1155199" imgH="177723" progId="Equation.DSMT4">
                  <p:embed/>
                </p:oleObj>
              </mc:Choice>
              <mc:Fallback>
                <p:oleObj name="Equation" r:id="rId12" imgW="1155199" imgH="177723" progId="Equation.DSMT4">
                  <p:embed/>
                  <p:pic>
                    <p:nvPicPr>
                      <p:cNvPr id="0" name="Object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3631" y="4212909"/>
                        <a:ext cx="2695391" cy="406154"/>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581738879"/>
              </p:ext>
            </p:extLst>
          </p:nvPr>
        </p:nvGraphicFramePr>
        <p:xfrm>
          <a:off x="6799584" y="4904260"/>
          <a:ext cx="834463" cy="406154"/>
        </p:xfrm>
        <a:graphic>
          <a:graphicData uri="http://schemas.openxmlformats.org/presentationml/2006/ole">
            <mc:AlternateContent xmlns:mc="http://schemas.openxmlformats.org/markup-compatibility/2006">
              <mc:Choice xmlns:v="urn:schemas-microsoft-com:vml" Requires="v">
                <p:oleObj spid="_x0000_s29739" name="Equation" r:id="rId14" imgW="355138" imgH="177569" progId="Equation.DSMT4">
                  <p:embed/>
                </p:oleObj>
              </mc:Choice>
              <mc:Fallback>
                <p:oleObj name="Equation" r:id="rId14" imgW="355138" imgH="177569" progId="Equation.DSMT4">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99584" y="4904260"/>
                        <a:ext cx="834463" cy="406154"/>
                      </a:xfrm>
                      <a:prstGeom prst="rect">
                        <a:avLst/>
                      </a:prstGeom>
                      <a:noFill/>
                    </p:spPr>
                  </p:pic>
                </p:oleObj>
              </mc:Fallback>
            </mc:AlternateContent>
          </a:graphicData>
        </a:graphic>
      </p:graphicFrame>
      <p:sp>
        <p:nvSpPr>
          <p:cNvPr id="9" name="Rectangle 8"/>
          <p:cNvSpPr>
            <a:spLocks noChangeArrowheads="1"/>
          </p:cNvSpPr>
          <p:nvPr/>
        </p:nvSpPr>
        <p:spPr bwMode="auto">
          <a:xfrm>
            <a:off x="793631" y="4798850"/>
            <a:ext cx="61189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effectLst/>
                <a:latin typeface="Times New Roman" panose="02020603050405020304" pitchFamily="18" charset="0"/>
                <a:ea typeface="Yu Mincho" charset="-128"/>
                <a:cs typeface="Times New Roman" panose="02020603050405020304" pitchFamily="18" charset="0"/>
              </a:rPr>
              <a:t>Vậy nghiệm của bất phương trình là</a:t>
            </a:r>
            <a:endParaRPr kumimoji="0" lang="en-US" sz="3200" b="0" i="0" u="none" strike="noStrike" cap="none" normalizeH="0" baseline="0" smtClean="0">
              <a:ln>
                <a:noFill/>
              </a:ln>
              <a:effectLst/>
              <a:latin typeface="Arial" panose="020B0604020202020204" pitchFamily="34" charset="0"/>
            </a:endParaRPr>
          </a:p>
        </p:txBody>
      </p:sp>
    </p:spTree>
    <p:extLst>
      <p:ext uri="{BB962C8B-B14F-4D97-AF65-F5344CB8AC3E}">
        <p14:creationId xmlns:p14="http://schemas.microsoft.com/office/powerpoint/2010/main" val="1348203254"/>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4" name="chimes.wav"/>
          </p:stSnd>
        </p:sndAc>
      </p:transition>
    </mc:Choice>
    <mc:Fallback xmlns="">
      <p:transition spd="slow">
        <p:fade/>
        <p:sndAc>
          <p:stSnd>
            <p:snd r:embed="rId16" name="chimes.wav"/>
          </p:st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04359" y="277175"/>
            <a:ext cx="11201866" cy="1077218"/>
          </a:xfrm>
          <a:prstGeom prst="rect">
            <a:avLst/>
          </a:prstGeom>
        </p:spPr>
        <p:txBody>
          <a:bodyPr wrap="square">
            <a:spAutoFit/>
          </a:bodyPr>
          <a:lstStyle/>
          <a:p>
            <a:pPr algn="just"/>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1.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và</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số</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endParaRPr lang="en-US" sz="3200" dirty="0"/>
          </a:p>
        </p:txBody>
      </p:sp>
      <p:graphicFrame>
        <p:nvGraphicFramePr>
          <p:cNvPr id="22" name="Object 21"/>
          <p:cNvGraphicFramePr>
            <a:graphicFrameLocks noChangeAspect="1"/>
          </p:cNvGraphicFramePr>
          <p:nvPr>
            <p:extLst>
              <p:ext uri="{D42A27DB-BD31-4B8C-83A1-F6EECF244321}">
                <p14:modId xmlns:p14="http://schemas.microsoft.com/office/powerpoint/2010/main" val="2009507556"/>
              </p:ext>
            </p:extLst>
          </p:nvPr>
        </p:nvGraphicFramePr>
        <p:xfrm>
          <a:off x="629980" y="2168404"/>
          <a:ext cx="5192054" cy="521896"/>
        </p:xfrm>
        <a:graphic>
          <a:graphicData uri="http://schemas.openxmlformats.org/presentationml/2006/ole">
            <mc:AlternateContent xmlns:mc="http://schemas.openxmlformats.org/markup-compatibility/2006">
              <mc:Choice xmlns:v="urn:schemas-microsoft-com:vml" Requires="v">
                <p:oleObj spid="_x0000_s30761" name="Equation" r:id="rId5" imgW="1854200" imgH="228600" progId="Equation.DSMT4">
                  <p:embed/>
                </p:oleObj>
              </mc:Choice>
              <mc:Fallback>
                <p:oleObj name="Equation" r:id="rId5" imgW="18542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980" y="2168404"/>
                        <a:ext cx="5192054" cy="521896"/>
                      </a:xfrm>
                      <a:prstGeom prst="rect">
                        <a:avLst/>
                      </a:prstGeom>
                      <a:noFill/>
                    </p:spPr>
                  </p:pic>
                </p:oleObj>
              </mc:Fallback>
            </mc:AlternateContent>
          </a:graphicData>
        </a:graphic>
      </p:graphicFrame>
      <p:sp>
        <p:nvSpPr>
          <p:cNvPr id="24" name="Rectangle 4"/>
          <p:cNvSpPr>
            <a:spLocks noChangeArrowheads="1"/>
          </p:cNvSpPr>
          <p:nvPr/>
        </p:nvSpPr>
        <p:spPr bwMode="auto">
          <a:xfrm>
            <a:off x="504359" y="1568217"/>
            <a:ext cx="66675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Bài</a:t>
            </a:r>
            <a:r>
              <a:rPr kumimoji="0" lang="en-US" sz="3200" b="1"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2:</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Giải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các</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sau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a:t>
            </a:r>
            <a:endParaRPr kumimoji="0" lang="en-US" sz="3200" b="0" i="0" u="none" strike="noStrike" cap="none" normalizeH="0" baseline="0" dirty="0" smtClean="0">
              <a:ln>
                <a:noFill/>
              </a:ln>
              <a:effectLst/>
            </a:endParaRPr>
          </a:p>
        </p:txBody>
      </p:sp>
      <p:pic>
        <p:nvPicPr>
          <p:cNvPr id="13" name="Hình ảnh 5">
            <a:extLst>
              <a:ext uri="{FF2B5EF4-FFF2-40B4-BE49-F238E27FC236}">
                <a16:creationId xmlns="" xmlns:a16="http://schemas.microsoft.com/office/drawing/2014/main" id="{35E04B13-6D6D-4505-8345-1B030B575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5025" y="1776251"/>
            <a:ext cx="3042257" cy="1838646"/>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1088096971"/>
              </p:ext>
            </p:extLst>
          </p:nvPr>
        </p:nvGraphicFramePr>
        <p:xfrm>
          <a:off x="931653" y="2828113"/>
          <a:ext cx="3763063" cy="469480"/>
        </p:xfrm>
        <a:graphic>
          <a:graphicData uri="http://schemas.openxmlformats.org/presentationml/2006/ole">
            <mc:AlternateContent xmlns:mc="http://schemas.openxmlformats.org/markup-compatibility/2006">
              <mc:Choice xmlns:v="urn:schemas-microsoft-com:vml" Requires="v">
                <p:oleObj spid="_x0000_s30762" name="Equation" r:id="rId8" imgW="1651000" imgH="203200" progId="Equation.DSMT4">
                  <p:embed/>
                </p:oleObj>
              </mc:Choice>
              <mc:Fallback>
                <p:oleObj name="Equation" r:id="rId8" imgW="1651000" imgH="203200" progId="Equation.DSMT4">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1653" y="2828113"/>
                        <a:ext cx="3763063" cy="469480"/>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284064493"/>
              </p:ext>
            </p:extLst>
          </p:nvPr>
        </p:nvGraphicFramePr>
        <p:xfrm>
          <a:off x="931653" y="3491688"/>
          <a:ext cx="3763063" cy="469480"/>
        </p:xfrm>
        <a:graphic>
          <a:graphicData uri="http://schemas.openxmlformats.org/presentationml/2006/ole">
            <mc:AlternateContent xmlns:mc="http://schemas.openxmlformats.org/markup-compatibility/2006">
              <mc:Choice xmlns:v="urn:schemas-microsoft-com:vml" Requires="v">
                <p:oleObj spid="_x0000_s30763" name="Equation" r:id="rId10" imgW="1651000" imgH="203200" progId="Equation.DSMT4">
                  <p:embed/>
                </p:oleObj>
              </mc:Choice>
              <mc:Fallback>
                <p:oleObj name="Equation" r:id="rId10" imgW="1651000" imgH="203200" progId="Equation.DSMT4">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1653" y="3491688"/>
                        <a:ext cx="3763063" cy="469480"/>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900336955"/>
              </p:ext>
            </p:extLst>
          </p:nvPr>
        </p:nvGraphicFramePr>
        <p:xfrm>
          <a:off x="931653" y="4195741"/>
          <a:ext cx="3170793" cy="397252"/>
        </p:xfrm>
        <a:graphic>
          <a:graphicData uri="http://schemas.openxmlformats.org/presentationml/2006/ole">
            <mc:AlternateContent xmlns:mc="http://schemas.openxmlformats.org/markup-compatibility/2006">
              <mc:Choice xmlns:v="urn:schemas-microsoft-com:vml" Requires="v">
                <p:oleObj spid="_x0000_s30764" name="Equation" r:id="rId12" imgW="1396394" imgH="177723" progId="Equation.DSMT4">
                  <p:embed/>
                </p:oleObj>
              </mc:Choice>
              <mc:Fallback>
                <p:oleObj name="Equation" r:id="rId12" imgW="1396394" imgH="177723" progId="Equation.DSMT4">
                  <p:embed/>
                  <p:pic>
                    <p:nvPicPr>
                      <p:cNvPr id="0" name="Object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1653" y="4195741"/>
                        <a:ext cx="3170793" cy="397252"/>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82596225"/>
              </p:ext>
            </p:extLst>
          </p:nvPr>
        </p:nvGraphicFramePr>
        <p:xfrm>
          <a:off x="6737482" y="4852319"/>
          <a:ext cx="989519" cy="397252"/>
        </p:xfrm>
        <a:graphic>
          <a:graphicData uri="http://schemas.openxmlformats.org/presentationml/2006/ole">
            <mc:AlternateContent xmlns:mc="http://schemas.openxmlformats.org/markup-compatibility/2006">
              <mc:Choice xmlns:v="urn:schemas-microsoft-com:vml" Requires="v">
                <p:oleObj spid="_x0000_s30765" name="Equation" r:id="rId14" imgW="431425" imgH="177646" progId="Equation.DSMT4">
                  <p:embed/>
                </p:oleObj>
              </mc:Choice>
              <mc:Fallback>
                <p:oleObj name="Equation" r:id="rId14" imgW="431425" imgH="177646" progId="Equation.DSMT4">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37482" y="4852319"/>
                        <a:ext cx="989519" cy="397252"/>
                      </a:xfrm>
                      <a:prstGeom prst="rect">
                        <a:avLst/>
                      </a:prstGeom>
                      <a:noFill/>
                    </p:spPr>
                  </p:pic>
                </p:oleObj>
              </mc:Fallback>
            </mc:AlternateContent>
          </a:graphicData>
        </a:graphic>
      </p:graphicFrame>
      <p:sp>
        <p:nvSpPr>
          <p:cNvPr id="12" name="Rectangle 10"/>
          <p:cNvSpPr>
            <a:spLocks noChangeArrowheads="1"/>
          </p:cNvSpPr>
          <p:nvPr/>
        </p:nvSpPr>
        <p:spPr bwMode="auto">
          <a:xfrm>
            <a:off x="713782" y="4741306"/>
            <a:ext cx="61189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Vậy</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nghiệm</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của</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là</a:t>
            </a:r>
            <a:endParaRPr kumimoji="0" lang="en-US" sz="3200" b="0" i="0" u="none" strike="noStrike" cap="none" normalizeH="0" baseline="0" dirty="0" smtClean="0">
              <a:ln>
                <a:noFill/>
              </a:ln>
              <a:effectLst/>
              <a:latin typeface="Arial" panose="020B0604020202020204" pitchFamily="34" charset="0"/>
            </a:endParaRPr>
          </a:p>
        </p:txBody>
      </p:sp>
    </p:spTree>
    <p:extLst>
      <p:ext uri="{BB962C8B-B14F-4D97-AF65-F5344CB8AC3E}">
        <p14:creationId xmlns:p14="http://schemas.microsoft.com/office/powerpoint/2010/main" val="1949840937"/>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4" name="chimes.wav"/>
          </p:stSnd>
        </p:sndAc>
      </p:transition>
    </mc:Choice>
    <mc:Fallback xmlns="">
      <p:transition spd="slow">
        <p:fade/>
        <p:sndAc>
          <p:stSnd>
            <p:snd r:embed="rId16" name="chimes.wav"/>
          </p:stSnd>
        </p:sndAc>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04359" y="277175"/>
            <a:ext cx="11201866" cy="1077218"/>
          </a:xfrm>
          <a:prstGeom prst="rect">
            <a:avLst/>
          </a:prstGeom>
        </p:spPr>
        <p:txBody>
          <a:bodyPr wrap="square">
            <a:spAutoFit/>
          </a:bodyPr>
          <a:lstStyle/>
          <a:p>
            <a:pPr algn="just"/>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1.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và</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số</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endParaRPr lang="en-US" sz="3200" dirty="0"/>
          </a:p>
        </p:txBody>
      </p:sp>
      <p:graphicFrame>
        <p:nvGraphicFramePr>
          <p:cNvPr id="23" name="Object 22"/>
          <p:cNvGraphicFramePr>
            <a:graphicFrameLocks noChangeAspect="1"/>
          </p:cNvGraphicFramePr>
          <p:nvPr>
            <p:extLst>
              <p:ext uri="{D42A27DB-BD31-4B8C-83A1-F6EECF244321}">
                <p14:modId xmlns:p14="http://schemas.microsoft.com/office/powerpoint/2010/main" val="3364237264"/>
              </p:ext>
            </p:extLst>
          </p:nvPr>
        </p:nvGraphicFramePr>
        <p:xfrm>
          <a:off x="647231" y="2213115"/>
          <a:ext cx="7064149" cy="485357"/>
        </p:xfrm>
        <a:graphic>
          <a:graphicData uri="http://schemas.openxmlformats.org/presentationml/2006/ole">
            <mc:AlternateContent xmlns:mc="http://schemas.openxmlformats.org/markup-compatibility/2006">
              <mc:Choice xmlns:v="urn:schemas-microsoft-com:vml" Requires="v">
                <p:oleObj spid="_x0000_s16517" name="Equation" r:id="rId5" imgW="2451100" imgH="203200" progId="Equation.DSMT4">
                  <p:embed/>
                </p:oleObj>
              </mc:Choice>
              <mc:Fallback>
                <p:oleObj name="Equation" r:id="rId5" imgW="2451100" imgH="203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231" y="2213115"/>
                        <a:ext cx="7064149" cy="485357"/>
                      </a:xfrm>
                      <a:prstGeom prst="rect">
                        <a:avLst/>
                      </a:prstGeom>
                      <a:noFill/>
                    </p:spPr>
                  </p:pic>
                </p:oleObj>
              </mc:Fallback>
            </mc:AlternateContent>
          </a:graphicData>
        </a:graphic>
      </p:graphicFrame>
      <p:sp>
        <p:nvSpPr>
          <p:cNvPr id="24" name="Rectangle 4"/>
          <p:cNvSpPr>
            <a:spLocks noChangeArrowheads="1"/>
          </p:cNvSpPr>
          <p:nvPr/>
        </p:nvSpPr>
        <p:spPr bwMode="auto">
          <a:xfrm>
            <a:off x="504359" y="1568217"/>
            <a:ext cx="66675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Bài</a:t>
            </a:r>
            <a:r>
              <a:rPr kumimoji="0" lang="en-US" sz="3200" b="1"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2:</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Giải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các</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sau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a:t>
            </a:r>
            <a:endParaRPr kumimoji="0" lang="en-US" sz="3200" b="0" i="0" u="none" strike="noStrike" cap="none" normalizeH="0" baseline="0" dirty="0" smtClean="0">
              <a:ln>
                <a:noFill/>
              </a:ln>
              <a:effectLst/>
            </a:endParaRPr>
          </a:p>
        </p:txBody>
      </p:sp>
      <p:pic>
        <p:nvPicPr>
          <p:cNvPr id="13" name="Hình ảnh 5">
            <a:extLst>
              <a:ext uri="{FF2B5EF4-FFF2-40B4-BE49-F238E27FC236}">
                <a16:creationId xmlns="" xmlns:a16="http://schemas.microsoft.com/office/drawing/2014/main" id="{35E04B13-6D6D-4505-8345-1B030B575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5025" y="1776251"/>
            <a:ext cx="3042257" cy="1838646"/>
          </a:xfrm>
          <a:prstGeom prst="rect">
            <a:avLst/>
          </a:prstGeom>
        </p:spPr>
      </p:pic>
      <p:graphicFrame>
        <p:nvGraphicFramePr>
          <p:cNvPr id="63" name="Object 62"/>
          <p:cNvGraphicFramePr>
            <a:graphicFrameLocks noChangeAspect="1"/>
          </p:cNvGraphicFramePr>
          <p:nvPr>
            <p:extLst>
              <p:ext uri="{D42A27DB-BD31-4B8C-83A1-F6EECF244321}">
                <p14:modId xmlns:p14="http://schemas.microsoft.com/office/powerpoint/2010/main" val="2435497838"/>
              </p:ext>
            </p:extLst>
          </p:nvPr>
        </p:nvGraphicFramePr>
        <p:xfrm>
          <a:off x="906226" y="2855545"/>
          <a:ext cx="5245129" cy="502111"/>
        </p:xfrm>
        <a:graphic>
          <a:graphicData uri="http://schemas.openxmlformats.org/presentationml/2006/ole">
            <mc:AlternateContent xmlns:mc="http://schemas.openxmlformats.org/markup-compatibility/2006">
              <mc:Choice xmlns:v="urn:schemas-microsoft-com:vml" Requires="v">
                <p:oleObj spid="_x0000_s16518" name="Equation" r:id="rId8" imgW="2159000" imgH="203200" progId="Equation.DSMT4">
                  <p:embed/>
                </p:oleObj>
              </mc:Choice>
              <mc:Fallback>
                <p:oleObj name="Equation" r:id="rId8" imgW="2159000" imgH="203200" progId="Equation.DSMT4">
                  <p:embed/>
                  <p:pic>
                    <p:nvPicPr>
                      <p:cNvPr id="0" name="Object 9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6226" y="2855545"/>
                        <a:ext cx="5245129" cy="502111"/>
                      </a:xfrm>
                      <a:prstGeom prst="rect">
                        <a:avLst/>
                      </a:prstGeom>
                      <a:noFill/>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1351902757"/>
              </p:ext>
            </p:extLst>
          </p:nvPr>
        </p:nvGraphicFramePr>
        <p:xfrm>
          <a:off x="906226" y="3536368"/>
          <a:ext cx="5469148" cy="502111"/>
        </p:xfrm>
        <a:graphic>
          <a:graphicData uri="http://schemas.openxmlformats.org/presentationml/2006/ole">
            <mc:AlternateContent xmlns:mc="http://schemas.openxmlformats.org/markup-compatibility/2006">
              <mc:Choice xmlns:v="urn:schemas-microsoft-com:vml" Requires="v">
                <p:oleObj spid="_x0000_s16519" name="Equation" r:id="rId10" imgW="2247900" imgH="203200" progId="Equation.DSMT4">
                  <p:embed/>
                </p:oleObj>
              </mc:Choice>
              <mc:Fallback>
                <p:oleObj name="Equation" r:id="rId10" imgW="2247900" imgH="203200" progId="Equation.DSMT4">
                  <p:embed/>
                  <p:pic>
                    <p:nvPicPr>
                      <p:cNvPr id="0" name="Object 9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6226" y="3536368"/>
                        <a:ext cx="5469148" cy="502111"/>
                      </a:xfrm>
                      <a:prstGeom prst="rect">
                        <a:avLst/>
                      </a:prstGeom>
                      <a:noFill/>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1963803645"/>
              </p:ext>
            </p:extLst>
          </p:nvPr>
        </p:nvGraphicFramePr>
        <p:xfrm>
          <a:off x="906226" y="4142615"/>
          <a:ext cx="3298483" cy="965598"/>
        </p:xfrm>
        <a:graphic>
          <a:graphicData uri="http://schemas.openxmlformats.org/presentationml/2006/ole">
            <mc:AlternateContent xmlns:mc="http://schemas.openxmlformats.org/markup-compatibility/2006">
              <mc:Choice xmlns:v="urn:schemas-microsoft-com:vml" Requires="v">
                <p:oleObj spid="_x0000_s16520" name="Equation" r:id="rId12" imgW="1358310" imgH="393529" progId="Equation.DSMT4">
                  <p:embed/>
                </p:oleObj>
              </mc:Choice>
              <mc:Fallback>
                <p:oleObj name="Equation" r:id="rId12" imgW="1358310" imgH="393529" progId="Equation.DSMT4">
                  <p:embed/>
                  <p:pic>
                    <p:nvPicPr>
                      <p:cNvPr id="0" name="Object 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6226" y="4142615"/>
                        <a:ext cx="3298483" cy="965598"/>
                      </a:xfrm>
                      <a:prstGeom prst="rect">
                        <a:avLst/>
                      </a:prstGeom>
                      <a:noFill/>
                    </p:spPr>
                  </p:pic>
                </p:oleObj>
              </mc:Fallback>
            </mc:AlternateContent>
          </a:graphicData>
        </a:graphic>
      </p:graphicFrame>
      <p:graphicFrame>
        <p:nvGraphicFramePr>
          <p:cNvPr id="66" name="Object 65"/>
          <p:cNvGraphicFramePr>
            <a:graphicFrameLocks noChangeAspect="1"/>
          </p:cNvGraphicFramePr>
          <p:nvPr>
            <p:extLst>
              <p:ext uri="{D42A27DB-BD31-4B8C-83A1-F6EECF244321}">
                <p14:modId xmlns:p14="http://schemas.microsoft.com/office/powerpoint/2010/main" val="785010893"/>
              </p:ext>
            </p:extLst>
          </p:nvPr>
        </p:nvGraphicFramePr>
        <p:xfrm>
          <a:off x="6898609" y="5212349"/>
          <a:ext cx="926974" cy="965598"/>
        </p:xfrm>
        <a:graphic>
          <a:graphicData uri="http://schemas.openxmlformats.org/presentationml/2006/ole">
            <mc:AlternateContent xmlns:mc="http://schemas.openxmlformats.org/markup-compatibility/2006">
              <mc:Choice xmlns:v="urn:schemas-microsoft-com:vml" Requires="v">
                <p:oleObj spid="_x0000_s16521" name="Equation" r:id="rId14" imgW="380835" imgH="393529" progId="Equation.DSMT4">
                  <p:embed/>
                </p:oleObj>
              </mc:Choice>
              <mc:Fallback>
                <p:oleObj name="Equation" r:id="rId14" imgW="380835" imgH="393529" progId="Equation.DSMT4">
                  <p:embed/>
                  <p:pic>
                    <p:nvPicPr>
                      <p:cNvPr id="0" name="Object 9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98609" y="5212349"/>
                        <a:ext cx="926974" cy="965598"/>
                      </a:xfrm>
                      <a:prstGeom prst="rect">
                        <a:avLst/>
                      </a:prstGeom>
                      <a:noFill/>
                    </p:spPr>
                  </p:pic>
                </p:oleObj>
              </mc:Fallback>
            </mc:AlternateContent>
          </a:graphicData>
        </a:graphic>
      </p:graphicFrame>
      <p:sp>
        <p:nvSpPr>
          <p:cNvPr id="70" name="Rectangle 102"/>
          <p:cNvSpPr>
            <a:spLocks noChangeArrowheads="1"/>
          </p:cNvSpPr>
          <p:nvPr/>
        </p:nvSpPr>
        <p:spPr bwMode="auto">
          <a:xfrm>
            <a:off x="906226" y="5376883"/>
            <a:ext cx="61189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effectLst/>
                <a:latin typeface="Times New Roman" panose="02020603050405020304" pitchFamily="18" charset="0"/>
                <a:ea typeface="Yu Mincho" charset="-128"/>
                <a:cs typeface="Times New Roman" panose="02020603050405020304" pitchFamily="18" charset="0"/>
              </a:rPr>
              <a:t>Vậy nghiệm của bất phương trình là</a:t>
            </a:r>
            <a:endParaRPr kumimoji="0" lang="en-US" sz="3200" b="0" i="0" u="none" strike="noStrike" cap="none" normalizeH="0" baseline="0" smtClean="0">
              <a:ln>
                <a:noFill/>
              </a:ln>
              <a:effectLst/>
              <a:latin typeface="Arial" panose="020B0604020202020204" pitchFamily="34" charset="0"/>
            </a:endParaRPr>
          </a:p>
        </p:txBody>
      </p:sp>
    </p:spTree>
    <p:extLst>
      <p:ext uri="{BB962C8B-B14F-4D97-AF65-F5344CB8AC3E}">
        <p14:creationId xmlns:p14="http://schemas.microsoft.com/office/powerpoint/2010/main" val="1991792386"/>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4" name="chimes.wav"/>
          </p:stSnd>
        </p:sndAc>
      </p:transition>
    </mc:Choice>
    <mc:Fallback xmlns="">
      <p:transition spd="slow">
        <p:fade/>
        <p:sndAc>
          <p:stSnd>
            <p:snd r:embed="rId16" name="chimes.wav"/>
          </p:stSnd>
        </p:sndAc>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5">
            <a:extLst>
              <a:ext uri="{FF2B5EF4-FFF2-40B4-BE49-F238E27FC236}">
                <a16:creationId xmlns="" xmlns:a16="http://schemas.microsoft.com/office/drawing/2014/main" id="{EE406DA9-098E-43D2-8DA0-5091D130BD98}"/>
              </a:ext>
            </a:extLst>
          </p:cNvPr>
          <p:cNvSpPr>
            <a:spLocks noChangeArrowheads="1"/>
          </p:cNvSpPr>
          <p:nvPr/>
        </p:nvSpPr>
        <p:spPr bwMode="auto">
          <a:xfrm>
            <a:off x="2378133" y="30866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kumimoji="0" lang="nl-NL"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4"/>
          <p:cNvSpPr/>
          <p:nvPr/>
        </p:nvSpPr>
        <p:spPr>
          <a:xfrm>
            <a:off x="504359" y="277175"/>
            <a:ext cx="11201866" cy="1077218"/>
          </a:xfrm>
          <a:prstGeom prst="rect">
            <a:avLst/>
          </a:prstGeom>
        </p:spPr>
        <p:txBody>
          <a:bodyPr wrap="square">
            <a:spAutoFit/>
          </a:bodyPr>
          <a:lstStyle/>
          <a:p>
            <a:pPr algn="just"/>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1.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và</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số</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endParaRPr lang="en-US" sz="3200" dirty="0"/>
          </a:p>
        </p:txBody>
      </p:sp>
      <p:graphicFrame>
        <p:nvGraphicFramePr>
          <p:cNvPr id="5" name="Object 4"/>
          <p:cNvGraphicFramePr>
            <a:graphicFrameLocks noChangeAspect="1"/>
          </p:cNvGraphicFramePr>
          <p:nvPr>
            <p:extLst>
              <p:ext uri="{D42A27DB-BD31-4B8C-83A1-F6EECF244321}">
                <p14:modId xmlns:p14="http://schemas.microsoft.com/office/powerpoint/2010/main" val="2795348765"/>
              </p:ext>
            </p:extLst>
          </p:nvPr>
        </p:nvGraphicFramePr>
        <p:xfrm>
          <a:off x="527145" y="2519809"/>
          <a:ext cx="3397108" cy="971713"/>
        </p:xfrm>
        <a:graphic>
          <a:graphicData uri="http://schemas.openxmlformats.org/presentationml/2006/ole">
            <mc:AlternateContent xmlns:mc="http://schemas.openxmlformats.org/markup-compatibility/2006">
              <mc:Choice xmlns:v="urn:schemas-microsoft-com:vml" Requires="v">
                <p:oleObj spid="_x0000_s1153" name="Equation" r:id="rId5" imgW="1384300" imgH="393700" progId="Equation.DSMT4">
                  <p:embed/>
                </p:oleObj>
              </mc:Choice>
              <mc:Fallback>
                <p:oleObj name="Equation" r:id="rId5" imgW="1384300" imgH="393700" progId="Equation.DSMT4">
                  <p:embed/>
                  <p:pic>
                    <p:nvPicPr>
                      <p:cNvPr id="0" name="Object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145" y="2519809"/>
                        <a:ext cx="3397108" cy="971713"/>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266346658"/>
              </p:ext>
            </p:extLst>
          </p:nvPr>
        </p:nvGraphicFramePr>
        <p:xfrm>
          <a:off x="527145" y="3401767"/>
          <a:ext cx="4000966" cy="938313"/>
        </p:xfrm>
        <a:graphic>
          <a:graphicData uri="http://schemas.openxmlformats.org/presentationml/2006/ole">
            <mc:AlternateContent xmlns:mc="http://schemas.openxmlformats.org/markup-compatibility/2006">
              <mc:Choice xmlns:v="urn:schemas-microsoft-com:vml" Requires="v">
                <p:oleObj spid="_x0000_s1154" name="Equation" r:id="rId7" imgW="1688367" imgH="393529" progId="Equation.DSMT4">
                  <p:embed/>
                </p:oleObj>
              </mc:Choice>
              <mc:Fallback>
                <p:oleObj name="Equation" r:id="rId7" imgW="1688367" imgH="393529" progId="Equation.DSMT4">
                  <p:embed/>
                  <p:pic>
                    <p:nvPicPr>
                      <p:cNvPr id="0" name="Object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145" y="3401767"/>
                        <a:ext cx="4000966" cy="938313"/>
                      </a:xfrm>
                      <a:prstGeom prst="rect">
                        <a:avLst/>
                      </a:prstGeom>
                      <a:noFill/>
                    </p:spPr>
                  </p:pic>
                </p:oleObj>
              </mc:Fallback>
            </mc:AlternateContent>
          </a:graphicData>
        </a:graphic>
      </p:graphicFrame>
      <p:sp>
        <p:nvSpPr>
          <p:cNvPr id="14" name="Rectangle 34"/>
          <p:cNvSpPr>
            <a:spLocks noChangeArrowheads="1"/>
          </p:cNvSpPr>
          <p:nvPr/>
        </p:nvSpPr>
        <p:spPr bwMode="auto">
          <a:xfrm>
            <a:off x="456734" y="1442591"/>
            <a:ext cx="765856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Bài</a:t>
            </a:r>
            <a:r>
              <a:rPr kumimoji="0" lang="en-US" sz="3200" b="1"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1:</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Giải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các</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sau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a:t>
            </a:r>
            <a:endParaRPr kumimoji="0" lang="en-US" sz="3200" b="0"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a. 3x + 4 &gt; 5x – 6</a:t>
            </a:r>
            <a:endParaRPr kumimoji="0" lang="en-US" sz="3200" b="0" i="0" u="none" strike="noStrike" cap="none" normalizeH="0" baseline="0" dirty="0" smtClean="0">
              <a:ln>
                <a:noFill/>
              </a:ln>
              <a:effectLst/>
            </a:endParaRPr>
          </a:p>
        </p:txBody>
      </p:sp>
      <p:sp>
        <p:nvSpPr>
          <p:cNvPr id="20" name="Rectangle 36"/>
          <p:cNvSpPr>
            <a:spLocks noChangeArrowheads="1"/>
          </p:cNvSpPr>
          <p:nvPr/>
        </p:nvSpPr>
        <p:spPr bwMode="auto">
          <a:xfrm>
            <a:off x="781677" y="4373480"/>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graphicFrame>
        <p:nvGraphicFramePr>
          <p:cNvPr id="21" name="Object 20"/>
          <p:cNvGraphicFramePr>
            <a:graphicFrameLocks noChangeAspect="1"/>
          </p:cNvGraphicFramePr>
          <p:nvPr>
            <p:extLst>
              <p:ext uri="{D42A27DB-BD31-4B8C-83A1-F6EECF244321}">
                <p14:modId xmlns:p14="http://schemas.microsoft.com/office/powerpoint/2010/main" val="2907921676"/>
              </p:ext>
            </p:extLst>
          </p:nvPr>
        </p:nvGraphicFramePr>
        <p:xfrm>
          <a:off x="504360" y="5054075"/>
          <a:ext cx="4633352" cy="518049"/>
        </p:xfrm>
        <a:graphic>
          <a:graphicData uri="http://schemas.openxmlformats.org/presentationml/2006/ole">
            <mc:AlternateContent xmlns:mc="http://schemas.openxmlformats.org/markup-compatibility/2006">
              <mc:Choice xmlns:v="urn:schemas-microsoft-com:vml" Requires="v">
                <p:oleObj spid="_x0000_s1155" name="Equation" r:id="rId9" imgW="1803400" imgH="228600" progId="Equation.DSMT4">
                  <p:embed/>
                </p:oleObj>
              </mc:Choice>
              <mc:Fallback>
                <p:oleObj name="Equation" r:id="rId9" imgW="1803400" imgH="228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360" y="5054075"/>
                        <a:ext cx="4633352" cy="518049"/>
                      </a:xfrm>
                      <a:prstGeom prst="rect">
                        <a:avLst/>
                      </a:prstGeom>
                      <a:noFill/>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66853228"/>
              </p:ext>
            </p:extLst>
          </p:nvPr>
        </p:nvGraphicFramePr>
        <p:xfrm>
          <a:off x="504359" y="5564579"/>
          <a:ext cx="5192054" cy="521896"/>
        </p:xfrm>
        <a:graphic>
          <a:graphicData uri="http://schemas.openxmlformats.org/presentationml/2006/ole">
            <mc:AlternateContent xmlns:mc="http://schemas.openxmlformats.org/markup-compatibility/2006">
              <mc:Choice xmlns:v="urn:schemas-microsoft-com:vml" Requires="v">
                <p:oleObj spid="_x0000_s1156" name="Equation" r:id="rId11" imgW="1854200" imgH="228600" progId="Equation.DSMT4">
                  <p:embed/>
                </p:oleObj>
              </mc:Choice>
              <mc:Fallback>
                <p:oleObj name="Equation" r:id="rId11" imgW="1854200" imgH="2286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4359" y="5564579"/>
                        <a:ext cx="5192054" cy="521896"/>
                      </a:xfrm>
                      <a:prstGeom prst="rect">
                        <a:avLst/>
                      </a:prstGeom>
                      <a:noFill/>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567280380"/>
              </p:ext>
            </p:extLst>
          </p:nvPr>
        </p:nvGraphicFramePr>
        <p:xfrm>
          <a:off x="504358" y="6107579"/>
          <a:ext cx="7064149" cy="485357"/>
        </p:xfrm>
        <a:graphic>
          <a:graphicData uri="http://schemas.openxmlformats.org/presentationml/2006/ole">
            <mc:AlternateContent xmlns:mc="http://schemas.openxmlformats.org/markup-compatibility/2006">
              <mc:Choice xmlns:v="urn:schemas-microsoft-com:vml" Requires="v">
                <p:oleObj spid="_x0000_s1157" name="Equation" r:id="rId13" imgW="2451100" imgH="203200" progId="Equation.DSMT4">
                  <p:embed/>
                </p:oleObj>
              </mc:Choice>
              <mc:Fallback>
                <p:oleObj name="Equation" r:id="rId13" imgW="2451100" imgH="2032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4358" y="6107579"/>
                        <a:ext cx="7064149" cy="485357"/>
                      </a:xfrm>
                      <a:prstGeom prst="rect">
                        <a:avLst/>
                      </a:prstGeom>
                      <a:noFill/>
                    </p:spPr>
                  </p:pic>
                </p:oleObj>
              </mc:Fallback>
            </mc:AlternateContent>
          </a:graphicData>
        </a:graphic>
      </p:graphicFrame>
      <p:sp>
        <p:nvSpPr>
          <p:cNvPr id="24" name="Rectangle 4"/>
          <p:cNvSpPr>
            <a:spLocks noChangeArrowheads="1"/>
          </p:cNvSpPr>
          <p:nvPr/>
        </p:nvSpPr>
        <p:spPr bwMode="auto">
          <a:xfrm>
            <a:off x="361486" y="4444767"/>
            <a:ext cx="66675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Bài</a:t>
            </a:r>
            <a:r>
              <a:rPr kumimoji="0" lang="en-US" sz="3200" b="1"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2:</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Giải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các</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sau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x</a:t>
            </a:r>
            <a:endParaRPr kumimoji="0" lang="en-US" sz="3200" b="0" i="0" u="none" strike="noStrike" cap="none" normalizeH="0" baseline="0" dirty="0" smtClean="0">
              <a:ln>
                <a:noFill/>
              </a:ln>
              <a:effectLst/>
            </a:endParaRPr>
          </a:p>
        </p:txBody>
      </p:sp>
      <p:sp>
        <p:nvSpPr>
          <p:cNvPr id="25" name="Cloud Callout 24"/>
          <p:cNvSpPr/>
          <p:nvPr/>
        </p:nvSpPr>
        <p:spPr>
          <a:xfrm>
            <a:off x="7638918" y="1695450"/>
            <a:ext cx="4143507" cy="5086350"/>
          </a:xfrm>
          <a:prstGeom prst="cloudCallout">
            <a:avLst>
              <a:gd name="adj1" fmla="val -35384"/>
              <a:gd name="adj2" fmla="val -56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t>Nêu</a:t>
            </a:r>
            <a:r>
              <a:rPr lang="en-US" sz="3200" dirty="0" smtClean="0"/>
              <a:t> </a:t>
            </a:r>
            <a:r>
              <a:rPr lang="en-US" sz="3200" dirty="0" err="1" smtClean="0"/>
              <a:t>cách</a:t>
            </a:r>
            <a:r>
              <a:rPr lang="en-US" sz="3200" dirty="0" smtClean="0"/>
              <a:t> </a:t>
            </a:r>
            <a:r>
              <a:rPr lang="en-US" sz="3200" dirty="0" err="1"/>
              <a:t>giải</a:t>
            </a:r>
            <a:r>
              <a:rPr lang="en-US" sz="3200" dirty="0"/>
              <a:t> </a:t>
            </a:r>
            <a:r>
              <a:rPr lang="en-US" sz="3200" dirty="0" err="1"/>
              <a:t>bất</a:t>
            </a:r>
            <a:r>
              <a:rPr lang="en-US" sz="3200" dirty="0"/>
              <a:t> </a:t>
            </a:r>
            <a:r>
              <a:rPr lang="en-US" sz="3200" dirty="0" err="1"/>
              <a:t>phương</a:t>
            </a:r>
            <a:r>
              <a:rPr lang="en-US" sz="3200" dirty="0"/>
              <a:t> </a:t>
            </a:r>
            <a:r>
              <a:rPr lang="en-US" sz="3200" dirty="0" err="1"/>
              <a:t>trình</a:t>
            </a:r>
            <a:r>
              <a:rPr lang="en-US" sz="3200" dirty="0"/>
              <a:t> </a:t>
            </a:r>
            <a:r>
              <a:rPr lang="en-US" sz="3200" dirty="0" err="1"/>
              <a:t>đưa</a:t>
            </a:r>
            <a:r>
              <a:rPr lang="en-US" sz="3200" dirty="0"/>
              <a:t> </a:t>
            </a:r>
            <a:r>
              <a:rPr lang="en-US" sz="3200" dirty="0" err="1"/>
              <a:t>về</a:t>
            </a:r>
            <a:r>
              <a:rPr lang="en-US" sz="3200" dirty="0"/>
              <a:t> </a:t>
            </a:r>
            <a:r>
              <a:rPr lang="en-US" sz="3200" dirty="0" err="1"/>
              <a:t>dạng</a:t>
            </a:r>
            <a:r>
              <a:rPr lang="en-US" sz="3200" dirty="0"/>
              <a:t> </a:t>
            </a:r>
            <a:r>
              <a:rPr lang="en-US" sz="3200" dirty="0" err="1"/>
              <a:t>bất</a:t>
            </a:r>
            <a:r>
              <a:rPr lang="en-US" sz="3200" dirty="0"/>
              <a:t> </a:t>
            </a:r>
            <a:r>
              <a:rPr lang="en-US" sz="3200" dirty="0" err="1"/>
              <a:t>phương</a:t>
            </a:r>
            <a:r>
              <a:rPr lang="en-US" sz="3200" dirty="0"/>
              <a:t> </a:t>
            </a:r>
            <a:r>
              <a:rPr lang="en-US" sz="3200" dirty="0" err="1"/>
              <a:t>trình</a:t>
            </a:r>
            <a:r>
              <a:rPr lang="en-US" sz="3200" dirty="0"/>
              <a:t> </a:t>
            </a:r>
            <a:r>
              <a:rPr lang="en-US" sz="3200" dirty="0" err="1"/>
              <a:t>bậc</a:t>
            </a:r>
            <a:r>
              <a:rPr lang="en-US" sz="3200" dirty="0"/>
              <a:t> </a:t>
            </a:r>
            <a:r>
              <a:rPr lang="en-US" sz="3200" dirty="0" err="1"/>
              <a:t>nhất</a:t>
            </a:r>
            <a:r>
              <a:rPr lang="en-US" sz="3200" dirty="0"/>
              <a:t> </a:t>
            </a:r>
            <a:r>
              <a:rPr lang="en-US" sz="3200" dirty="0" err="1"/>
              <a:t>một</a:t>
            </a:r>
            <a:r>
              <a:rPr lang="en-US" sz="3200" dirty="0"/>
              <a:t> </a:t>
            </a:r>
            <a:r>
              <a:rPr lang="en-US" sz="3200" dirty="0" err="1" smtClean="0"/>
              <a:t>ẩn</a:t>
            </a:r>
            <a:r>
              <a:rPr lang="en-US" sz="3200" dirty="0"/>
              <a:t>?</a:t>
            </a:r>
          </a:p>
        </p:txBody>
      </p:sp>
    </p:spTree>
    <p:extLst>
      <p:ext uri="{BB962C8B-B14F-4D97-AF65-F5344CB8AC3E}">
        <p14:creationId xmlns:p14="http://schemas.microsoft.com/office/powerpoint/2010/main" val="758043559"/>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4" name="chimes.wav"/>
          </p:stSnd>
        </p:sndAc>
      </p:transition>
    </mc:Choice>
    <mc:Fallback xmlns="">
      <p:transition spd="slow">
        <p:fade/>
        <p:sndAc>
          <p:stSnd>
            <p:snd r:embed="rId1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04359" y="277175"/>
            <a:ext cx="11201866" cy="1077218"/>
          </a:xfrm>
          <a:prstGeom prst="rect">
            <a:avLst/>
          </a:prstGeom>
        </p:spPr>
        <p:txBody>
          <a:bodyPr wrap="square">
            <a:spAutoFit/>
          </a:bodyPr>
          <a:lstStyle/>
          <a:p>
            <a:pPr algn="just"/>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1.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và</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số</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endParaRPr lang="en-US" sz="3200" dirty="0"/>
          </a:p>
        </p:txBody>
      </p:sp>
      <p:sp>
        <p:nvSpPr>
          <p:cNvPr id="9" name="Rectangle 8"/>
          <p:cNvSpPr/>
          <p:nvPr/>
        </p:nvSpPr>
        <p:spPr>
          <a:xfrm>
            <a:off x="456967" y="1649261"/>
            <a:ext cx="11296650" cy="4793620"/>
          </a:xfrm>
          <a:prstGeom prst="rect">
            <a:avLst/>
          </a:prstGeom>
        </p:spPr>
        <p:txBody>
          <a:bodyPr wrap="square">
            <a:spAutoFit/>
          </a:bodyPr>
          <a:lstStyle/>
          <a:p>
            <a:pPr algn="just">
              <a:spcBef>
                <a:spcPts val="300"/>
              </a:spcBef>
              <a:spcAft>
                <a:spcPts val="300"/>
              </a:spcAft>
            </a:pPr>
            <a:r>
              <a:rPr lang="en-US" sz="3200" b="1" dirty="0" err="1">
                <a:latin typeface="Times New Roman" panose="02020603050405020304" pitchFamily="18" charset="0"/>
                <a:ea typeface="Yu Mincho"/>
              </a:rPr>
              <a:t>Cách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a:t>
            </a:r>
          </a:p>
          <a:p>
            <a:pPr algn="just">
              <a:spcBef>
                <a:spcPts val="300"/>
              </a:spcBef>
              <a:spcAft>
                <a:spcPts val="300"/>
              </a:spcAft>
            </a:pPr>
            <a:r>
              <a:rPr lang="fr-FR" sz="3200" b="1" dirty="0" err="1">
                <a:latin typeface="Times New Roman" panose="02020603050405020304" pitchFamily="18" charset="0"/>
                <a:ea typeface="Yu Mincho"/>
              </a:rPr>
              <a:t>Bước</a:t>
            </a:r>
            <a:r>
              <a:rPr lang="fr-FR" sz="3200" b="1" dirty="0">
                <a:latin typeface="Times New Roman" panose="02020603050405020304" pitchFamily="18" charset="0"/>
                <a:ea typeface="Yu Mincho"/>
              </a:rPr>
              <a:t> 1:</a:t>
            </a:r>
            <a:r>
              <a:rPr lang="fr-FR" sz="3200" dirty="0">
                <a:latin typeface="Times New Roman" panose="02020603050405020304" pitchFamily="18" charset="0"/>
                <a:ea typeface="Yu Mincho"/>
              </a:rPr>
              <a:t> </a:t>
            </a:r>
            <a:r>
              <a:rPr lang="fr-FR" sz="3200" dirty="0" err="1">
                <a:latin typeface="Times New Roman" panose="02020603050405020304" pitchFamily="18" charset="0"/>
                <a:ea typeface="Yu Mincho"/>
              </a:rPr>
              <a:t>Thực</a:t>
            </a:r>
            <a:r>
              <a:rPr lang="fr-FR" sz="3200" dirty="0">
                <a:latin typeface="Times New Roman" panose="02020603050405020304" pitchFamily="18" charset="0"/>
                <a:ea typeface="Yu Mincho"/>
              </a:rPr>
              <a:t> </a:t>
            </a:r>
            <a:r>
              <a:rPr lang="fr-FR" sz="3200" dirty="0" err="1">
                <a:latin typeface="Times New Roman" panose="02020603050405020304" pitchFamily="18" charset="0"/>
                <a:ea typeface="Yu Mincho"/>
              </a:rPr>
              <a:t>hiện</a:t>
            </a:r>
            <a:r>
              <a:rPr lang="fr-FR" sz="3200" dirty="0">
                <a:latin typeface="Times New Roman" panose="02020603050405020304" pitchFamily="18" charset="0"/>
                <a:ea typeface="Yu Mincho"/>
              </a:rPr>
              <a:t> </a:t>
            </a:r>
            <a:r>
              <a:rPr lang="fr-FR" sz="3200" dirty="0" err="1">
                <a:latin typeface="Times New Roman" panose="02020603050405020304" pitchFamily="18" charset="0"/>
                <a:ea typeface="Yu Mincho"/>
              </a:rPr>
              <a:t>các</a:t>
            </a:r>
            <a:r>
              <a:rPr lang="fr-FR" sz="3200" dirty="0">
                <a:latin typeface="Times New Roman" panose="02020603050405020304" pitchFamily="18" charset="0"/>
                <a:ea typeface="Yu Mincho"/>
              </a:rPr>
              <a:t> </a:t>
            </a:r>
            <a:r>
              <a:rPr lang="fr-FR" sz="3200" dirty="0" err="1">
                <a:latin typeface="Times New Roman" panose="02020603050405020304" pitchFamily="18" charset="0"/>
                <a:ea typeface="Yu Mincho"/>
              </a:rPr>
              <a:t>phép</a:t>
            </a:r>
            <a:r>
              <a:rPr lang="fr-FR" sz="3200" dirty="0">
                <a:latin typeface="Times New Roman" panose="02020603050405020304" pitchFamily="18" charset="0"/>
                <a:ea typeface="Yu Mincho"/>
              </a:rPr>
              <a:t> </a:t>
            </a:r>
            <a:r>
              <a:rPr lang="fr-FR" sz="3200" dirty="0" err="1">
                <a:latin typeface="Times New Roman" panose="02020603050405020304" pitchFamily="18" charset="0"/>
                <a:ea typeface="Yu Mincho"/>
              </a:rPr>
              <a:t>biến</a:t>
            </a:r>
            <a:r>
              <a:rPr lang="fr-FR" sz="3200" dirty="0">
                <a:latin typeface="Times New Roman" panose="02020603050405020304" pitchFamily="18" charset="0"/>
                <a:ea typeface="Yu Mincho"/>
              </a:rPr>
              <a:t> </a:t>
            </a:r>
            <a:r>
              <a:rPr lang="fr-FR" sz="3200" dirty="0" err="1">
                <a:latin typeface="Times New Roman" panose="02020603050405020304" pitchFamily="18" charset="0"/>
                <a:ea typeface="Yu Mincho"/>
              </a:rPr>
              <a:t>đổi</a:t>
            </a:r>
            <a:r>
              <a:rPr lang="fr-FR" sz="3200" dirty="0">
                <a:latin typeface="Times New Roman" panose="02020603050405020304" pitchFamily="18" charset="0"/>
                <a:ea typeface="Yu Mincho"/>
              </a:rPr>
              <a:t>, </a:t>
            </a:r>
            <a:r>
              <a:rPr lang="fr-FR" sz="3200" dirty="0" err="1">
                <a:latin typeface="Times New Roman" panose="02020603050405020304" pitchFamily="18" charset="0"/>
                <a:ea typeface="Yu Mincho"/>
              </a:rPr>
              <a:t>các</a:t>
            </a:r>
            <a:r>
              <a:rPr lang="fr-FR" sz="3200" dirty="0">
                <a:latin typeface="Times New Roman" panose="02020603050405020304" pitchFamily="18" charset="0"/>
                <a:ea typeface="Yu Mincho"/>
              </a:rPr>
              <a:t> </a:t>
            </a:r>
            <a:r>
              <a:rPr lang="fr-FR" sz="3200" dirty="0" err="1">
                <a:latin typeface="Times New Roman" panose="02020603050405020304" pitchFamily="18" charset="0"/>
                <a:ea typeface="Yu Mincho"/>
              </a:rPr>
              <a:t>quy</a:t>
            </a:r>
            <a:r>
              <a:rPr lang="fr-FR" sz="3200" dirty="0">
                <a:latin typeface="Times New Roman" panose="02020603050405020304" pitchFamily="18" charset="0"/>
                <a:ea typeface="Yu Mincho"/>
              </a:rPr>
              <a:t> </a:t>
            </a:r>
            <a:r>
              <a:rPr lang="fr-FR" sz="3200" dirty="0" err="1">
                <a:latin typeface="Times New Roman" panose="02020603050405020304" pitchFamily="18" charset="0"/>
                <a:ea typeface="Yu Mincho"/>
              </a:rPr>
              <a:t>tắc</a:t>
            </a:r>
            <a:r>
              <a:rPr lang="fr-FR" sz="3200" dirty="0">
                <a:latin typeface="Times New Roman" panose="02020603050405020304" pitchFamily="18" charset="0"/>
                <a:ea typeface="Yu Mincho"/>
              </a:rPr>
              <a:t> </a:t>
            </a:r>
            <a:r>
              <a:rPr lang="fr-FR" sz="3200" dirty="0" err="1">
                <a:latin typeface="Times New Roman" panose="02020603050405020304" pitchFamily="18" charset="0"/>
                <a:ea typeface="Yu Mincho"/>
              </a:rPr>
              <a:t>phép</a:t>
            </a:r>
            <a:r>
              <a:rPr lang="fr-FR" sz="3200" dirty="0">
                <a:latin typeface="Times New Roman" panose="02020603050405020304" pitchFamily="18" charset="0"/>
                <a:ea typeface="Yu Mincho"/>
              </a:rPr>
              <a:t> </a:t>
            </a:r>
            <a:r>
              <a:rPr lang="fr-FR" sz="3200" dirty="0" err="1">
                <a:latin typeface="Times New Roman" panose="02020603050405020304" pitchFamily="18" charset="0"/>
                <a:ea typeface="Yu Mincho"/>
              </a:rPr>
              <a:t>toán</a:t>
            </a:r>
            <a:r>
              <a:rPr lang="fr-FR" sz="3200" dirty="0">
                <a:latin typeface="Times New Roman" panose="02020603050405020304" pitchFamily="18" charset="0"/>
                <a:ea typeface="Yu Mincho"/>
              </a:rPr>
              <a:t> </a:t>
            </a:r>
            <a:r>
              <a:rPr lang="fr-FR" sz="3200" dirty="0" err="1">
                <a:latin typeface="Times New Roman" panose="02020603050405020304" pitchFamily="18" charset="0"/>
                <a:ea typeface="Yu Mincho"/>
              </a:rPr>
              <a:t>để</a:t>
            </a:r>
            <a:r>
              <a:rPr lang="fr-FR" sz="3200" dirty="0">
                <a:latin typeface="Times New Roman" panose="02020603050405020304" pitchFamily="18" charset="0"/>
                <a:ea typeface="Yu Mincho"/>
              </a:rPr>
              <a:t> </a:t>
            </a:r>
            <a:r>
              <a:rPr lang="fr-FR" sz="3200" dirty="0" err="1">
                <a:latin typeface="Times New Roman" panose="02020603050405020304" pitchFamily="18" charset="0"/>
                <a:ea typeface="Yu Mincho"/>
              </a:rPr>
              <a:t>đưa</a:t>
            </a:r>
            <a:r>
              <a:rPr lang="fr-FR" sz="3200" dirty="0">
                <a:latin typeface="Times New Roman" panose="02020603050405020304" pitchFamily="18" charset="0"/>
                <a:ea typeface="Yu Mincho"/>
              </a:rPr>
              <a:t> </a:t>
            </a:r>
            <a:r>
              <a:rPr lang="fr-FR" sz="3200" dirty="0" err="1">
                <a:latin typeface="Times New Roman" panose="02020603050405020304" pitchFamily="18" charset="0"/>
                <a:ea typeface="Yu Mincho"/>
              </a:rPr>
              <a:t>bất</a:t>
            </a:r>
            <a:r>
              <a:rPr lang="fr-FR" sz="3200" dirty="0">
                <a:latin typeface="Times New Roman" panose="02020603050405020304" pitchFamily="18" charset="0"/>
                <a:ea typeface="Yu Mincho"/>
              </a:rPr>
              <a:t> </a:t>
            </a:r>
            <a:r>
              <a:rPr lang="fr-FR" sz="3200" dirty="0" err="1">
                <a:latin typeface="Times New Roman" panose="02020603050405020304" pitchFamily="18" charset="0"/>
                <a:ea typeface="Yu Mincho"/>
              </a:rPr>
              <a:t>phương</a:t>
            </a:r>
            <a:r>
              <a:rPr lang="fr-FR" sz="3200" dirty="0">
                <a:latin typeface="Times New Roman" panose="02020603050405020304" pitchFamily="18" charset="0"/>
                <a:ea typeface="Yu Mincho"/>
              </a:rPr>
              <a:t> </a:t>
            </a:r>
            <a:r>
              <a:rPr lang="fr-FR" sz="3200" dirty="0" err="1">
                <a:latin typeface="Times New Roman" panose="02020603050405020304" pitchFamily="18" charset="0"/>
                <a:ea typeface="Yu Mincho"/>
              </a:rPr>
              <a:t>trình</a:t>
            </a:r>
            <a:r>
              <a:rPr lang="fr-FR" sz="3200" dirty="0">
                <a:latin typeface="Times New Roman" panose="02020603050405020304" pitchFamily="18" charset="0"/>
                <a:ea typeface="Yu Mincho"/>
              </a:rPr>
              <a:t> </a:t>
            </a:r>
            <a:r>
              <a:rPr lang="en-US" sz="3200" dirty="0" err="1">
                <a:latin typeface="Times New Roman" panose="02020603050405020304" pitchFamily="18" charset="0"/>
                <a:ea typeface="Yu Mincho"/>
              </a:rPr>
              <a:t>về</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dạng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bất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phương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trình</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bậc</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nhất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một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ẩn</a:t>
            </a:r>
            <a:r>
              <a:rPr lang="en-US" sz="3200" dirty="0">
                <a:latin typeface="Times New Roman" panose="02020603050405020304" pitchFamily="18" charset="0"/>
                <a:ea typeface="Yu Mincho"/>
              </a:rPr>
              <a:t>.</a:t>
            </a:r>
          </a:p>
          <a:p>
            <a:pPr algn="just">
              <a:spcBef>
                <a:spcPts val="300"/>
              </a:spcBef>
              <a:spcAft>
                <a:spcPts val="300"/>
              </a:spcAft>
            </a:pPr>
            <a:r>
              <a:rPr lang="fr-FR" sz="3200" b="1" dirty="0" err="1">
                <a:latin typeface="Times New Roman" panose="02020603050405020304" pitchFamily="18" charset="0"/>
                <a:ea typeface="Yu Mincho"/>
              </a:rPr>
              <a:t>Bước</a:t>
            </a:r>
            <a:r>
              <a:rPr lang="fr-FR" sz="3200" b="1" dirty="0">
                <a:latin typeface="Times New Roman" panose="02020603050405020304" pitchFamily="18" charset="0"/>
                <a:ea typeface="Yu Mincho"/>
              </a:rPr>
              <a:t> 2:</a:t>
            </a:r>
            <a:r>
              <a:rPr lang="fr-FR" sz="3200" dirty="0">
                <a:latin typeface="Times New Roman" panose="02020603050405020304" pitchFamily="18" charset="0"/>
                <a:ea typeface="Yu Mincho"/>
              </a:rPr>
              <a:t> </a:t>
            </a:r>
            <a:r>
              <a:rPr lang="fr-FR" sz="3200" dirty="0" err="1">
                <a:latin typeface="Times New Roman" panose="02020603050405020304" pitchFamily="18" charset="0"/>
                <a:ea typeface="Yu Mincho"/>
              </a:rPr>
              <a:t>Giải</a:t>
            </a:r>
            <a:r>
              <a:rPr lang="fr-FR" sz="3200" dirty="0">
                <a:latin typeface="Times New Roman" panose="02020603050405020304" pitchFamily="18" charset="0"/>
                <a:ea typeface="Yu Mincho"/>
              </a:rPr>
              <a:t> </a:t>
            </a:r>
            <a:r>
              <a:rPr lang="en-US" sz="3200" dirty="0" err="1">
                <a:latin typeface="Times New Roman" panose="02020603050405020304" pitchFamily="18" charset="0"/>
                <a:ea typeface="Yu Mincho"/>
              </a:rPr>
              <a:t>bất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phương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trình</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bậc</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nhất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một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ẩn</a:t>
            </a:r>
            <a:r>
              <a:rPr lang="en-US" sz="3200" dirty="0">
                <a:latin typeface="Times New Roman" panose="02020603050405020304" pitchFamily="18" charset="0"/>
                <a:ea typeface="Yu Mincho"/>
              </a:rPr>
              <a:t>.</a:t>
            </a:r>
          </a:p>
          <a:p>
            <a:pPr algn="just">
              <a:spcBef>
                <a:spcPts val="300"/>
              </a:spcBef>
              <a:spcAft>
                <a:spcPts val="300"/>
              </a:spcAft>
            </a:pPr>
            <a:r>
              <a:rPr lang="en-US" sz="3200" b="1" dirty="0" err="1">
                <a:latin typeface="Times New Roman" panose="02020603050405020304" pitchFamily="18" charset="0"/>
                <a:ea typeface="Yu Mincho"/>
              </a:rPr>
              <a:t>Lưu</a:t>
            </a:r>
            <a:r>
              <a:rPr lang="en-US" sz="3200" b="1" dirty="0">
                <a:latin typeface="Times New Roman" panose="02020603050405020304" pitchFamily="18" charset="0"/>
                <a:ea typeface="Yu Mincho"/>
              </a:rPr>
              <a:t> ý:</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Khi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nhân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hoặc</a:t>
            </a:r>
            <a:r>
              <a:rPr lang="en-US" sz="3200" dirty="0">
                <a:latin typeface="Times New Roman" panose="02020603050405020304" pitchFamily="18" charset="0"/>
                <a:ea typeface="Yu Mincho"/>
              </a:rPr>
              <a:t> chia </a:t>
            </a:r>
            <a:r>
              <a:rPr lang="en-US" sz="3200" dirty="0" err="1">
                <a:latin typeface="Times New Roman" panose="02020603050405020304" pitchFamily="18" charset="0"/>
                <a:ea typeface="Yu Mincho"/>
              </a:rPr>
              <a:t>cả</a:t>
            </a:r>
            <a:r>
              <a:rPr lang="en-US" sz="3200" dirty="0">
                <a:latin typeface="Times New Roman" panose="02020603050405020304" pitchFamily="18" charset="0"/>
                <a:ea typeface="Yu Mincho"/>
              </a:rPr>
              <a:t> 2 </a:t>
            </a:r>
            <a:r>
              <a:rPr lang="en-US" sz="3200" dirty="0" err="1">
                <a:latin typeface="Times New Roman" panose="02020603050405020304" pitchFamily="18" charset="0"/>
                <a:ea typeface="Yu Mincho"/>
              </a:rPr>
              <a:t>vế</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của</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bất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phương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trình</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với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cùng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một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số</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dương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thì</a:t>
            </a:r>
            <a:r>
              <a:rPr lang="en-US" sz="3200" dirty="0">
                <a:latin typeface="Times New Roman" panose="02020603050405020304" pitchFamily="18" charset="0"/>
                <a:ea typeface="Yu Mincho"/>
              </a:rPr>
              <a:t> ta </a:t>
            </a:r>
            <a:r>
              <a:rPr lang="en-US" sz="3200" dirty="0" err="1">
                <a:latin typeface="Times New Roman" panose="02020603050405020304" pitchFamily="18" charset="0"/>
                <a:ea typeface="Yu Mincho"/>
              </a:rPr>
              <a:t>giữ</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nguyên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chiều</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của</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bất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phương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trình</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với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cùng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một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số</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âm</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thì</a:t>
            </a:r>
            <a:r>
              <a:rPr lang="en-US" sz="3200" dirty="0">
                <a:latin typeface="Times New Roman" panose="02020603050405020304" pitchFamily="18" charset="0"/>
                <a:ea typeface="Yu Mincho"/>
              </a:rPr>
              <a:t> ta </a:t>
            </a:r>
            <a:r>
              <a:rPr lang="en-US" sz="3200" dirty="0" err="1">
                <a:latin typeface="Times New Roman" panose="02020603050405020304" pitchFamily="18" charset="0"/>
                <a:ea typeface="Yu Mincho"/>
              </a:rPr>
              <a:t>đổi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chiều</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của</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bất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phương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trình</a:t>
            </a:r>
            <a:r>
              <a:rPr lang="en-US" sz="3200" dirty="0">
                <a:latin typeface="Times New Roman" panose="02020603050405020304" pitchFamily="18" charset="0"/>
                <a:ea typeface="Yu Mincho"/>
              </a:rPr>
              <a:t>.</a:t>
            </a:r>
          </a:p>
          <a:p>
            <a:pPr algn="just"/>
            <a:r>
              <a:rPr lang="en-US" sz="3200" b="1" dirty="0" err="1">
                <a:latin typeface="Times New Roman" panose="02020603050405020304" pitchFamily="18" charset="0"/>
                <a:ea typeface="Yu Mincho"/>
              </a:rPr>
              <a:t>Bước</a:t>
            </a:r>
            <a:r>
              <a:rPr lang="en-US" sz="3200" b="1" dirty="0">
                <a:latin typeface="Times New Roman" panose="02020603050405020304" pitchFamily="18" charset="0"/>
                <a:ea typeface="Yu Mincho"/>
              </a:rPr>
              <a:t> 3:</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Kết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luận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nghiệm</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của</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bất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phương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trình</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đã</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cho</a:t>
            </a:r>
            <a:r>
              <a:rPr lang="en-US" sz="3200" dirty="0">
                <a:latin typeface="Times New Roman" panose="02020603050405020304" pitchFamily="18" charset="0"/>
                <a:ea typeface="Yu Mincho"/>
              </a:rPr>
              <a:t>.</a:t>
            </a:r>
            <a:endParaRPr lang="en-US" sz="3200" dirty="0"/>
          </a:p>
        </p:txBody>
      </p:sp>
    </p:spTree>
    <p:extLst>
      <p:ext uri="{BB962C8B-B14F-4D97-AF65-F5344CB8AC3E}">
        <p14:creationId xmlns:p14="http://schemas.microsoft.com/office/powerpoint/2010/main" val="354505952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04359" y="277175"/>
            <a:ext cx="11201866" cy="1077218"/>
          </a:xfrm>
          <a:prstGeom prst="rect">
            <a:avLst/>
          </a:prstGeom>
        </p:spPr>
        <p:txBody>
          <a:bodyPr wrap="square">
            <a:spAutoFit/>
          </a:bodyPr>
          <a:lstStyle/>
          <a:p>
            <a:pPr algn="just"/>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1.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và</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số</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endParaRPr lang="en-US" sz="3200" dirty="0"/>
          </a:p>
        </p:txBody>
      </p:sp>
      <p:graphicFrame>
        <p:nvGraphicFramePr>
          <p:cNvPr id="2" name="Object 1"/>
          <p:cNvGraphicFramePr>
            <a:graphicFrameLocks noChangeAspect="1"/>
          </p:cNvGraphicFramePr>
          <p:nvPr>
            <p:extLst/>
          </p:nvPr>
        </p:nvGraphicFramePr>
        <p:xfrm>
          <a:off x="553363" y="2332951"/>
          <a:ext cx="3087365" cy="513245"/>
        </p:xfrm>
        <a:graphic>
          <a:graphicData uri="http://schemas.openxmlformats.org/presentationml/2006/ole">
            <mc:AlternateContent xmlns:mc="http://schemas.openxmlformats.org/markup-compatibility/2006">
              <mc:Choice xmlns:v="urn:schemas-microsoft-com:vml" Requires="v">
                <p:oleObj spid="_x0000_s21550" name="Equation" r:id="rId4" imgW="1244520" imgH="203040" progId="Equation.DSMT4">
                  <p:embed/>
                </p:oleObj>
              </mc:Choice>
              <mc:Fallback>
                <p:oleObj name="Equation" r:id="rId4" imgW="1244520" imgH="203040" progId="Equation.DSMT4">
                  <p:embed/>
                  <p:pic>
                    <p:nvPicPr>
                      <p:cNvPr id="0" name=""/>
                      <p:cNvPicPr>
                        <a:picLocks noChangeAspect="1" noChangeArrowheads="1"/>
                      </p:cNvPicPr>
                      <p:nvPr/>
                    </p:nvPicPr>
                    <p:blipFill>
                      <a:blip r:embed="rId5"/>
                      <a:srcRect/>
                      <a:stretch>
                        <a:fillRect/>
                      </a:stretch>
                    </p:blipFill>
                    <p:spPr bwMode="auto">
                      <a:xfrm>
                        <a:off x="553363" y="2332951"/>
                        <a:ext cx="3087365" cy="513245"/>
                      </a:xfrm>
                      <a:prstGeom prst="rect">
                        <a:avLst/>
                      </a:prstGeom>
                      <a:noFill/>
                    </p:spPr>
                  </p:pic>
                </p:oleObj>
              </mc:Fallback>
            </mc:AlternateContent>
          </a:graphicData>
        </a:graphic>
      </p:graphicFrame>
      <p:graphicFrame>
        <p:nvGraphicFramePr>
          <p:cNvPr id="3" name="Object 2"/>
          <p:cNvGraphicFramePr>
            <a:graphicFrameLocks noChangeAspect="1"/>
          </p:cNvGraphicFramePr>
          <p:nvPr>
            <p:extLst/>
          </p:nvPr>
        </p:nvGraphicFramePr>
        <p:xfrm>
          <a:off x="4725313" y="2336321"/>
          <a:ext cx="3561129" cy="568517"/>
        </p:xfrm>
        <a:graphic>
          <a:graphicData uri="http://schemas.openxmlformats.org/presentationml/2006/ole">
            <mc:AlternateContent xmlns:mc="http://schemas.openxmlformats.org/markup-compatibility/2006">
              <mc:Choice xmlns:v="urn:schemas-microsoft-com:vml" Requires="v">
                <p:oleObj spid="_x0000_s21551" name="Equation" r:id="rId6" imgW="1435100" imgH="228600" progId="Equation.DSMT4">
                  <p:embed/>
                </p:oleObj>
              </mc:Choice>
              <mc:Fallback>
                <p:oleObj name="Equation" r:id="rId6" imgW="1435100" imgH="228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5313" y="2336321"/>
                        <a:ext cx="3561129" cy="568517"/>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nvPr>
        </p:nvGraphicFramePr>
        <p:xfrm>
          <a:off x="563578" y="3048776"/>
          <a:ext cx="1989811" cy="987009"/>
        </p:xfrm>
        <a:graphic>
          <a:graphicData uri="http://schemas.openxmlformats.org/presentationml/2006/ole">
            <mc:AlternateContent xmlns:mc="http://schemas.openxmlformats.org/markup-compatibility/2006">
              <mc:Choice xmlns:v="urn:schemas-microsoft-com:vml" Requires="v">
                <p:oleObj spid="_x0000_s21552" name="Equation" r:id="rId8" imgW="799920" imgH="393480" progId="Equation.DSMT4">
                  <p:embed/>
                </p:oleObj>
              </mc:Choice>
              <mc:Fallback>
                <p:oleObj name="Equation" r:id="rId8" imgW="799920" imgH="393480" progId="Equation.DSMT4">
                  <p:embed/>
                  <p:pic>
                    <p:nvPicPr>
                      <p:cNvPr id="0" name=""/>
                      <p:cNvPicPr>
                        <a:picLocks noChangeAspect="1" noChangeArrowheads="1"/>
                      </p:cNvPicPr>
                      <p:nvPr/>
                    </p:nvPicPr>
                    <p:blipFill>
                      <a:blip r:embed="rId9"/>
                      <a:srcRect/>
                      <a:stretch>
                        <a:fillRect/>
                      </a:stretch>
                    </p:blipFill>
                    <p:spPr bwMode="auto">
                      <a:xfrm>
                        <a:off x="563578" y="3048776"/>
                        <a:ext cx="1989811" cy="987009"/>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nvPr>
        </p:nvGraphicFramePr>
        <p:xfrm>
          <a:off x="4712171" y="2999566"/>
          <a:ext cx="2029291" cy="1042282"/>
        </p:xfrm>
        <a:graphic>
          <a:graphicData uri="http://schemas.openxmlformats.org/presentationml/2006/ole">
            <mc:AlternateContent xmlns:mc="http://schemas.openxmlformats.org/markup-compatibility/2006">
              <mc:Choice xmlns:v="urn:schemas-microsoft-com:vml" Requires="v">
                <p:oleObj spid="_x0000_s21553" name="Equation" r:id="rId10" imgW="812520" imgH="419040" progId="Equation.DSMT4">
                  <p:embed/>
                </p:oleObj>
              </mc:Choice>
              <mc:Fallback>
                <p:oleObj name="Equation" r:id="rId10" imgW="812520" imgH="419040" progId="Equation.DSMT4">
                  <p:embed/>
                  <p:pic>
                    <p:nvPicPr>
                      <p:cNvPr id="0" name=""/>
                      <p:cNvPicPr>
                        <a:picLocks noChangeAspect="1" noChangeArrowheads="1"/>
                      </p:cNvPicPr>
                      <p:nvPr/>
                    </p:nvPicPr>
                    <p:blipFill>
                      <a:blip r:embed="rId11"/>
                      <a:srcRect/>
                      <a:stretch>
                        <a:fillRect/>
                      </a:stretch>
                    </p:blipFill>
                    <p:spPr bwMode="auto">
                      <a:xfrm>
                        <a:off x="4712171" y="2999566"/>
                        <a:ext cx="2029291" cy="1042282"/>
                      </a:xfrm>
                      <a:prstGeom prst="rect">
                        <a:avLst/>
                      </a:prstGeom>
                      <a:noFill/>
                    </p:spPr>
                  </p:pic>
                </p:oleObj>
              </mc:Fallback>
            </mc:AlternateContent>
          </a:graphicData>
        </a:graphic>
      </p:graphicFrame>
      <p:sp>
        <p:nvSpPr>
          <p:cNvPr id="6" name="Rectangle 5"/>
          <p:cNvSpPr>
            <a:spLocks noChangeArrowheads="1"/>
          </p:cNvSpPr>
          <p:nvPr/>
        </p:nvSpPr>
        <p:spPr bwMode="auto">
          <a:xfrm>
            <a:off x="504359" y="1541521"/>
            <a:ext cx="62905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Bài</a:t>
            </a:r>
            <a:r>
              <a:rPr kumimoji="0" lang="en-US" sz="3200" b="1"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3:</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Giải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các</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sau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a:t>
            </a:r>
            <a:endParaRPr kumimoji="0" lang="en-US" sz="3200" b="0" i="0" u="none" strike="noStrike" cap="none" normalizeH="0" baseline="0" dirty="0" smtClean="0">
              <a:ln>
                <a:noFill/>
              </a:ln>
              <a:effectLst/>
            </a:endParaRPr>
          </a:p>
        </p:txBody>
      </p:sp>
    </p:spTree>
    <p:extLst>
      <p:ext uri="{BB962C8B-B14F-4D97-AF65-F5344CB8AC3E}">
        <p14:creationId xmlns:p14="http://schemas.microsoft.com/office/powerpoint/2010/main" val="365390319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04359" y="277175"/>
            <a:ext cx="11201866" cy="1077218"/>
          </a:xfrm>
          <a:prstGeom prst="rect">
            <a:avLst/>
          </a:prstGeom>
        </p:spPr>
        <p:txBody>
          <a:bodyPr wrap="square">
            <a:spAutoFit/>
          </a:bodyPr>
          <a:lstStyle/>
          <a:p>
            <a:pPr algn="just"/>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1.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và</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số</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endParaRPr lang="en-US" sz="3200" dirty="0"/>
          </a:p>
        </p:txBody>
      </p:sp>
      <p:graphicFrame>
        <p:nvGraphicFramePr>
          <p:cNvPr id="2" name="Object 1"/>
          <p:cNvGraphicFramePr>
            <a:graphicFrameLocks noChangeAspect="1"/>
          </p:cNvGraphicFramePr>
          <p:nvPr>
            <p:extLst>
              <p:ext uri="{D42A27DB-BD31-4B8C-83A1-F6EECF244321}">
                <p14:modId xmlns:p14="http://schemas.microsoft.com/office/powerpoint/2010/main" val="1504085488"/>
              </p:ext>
            </p:extLst>
          </p:nvPr>
        </p:nvGraphicFramePr>
        <p:xfrm>
          <a:off x="553363" y="2332951"/>
          <a:ext cx="3087365" cy="513245"/>
        </p:xfrm>
        <a:graphic>
          <a:graphicData uri="http://schemas.openxmlformats.org/presentationml/2006/ole">
            <mc:AlternateContent xmlns:mc="http://schemas.openxmlformats.org/markup-compatibility/2006">
              <mc:Choice xmlns:v="urn:schemas-microsoft-com:vml" Requires="v">
                <p:oleObj spid="_x0000_s20573" name="Equation" r:id="rId6" imgW="1244520" imgH="203040" progId="Equation.DSMT4">
                  <p:embed/>
                </p:oleObj>
              </mc:Choice>
              <mc:Fallback>
                <p:oleObj name="Equation" r:id="rId6" imgW="1244520" imgH="203040" progId="Equation.DSMT4">
                  <p:embed/>
                  <p:pic>
                    <p:nvPicPr>
                      <p:cNvPr id="0" name="Object 4"/>
                      <p:cNvPicPr>
                        <a:picLocks noChangeAspect="1" noChangeArrowheads="1"/>
                      </p:cNvPicPr>
                      <p:nvPr/>
                    </p:nvPicPr>
                    <p:blipFill>
                      <a:blip r:embed="rId7"/>
                      <a:srcRect/>
                      <a:stretch>
                        <a:fillRect/>
                      </a:stretch>
                    </p:blipFill>
                    <p:spPr bwMode="auto">
                      <a:xfrm>
                        <a:off x="553363" y="2332951"/>
                        <a:ext cx="3087365" cy="513245"/>
                      </a:xfrm>
                      <a:prstGeom prst="rect">
                        <a:avLst/>
                      </a:prstGeom>
                      <a:noFill/>
                    </p:spPr>
                  </p:pic>
                </p:oleObj>
              </mc:Fallback>
            </mc:AlternateContent>
          </a:graphicData>
        </a:graphic>
      </p:graphicFrame>
      <p:sp>
        <p:nvSpPr>
          <p:cNvPr id="6" name="Rectangle 5"/>
          <p:cNvSpPr>
            <a:spLocks noChangeArrowheads="1"/>
          </p:cNvSpPr>
          <p:nvPr/>
        </p:nvSpPr>
        <p:spPr bwMode="auto">
          <a:xfrm>
            <a:off x="504359" y="1541521"/>
            <a:ext cx="62905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Bài</a:t>
            </a:r>
            <a:r>
              <a:rPr kumimoji="0" lang="en-US" sz="3200" b="1"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3:</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Giải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các</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sau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a:t>
            </a:r>
            <a:endParaRPr kumimoji="0" lang="en-US" sz="3200" b="0" i="0" u="none" strike="noStrike" cap="none" normalizeH="0" baseline="0" dirty="0" smtClean="0">
              <a:ln>
                <a:noFill/>
              </a:ln>
              <a:effectLst/>
            </a:endParaRPr>
          </a:p>
        </p:txBody>
      </p:sp>
      <p:pic>
        <p:nvPicPr>
          <p:cNvPr id="8" name="Hình ảnh 5">
            <a:extLst>
              <a:ext uri="{FF2B5EF4-FFF2-40B4-BE49-F238E27FC236}">
                <a16:creationId xmlns="" xmlns:a16="http://schemas.microsoft.com/office/drawing/2014/main" id="{35E04B13-6D6D-4505-8345-1B030B575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2897" y="2170397"/>
            <a:ext cx="3042257" cy="1838646"/>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2430084566"/>
              </p:ext>
            </p:extLst>
          </p:nvPr>
        </p:nvGraphicFramePr>
        <p:xfrm>
          <a:off x="633263" y="3047205"/>
          <a:ext cx="1966913" cy="2114550"/>
        </p:xfrm>
        <a:graphic>
          <a:graphicData uri="http://schemas.openxmlformats.org/presentationml/2006/ole">
            <mc:AlternateContent xmlns:mc="http://schemas.openxmlformats.org/markup-compatibility/2006">
              <mc:Choice xmlns:v="urn:schemas-microsoft-com:vml" Requires="v">
                <p:oleObj spid="_x0000_s20574" name="Equation" r:id="rId9" imgW="901440" imgH="965160" progId="Equation.DSMT4">
                  <p:embed/>
                </p:oleObj>
              </mc:Choice>
              <mc:Fallback>
                <p:oleObj name="Equation" r:id="rId9" imgW="901440" imgH="965160" progId="Equation.DSMT4">
                  <p:embed/>
                  <p:pic>
                    <p:nvPicPr>
                      <p:cNvPr id="0" name="Object 26"/>
                      <p:cNvPicPr>
                        <a:picLocks noChangeAspect="1" noChangeArrowheads="1"/>
                      </p:cNvPicPr>
                      <p:nvPr/>
                    </p:nvPicPr>
                    <p:blipFill>
                      <a:blip r:embed="rId10"/>
                      <a:srcRect/>
                      <a:stretch>
                        <a:fillRect/>
                      </a:stretch>
                    </p:blipFill>
                    <p:spPr bwMode="auto">
                      <a:xfrm>
                        <a:off x="633263" y="3047205"/>
                        <a:ext cx="1966913" cy="2114550"/>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115981715"/>
              </p:ext>
            </p:extLst>
          </p:nvPr>
        </p:nvGraphicFramePr>
        <p:xfrm>
          <a:off x="2626054" y="3089720"/>
          <a:ext cx="1663081" cy="2072035"/>
        </p:xfrm>
        <a:graphic>
          <a:graphicData uri="http://schemas.openxmlformats.org/presentationml/2006/ole">
            <mc:AlternateContent xmlns:mc="http://schemas.openxmlformats.org/markup-compatibility/2006">
              <mc:Choice xmlns:v="urn:schemas-microsoft-com:vml" Requires="v">
                <p:oleObj spid="_x0000_s20575" name="Equation" r:id="rId11" imgW="774360" imgH="965160" progId="Equation.DSMT4">
                  <p:embed/>
                </p:oleObj>
              </mc:Choice>
              <mc:Fallback>
                <p:oleObj name="Equation" r:id="rId11" imgW="774360" imgH="965160" progId="Equation.DSMT4">
                  <p:embed/>
                  <p:pic>
                    <p:nvPicPr>
                      <p:cNvPr id="0" name=""/>
                      <p:cNvPicPr/>
                      <p:nvPr/>
                    </p:nvPicPr>
                    <p:blipFill>
                      <a:blip r:embed="rId12"/>
                      <a:stretch>
                        <a:fillRect/>
                      </a:stretch>
                    </p:blipFill>
                    <p:spPr>
                      <a:xfrm>
                        <a:off x="2626054" y="3089720"/>
                        <a:ext cx="1663081" cy="207203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13388313"/>
              </p:ext>
            </p:extLst>
          </p:nvPr>
        </p:nvGraphicFramePr>
        <p:xfrm>
          <a:off x="4444513" y="3561490"/>
          <a:ext cx="1390450" cy="923498"/>
        </p:xfrm>
        <a:graphic>
          <a:graphicData uri="http://schemas.openxmlformats.org/presentationml/2006/ole">
            <mc:AlternateContent xmlns:mc="http://schemas.openxmlformats.org/markup-compatibility/2006">
              <mc:Choice xmlns:v="urn:schemas-microsoft-com:vml" Requires="v">
                <p:oleObj spid="_x0000_s20576" name="Equation" r:id="rId13" imgW="698400" imgH="457200" progId="Equation.DSMT4">
                  <p:embed/>
                </p:oleObj>
              </mc:Choice>
              <mc:Fallback>
                <p:oleObj name="Equation" r:id="rId13" imgW="698400" imgH="457200" progId="Equation.DSMT4">
                  <p:embed/>
                  <p:pic>
                    <p:nvPicPr>
                      <p:cNvPr id="0" name=""/>
                      <p:cNvPicPr/>
                      <p:nvPr/>
                    </p:nvPicPr>
                    <p:blipFill>
                      <a:blip r:embed="rId14"/>
                      <a:stretch>
                        <a:fillRect/>
                      </a:stretch>
                    </p:blipFill>
                    <p:spPr>
                      <a:xfrm>
                        <a:off x="4444513" y="3561490"/>
                        <a:ext cx="1390450" cy="923498"/>
                      </a:xfrm>
                      <a:prstGeom prst="rect">
                        <a:avLst/>
                      </a:prstGeom>
                    </p:spPr>
                  </p:pic>
                </p:oleObj>
              </mc:Fallback>
            </mc:AlternateContent>
          </a:graphicData>
        </a:graphic>
      </p:graphicFrame>
      <p:sp>
        <p:nvSpPr>
          <p:cNvPr id="13" name="Rectangle 29"/>
          <p:cNvSpPr>
            <a:spLocks noChangeArrowheads="1"/>
          </p:cNvSpPr>
          <p:nvPr/>
        </p:nvSpPr>
        <p:spPr bwMode="auto">
          <a:xfrm>
            <a:off x="529940" y="5335407"/>
            <a:ext cx="62215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Vậy</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nghiệm</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của</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là</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endParaRPr kumimoji="0" lang="en-US" sz="3200" b="0" i="0" u="none" strike="noStrike" cap="none" normalizeH="0" baseline="0" dirty="0" smtClean="0">
              <a:ln>
                <a:noFill/>
              </a:ln>
              <a:effectLst/>
              <a:latin typeface="Arial" panose="020B0604020202020204" pitchFamily="34"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320368867"/>
              </p:ext>
            </p:extLst>
          </p:nvPr>
        </p:nvGraphicFramePr>
        <p:xfrm>
          <a:off x="6603234" y="5392119"/>
          <a:ext cx="1919663" cy="505175"/>
        </p:xfrm>
        <a:graphic>
          <a:graphicData uri="http://schemas.openxmlformats.org/presentationml/2006/ole">
            <mc:AlternateContent xmlns:mc="http://schemas.openxmlformats.org/markup-compatibility/2006">
              <mc:Choice xmlns:v="urn:schemas-microsoft-com:vml" Requires="v">
                <p:oleObj spid="_x0000_s20577" name="Equation" r:id="rId15" imgW="787058" imgH="203112" progId="Equation.DSMT4">
                  <p:embed/>
                </p:oleObj>
              </mc:Choice>
              <mc:Fallback>
                <p:oleObj name="Equation" r:id="rId15" imgW="787058" imgH="203112" progId="Equation.DSMT4">
                  <p:embed/>
                  <p:pic>
                    <p:nvPicPr>
                      <p:cNvPr id="0" name="Object 2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03234" y="5392119"/>
                        <a:ext cx="1919663" cy="505175"/>
                      </a:xfrm>
                      <a:prstGeom prst="rect">
                        <a:avLst/>
                      </a:prstGeom>
                      <a:noFill/>
                    </p:spPr>
                  </p:pic>
                </p:oleObj>
              </mc:Fallback>
            </mc:AlternateContent>
          </a:graphicData>
        </a:graphic>
      </p:graphicFrame>
      <p:sp>
        <p:nvSpPr>
          <p:cNvPr id="15" name="Rectangle 14"/>
          <p:cNvSpPr/>
          <p:nvPr/>
        </p:nvSpPr>
        <p:spPr>
          <a:xfrm>
            <a:off x="8522898" y="4065755"/>
            <a:ext cx="3183328" cy="584775"/>
          </a:xfrm>
          <a:prstGeom prst="rect">
            <a:avLst/>
          </a:prstGeom>
        </p:spPr>
        <p:txBody>
          <a:bodyPr wrap="square">
            <a:spAutoFit/>
          </a:bodyPr>
          <a:lstStyle/>
          <a:p>
            <a:pPr algn="just">
              <a:spcBef>
                <a:spcPts val="300"/>
              </a:spcBef>
              <a:spcAft>
                <a:spcPts val="300"/>
              </a:spcAft>
            </a:pPr>
            <a:r>
              <a:rPr lang="en-US" sz="3200" b="1" dirty="0" err="1" smtClean="0">
                <a:latin typeface="Times New Roman" panose="02020603050405020304" pitchFamily="18" charset="0"/>
                <a:ea typeface="Yu Mincho"/>
              </a:rPr>
              <a:t>Trao</a:t>
            </a:r>
            <a:r>
              <a:rPr lang="en-US" sz="3200" b="1" dirty="0" smtClean="0">
                <a:latin typeface="Times New Roman" panose="02020603050405020304" pitchFamily="18" charset="0"/>
                <a:ea typeface="Yu Mincho"/>
              </a:rPr>
              <a:t> </a:t>
            </a:r>
            <a:r>
              <a:rPr lang="en-US" sz="3200" b="1" dirty="0" err="1" smtClean="0">
                <a:latin typeface="Times New Roman" panose="02020603050405020304" pitchFamily="18" charset="0"/>
                <a:ea typeface="Yu Mincho"/>
              </a:rPr>
              <a:t>đổi</a:t>
            </a:r>
            <a:r>
              <a:rPr lang="en-US" sz="3200" b="1" dirty="0" smtClean="0">
                <a:latin typeface="Times New Roman" panose="02020603050405020304" pitchFamily="18" charset="0"/>
                <a:ea typeface="Yu Mincho"/>
              </a:rPr>
              <a:t> 01 </a:t>
            </a:r>
            <a:r>
              <a:rPr lang="en-US" sz="3200" b="1" dirty="0" err="1" smtClean="0">
                <a:latin typeface="Times New Roman" panose="02020603050405020304" pitchFamily="18" charset="0"/>
                <a:ea typeface="Yu Mincho"/>
              </a:rPr>
              <a:t>phút</a:t>
            </a:r>
            <a:endParaRPr lang="en-US" sz="3200" dirty="0">
              <a:effectLst/>
              <a:latin typeface="Times New Roman" panose="02020603050405020304" pitchFamily="18" charset="0"/>
              <a:ea typeface="Yu Mincho"/>
            </a:endParaRPr>
          </a:p>
        </p:txBody>
      </p:sp>
      <p:pic>
        <p:nvPicPr>
          <p:cNvPr id="16" name="1 Minute Timer - Clean and Simple">
            <a:hlinkClick r:id="" action="ppaction://media"/>
            <a:extLst>
              <a:ext uri="{FF2B5EF4-FFF2-40B4-BE49-F238E27FC236}">
                <a16:creationId xmlns="" xmlns:a16="http://schemas.microsoft.com/office/drawing/2014/main" id="{99AD5215-7C3C-AE24-F01B-96ABF0F91154}"/>
              </a:ext>
            </a:extLst>
          </p:cNvPr>
          <p:cNvPicPr>
            <a:picLocks noChangeAspect="1"/>
          </p:cNvPicPr>
          <p:nvPr>
            <a:videoFile r:link="rId3"/>
            <p:extLst>
              <p:ext uri="{DAA4B4D4-6D71-4841-9C94-3DE7FCFB9230}">
                <p14:media xmlns:p14="http://schemas.microsoft.com/office/powerpoint/2010/main" r:embed="rId2"/>
              </p:ext>
            </p:extLst>
          </p:nvPr>
        </p:nvPicPr>
        <p:blipFill>
          <a:blip r:embed="rId17"/>
          <a:stretch>
            <a:fillRect/>
          </a:stretch>
        </p:blipFill>
        <p:spPr>
          <a:xfrm>
            <a:off x="9577518" y="4789126"/>
            <a:ext cx="1306385" cy="910807"/>
          </a:xfrm>
          <a:prstGeom prst="rect">
            <a:avLst/>
          </a:prstGeom>
        </p:spPr>
      </p:pic>
    </p:spTree>
    <p:extLst>
      <p:ext uri="{BB962C8B-B14F-4D97-AF65-F5344CB8AC3E}">
        <p14:creationId xmlns:p14="http://schemas.microsoft.com/office/powerpoint/2010/main" val="1024768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79"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6"/>
                </p:tgtEl>
              </p:cMediaNode>
            </p:video>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04359" y="277175"/>
            <a:ext cx="11201866" cy="1077218"/>
          </a:xfrm>
          <a:prstGeom prst="rect">
            <a:avLst/>
          </a:prstGeom>
        </p:spPr>
        <p:txBody>
          <a:bodyPr wrap="square">
            <a:spAutoFit/>
          </a:bodyPr>
          <a:lstStyle/>
          <a:p>
            <a:pPr algn="just"/>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1.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và</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số</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endParaRPr lang="en-US" sz="3200" dirty="0"/>
          </a:p>
        </p:txBody>
      </p:sp>
      <p:graphicFrame>
        <p:nvGraphicFramePr>
          <p:cNvPr id="3" name="Object 2"/>
          <p:cNvGraphicFramePr>
            <a:graphicFrameLocks noChangeAspect="1"/>
          </p:cNvGraphicFramePr>
          <p:nvPr>
            <p:extLst>
              <p:ext uri="{D42A27DB-BD31-4B8C-83A1-F6EECF244321}">
                <p14:modId xmlns:p14="http://schemas.microsoft.com/office/powerpoint/2010/main" val="2750325749"/>
              </p:ext>
            </p:extLst>
          </p:nvPr>
        </p:nvGraphicFramePr>
        <p:xfrm>
          <a:off x="558756" y="2336321"/>
          <a:ext cx="3561129" cy="568517"/>
        </p:xfrm>
        <a:graphic>
          <a:graphicData uri="http://schemas.openxmlformats.org/presentationml/2006/ole">
            <mc:AlternateContent xmlns:mc="http://schemas.openxmlformats.org/markup-compatibility/2006">
              <mc:Choice xmlns:v="urn:schemas-microsoft-com:vml" Requires="v">
                <p:oleObj spid="_x0000_s23596" name="Equation" r:id="rId4" imgW="1435100" imgH="228600" progId="Equation.DSMT4">
                  <p:embed/>
                </p:oleObj>
              </mc:Choice>
              <mc:Fallback>
                <p:oleObj name="Equation" r:id="rId4" imgW="14351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756" y="2336321"/>
                        <a:ext cx="3561129" cy="568517"/>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nvPr>
        </p:nvGraphicFramePr>
        <p:xfrm>
          <a:off x="563578" y="3048776"/>
          <a:ext cx="1989811" cy="987009"/>
        </p:xfrm>
        <a:graphic>
          <a:graphicData uri="http://schemas.openxmlformats.org/presentationml/2006/ole">
            <mc:AlternateContent xmlns:mc="http://schemas.openxmlformats.org/markup-compatibility/2006">
              <mc:Choice xmlns:v="urn:schemas-microsoft-com:vml" Requires="v">
                <p:oleObj spid="_x0000_s23597" name="Equation" r:id="rId6" imgW="799920" imgH="393480" progId="Equation.DSMT4">
                  <p:embed/>
                </p:oleObj>
              </mc:Choice>
              <mc:Fallback>
                <p:oleObj name="Equation" r:id="rId6" imgW="799920" imgH="393480" progId="Equation.DSMT4">
                  <p:embed/>
                  <p:pic>
                    <p:nvPicPr>
                      <p:cNvPr id="0" name=""/>
                      <p:cNvPicPr>
                        <a:picLocks noChangeAspect="1" noChangeArrowheads="1"/>
                      </p:cNvPicPr>
                      <p:nvPr/>
                    </p:nvPicPr>
                    <p:blipFill>
                      <a:blip r:embed="rId7"/>
                      <a:srcRect/>
                      <a:stretch>
                        <a:fillRect/>
                      </a:stretch>
                    </p:blipFill>
                    <p:spPr bwMode="auto">
                      <a:xfrm>
                        <a:off x="563578" y="3048776"/>
                        <a:ext cx="1989811" cy="987009"/>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nvPr>
        </p:nvGraphicFramePr>
        <p:xfrm>
          <a:off x="4712171" y="2999566"/>
          <a:ext cx="2029291" cy="1042282"/>
        </p:xfrm>
        <a:graphic>
          <a:graphicData uri="http://schemas.openxmlformats.org/presentationml/2006/ole">
            <mc:AlternateContent xmlns:mc="http://schemas.openxmlformats.org/markup-compatibility/2006">
              <mc:Choice xmlns:v="urn:schemas-microsoft-com:vml" Requires="v">
                <p:oleObj spid="_x0000_s23598" name="Equation" r:id="rId8" imgW="812520" imgH="419040" progId="Equation.DSMT4">
                  <p:embed/>
                </p:oleObj>
              </mc:Choice>
              <mc:Fallback>
                <p:oleObj name="Equation" r:id="rId8" imgW="812520" imgH="419040" progId="Equation.DSMT4">
                  <p:embed/>
                  <p:pic>
                    <p:nvPicPr>
                      <p:cNvPr id="0" name=""/>
                      <p:cNvPicPr>
                        <a:picLocks noChangeAspect="1" noChangeArrowheads="1"/>
                      </p:cNvPicPr>
                      <p:nvPr/>
                    </p:nvPicPr>
                    <p:blipFill>
                      <a:blip r:embed="rId9"/>
                      <a:srcRect/>
                      <a:stretch>
                        <a:fillRect/>
                      </a:stretch>
                    </p:blipFill>
                    <p:spPr bwMode="auto">
                      <a:xfrm>
                        <a:off x="4712171" y="2999566"/>
                        <a:ext cx="2029291" cy="1042282"/>
                      </a:xfrm>
                      <a:prstGeom prst="rect">
                        <a:avLst/>
                      </a:prstGeom>
                      <a:noFill/>
                    </p:spPr>
                  </p:pic>
                </p:oleObj>
              </mc:Fallback>
            </mc:AlternateContent>
          </a:graphicData>
        </a:graphic>
      </p:graphicFrame>
      <p:sp>
        <p:nvSpPr>
          <p:cNvPr id="6" name="Rectangle 5"/>
          <p:cNvSpPr>
            <a:spLocks noChangeArrowheads="1"/>
          </p:cNvSpPr>
          <p:nvPr/>
        </p:nvSpPr>
        <p:spPr bwMode="auto">
          <a:xfrm>
            <a:off x="504359" y="1541521"/>
            <a:ext cx="62905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Bài</a:t>
            </a:r>
            <a:r>
              <a:rPr kumimoji="0" lang="en-US" sz="3200" b="1"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3:</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Giải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các</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sau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a:t>
            </a:r>
            <a:endParaRPr kumimoji="0" lang="en-US" sz="3200" b="0" i="0" u="none" strike="noStrike" cap="none" normalizeH="0" baseline="0" dirty="0" smtClean="0">
              <a:ln>
                <a:noFill/>
              </a:ln>
              <a:effectLst/>
            </a:endParaRPr>
          </a:p>
        </p:txBody>
      </p:sp>
      <p:sp>
        <p:nvSpPr>
          <p:cNvPr id="12" name="Rectangle 1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Hình ảnh 3">
            <a:extLst>
              <a:ext uri="{FF2B5EF4-FFF2-40B4-BE49-F238E27FC236}">
                <a16:creationId xmlns="" xmlns:a16="http://schemas.microsoft.com/office/drawing/2014/main" id="{C6A7B2E5-053C-4D72-840B-AA50033EAE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36808" y="2145102"/>
            <a:ext cx="1764332" cy="2390654"/>
          </a:xfrm>
          <a:prstGeom prst="rect">
            <a:avLst/>
          </a:prstGeom>
        </p:spPr>
      </p:pic>
    </p:spTree>
    <p:extLst>
      <p:ext uri="{BB962C8B-B14F-4D97-AF65-F5344CB8AC3E}">
        <p14:creationId xmlns:p14="http://schemas.microsoft.com/office/powerpoint/2010/main" val="2534671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04359" y="277175"/>
            <a:ext cx="11201866" cy="1077218"/>
          </a:xfrm>
          <a:prstGeom prst="rect">
            <a:avLst/>
          </a:prstGeom>
        </p:spPr>
        <p:txBody>
          <a:bodyPr wrap="square">
            <a:spAutoFit/>
          </a:bodyPr>
          <a:lstStyle/>
          <a:p>
            <a:pPr algn="just"/>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1.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và</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số</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endParaRPr lang="en-US" sz="3200" dirty="0"/>
          </a:p>
        </p:txBody>
      </p:sp>
      <p:graphicFrame>
        <p:nvGraphicFramePr>
          <p:cNvPr id="3" name="Object 2"/>
          <p:cNvGraphicFramePr>
            <a:graphicFrameLocks noChangeAspect="1"/>
          </p:cNvGraphicFramePr>
          <p:nvPr>
            <p:extLst>
              <p:ext uri="{D42A27DB-BD31-4B8C-83A1-F6EECF244321}">
                <p14:modId xmlns:p14="http://schemas.microsoft.com/office/powerpoint/2010/main" val="1111167420"/>
              </p:ext>
            </p:extLst>
          </p:nvPr>
        </p:nvGraphicFramePr>
        <p:xfrm>
          <a:off x="576021" y="2336321"/>
          <a:ext cx="3561129" cy="568517"/>
        </p:xfrm>
        <a:graphic>
          <a:graphicData uri="http://schemas.openxmlformats.org/presentationml/2006/ole">
            <mc:AlternateContent xmlns:mc="http://schemas.openxmlformats.org/markup-compatibility/2006">
              <mc:Choice xmlns:v="urn:schemas-microsoft-com:vml" Requires="v">
                <p:oleObj spid="_x0000_s22592" name="Equation" r:id="rId4" imgW="1435100" imgH="228600" progId="Equation.DSMT4">
                  <p:embed/>
                </p:oleObj>
              </mc:Choice>
              <mc:Fallback>
                <p:oleObj name="Equation" r:id="rId4" imgW="14351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021" y="2336321"/>
                        <a:ext cx="3561129" cy="568517"/>
                      </a:xfrm>
                      <a:prstGeom prst="rect">
                        <a:avLst/>
                      </a:prstGeom>
                      <a:noFill/>
                    </p:spPr>
                  </p:pic>
                </p:oleObj>
              </mc:Fallback>
            </mc:AlternateContent>
          </a:graphicData>
        </a:graphic>
      </p:graphicFrame>
      <p:sp>
        <p:nvSpPr>
          <p:cNvPr id="6" name="Rectangle 5"/>
          <p:cNvSpPr>
            <a:spLocks noChangeArrowheads="1"/>
          </p:cNvSpPr>
          <p:nvPr/>
        </p:nvSpPr>
        <p:spPr bwMode="auto">
          <a:xfrm>
            <a:off x="504359" y="1541521"/>
            <a:ext cx="62905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Bài</a:t>
            </a:r>
            <a:r>
              <a:rPr kumimoji="0" lang="en-US" sz="3200" b="1"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3:</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Giải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các</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sau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a:t>
            </a:r>
            <a:endParaRPr kumimoji="0" lang="en-US" sz="3200" b="0" i="0" u="none" strike="noStrike" cap="none" normalizeH="0" baseline="0" dirty="0" smtClean="0">
              <a:ln>
                <a:noFill/>
              </a:ln>
              <a:effectLst/>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4250720135"/>
              </p:ext>
            </p:extLst>
          </p:nvPr>
        </p:nvGraphicFramePr>
        <p:xfrm>
          <a:off x="810883" y="3060916"/>
          <a:ext cx="2165896" cy="459939"/>
        </p:xfrm>
        <a:graphic>
          <a:graphicData uri="http://schemas.openxmlformats.org/presentationml/2006/ole">
            <mc:AlternateContent xmlns:mc="http://schemas.openxmlformats.org/markup-compatibility/2006">
              <mc:Choice xmlns:v="urn:schemas-microsoft-com:vml" Requires="v">
                <p:oleObj spid="_x0000_s22593" name="Equation" r:id="rId6" imgW="825142" imgH="177723" progId="Equation.DSMT4">
                  <p:embed/>
                </p:oleObj>
              </mc:Choice>
              <mc:Fallback>
                <p:oleObj name="Equation" r:id="rId6" imgW="825142" imgH="177723" progId="Equation.DSMT4">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883" y="3060916"/>
                        <a:ext cx="2165896" cy="459939"/>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80349406"/>
              </p:ext>
            </p:extLst>
          </p:nvPr>
        </p:nvGraphicFramePr>
        <p:xfrm>
          <a:off x="3776998" y="2995722"/>
          <a:ext cx="2713860" cy="590326"/>
        </p:xfrm>
        <a:graphic>
          <a:graphicData uri="http://schemas.openxmlformats.org/presentationml/2006/ole">
            <mc:AlternateContent xmlns:mc="http://schemas.openxmlformats.org/markup-compatibility/2006">
              <mc:Choice xmlns:v="urn:schemas-microsoft-com:vml" Requires="v">
                <p:oleObj spid="_x0000_s22594" name="Equation" r:id="rId8" imgW="1054100" imgH="228600" progId="Equation.DSMT4">
                  <p:embed/>
                </p:oleObj>
              </mc:Choice>
              <mc:Fallback>
                <p:oleObj name="Equation" r:id="rId8" imgW="1054100" imgH="228600" progId="Equation.DSMT4">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6998" y="2995722"/>
                        <a:ext cx="2713860" cy="590326"/>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669702948"/>
              </p:ext>
            </p:extLst>
          </p:nvPr>
        </p:nvGraphicFramePr>
        <p:xfrm>
          <a:off x="802257" y="3676933"/>
          <a:ext cx="3050022" cy="1024873"/>
        </p:xfrm>
        <a:graphic>
          <a:graphicData uri="http://schemas.openxmlformats.org/presentationml/2006/ole">
            <mc:AlternateContent xmlns:mc="http://schemas.openxmlformats.org/markup-compatibility/2006">
              <mc:Choice xmlns:v="urn:schemas-microsoft-com:vml" Requires="v">
                <p:oleObj spid="_x0000_s22595" name="Equation" r:id="rId10" imgW="1180588" imgH="393529" progId="Equation.DSMT4">
                  <p:embed/>
                </p:oleObj>
              </mc:Choice>
              <mc:Fallback>
                <p:oleObj name="Equation" r:id="rId10" imgW="1180588" imgH="393529" progId="Equation.DSMT4">
                  <p:embed/>
                  <p:pic>
                    <p:nvPicPr>
                      <p:cNvPr id="0"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2257" y="3676933"/>
                        <a:ext cx="3050022" cy="1024873"/>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364573909"/>
              </p:ext>
            </p:extLst>
          </p:nvPr>
        </p:nvGraphicFramePr>
        <p:xfrm>
          <a:off x="6650971" y="4473090"/>
          <a:ext cx="906236" cy="943997"/>
        </p:xfrm>
        <a:graphic>
          <a:graphicData uri="http://schemas.openxmlformats.org/presentationml/2006/ole">
            <mc:AlternateContent xmlns:mc="http://schemas.openxmlformats.org/markup-compatibility/2006">
              <mc:Choice xmlns:v="urn:schemas-microsoft-com:vml" Requires="v">
                <p:oleObj spid="_x0000_s22596" name="Equation" r:id="rId12" imgW="380835" imgH="393529" progId="Equation.DSMT4">
                  <p:embed/>
                </p:oleObj>
              </mc:Choice>
              <mc:Fallback>
                <p:oleObj name="Equation" r:id="rId12" imgW="380835" imgH="393529" progId="Equation.DSMT4">
                  <p:embed/>
                  <p:pic>
                    <p:nvPicPr>
                      <p:cNvPr id="0" name="Object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50971" y="4473090"/>
                        <a:ext cx="906236" cy="943997"/>
                      </a:xfrm>
                      <a:prstGeom prst="rect">
                        <a:avLst/>
                      </a:prstGeom>
                      <a:noFill/>
                    </p:spPr>
                  </p:pic>
                </p:oleObj>
              </mc:Fallback>
            </mc:AlternateContent>
          </a:graphicData>
        </a:graphic>
      </p:graphicFrame>
      <p:sp>
        <p:nvSpPr>
          <p:cNvPr id="12" name="Rectangle 5"/>
          <p:cNvSpPr>
            <a:spLocks noChangeArrowheads="1"/>
          </p:cNvSpPr>
          <p:nvPr/>
        </p:nvSpPr>
        <p:spPr bwMode="auto">
          <a:xfrm>
            <a:off x="810883" y="274842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sp>
        <p:nvSpPr>
          <p:cNvPr id="13" name="Rectangle 6"/>
          <p:cNvSpPr>
            <a:spLocks noChangeArrowheads="1"/>
          </p:cNvSpPr>
          <p:nvPr/>
        </p:nvSpPr>
        <p:spPr bwMode="auto">
          <a:xfrm>
            <a:off x="2976779" y="2994958"/>
            <a:ext cx="8002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do </a:t>
            </a:r>
            <a:endParaRPr kumimoji="0" lang="en-US" sz="3200" b="0" i="0" u="none" strike="noStrike" cap="none" normalizeH="0" baseline="0" dirty="0" smtClean="0">
              <a:ln>
                <a:noFill/>
              </a:ln>
              <a:effectLst/>
              <a:latin typeface="Arial" panose="020B0604020202020204" pitchFamily="34" charset="0"/>
            </a:endParaRPr>
          </a:p>
        </p:txBody>
      </p:sp>
      <p:sp>
        <p:nvSpPr>
          <p:cNvPr id="14" name="Rectangle 7"/>
          <p:cNvSpPr>
            <a:spLocks noChangeArrowheads="1"/>
          </p:cNvSpPr>
          <p:nvPr/>
        </p:nvSpPr>
        <p:spPr bwMode="auto">
          <a:xfrm>
            <a:off x="810883" y="3608849"/>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sp>
        <p:nvSpPr>
          <p:cNvPr id="15" name="Rectangle 8"/>
          <p:cNvSpPr>
            <a:spLocks noChangeArrowheads="1"/>
          </p:cNvSpPr>
          <p:nvPr/>
        </p:nvSpPr>
        <p:spPr bwMode="auto">
          <a:xfrm>
            <a:off x="534843" y="4626824"/>
            <a:ext cx="62215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Vậy</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nghiệm</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của</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là</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endParaRPr kumimoji="0" lang="en-US" sz="3200" b="0" i="0" u="none" strike="noStrike" cap="none" normalizeH="0" baseline="0" dirty="0" smtClean="0">
              <a:ln>
                <a:noFill/>
              </a:ln>
              <a:effectLst/>
              <a:latin typeface="Arial" panose="020B0604020202020204" pitchFamily="34" charset="0"/>
            </a:endParaRPr>
          </a:p>
        </p:txBody>
      </p:sp>
      <p:pic>
        <p:nvPicPr>
          <p:cNvPr id="16" name="Hình ảnh 3">
            <a:extLst>
              <a:ext uri="{FF2B5EF4-FFF2-40B4-BE49-F238E27FC236}">
                <a16:creationId xmlns="" xmlns:a16="http://schemas.microsoft.com/office/drawing/2014/main" id="{C6A7B2E5-053C-4D72-840B-AA50033EAE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60760" y="2126296"/>
            <a:ext cx="1764332" cy="2390654"/>
          </a:xfrm>
          <a:prstGeom prst="rect">
            <a:avLst/>
          </a:prstGeom>
        </p:spPr>
      </p:pic>
    </p:spTree>
    <p:extLst>
      <p:ext uri="{BB962C8B-B14F-4D97-AF65-F5344CB8AC3E}">
        <p14:creationId xmlns:p14="http://schemas.microsoft.com/office/powerpoint/2010/main" val="116198933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a:extLst>
              <a:ext uri="{FF2B5EF4-FFF2-40B4-BE49-F238E27FC236}">
                <a16:creationId xmlns="" xmlns:a16="http://schemas.microsoft.com/office/drawing/2014/main" id="{20BCC25D-95C9-4D5D-952D-610A489983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30"/>
            <a:ext cx="12192000" cy="6858000"/>
          </a:xfrm>
          <a:prstGeom prst="rect">
            <a:avLst/>
          </a:prstGeom>
          <a:effectLst>
            <a:glow>
              <a:schemeClr val="accent1">
                <a:alpha val="79000"/>
              </a:schemeClr>
            </a:glow>
            <a:outerShdw blurRad="50800" dist="50800" dir="5400000" algn="ctr" rotWithShape="0">
              <a:srgbClr val="000000"/>
            </a:outerShdw>
          </a:effectLst>
        </p:spPr>
      </p:pic>
      <p:pic>
        <p:nvPicPr>
          <p:cNvPr id="4" name="Hình ảnh 3">
            <a:extLst>
              <a:ext uri="{FF2B5EF4-FFF2-40B4-BE49-F238E27FC236}">
                <a16:creationId xmlns="" xmlns:a16="http://schemas.microsoft.com/office/drawing/2014/main" id="{C6A7B2E5-053C-4D72-840B-AA50033EA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395" y="2223468"/>
            <a:ext cx="2255716" cy="2621507"/>
          </a:xfrm>
          <a:prstGeom prst="rect">
            <a:avLst/>
          </a:prstGeom>
        </p:spPr>
      </p:pic>
      <p:pic>
        <p:nvPicPr>
          <p:cNvPr id="6" name="Hình ảnh 5">
            <a:extLst>
              <a:ext uri="{FF2B5EF4-FFF2-40B4-BE49-F238E27FC236}">
                <a16:creationId xmlns="" xmlns:a16="http://schemas.microsoft.com/office/drawing/2014/main" id="{35E04B13-6D6D-4505-8345-1B030B575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151" y="2509677"/>
            <a:ext cx="3042257" cy="1838646"/>
          </a:xfrm>
          <a:prstGeom prst="rect">
            <a:avLst/>
          </a:prstGeom>
        </p:spPr>
      </p:pic>
      <p:pic>
        <p:nvPicPr>
          <p:cNvPr id="8" name="Hình ảnh 7">
            <a:extLst>
              <a:ext uri="{FF2B5EF4-FFF2-40B4-BE49-F238E27FC236}">
                <a16:creationId xmlns="" xmlns:a16="http://schemas.microsoft.com/office/drawing/2014/main" id="{BA7CBF01-4069-4699-B6B4-566D37338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0493" y="1725282"/>
            <a:ext cx="3421030" cy="2836655"/>
          </a:xfrm>
          <a:prstGeom prst="rect">
            <a:avLst/>
          </a:prstGeom>
        </p:spPr>
      </p:pic>
      <p:sp>
        <p:nvSpPr>
          <p:cNvPr id="13" name="Bong bóng Ý nghĩ: Hình đám mây 12">
            <a:extLst>
              <a:ext uri="{FF2B5EF4-FFF2-40B4-BE49-F238E27FC236}">
                <a16:creationId xmlns="" xmlns:a16="http://schemas.microsoft.com/office/drawing/2014/main" id="{1B37E295-E975-4576-9088-77FB9347107F}"/>
              </a:ext>
            </a:extLst>
          </p:cNvPr>
          <p:cNvSpPr/>
          <p:nvPr/>
        </p:nvSpPr>
        <p:spPr>
          <a:xfrm>
            <a:off x="1570008" y="819509"/>
            <a:ext cx="2815086" cy="1173193"/>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HĐ</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CÁ NHÂN</a:t>
            </a:r>
          </a:p>
        </p:txBody>
      </p:sp>
      <p:sp>
        <p:nvSpPr>
          <p:cNvPr id="14" name="Bong bóng Ý nghĩ: Hình đám mây 13">
            <a:extLst>
              <a:ext uri="{FF2B5EF4-FFF2-40B4-BE49-F238E27FC236}">
                <a16:creationId xmlns="" xmlns:a16="http://schemas.microsoft.com/office/drawing/2014/main" id="{7368768F-8941-40A8-A049-C095678B8066}"/>
              </a:ext>
            </a:extLst>
          </p:cNvPr>
          <p:cNvSpPr/>
          <p:nvPr/>
        </p:nvSpPr>
        <p:spPr>
          <a:xfrm>
            <a:off x="5611008" y="819509"/>
            <a:ext cx="2815086" cy="1173193"/>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HĐ</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NHÓM</a:t>
            </a:r>
          </a:p>
        </p:txBody>
      </p:sp>
      <p:sp>
        <p:nvSpPr>
          <p:cNvPr id="15" name="Bong bóng Ý nghĩ: Hình đám mây 14">
            <a:extLst>
              <a:ext uri="{FF2B5EF4-FFF2-40B4-BE49-F238E27FC236}">
                <a16:creationId xmlns="" xmlns:a16="http://schemas.microsoft.com/office/drawing/2014/main" id="{B48FA5EE-925F-4E63-8E9F-31005F753755}"/>
              </a:ext>
            </a:extLst>
          </p:cNvPr>
          <p:cNvSpPr/>
          <p:nvPr/>
        </p:nvSpPr>
        <p:spPr>
          <a:xfrm>
            <a:off x="8806830" y="646981"/>
            <a:ext cx="2640423" cy="1401487"/>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HĐ</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CẶP ĐÔI</a:t>
            </a:r>
          </a:p>
        </p:txBody>
      </p:sp>
      <p:sp>
        <p:nvSpPr>
          <p:cNvPr id="16" name="Hình chữ nhật 15">
            <a:extLst>
              <a:ext uri="{FF2B5EF4-FFF2-40B4-BE49-F238E27FC236}">
                <a16:creationId xmlns="" xmlns:a16="http://schemas.microsoft.com/office/drawing/2014/main" id="{AE2EA840-FC18-4A8A-9E78-1CABDCEB97D6}"/>
              </a:ext>
            </a:extLst>
          </p:cNvPr>
          <p:cNvSpPr/>
          <p:nvPr/>
        </p:nvSpPr>
        <p:spPr>
          <a:xfrm rot="19020439">
            <a:off x="-249784" y="746424"/>
            <a:ext cx="2249178" cy="680861"/>
          </a:xfrm>
          <a:prstGeom prst="rect">
            <a:avLst/>
          </a:prstGeom>
          <a:noFill/>
        </p:spPr>
        <p:txBody>
          <a:bodyPr wrap="none" lIns="91440" tIns="45720" rIns="91440" bIns="45720">
            <a:prstTxWarp prst="textChevron">
              <a:avLst/>
            </a:prstTxWarp>
            <a:spAutoFit/>
            <a:scene3d>
              <a:camera prst="orthographicFront"/>
              <a:lightRig rig="soft" dir="t">
                <a:rot lat="0" lon="0" rev="15600000"/>
              </a:lightRig>
            </a:scene3d>
            <a:sp3d extrusionH="57150" prstMaterial="softEdge">
              <a:bevelT w="25400" h="38100" prst="slop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blipFill dpi="0" rotWithShape="1">
                  <a:blip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a:stretch>
                    <a:fillRect/>
                  </a:stretch>
                </a:blipFill>
                <a:effectLst>
                  <a:outerShdw blurRad="50800" dist="38100" dir="5400000" algn="t"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Ghi Chú</a:t>
            </a:r>
            <a:endParaRPr kumimoji="0" lang="vi-VN" sz="4800" b="1" i="0" u="none" strike="noStrike" kern="1200" cap="none" spc="0" normalizeH="0" baseline="0" noProof="0">
              <a:ln/>
              <a:blipFill dpi="0" rotWithShape="1">
                <a:blip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a:stretch>
                  <a:fillRect/>
                </a:stretch>
              </a:blipFill>
              <a:effectLst>
                <a:outerShdw blurRad="50800" dist="38100" dir="5400000" algn="t"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cxnSp>
        <p:nvCxnSpPr>
          <p:cNvPr id="18" name="Đường nối Thẳng 17">
            <a:extLst>
              <a:ext uri="{FF2B5EF4-FFF2-40B4-BE49-F238E27FC236}">
                <a16:creationId xmlns="" xmlns:a16="http://schemas.microsoft.com/office/drawing/2014/main" id="{C73954EC-8113-4EE3-87B9-A398EF216547}"/>
              </a:ext>
            </a:extLst>
          </p:cNvPr>
          <p:cNvCxnSpPr/>
          <p:nvPr/>
        </p:nvCxnSpPr>
        <p:spPr>
          <a:xfrm flipV="1">
            <a:off x="379562" y="586596"/>
            <a:ext cx="1630393" cy="1561381"/>
          </a:xfrm>
          <a:prstGeom prst="line">
            <a:avLst/>
          </a:prstGeom>
          <a:ln w="19050">
            <a:solidFill>
              <a:schemeClr val="bg1"/>
            </a:solidFill>
          </a:ln>
          <a:effectLst>
            <a:glow rad="50800">
              <a:srgbClr val="FE0048">
                <a:alpha val="96000"/>
              </a:srgbClr>
            </a:glow>
          </a:effectLst>
        </p:spPr>
        <p:style>
          <a:lnRef idx="1">
            <a:schemeClr val="accent1"/>
          </a:lnRef>
          <a:fillRef idx="0">
            <a:schemeClr val="accent1"/>
          </a:fillRef>
          <a:effectRef idx="0">
            <a:schemeClr val="accent1"/>
          </a:effectRef>
          <a:fontRef idx="minor">
            <a:schemeClr val="tx1"/>
          </a:fontRef>
        </p:style>
      </p:cxnSp>
      <p:cxnSp>
        <p:nvCxnSpPr>
          <p:cNvPr id="19" name="Đường nối Thẳng 18">
            <a:extLst>
              <a:ext uri="{FF2B5EF4-FFF2-40B4-BE49-F238E27FC236}">
                <a16:creationId xmlns="" xmlns:a16="http://schemas.microsoft.com/office/drawing/2014/main" id="{30A93AA6-B0BD-4DA2-B25B-7FAD7E9F010C}"/>
              </a:ext>
            </a:extLst>
          </p:cNvPr>
          <p:cNvCxnSpPr>
            <a:cxnSpLocks/>
          </p:cNvCxnSpPr>
          <p:nvPr/>
        </p:nvCxnSpPr>
        <p:spPr>
          <a:xfrm flipV="1">
            <a:off x="654190" y="747621"/>
            <a:ext cx="1345681" cy="1316967"/>
          </a:xfrm>
          <a:prstGeom prst="line">
            <a:avLst/>
          </a:prstGeom>
          <a:ln w="19050">
            <a:solidFill>
              <a:schemeClr val="bg1"/>
            </a:solidFill>
          </a:ln>
          <a:effectLst>
            <a:glow rad="50800">
              <a:srgbClr val="FE0048">
                <a:alpha val="96000"/>
              </a:srgbClr>
            </a:glow>
          </a:effectLst>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 xmlns:a16="http://schemas.microsoft.com/office/drawing/2014/main" id="{A0753E38-DB98-490F-8CDB-4329FB600B12}"/>
              </a:ext>
            </a:extLst>
          </p:cNvPr>
          <p:cNvCxnSpPr>
            <a:cxnSpLocks/>
          </p:cNvCxnSpPr>
          <p:nvPr/>
        </p:nvCxnSpPr>
        <p:spPr>
          <a:xfrm>
            <a:off x="32307" y="1121128"/>
            <a:ext cx="170702" cy="284976"/>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4" name="Đường nối Thẳng 23">
            <a:extLst>
              <a:ext uri="{FF2B5EF4-FFF2-40B4-BE49-F238E27FC236}">
                <a16:creationId xmlns="" xmlns:a16="http://schemas.microsoft.com/office/drawing/2014/main" id="{50BA43C4-7C64-4E13-82B0-7AD0E6ED288C}"/>
              </a:ext>
            </a:extLst>
          </p:cNvPr>
          <p:cNvCxnSpPr>
            <a:cxnSpLocks/>
          </p:cNvCxnSpPr>
          <p:nvPr/>
        </p:nvCxnSpPr>
        <p:spPr>
          <a:xfrm>
            <a:off x="22884" y="774186"/>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 xmlns:a16="http://schemas.microsoft.com/office/drawing/2014/main" id="{5C5CEC64-F21A-4EBE-9F9E-4AE9AE28C449}"/>
              </a:ext>
            </a:extLst>
          </p:cNvPr>
          <p:cNvCxnSpPr>
            <a:cxnSpLocks/>
          </p:cNvCxnSpPr>
          <p:nvPr/>
        </p:nvCxnSpPr>
        <p:spPr>
          <a:xfrm>
            <a:off x="32307" y="386983"/>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 xmlns:a16="http://schemas.microsoft.com/office/drawing/2014/main" id="{045B3ACE-5E44-4817-BAC5-C4C9B682C1EB}"/>
              </a:ext>
            </a:extLst>
          </p:cNvPr>
          <p:cNvCxnSpPr>
            <a:cxnSpLocks/>
          </p:cNvCxnSpPr>
          <p:nvPr/>
        </p:nvCxnSpPr>
        <p:spPr>
          <a:xfrm>
            <a:off x="41730" y="19911"/>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8" name="Đường nối Thẳng 27">
            <a:extLst>
              <a:ext uri="{FF2B5EF4-FFF2-40B4-BE49-F238E27FC236}">
                <a16:creationId xmlns="" xmlns:a16="http://schemas.microsoft.com/office/drawing/2014/main" id="{74E038EE-2C76-4632-A30F-B81017D8E38B}"/>
              </a:ext>
            </a:extLst>
          </p:cNvPr>
          <p:cNvCxnSpPr>
            <a:cxnSpLocks/>
          </p:cNvCxnSpPr>
          <p:nvPr/>
        </p:nvCxnSpPr>
        <p:spPr>
          <a:xfrm>
            <a:off x="293302" y="15763"/>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9" name="Đường nối Thẳng 28">
            <a:extLst>
              <a:ext uri="{FF2B5EF4-FFF2-40B4-BE49-F238E27FC236}">
                <a16:creationId xmlns="" xmlns:a16="http://schemas.microsoft.com/office/drawing/2014/main" id="{2C91D891-C8FA-47DE-8474-5D8E64B47CDE}"/>
              </a:ext>
            </a:extLst>
          </p:cNvPr>
          <p:cNvCxnSpPr>
            <a:cxnSpLocks/>
          </p:cNvCxnSpPr>
          <p:nvPr/>
        </p:nvCxnSpPr>
        <p:spPr>
          <a:xfrm>
            <a:off x="609726" y="22304"/>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30" name="Đường nối Thẳng 29">
            <a:extLst>
              <a:ext uri="{FF2B5EF4-FFF2-40B4-BE49-F238E27FC236}">
                <a16:creationId xmlns="" xmlns:a16="http://schemas.microsoft.com/office/drawing/2014/main" id="{00898359-2E1E-4AA5-A167-E03086E6E23F}"/>
              </a:ext>
            </a:extLst>
          </p:cNvPr>
          <p:cNvCxnSpPr>
            <a:cxnSpLocks/>
          </p:cNvCxnSpPr>
          <p:nvPr/>
        </p:nvCxnSpPr>
        <p:spPr>
          <a:xfrm>
            <a:off x="898594" y="13777"/>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31" name="Đường nối Thẳng 30">
            <a:extLst>
              <a:ext uri="{FF2B5EF4-FFF2-40B4-BE49-F238E27FC236}">
                <a16:creationId xmlns="" xmlns:a16="http://schemas.microsoft.com/office/drawing/2014/main" id="{C28559CB-7907-4618-8D54-716FB1A2B387}"/>
              </a:ext>
            </a:extLst>
          </p:cNvPr>
          <p:cNvCxnSpPr>
            <a:cxnSpLocks/>
          </p:cNvCxnSpPr>
          <p:nvPr/>
        </p:nvCxnSpPr>
        <p:spPr>
          <a:xfrm>
            <a:off x="1203465" y="-1434"/>
            <a:ext cx="216934" cy="341548"/>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421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04359" y="277175"/>
            <a:ext cx="11201866" cy="1077218"/>
          </a:xfrm>
          <a:prstGeom prst="rect">
            <a:avLst/>
          </a:prstGeom>
        </p:spPr>
        <p:txBody>
          <a:bodyPr wrap="square">
            <a:spAutoFit/>
          </a:bodyPr>
          <a:lstStyle/>
          <a:p>
            <a:pPr algn="just"/>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1.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và</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số</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endParaRPr lang="en-US" sz="3200" dirty="0"/>
          </a:p>
        </p:txBody>
      </p:sp>
      <p:graphicFrame>
        <p:nvGraphicFramePr>
          <p:cNvPr id="4" name="Object 3"/>
          <p:cNvGraphicFramePr>
            <a:graphicFrameLocks noChangeAspect="1"/>
          </p:cNvGraphicFramePr>
          <p:nvPr>
            <p:extLst>
              <p:ext uri="{D42A27DB-BD31-4B8C-83A1-F6EECF244321}">
                <p14:modId xmlns:p14="http://schemas.microsoft.com/office/powerpoint/2010/main" val="1982387840"/>
              </p:ext>
            </p:extLst>
          </p:nvPr>
        </p:nvGraphicFramePr>
        <p:xfrm>
          <a:off x="664372" y="1932419"/>
          <a:ext cx="1989811" cy="987009"/>
        </p:xfrm>
        <a:graphic>
          <a:graphicData uri="http://schemas.openxmlformats.org/presentationml/2006/ole">
            <mc:AlternateContent xmlns:mc="http://schemas.openxmlformats.org/markup-compatibility/2006">
              <mc:Choice xmlns:v="urn:schemas-microsoft-com:vml" Requires="v">
                <p:oleObj spid="_x0000_s25667" name="Equation" r:id="rId4" imgW="799920" imgH="393480" progId="Equation.DSMT4">
                  <p:embed/>
                </p:oleObj>
              </mc:Choice>
              <mc:Fallback>
                <p:oleObj name="Equation" r:id="rId4" imgW="799920" imgH="393480" progId="Equation.DSMT4">
                  <p:embed/>
                  <p:pic>
                    <p:nvPicPr>
                      <p:cNvPr id="0" name=""/>
                      <p:cNvPicPr>
                        <a:picLocks noChangeAspect="1" noChangeArrowheads="1"/>
                      </p:cNvPicPr>
                      <p:nvPr/>
                    </p:nvPicPr>
                    <p:blipFill>
                      <a:blip r:embed="rId5"/>
                      <a:srcRect/>
                      <a:stretch>
                        <a:fillRect/>
                      </a:stretch>
                    </p:blipFill>
                    <p:spPr bwMode="auto">
                      <a:xfrm>
                        <a:off x="664372" y="1932419"/>
                        <a:ext cx="1989811" cy="987009"/>
                      </a:xfrm>
                      <a:prstGeom prst="rect">
                        <a:avLst/>
                      </a:prstGeom>
                      <a:noFill/>
                    </p:spPr>
                  </p:pic>
                </p:oleObj>
              </mc:Fallback>
            </mc:AlternateContent>
          </a:graphicData>
        </a:graphic>
      </p:graphicFrame>
      <p:sp>
        <p:nvSpPr>
          <p:cNvPr id="6" name="Rectangle 5"/>
          <p:cNvSpPr>
            <a:spLocks noChangeArrowheads="1"/>
          </p:cNvSpPr>
          <p:nvPr/>
        </p:nvSpPr>
        <p:spPr bwMode="auto">
          <a:xfrm>
            <a:off x="504359" y="1400005"/>
            <a:ext cx="62905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Bài</a:t>
            </a:r>
            <a:r>
              <a:rPr kumimoji="0" lang="en-US" sz="3200" b="1"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3:</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Giải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các</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sau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a:t>
            </a:r>
            <a:endParaRPr kumimoji="0" lang="en-US" sz="3200" b="0" i="0" u="none" strike="noStrike" cap="none" normalizeH="0" baseline="0" dirty="0" smtClean="0">
              <a:ln>
                <a:noFill/>
              </a:ln>
              <a:effectLst/>
            </a:endParaRPr>
          </a:p>
        </p:txBody>
      </p:sp>
      <p:pic>
        <p:nvPicPr>
          <p:cNvPr id="8" name="Hình ảnh 3">
            <a:extLst>
              <a:ext uri="{FF2B5EF4-FFF2-40B4-BE49-F238E27FC236}">
                <a16:creationId xmlns="" xmlns:a16="http://schemas.microsoft.com/office/drawing/2014/main" id="{C6A7B2E5-053C-4D72-840B-AA50033EAE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3898" y="1354393"/>
            <a:ext cx="1764332" cy="2390654"/>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2908197935"/>
              </p:ext>
            </p:extLst>
          </p:nvPr>
        </p:nvGraphicFramePr>
        <p:xfrm>
          <a:off x="4354367" y="2152633"/>
          <a:ext cx="923471" cy="470285"/>
        </p:xfrm>
        <a:graphic>
          <a:graphicData uri="http://schemas.openxmlformats.org/presentationml/2006/ole">
            <mc:AlternateContent xmlns:mc="http://schemas.openxmlformats.org/markup-compatibility/2006">
              <mc:Choice xmlns:v="urn:schemas-microsoft-com:vml" Requires="v">
                <p:oleObj spid="_x0000_s25668" name="Equation" r:id="rId7" imgW="342603" imgH="177646" progId="Equation.DSMT4">
                  <p:embed/>
                </p:oleObj>
              </mc:Choice>
              <mc:Fallback>
                <p:oleObj name="Equation" r:id="rId7" imgW="342603" imgH="177646"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4367" y="2152633"/>
                        <a:ext cx="923471" cy="470285"/>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089362783"/>
              </p:ext>
            </p:extLst>
          </p:nvPr>
        </p:nvGraphicFramePr>
        <p:xfrm>
          <a:off x="204633" y="2515500"/>
          <a:ext cx="7020089" cy="3634029"/>
        </p:xfrm>
        <a:graphic>
          <a:graphicData uri="http://schemas.openxmlformats.org/presentationml/2006/ole">
            <mc:AlternateContent xmlns:mc="http://schemas.openxmlformats.org/markup-compatibility/2006">
              <mc:Choice xmlns:v="urn:schemas-microsoft-com:vml" Requires="v">
                <p:oleObj spid="_x0000_s25669" name="Equation" r:id="rId9" imgW="2603500" imgH="1346200" progId="Equation.DSMT4">
                  <p:embed/>
                </p:oleObj>
              </mc:Choice>
              <mc:Fallback>
                <p:oleObj name="Equation" r:id="rId9" imgW="2603500" imgH="1346200" progId="Equation.DSMT4">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633" y="2515500"/>
                        <a:ext cx="7020089" cy="3634029"/>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526256010"/>
              </p:ext>
            </p:extLst>
          </p:nvPr>
        </p:nvGraphicFramePr>
        <p:xfrm>
          <a:off x="7101061" y="3312230"/>
          <a:ext cx="4822572" cy="1787088"/>
        </p:xfrm>
        <a:graphic>
          <a:graphicData uri="http://schemas.openxmlformats.org/presentationml/2006/ole">
            <mc:AlternateContent xmlns:mc="http://schemas.openxmlformats.org/markup-compatibility/2006">
              <mc:Choice xmlns:v="urn:schemas-microsoft-com:vml" Requires="v">
                <p:oleObj spid="_x0000_s25670" name="Equation" r:id="rId11" imgW="1790700" imgH="660400" progId="Equation.DSMT4">
                  <p:embed/>
                </p:oleObj>
              </mc:Choice>
              <mc:Fallback>
                <p:oleObj name="Equation" r:id="rId11" imgW="1790700" imgH="660400" progId="Equation.DSMT4">
                  <p:embed/>
                  <p:pic>
                    <p:nvPicPr>
                      <p:cNvPr id="0"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01061" y="3312230"/>
                        <a:ext cx="4822572" cy="1787088"/>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262202077"/>
              </p:ext>
            </p:extLst>
          </p:nvPr>
        </p:nvGraphicFramePr>
        <p:xfrm>
          <a:off x="1184517" y="6050432"/>
          <a:ext cx="923471" cy="470285"/>
        </p:xfrm>
        <a:graphic>
          <a:graphicData uri="http://schemas.openxmlformats.org/presentationml/2006/ole">
            <mc:AlternateContent xmlns:mc="http://schemas.openxmlformats.org/markup-compatibility/2006">
              <mc:Choice xmlns:v="urn:schemas-microsoft-com:vml" Requires="v">
                <p:oleObj spid="_x0000_s25671" name="Equation" r:id="rId13" imgW="342603" imgH="177646" progId="Equation.DSMT4">
                  <p:embed/>
                </p:oleObj>
              </mc:Choice>
              <mc:Fallback>
                <p:oleObj name="Equation" r:id="rId13" imgW="342603" imgH="177646" progId="Equation.DSMT4">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4517" y="6050432"/>
                        <a:ext cx="923471" cy="470285"/>
                      </a:xfrm>
                      <a:prstGeom prst="rect">
                        <a:avLst/>
                      </a:prstGeom>
                      <a:no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188308511"/>
              </p:ext>
            </p:extLst>
          </p:nvPr>
        </p:nvGraphicFramePr>
        <p:xfrm>
          <a:off x="8235885" y="5751158"/>
          <a:ext cx="1804189" cy="1068832"/>
        </p:xfrm>
        <a:graphic>
          <a:graphicData uri="http://schemas.openxmlformats.org/presentationml/2006/ole">
            <mc:AlternateContent xmlns:mc="http://schemas.openxmlformats.org/markup-compatibility/2006">
              <mc:Choice xmlns:v="urn:schemas-microsoft-com:vml" Requires="v">
                <p:oleObj spid="_x0000_s25672" name="Equation" r:id="rId14" imgW="672808" imgH="393529" progId="Equation.DSMT4">
                  <p:embed/>
                </p:oleObj>
              </mc:Choice>
              <mc:Fallback>
                <p:oleObj name="Equation" r:id="rId14" imgW="672808" imgH="393529" progId="Equation.DSMT4">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35885" y="5751158"/>
                        <a:ext cx="1804189" cy="1068832"/>
                      </a:xfrm>
                      <a:prstGeom prst="rect">
                        <a:avLst/>
                      </a:prstGeom>
                      <a:noFill/>
                    </p:spPr>
                  </p:pic>
                </p:oleObj>
              </mc:Fallback>
            </mc:AlternateContent>
          </a:graphicData>
        </a:graphic>
      </p:graphicFrame>
      <p:sp>
        <p:nvSpPr>
          <p:cNvPr id="16" name="Rectangle 8"/>
          <p:cNvSpPr>
            <a:spLocks noChangeArrowheads="1"/>
          </p:cNvSpPr>
          <p:nvPr/>
        </p:nvSpPr>
        <p:spPr bwMode="auto">
          <a:xfrm>
            <a:off x="2616678" y="2078921"/>
            <a:ext cx="19062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điều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kiện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endParaRPr kumimoji="0" lang="en-US" sz="3200" b="0" i="0" u="none" strike="noStrike" cap="none" normalizeH="0" baseline="0" dirty="0" smtClean="0">
              <a:ln>
                <a:noFill/>
              </a:ln>
              <a:effectLst/>
              <a:latin typeface="Arial" panose="020B0604020202020204" pitchFamily="34" charset="0"/>
            </a:endParaRPr>
          </a:p>
        </p:txBody>
      </p:sp>
      <p:sp>
        <p:nvSpPr>
          <p:cNvPr id="17" name="Rectangle 9"/>
          <p:cNvSpPr>
            <a:spLocks noChangeArrowheads="1"/>
          </p:cNvSpPr>
          <p:nvPr/>
        </p:nvSpPr>
        <p:spPr bwMode="auto">
          <a:xfrm>
            <a:off x="4135833" y="2817566"/>
            <a:ext cx="411576" cy="135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3200"/>
          </a:p>
        </p:txBody>
      </p:sp>
      <p:sp>
        <p:nvSpPr>
          <p:cNvPr id="18" name="Rectangle 10"/>
          <p:cNvSpPr>
            <a:spLocks noChangeArrowheads="1"/>
          </p:cNvSpPr>
          <p:nvPr/>
        </p:nvSpPr>
        <p:spPr bwMode="auto">
          <a:xfrm>
            <a:off x="4135833" y="4624141"/>
            <a:ext cx="411576" cy="135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3200"/>
          </a:p>
        </p:txBody>
      </p:sp>
      <p:sp>
        <p:nvSpPr>
          <p:cNvPr id="19" name="Rectangle 11"/>
          <p:cNvSpPr>
            <a:spLocks noChangeArrowheads="1"/>
          </p:cNvSpPr>
          <p:nvPr/>
        </p:nvSpPr>
        <p:spPr bwMode="auto">
          <a:xfrm>
            <a:off x="395582" y="5972347"/>
            <a:ext cx="83548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Mà</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endParaRPr kumimoji="0" lang="en-US" sz="3200" b="0" i="0" u="none" strike="noStrike" cap="none" normalizeH="0" baseline="0" dirty="0" smtClean="0">
              <a:ln>
                <a:noFill/>
              </a:ln>
              <a:effectLst/>
              <a:latin typeface="Arial" panose="020B0604020202020204" pitchFamily="34" charset="0"/>
            </a:endParaRPr>
          </a:p>
        </p:txBody>
      </p:sp>
      <p:sp>
        <p:nvSpPr>
          <p:cNvPr id="20" name="Rectangle 12"/>
          <p:cNvSpPr>
            <a:spLocks noChangeArrowheads="1"/>
          </p:cNvSpPr>
          <p:nvPr/>
        </p:nvSpPr>
        <p:spPr bwMode="auto">
          <a:xfrm>
            <a:off x="1974863" y="5972346"/>
            <a:ext cx="64193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Vậy</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nghiệm</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của</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là</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endParaRPr kumimoji="0" lang="en-US" sz="3200" b="0" i="0" u="none" strike="noStrike" cap="none" normalizeH="0" baseline="0" dirty="0" smtClean="0">
              <a:ln>
                <a:noFill/>
              </a:ln>
              <a:effectLst/>
              <a:latin typeface="Arial" panose="020B0604020202020204" pitchFamily="34" charset="0"/>
            </a:endParaRPr>
          </a:p>
        </p:txBody>
      </p:sp>
    </p:spTree>
    <p:extLst>
      <p:ext uri="{BB962C8B-B14F-4D97-AF65-F5344CB8AC3E}">
        <p14:creationId xmlns:p14="http://schemas.microsoft.com/office/powerpoint/2010/main" val="226688696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04359" y="277175"/>
            <a:ext cx="11201866" cy="1077218"/>
          </a:xfrm>
          <a:prstGeom prst="rect">
            <a:avLst/>
          </a:prstGeom>
        </p:spPr>
        <p:txBody>
          <a:bodyPr wrap="square">
            <a:spAutoFit/>
          </a:bodyPr>
          <a:lstStyle/>
          <a:p>
            <a:pPr algn="just"/>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1.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và</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số</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endParaRPr lang="en-US" sz="3200" dirty="0"/>
          </a:p>
        </p:txBody>
      </p:sp>
      <p:graphicFrame>
        <p:nvGraphicFramePr>
          <p:cNvPr id="5" name="Object 4"/>
          <p:cNvGraphicFramePr>
            <a:graphicFrameLocks noChangeAspect="1"/>
          </p:cNvGraphicFramePr>
          <p:nvPr>
            <p:extLst>
              <p:ext uri="{D42A27DB-BD31-4B8C-83A1-F6EECF244321}">
                <p14:modId xmlns:p14="http://schemas.microsoft.com/office/powerpoint/2010/main" val="1321690884"/>
              </p:ext>
            </p:extLst>
          </p:nvPr>
        </p:nvGraphicFramePr>
        <p:xfrm>
          <a:off x="504359" y="2236600"/>
          <a:ext cx="2029291" cy="1042282"/>
        </p:xfrm>
        <a:graphic>
          <a:graphicData uri="http://schemas.openxmlformats.org/presentationml/2006/ole">
            <mc:AlternateContent xmlns:mc="http://schemas.openxmlformats.org/markup-compatibility/2006">
              <mc:Choice xmlns:v="urn:schemas-microsoft-com:vml" Requires="v">
                <p:oleObj spid="_x0000_s24654" name="Equation" r:id="rId4" imgW="812520" imgH="419040" progId="Equation.DSMT4">
                  <p:embed/>
                </p:oleObj>
              </mc:Choice>
              <mc:Fallback>
                <p:oleObj name="Equation" r:id="rId4" imgW="812520" imgH="419040" progId="Equation.DSMT4">
                  <p:embed/>
                  <p:pic>
                    <p:nvPicPr>
                      <p:cNvPr id="0" name=""/>
                      <p:cNvPicPr>
                        <a:picLocks noChangeAspect="1" noChangeArrowheads="1"/>
                      </p:cNvPicPr>
                      <p:nvPr/>
                    </p:nvPicPr>
                    <p:blipFill>
                      <a:blip r:embed="rId5"/>
                      <a:srcRect/>
                      <a:stretch>
                        <a:fillRect/>
                      </a:stretch>
                    </p:blipFill>
                    <p:spPr bwMode="auto">
                      <a:xfrm>
                        <a:off x="504359" y="2236600"/>
                        <a:ext cx="2029291" cy="1042282"/>
                      </a:xfrm>
                      <a:prstGeom prst="rect">
                        <a:avLst/>
                      </a:prstGeom>
                      <a:noFill/>
                    </p:spPr>
                  </p:pic>
                </p:oleObj>
              </mc:Fallback>
            </mc:AlternateContent>
          </a:graphicData>
        </a:graphic>
      </p:graphicFrame>
      <p:sp>
        <p:nvSpPr>
          <p:cNvPr id="6" name="Rectangle 5"/>
          <p:cNvSpPr>
            <a:spLocks noChangeArrowheads="1"/>
          </p:cNvSpPr>
          <p:nvPr/>
        </p:nvSpPr>
        <p:spPr bwMode="auto">
          <a:xfrm>
            <a:off x="504359" y="1541521"/>
            <a:ext cx="62905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Bài</a:t>
            </a:r>
            <a:r>
              <a:rPr kumimoji="0" lang="en-US" sz="3200" b="1"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3:</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Giải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các</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sau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a:t>
            </a:r>
            <a:endParaRPr kumimoji="0" lang="en-US" sz="3200" b="0" i="0" u="none" strike="noStrike" cap="none" normalizeH="0" baseline="0" dirty="0" smtClean="0">
              <a:ln>
                <a:noFill/>
              </a:ln>
              <a:effectLst/>
            </a:endParaRPr>
          </a:p>
        </p:txBody>
      </p:sp>
      <p:pic>
        <p:nvPicPr>
          <p:cNvPr id="8" name="Hình ảnh 3">
            <a:extLst>
              <a:ext uri="{FF2B5EF4-FFF2-40B4-BE49-F238E27FC236}">
                <a16:creationId xmlns="" xmlns:a16="http://schemas.microsoft.com/office/drawing/2014/main" id="{C6A7B2E5-053C-4D72-840B-AA50033EAE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4155" y="1942195"/>
            <a:ext cx="1764332" cy="2390654"/>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1499678684"/>
              </p:ext>
            </p:extLst>
          </p:nvPr>
        </p:nvGraphicFramePr>
        <p:xfrm>
          <a:off x="4284104" y="2477688"/>
          <a:ext cx="1318709" cy="529408"/>
        </p:xfrm>
        <a:graphic>
          <a:graphicData uri="http://schemas.openxmlformats.org/presentationml/2006/ole">
            <mc:AlternateContent xmlns:mc="http://schemas.openxmlformats.org/markup-compatibility/2006">
              <mc:Choice xmlns:v="urn:schemas-microsoft-com:vml" Requires="v">
                <p:oleObj spid="_x0000_s24655" name="Equation" r:id="rId7" imgW="431425" imgH="177646" progId="Equation.DSMT4">
                  <p:embed/>
                </p:oleObj>
              </mc:Choice>
              <mc:Fallback>
                <p:oleObj name="Equation" r:id="rId7" imgW="431425" imgH="177646" progId="Equation.DSMT4">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4104" y="2477688"/>
                        <a:ext cx="1318709" cy="529408"/>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22313995"/>
              </p:ext>
            </p:extLst>
          </p:nvPr>
        </p:nvGraphicFramePr>
        <p:xfrm>
          <a:off x="579627" y="3518823"/>
          <a:ext cx="2262018" cy="529408"/>
        </p:xfrm>
        <a:graphic>
          <a:graphicData uri="http://schemas.openxmlformats.org/presentationml/2006/ole">
            <mc:AlternateContent xmlns:mc="http://schemas.openxmlformats.org/markup-compatibility/2006">
              <mc:Choice xmlns:v="urn:schemas-microsoft-com:vml" Requires="v">
                <p:oleObj spid="_x0000_s24656" name="Equation" r:id="rId9" imgW="748975" imgH="177723" progId="Equation.DSMT4">
                  <p:embed/>
                </p:oleObj>
              </mc:Choice>
              <mc:Fallback>
                <p:oleObj name="Equation" r:id="rId9" imgW="748975" imgH="177723" progId="Equation.DSMT4">
                  <p:embed/>
                  <p:pic>
                    <p:nvPicPr>
                      <p:cNvPr id="0"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627" y="3518823"/>
                        <a:ext cx="2262018" cy="529408"/>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75570139"/>
              </p:ext>
            </p:extLst>
          </p:nvPr>
        </p:nvGraphicFramePr>
        <p:xfrm>
          <a:off x="3743792" y="3459675"/>
          <a:ext cx="2608542" cy="693045"/>
        </p:xfrm>
        <a:graphic>
          <a:graphicData uri="http://schemas.openxmlformats.org/presentationml/2006/ole">
            <mc:AlternateContent xmlns:mc="http://schemas.openxmlformats.org/markup-compatibility/2006">
              <mc:Choice xmlns:v="urn:schemas-microsoft-com:vml" Requires="v">
                <p:oleObj spid="_x0000_s24657" name="Equation" r:id="rId11" imgW="863225" imgH="228501" progId="Equation.DSMT4">
                  <p:embed/>
                </p:oleObj>
              </mc:Choice>
              <mc:Fallback>
                <p:oleObj name="Equation" r:id="rId11" imgW="863225" imgH="228501" progId="Equation.DSMT4">
                  <p:embed/>
                  <p:pic>
                    <p:nvPicPr>
                      <p:cNvPr id="0"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43792" y="3459675"/>
                        <a:ext cx="2608542" cy="693045"/>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14896006"/>
              </p:ext>
            </p:extLst>
          </p:nvPr>
        </p:nvGraphicFramePr>
        <p:xfrm>
          <a:off x="570881" y="4224417"/>
          <a:ext cx="1896246" cy="529408"/>
        </p:xfrm>
        <a:graphic>
          <a:graphicData uri="http://schemas.openxmlformats.org/presentationml/2006/ole">
            <mc:AlternateContent xmlns:mc="http://schemas.openxmlformats.org/markup-compatibility/2006">
              <mc:Choice xmlns:v="urn:schemas-microsoft-com:vml" Requires="v">
                <p:oleObj spid="_x0000_s24658" name="Equation" r:id="rId13" imgW="621760" imgH="177646" progId="Equation.DSMT4">
                  <p:embed/>
                </p:oleObj>
              </mc:Choice>
              <mc:Fallback>
                <p:oleObj name="Equation" r:id="rId13" imgW="621760" imgH="177646" progId="Equation.DSMT4">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0881" y="4224417"/>
                        <a:ext cx="1896246" cy="529408"/>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970231278"/>
              </p:ext>
            </p:extLst>
          </p:nvPr>
        </p:nvGraphicFramePr>
        <p:xfrm>
          <a:off x="1258515" y="4911429"/>
          <a:ext cx="1318709" cy="529408"/>
        </p:xfrm>
        <a:graphic>
          <a:graphicData uri="http://schemas.openxmlformats.org/presentationml/2006/ole">
            <mc:AlternateContent xmlns:mc="http://schemas.openxmlformats.org/markup-compatibility/2006">
              <mc:Choice xmlns:v="urn:schemas-microsoft-com:vml" Requires="v">
                <p:oleObj spid="_x0000_s24659" name="Equation" r:id="rId15" imgW="431425" imgH="177646" progId="Equation.DSMT4">
                  <p:embed/>
                </p:oleObj>
              </mc:Choice>
              <mc:Fallback>
                <p:oleObj name="Equation" r:id="rId15" imgW="431425" imgH="177646" progId="Equation.DSMT4">
                  <p:embed/>
                  <p:pic>
                    <p:nvPicPr>
                      <p:cNvPr id="0"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58515" y="4911429"/>
                        <a:ext cx="1318709" cy="529408"/>
                      </a:xfrm>
                      <a:prstGeom prst="rect">
                        <a:avLst/>
                      </a:prstGeom>
                      <a:no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178969384"/>
              </p:ext>
            </p:extLst>
          </p:nvPr>
        </p:nvGraphicFramePr>
        <p:xfrm>
          <a:off x="8679143" y="4920651"/>
          <a:ext cx="1378132" cy="553264"/>
        </p:xfrm>
        <a:graphic>
          <a:graphicData uri="http://schemas.openxmlformats.org/presentationml/2006/ole">
            <mc:AlternateContent xmlns:mc="http://schemas.openxmlformats.org/markup-compatibility/2006">
              <mc:Choice xmlns:v="urn:schemas-microsoft-com:vml" Requires="v">
                <p:oleObj spid="_x0000_s24660" name="Equation" r:id="rId17" imgW="431425" imgH="177646" progId="Equation.DSMT4">
                  <p:embed/>
                </p:oleObj>
              </mc:Choice>
              <mc:Fallback>
                <p:oleObj name="Equation" r:id="rId17" imgW="431425" imgH="177646" progId="Equation.DSMT4">
                  <p:embed/>
                  <p:pic>
                    <p:nvPicPr>
                      <p:cNvPr id="0" name="Object 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79143" y="4920651"/>
                        <a:ext cx="1378132" cy="553264"/>
                      </a:xfrm>
                      <a:prstGeom prst="rect">
                        <a:avLst/>
                      </a:prstGeom>
                      <a:noFill/>
                    </p:spPr>
                  </p:pic>
                </p:oleObj>
              </mc:Fallback>
            </mc:AlternateContent>
          </a:graphicData>
        </a:graphic>
      </p:graphicFrame>
      <p:sp>
        <p:nvSpPr>
          <p:cNvPr id="15" name="Rectangle 16"/>
          <p:cNvSpPr>
            <a:spLocks noChangeArrowheads="1"/>
          </p:cNvSpPr>
          <p:nvPr/>
        </p:nvSpPr>
        <p:spPr bwMode="auto">
          <a:xfrm>
            <a:off x="2533650" y="2428784"/>
            <a:ext cx="18036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điều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kiện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endParaRPr kumimoji="0" lang="en-US" sz="3200" b="0" i="0" u="none" strike="noStrike" cap="none" normalizeH="0" baseline="0" dirty="0" smtClean="0">
              <a:ln>
                <a:noFill/>
              </a:ln>
              <a:effectLst/>
              <a:latin typeface="Arial" panose="020B0604020202020204" pitchFamily="34" charset="0"/>
            </a:endParaRPr>
          </a:p>
        </p:txBody>
      </p:sp>
      <p:sp>
        <p:nvSpPr>
          <p:cNvPr id="17" name="Rectangle 18"/>
          <p:cNvSpPr>
            <a:spLocks noChangeArrowheads="1"/>
          </p:cNvSpPr>
          <p:nvPr/>
        </p:nvSpPr>
        <p:spPr bwMode="auto">
          <a:xfrm>
            <a:off x="2943573" y="3514105"/>
            <a:ext cx="8002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do </a:t>
            </a:r>
            <a:endParaRPr kumimoji="0" lang="en-US" sz="3200" b="0" i="0" u="none" strike="noStrike" cap="none" normalizeH="0" baseline="0" dirty="0" smtClean="0">
              <a:ln>
                <a:noFill/>
              </a:ln>
              <a:effectLst/>
              <a:latin typeface="Arial" panose="020B0604020202020204" pitchFamily="34" charset="0"/>
            </a:endParaRPr>
          </a:p>
        </p:txBody>
      </p:sp>
      <p:sp>
        <p:nvSpPr>
          <p:cNvPr id="19" name="Rectangle 20"/>
          <p:cNvSpPr>
            <a:spLocks noChangeArrowheads="1"/>
          </p:cNvSpPr>
          <p:nvPr/>
        </p:nvSpPr>
        <p:spPr bwMode="auto">
          <a:xfrm>
            <a:off x="504359" y="4883746"/>
            <a:ext cx="83548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Mà</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endParaRPr kumimoji="0" lang="en-US" sz="3200" b="0" i="0" u="none" strike="noStrike" cap="none" normalizeH="0" baseline="0" dirty="0" smtClean="0">
              <a:ln>
                <a:noFill/>
              </a:ln>
              <a:effectLst/>
              <a:latin typeface="Arial" panose="020B0604020202020204" pitchFamily="34" charset="0"/>
            </a:endParaRPr>
          </a:p>
        </p:txBody>
      </p:sp>
      <p:sp>
        <p:nvSpPr>
          <p:cNvPr id="20" name="Rectangle 21"/>
          <p:cNvSpPr>
            <a:spLocks noChangeArrowheads="1"/>
          </p:cNvSpPr>
          <p:nvPr/>
        </p:nvSpPr>
        <p:spPr bwMode="auto">
          <a:xfrm>
            <a:off x="2467127" y="4877986"/>
            <a:ext cx="64193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Vậy</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nghiệm</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của</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là</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endParaRPr kumimoji="0" lang="en-US" sz="3200" b="0" i="0" u="none" strike="noStrike" cap="none" normalizeH="0" baseline="0" dirty="0" smtClean="0">
              <a:ln>
                <a:noFill/>
              </a:ln>
              <a:effectLst/>
              <a:latin typeface="Arial" panose="020B0604020202020204" pitchFamily="34" charset="0"/>
            </a:endParaRPr>
          </a:p>
        </p:txBody>
      </p:sp>
    </p:spTree>
    <p:extLst>
      <p:ext uri="{BB962C8B-B14F-4D97-AF65-F5344CB8AC3E}">
        <p14:creationId xmlns:p14="http://schemas.microsoft.com/office/powerpoint/2010/main" val="82325996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46648" y="253571"/>
            <a:ext cx="11921705" cy="584775"/>
          </a:xfrm>
          <a:prstGeom prst="rect">
            <a:avLst/>
          </a:prstGeom>
        </p:spPr>
        <p:txBody>
          <a:bodyPr wrap="square">
            <a:spAutoFit/>
          </a:bodyPr>
          <a:lstStyle/>
          <a:p>
            <a:pPr algn="just"/>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2.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bài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toán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endParaRPr lang="en-US" sz="3200" dirty="0"/>
          </a:p>
        </p:txBody>
      </p:sp>
      <p:sp>
        <p:nvSpPr>
          <p:cNvPr id="5" name="Rectangle 4"/>
          <p:cNvSpPr/>
          <p:nvPr/>
        </p:nvSpPr>
        <p:spPr>
          <a:xfrm>
            <a:off x="332909" y="928985"/>
            <a:ext cx="11373316" cy="1569660"/>
          </a:xfrm>
          <a:prstGeom prst="rect">
            <a:avLst/>
          </a:prstGeom>
        </p:spPr>
        <p:txBody>
          <a:bodyPr wrap="square">
            <a:spAutoFit/>
          </a:bodyPr>
          <a:lstStyle/>
          <a:p>
            <a:pPr algn="just">
              <a:spcBef>
                <a:spcPts val="300"/>
              </a:spcBef>
              <a:spcAft>
                <a:spcPts val="300"/>
              </a:spcAft>
            </a:pPr>
            <a:r>
              <a:rPr lang="en-US" sz="3200" b="1" dirty="0" err="1">
                <a:latin typeface="Times New Roman" panose="02020603050405020304" pitchFamily="18" charset="0"/>
                <a:ea typeface="Yu Mincho"/>
              </a:rPr>
              <a:t>Bài</a:t>
            </a:r>
            <a:r>
              <a:rPr lang="en-US" sz="3200" b="1" dirty="0">
                <a:latin typeface="Times New Roman" panose="02020603050405020304" pitchFamily="18" charset="0"/>
                <a:ea typeface="Yu Mincho"/>
              </a:rPr>
              <a:t> </a:t>
            </a:r>
            <a:r>
              <a:rPr lang="en-US" sz="3200" b="1" dirty="0" smtClean="0">
                <a:latin typeface="Times New Roman" panose="02020603050405020304" pitchFamily="18" charset="0"/>
                <a:ea typeface="Yu Mincho"/>
              </a:rPr>
              <a:t>4.</a:t>
            </a:r>
            <a:r>
              <a:rPr lang="en-US" sz="3200" dirty="0" smtClean="0">
                <a:latin typeface="Times New Roman" panose="02020603050405020304" pitchFamily="18" charset="0"/>
                <a:ea typeface="Yu Mincho"/>
              </a:rPr>
              <a:t> </a:t>
            </a:r>
            <a:r>
              <a:rPr lang="en-US" sz="3200" dirty="0" err="1">
                <a:latin typeface="Times New Roman" panose="02020603050405020304" pitchFamily="18" charset="0"/>
                <a:ea typeface="Yu Mincho"/>
              </a:rPr>
              <a:t>Bạn</a:t>
            </a:r>
            <a:r>
              <a:rPr lang="en-US" sz="3200" dirty="0">
                <a:latin typeface="Times New Roman" panose="02020603050405020304" pitchFamily="18" charset="0"/>
                <a:ea typeface="Yu Mincho"/>
              </a:rPr>
              <a:t> Mai </a:t>
            </a:r>
            <a:r>
              <a:rPr lang="en-US" sz="3200" dirty="0" err="1">
                <a:latin typeface="Times New Roman" panose="02020603050405020304" pitchFamily="18" charset="0"/>
                <a:ea typeface="Yu Mincho"/>
              </a:rPr>
              <a:t>có</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không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quá</a:t>
            </a:r>
            <a:r>
              <a:rPr lang="en-US" sz="3200" dirty="0">
                <a:latin typeface="Times New Roman" panose="02020603050405020304" pitchFamily="18" charset="0"/>
                <a:ea typeface="Yu Mincho"/>
              </a:rPr>
              <a:t> 100000 </a:t>
            </a:r>
            <a:r>
              <a:rPr lang="en-US" sz="3200" dirty="0" err="1">
                <a:latin typeface="Times New Roman" panose="02020603050405020304" pitchFamily="18" charset="0"/>
                <a:ea typeface="Yu Mincho"/>
              </a:rPr>
              <a:t>đồng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gồm</a:t>
            </a:r>
            <a:r>
              <a:rPr lang="en-US" sz="3200" dirty="0">
                <a:latin typeface="Times New Roman" panose="02020603050405020304" pitchFamily="18" charset="0"/>
                <a:ea typeface="Yu Mincho"/>
              </a:rPr>
              <a:t> 15 </a:t>
            </a:r>
            <a:r>
              <a:rPr lang="en-US" sz="3200" dirty="0" err="1">
                <a:latin typeface="Times New Roman" panose="02020603050405020304" pitchFamily="18" charset="0"/>
                <a:ea typeface="Yu Mincho"/>
              </a:rPr>
              <a:t>tờ</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tiền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với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mệnh</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giá</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lần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lượt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là</a:t>
            </a:r>
            <a:r>
              <a:rPr lang="en-US" sz="3200" dirty="0">
                <a:latin typeface="Times New Roman" panose="02020603050405020304" pitchFamily="18" charset="0"/>
                <a:ea typeface="Yu Mincho"/>
              </a:rPr>
              <a:t>: 10000 </a:t>
            </a:r>
            <a:r>
              <a:rPr lang="en-US" sz="3200" dirty="0" err="1">
                <a:latin typeface="Times New Roman" panose="02020603050405020304" pitchFamily="18" charset="0"/>
                <a:ea typeface="Yu Mincho"/>
              </a:rPr>
              <a:t>đồng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và</a:t>
            </a:r>
            <a:r>
              <a:rPr lang="en-US" sz="3200" dirty="0">
                <a:latin typeface="Times New Roman" panose="02020603050405020304" pitchFamily="18" charset="0"/>
                <a:ea typeface="Yu Mincho"/>
              </a:rPr>
              <a:t> 5000 </a:t>
            </a:r>
            <a:r>
              <a:rPr lang="en-US" sz="3200" dirty="0" err="1">
                <a:latin typeface="Times New Roman" panose="02020603050405020304" pitchFamily="18" charset="0"/>
                <a:ea typeface="Yu Mincho"/>
              </a:rPr>
              <a:t>đồng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Hỏi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bạn</a:t>
            </a:r>
            <a:r>
              <a:rPr lang="en-US" sz="3200" dirty="0">
                <a:latin typeface="Times New Roman" panose="02020603050405020304" pitchFamily="18" charset="0"/>
                <a:ea typeface="Yu Mincho"/>
              </a:rPr>
              <a:t> Mai </a:t>
            </a:r>
            <a:r>
              <a:rPr lang="en-US" sz="3200" dirty="0" err="1">
                <a:latin typeface="Times New Roman" panose="02020603050405020304" pitchFamily="18" charset="0"/>
                <a:ea typeface="Yu Mincho"/>
              </a:rPr>
              <a:t>có</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bao</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nhiêu</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tờ</a:t>
            </a:r>
            <a:r>
              <a:rPr lang="en-US" sz="3200" dirty="0">
                <a:latin typeface="Times New Roman" panose="02020603050405020304" pitchFamily="18" charset="0"/>
                <a:ea typeface="Yu Mincho"/>
              </a:rPr>
              <a:t> 10000 </a:t>
            </a:r>
            <a:r>
              <a:rPr lang="en-US" sz="3200" dirty="0" err="1">
                <a:latin typeface="Times New Roman" panose="02020603050405020304" pitchFamily="18" charset="0"/>
                <a:ea typeface="Yu Mincho"/>
              </a:rPr>
              <a:t>đồng</a:t>
            </a:r>
            <a:r>
              <a:rPr lang="en-US" sz="3200" dirty="0">
                <a:latin typeface="Times New Roman" panose="02020603050405020304" pitchFamily="18" charset="0"/>
                <a:ea typeface="Yu Mincho"/>
              </a:rPr>
              <a:t>.</a:t>
            </a:r>
            <a:endParaRPr lang="en-US" sz="3200" dirty="0">
              <a:effectLst/>
              <a:latin typeface="Times New Roman" panose="02020603050405020304" pitchFamily="18" charset="0"/>
              <a:ea typeface="Yu Mincho"/>
            </a:endParaRPr>
          </a:p>
        </p:txBody>
      </p:sp>
      <p:pic>
        <p:nvPicPr>
          <p:cNvPr id="13" name="Hình ảnh 7">
            <a:extLst>
              <a:ext uri="{FF2B5EF4-FFF2-40B4-BE49-F238E27FC236}">
                <a16:creationId xmlns="" xmlns:a16="http://schemas.microsoft.com/office/drawing/2014/main" id="{BA7CBF01-4069-4699-B6B4-566D373388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468" y="3086624"/>
            <a:ext cx="3421030" cy="2836655"/>
          </a:xfrm>
          <a:prstGeom prst="rect">
            <a:avLst/>
          </a:prstGeom>
        </p:spPr>
      </p:pic>
      <p:sp>
        <p:nvSpPr>
          <p:cNvPr id="14" name="Rectangle 13"/>
          <p:cNvSpPr/>
          <p:nvPr/>
        </p:nvSpPr>
        <p:spPr>
          <a:xfrm>
            <a:off x="5714534" y="3188150"/>
            <a:ext cx="4620091" cy="584775"/>
          </a:xfrm>
          <a:prstGeom prst="rect">
            <a:avLst/>
          </a:prstGeom>
        </p:spPr>
        <p:txBody>
          <a:bodyPr wrap="square">
            <a:spAutoFit/>
          </a:bodyPr>
          <a:lstStyle/>
          <a:p>
            <a:pPr algn="just">
              <a:spcBef>
                <a:spcPts val="300"/>
              </a:spcBef>
              <a:spcAft>
                <a:spcPts val="300"/>
              </a:spcAft>
            </a:pPr>
            <a:r>
              <a:rPr lang="en-US" sz="3200" b="1" dirty="0" err="1" smtClean="0">
                <a:latin typeface="Times New Roman" panose="02020603050405020304" pitchFamily="18" charset="0"/>
                <a:ea typeface="Yu Mincho"/>
              </a:rPr>
              <a:t>Trao</a:t>
            </a:r>
            <a:r>
              <a:rPr lang="en-US" sz="3200" b="1" dirty="0" smtClean="0">
                <a:latin typeface="Times New Roman" panose="02020603050405020304" pitchFamily="18" charset="0"/>
                <a:ea typeface="Yu Mincho"/>
              </a:rPr>
              <a:t> </a:t>
            </a:r>
            <a:r>
              <a:rPr lang="en-US" sz="3200" b="1" dirty="0" err="1" smtClean="0">
                <a:latin typeface="Times New Roman" panose="02020603050405020304" pitchFamily="18" charset="0"/>
                <a:ea typeface="Yu Mincho"/>
              </a:rPr>
              <a:t>đổi</a:t>
            </a:r>
            <a:r>
              <a:rPr lang="en-US" sz="3200" b="1" dirty="0" smtClean="0">
                <a:latin typeface="Times New Roman" panose="02020603050405020304" pitchFamily="18" charset="0"/>
                <a:ea typeface="Yu Mincho"/>
              </a:rPr>
              <a:t> </a:t>
            </a:r>
            <a:r>
              <a:rPr lang="en-US" sz="3200" b="1" dirty="0" err="1" smtClean="0">
                <a:latin typeface="Times New Roman" panose="02020603050405020304" pitchFamily="18" charset="0"/>
                <a:ea typeface="Yu Mincho"/>
              </a:rPr>
              <a:t>nhóm</a:t>
            </a:r>
            <a:r>
              <a:rPr lang="en-US" sz="3200" b="1" dirty="0" smtClean="0">
                <a:latin typeface="Times New Roman" panose="02020603050405020304" pitchFamily="18" charset="0"/>
                <a:ea typeface="Yu Mincho"/>
              </a:rPr>
              <a:t> 01 </a:t>
            </a:r>
            <a:r>
              <a:rPr lang="en-US" sz="3200" b="1" dirty="0" err="1" smtClean="0">
                <a:latin typeface="Times New Roman" panose="02020603050405020304" pitchFamily="18" charset="0"/>
                <a:ea typeface="Yu Mincho"/>
              </a:rPr>
              <a:t>phút</a:t>
            </a:r>
            <a:endParaRPr lang="en-US" sz="3200" dirty="0">
              <a:effectLst/>
              <a:latin typeface="Times New Roman" panose="02020603050405020304" pitchFamily="18" charset="0"/>
              <a:ea typeface="Yu Mincho"/>
            </a:endParaRPr>
          </a:p>
        </p:txBody>
      </p:sp>
      <p:pic>
        <p:nvPicPr>
          <p:cNvPr id="15" name="1 Minute Timer - Clean and Simple">
            <a:hlinkClick r:id="" action="ppaction://media"/>
            <a:extLst>
              <a:ext uri="{FF2B5EF4-FFF2-40B4-BE49-F238E27FC236}">
                <a16:creationId xmlns="" xmlns:a16="http://schemas.microsoft.com/office/drawing/2014/main" id="{99AD5215-7C3C-AE24-F01B-96ABF0F9115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239758" y="4049548"/>
            <a:ext cx="1306385" cy="910807"/>
          </a:xfrm>
          <a:prstGeom prst="rect">
            <a:avLst/>
          </a:prstGeom>
        </p:spPr>
      </p:pic>
    </p:spTree>
    <p:extLst>
      <p:ext uri="{BB962C8B-B14F-4D97-AF65-F5344CB8AC3E}">
        <p14:creationId xmlns:p14="http://schemas.microsoft.com/office/powerpoint/2010/main" val="3558422046"/>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5" name="chimes.wav"/>
          </p:stSnd>
        </p:sndAc>
      </p:transition>
    </mc:Choice>
    <mc:Fallback xmlns="">
      <p:transition spd="slow">
        <p:fade/>
        <p:sndAc>
          <p:stSnd>
            <p:snd r:embed="rId1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777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5"/>
                </p:tgtEl>
              </p:cMediaNode>
            </p:video>
          </p:childTnLst>
        </p:cTn>
      </p:par>
    </p:tnLst>
    <p:bldLst>
      <p:bldP spid="5"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804897" y="2117645"/>
            <a:ext cx="1957854" cy="584775"/>
          </a:xfrm>
          <a:prstGeom prst="rect">
            <a:avLst/>
          </a:prstGeom>
        </p:spPr>
        <p:txBody>
          <a:bodyPr wrap="square">
            <a:spAutoFit/>
          </a:bodyPr>
          <a:lstStyle/>
          <a:p>
            <a:pPr algn="just">
              <a:spcBef>
                <a:spcPts val="300"/>
              </a:spcBef>
              <a:spcAft>
                <a:spcPts val="300"/>
              </a:spcAft>
            </a:pPr>
            <a:r>
              <a:rPr lang="en-US" sz="3200" b="1" dirty="0" err="1" smtClean="0">
                <a:latin typeface="Times New Roman" panose="02020603050405020304" pitchFamily="18" charset="0"/>
                <a:ea typeface="Yu Mincho"/>
              </a:rPr>
              <a:t>Bài</a:t>
            </a:r>
            <a:r>
              <a:rPr lang="en-US" sz="3200" b="1" dirty="0" smtClean="0">
                <a:latin typeface="Times New Roman" panose="02020603050405020304" pitchFamily="18" charset="0"/>
                <a:ea typeface="Yu Mincho"/>
              </a:rPr>
              <a:t> </a:t>
            </a:r>
            <a:r>
              <a:rPr lang="en-US" sz="3200" b="1" dirty="0" err="1" smtClean="0">
                <a:latin typeface="Times New Roman" panose="02020603050405020304" pitchFamily="18" charset="0"/>
                <a:ea typeface="Yu Mincho"/>
              </a:rPr>
              <a:t>làm</a:t>
            </a:r>
            <a:endParaRPr lang="en-US" sz="3200" dirty="0">
              <a:effectLst/>
              <a:latin typeface="Times New Roman" panose="02020603050405020304" pitchFamily="18" charset="0"/>
              <a:ea typeface="Yu Mincho"/>
            </a:endParaRPr>
          </a:p>
        </p:txBody>
      </p:sp>
      <p:sp>
        <p:nvSpPr>
          <p:cNvPr id="7" name="Rectangle 6"/>
          <p:cNvSpPr/>
          <p:nvPr/>
        </p:nvSpPr>
        <p:spPr>
          <a:xfrm>
            <a:off x="332909" y="928985"/>
            <a:ext cx="11373316" cy="1569660"/>
          </a:xfrm>
          <a:prstGeom prst="rect">
            <a:avLst/>
          </a:prstGeom>
        </p:spPr>
        <p:txBody>
          <a:bodyPr wrap="square">
            <a:spAutoFit/>
          </a:bodyPr>
          <a:lstStyle/>
          <a:p>
            <a:pPr algn="just">
              <a:spcBef>
                <a:spcPts val="300"/>
              </a:spcBef>
              <a:spcAft>
                <a:spcPts val="300"/>
              </a:spcAft>
            </a:pPr>
            <a:r>
              <a:rPr lang="en-US" sz="3200" b="1" dirty="0" err="1">
                <a:latin typeface="Times New Roman" panose="02020603050405020304" pitchFamily="18" charset="0"/>
                <a:ea typeface="Yu Mincho"/>
              </a:rPr>
              <a:t>Bài</a:t>
            </a:r>
            <a:r>
              <a:rPr lang="en-US" sz="3200" b="1" dirty="0">
                <a:latin typeface="Times New Roman" panose="02020603050405020304" pitchFamily="18" charset="0"/>
                <a:ea typeface="Yu Mincho"/>
              </a:rPr>
              <a:t> </a:t>
            </a:r>
            <a:r>
              <a:rPr lang="en-US" sz="3200" b="1" dirty="0" smtClean="0">
                <a:latin typeface="Times New Roman" panose="02020603050405020304" pitchFamily="18" charset="0"/>
                <a:ea typeface="Yu Mincho"/>
              </a:rPr>
              <a:t>4.</a:t>
            </a:r>
            <a:r>
              <a:rPr lang="en-US" sz="3200" dirty="0" smtClean="0">
                <a:latin typeface="Times New Roman" panose="02020603050405020304" pitchFamily="18" charset="0"/>
                <a:ea typeface="Yu Mincho"/>
              </a:rPr>
              <a:t> </a:t>
            </a:r>
            <a:r>
              <a:rPr lang="en-US" sz="3200" dirty="0" err="1">
                <a:latin typeface="Times New Roman" panose="02020603050405020304" pitchFamily="18" charset="0"/>
                <a:ea typeface="Yu Mincho"/>
              </a:rPr>
              <a:t>Bạn</a:t>
            </a:r>
            <a:r>
              <a:rPr lang="en-US" sz="3200" dirty="0">
                <a:latin typeface="Times New Roman" panose="02020603050405020304" pitchFamily="18" charset="0"/>
                <a:ea typeface="Yu Mincho"/>
              </a:rPr>
              <a:t> Mai </a:t>
            </a:r>
            <a:r>
              <a:rPr lang="en-US" sz="3200" dirty="0" err="1">
                <a:latin typeface="Times New Roman" panose="02020603050405020304" pitchFamily="18" charset="0"/>
                <a:ea typeface="Yu Mincho"/>
              </a:rPr>
              <a:t>có</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không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quá</a:t>
            </a:r>
            <a:r>
              <a:rPr lang="en-US" sz="3200" dirty="0">
                <a:latin typeface="Times New Roman" panose="02020603050405020304" pitchFamily="18" charset="0"/>
                <a:ea typeface="Yu Mincho"/>
              </a:rPr>
              <a:t> 100000 </a:t>
            </a:r>
            <a:r>
              <a:rPr lang="en-US" sz="3200" dirty="0" err="1">
                <a:latin typeface="Times New Roman" panose="02020603050405020304" pitchFamily="18" charset="0"/>
                <a:ea typeface="Yu Mincho"/>
              </a:rPr>
              <a:t>đồng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gồm</a:t>
            </a:r>
            <a:r>
              <a:rPr lang="en-US" sz="3200" dirty="0">
                <a:latin typeface="Times New Roman" panose="02020603050405020304" pitchFamily="18" charset="0"/>
                <a:ea typeface="Yu Mincho"/>
              </a:rPr>
              <a:t> 15 </a:t>
            </a:r>
            <a:r>
              <a:rPr lang="en-US" sz="3200" dirty="0" err="1">
                <a:latin typeface="Times New Roman" panose="02020603050405020304" pitchFamily="18" charset="0"/>
                <a:ea typeface="Yu Mincho"/>
              </a:rPr>
              <a:t>tờ</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tiền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với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mệnh</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giá</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lần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lượt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là</a:t>
            </a:r>
            <a:r>
              <a:rPr lang="en-US" sz="3200" dirty="0">
                <a:latin typeface="Times New Roman" panose="02020603050405020304" pitchFamily="18" charset="0"/>
                <a:ea typeface="Yu Mincho"/>
              </a:rPr>
              <a:t>: 10000 </a:t>
            </a:r>
            <a:r>
              <a:rPr lang="en-US" sz="3200" dirty="0" err="1">
                <a:latin typeface="Times New Roman" panose="02020603050405020304" pitchFamily="18" charset="0"/>
                <a:ea typeface="Yu Mincho"/>
              </a:rPr>
              <a:t>đồng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và</a:t>
            </a:r>
            <a:r>
              <a:rPr lang="en-US" sz="3200" dirty="0">
                <a:latin typeface="Times New Roman" panose="02020603050405020304" pitchFamily="18" charset="0"/>
                <a:ea typeface="Yu Mincho"/>
              </a:rPr>
              <a:t> 5000 </a:t>
            </a:r>
            <a:r>
              <a:rPr lang="en-US" sz="3200" dirty="0" err="1">
                <a:latin typeface="Times New Roman" panose="02020603050405020304" pitchFamily="18" charset="0"/>
                <a:ea typeface="Yu Mincho"/>
              </a:rPr>
              <a:t>đồng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Hỏi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bạn</a:t>
            </a:r>
            <a:r>
              <a:rPr lang="en-US" sz="3200" dirty="0">
                <a:latin typeface="Times New Roman" panose="02020603050405020304" pitchFamily="18" charset="0"/>
                <a:ea typeface="Yu Mincho"/>
              </a:rPr>
              <a:t> Mai </a:t>
            </a:r>
            <a:r>
              <a:rPr lang="en-US" sz="3200" dirty="0" err="1">
                <a:latin typeface="Times New Roman" panose="02020603050405020304" pitchFamily="18" charset="0"/>
                <a:ea typeface="Yu Mincho"/>
              </a:rPr>
              <a:t>có</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bao</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nhiêu</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tờ</a:t>
            </a:r>
            <a:r>
              <a:rPr lang="en-US" sz="3200" dirty="0">
                <a:latin typeface="Times New Roman" panose="02020603050405020304" pitchFamily="18" charset="0"/>
                <a:ea typeface="Yu Mincho"/>
              </a:rPr>
              <a:t> 10000 </a:t>
            </a:r>
            <a:r>
              <a:rPr lang="en-US" sz="3200" dirty="0" err="1">
                <a:latin typeface="Times New Roman" panose="02020603050405020304" pitchFamily="18" charset="0"/>
                <a:ea typeface="Yu Mincho"/>
              </a:rPr>
              <a:t>đồng</a:t>
            </a:r>
            <a:r>
              <a:rPr lang="en-US" sz="3200" dirty="0">
                <a:latin typeface="Times New Roman" panose="02020603050405020304" pitchFamily="18" charset="0"/>
                <a:ea typeface="Yu Mincho"/>
              </a:rPr>
              <a:t>.</a:t>
            </a:r>
            <a:endParaRPr lang="en-US" sz="3200" dirty="0">
              <a:effectLst/>
              <a:latin typeface="Times New Roman" panose="02020603050405020304" pitchFamily="18" charset="0"/>
              <a:ea typeface="Yu Mincho"/>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68547410"/>
              </p:ext>
            </p:extLst>
          </p:nvPr>
        </p:nvGraphicFramePr>
        <p:xfrm>
          <a:off x="781050" y="4573130"/>
          <a:ext cx="5556588" cy="561708"/>
        </p:xfrm>
        <a:graphic>
          <a:graphicData uri="http://schemas.openxmlformats.org/presentationml/2006/ole">
            <mc:AlternateContent xmlns:mc="http://schemas.openxmlformats.org/markup-compatibility/2006">
              <mc:Choice xmlns:v="urn:schemas-microsoft-com:vml" Requires="v">
                <p:oleObj spid="_x0000_s17464" name="Equation" r:id="rId5" imgW="2044700" imgH="203200" progId="Equation.DSMT4">
                  <p:embed/>
                </p:oleObj>
              </mc:Choice>
              <mc:Fallback>
                <p:oleObj name="Equation" r:id="rId5" imgW="2044700" imgH="2032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050" y="4573130"/>
                        <a:ext cx="5556588" cy="561708"/>
                      </a:xfrm>
                      <a:prstGeom prst="rect">
                        <a:avLst/>
                      </a:prstGeom>
                      <a:noFill/>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192517249"/>
              </p:ext>
            </p:extLst>
          </p:nvPr>
        </p:nvGraphicFramePr>
        <p:xfrm>
          <a:off x="673390" y="5093256"/>
          <a:ext cx="6753174" cy="495894"/>
        </p:xfrm>
        <a:graphic>
          <a:graphicData uri="http://schemas.openxmlformats.org/presentationml/2006/ole">
            <mc:AlternateContent xmlns:mc="http://schemas.openxmlformats.org/markup-compatibility/2006">
              <mc:Choice xmlns:v="urn:schemas-microsoft-com:vml" Requires="v">
                <p:oleObj spid="_x0000_s17465" name="Equation" r:id="rId7" imgW="2373870" imgH="177723" progId="Equation.DSMT4">
                  <p:embed/>
                </p:oleObj>
              </mc:Choice>
              <mc:Fallback>
                <p:oleObj name="Equation" r:id="rId7" imgW="2373870" imgH="177723" progId="Equation.DSMT4">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390" y="5093256"/>
                        <a:ext cx="6753174" cy="495894"/>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942859883"/>
              </p:ext>
            </p:extLst>
          </p:nvPr>
        </p:nvGraphicFramePr>
        <p:xfrm>
          <a:off x="707918" y="5661868"/>
          <a:ext cx="5045182" cy="513861"/>
        </p:xfrm>
        <a:graphic>
          <a:graphicData uri="http://schemas.openxmlformats.org/presentationml/2006/ole">
            <mc:AlternateContent xmlns:mc="http://schemas.openxmlformats.org/markup-compatibility/2006">
              <mc:Choice xmlns:v="urn:schemas-microsoft-com:vml" Requires="v">
                <p:oleObj spid="_x0000_s17466" name="Equation" r:id="rId9" imgW="1713756" imgH="177723" progId="Equation.DSMT4">
                  <p:embed/>
                </p:oleObj>
              </mc:Choice>
              <mc:Fallback>
                <p:oleObj name="Equation" r:id="rId9" imgW="1713756" imgH="177723" progId="Equation.DSMT4">
                  <p:embed/>
                  <p:pic>
                    <p:nvPicPr>
                      <p:cNvPr id="0" name="Objec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7918" y="5661868"/>
                        <a:ext cx="5045182" cy="513861"/>
                      </a:xfrm>
                      <a:prstGeom prst="rect">
                        <a:avLst/>
                      </a:prstGeom>
                      <a:noFill/>
                    </p:spPr>
                  </p:pic>
                </p:oleObj>
              </mc:Fallback>
            </mc:AlternateContent>
          </a:graphicData>
        </a:graphic>
      </p:graphicFrame>
      <p:sp>
        <p:nvSpPr>
          <p:cNvPr id="6" name="Rectangle 4"/>
          <p:cNvSpPr>
            <a:spLocks noChangeArrowheads="1"/>
          </p:cNvSpPr>
          <p:nvPr/>
        </p:nvSpPr>
        <p:spPr bwMode="auto">
          <a:xfrm>
            <a:off x="352425" y="2551769"/>
            <a:ext cx="865822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Gọi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số</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tờ</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tiền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mệnh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giá</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10000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là</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x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tờ</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Đk</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x &gt; 0.</a:t>
            </a:r>
            <a:endParaRPr kumimoji="0" lang="en-US" sz="3200" b="0"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Số</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tờ</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tiền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mệnh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giá</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5000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là</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15 – x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tờ</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a:t>
            </a:r>
            <a:endParaRPr kumimoji="0" lang="en-US" sz="3200" b="0"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Do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bạn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Mai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có</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không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quá</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100000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đồng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gồm</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15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tờ</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tiền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nên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ta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có</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a:t>
            </a:r>
            <a:endParaRPr kumimoji="0" lang="en-US" sz="3200" b="0" i="0" u="none" strike="noStrike" cap="none" normalizeH="0" baseline="0" dirty="0" smtClean="0">
              <a:ln>
                <a:noFill/>
              </a:ln>
              <a:effectLst/>
            </a:endParaRPr>
          </a:p>
        </p:txBody>
      </p:sp>
      <p:sp>
        <p:nvSpPr>
          <p:cNvPr id="8" name="Rectangle 5"/>
          <p:cNvSpPr>
            <a:spLocks noChangeArrowheads="1"/>
          </p:cNvSpPr>
          <p:nvPr/>
        </p:nvSpPr>
        <p:spPr bwMode="auto">
          <a:xfrm>
            <a:off x="581025" y="4820493"/>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sp>
        <p:nvSpPr>
          <p:cNvPr id="9" name="Rectangle 6"/>
          <p:cNvSpPr>
            <a:spLocks noChangeArrowheads="1"/>
          </p:cNvSpPr>
          <p:nvPr/>
        </p:nvSpPr>
        <p:spPr bwMode="auto">
          <a:xfrm>
            <a:off x="581025" y="5452318"/>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sp>
        <p:nvSpPr>
          <p:cNvPr id="10" name="Rectangle 7"/>
          <p:cNvSpPr>
            <a:spLocks noChangeArrowheads="1"/>
          </p:cNvSpPr>
          <p:nvPr/>
        </p:nvSpPr>
        <p:spPr bwMode="auto">
          <a:xfrm>
            <a:off x="381000" y="6138960"/>
            <a:ext cx="89530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Vậy</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bạn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Mai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có</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không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quá</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5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tờ</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tiền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mệnh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giá</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10000.</a:t>
            </a:r>
            <a:endParaRPr kumimoji="0" lang="en-US" sz="3200" b="0" i="0" u="none" strike="noStrike" cap="none" normalizeH="0" baseline="0" dirty="0" smtClean="0">
              <a:ln>
                <a:noFill/>
              </a:ln>
              <a:effectLst/>
              <a:latin typeface="Arial" panose="020B0604020202020204" pitchFamily="34" charset="0"/>
            </a:endParaRPr>
          </a:p>
        </p:txBody>
      </p:sp>
      <p:sp>
        <p:nvSpPr>
          <p:cNvPr id="16" name="Cloud Callout 15"/>
          <p:cNvSpPr/>
          <p:nvPr/>
        </p:nvSpPr>
        <p:spPr>
          <a:xfrm>
            <a:off x="8296275" y="1695450"/>
            <a:ext cx="3486150" cy="5086350"/>
          </a:xfrm>
          <a:prstGeom prst="cloudCallout">
            <a:avLst>
              <a:gd name="adj1" fmla="val -31706"/>
              <a:gd name="adj2" fmla="val -659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rPr>
              <a:t>Nêu</a:t>
            </a:r>
            <a:r>
              <a:rPr lang="en-US" sz="3200" dirty="0" smtClean="0">
                <a:solidFill>
                  <a:srgbClr val="FF0000"/>
                </a:solidFill>
              </a:rPr>
              <a:t> </a:t>
            </a:r>
            <a:r>
              <a:rPr lang="en-US" sz="3200" dirty="0" err="1" smtClean="0">
                <a:solidFill>
                  <a:srgbClr val="FF0000"/>
                </a:solidFill>
              </a:rPr>
              <a:t>cách</a:t>
            </a:r>
            <a:r>
              <a:rPr lang="en-US" sz="3200" dirty="0" smtClean="0">
                <a:solidFill>
                  <a:srgbClr val="FF0000"/>
                </a:solidFill>
              </a:rPr>
              <a:t> </a:t>
            </a:r>
            <a:r>
              <a:rPr lang="en-US" sz="3200" dirty="0" err="1" smtClean="0">
                <a:solidFill>
                  <a:srgbClr val="FF0000"/>
                </a:solidFill>
                <a:ea typeface="Yu Mincho"/>
              </a:rPr>
              <a:t>giải</a:t>
            </a:r>
            <a:r>
              <a:rPr lang="en-US" sz="3200" dirty="0" smtClean="0">
                <a:solidFill>
                  <a:srgbClr val="FF0000"/>
                </a:solidFill>
                <a:ea typeface="Yu Mincho"/>
              </a:rPr>
              <a:t> </a:t>
            </a:r>
            <a:r>
              <a:rPr lang="en-US" sz="3200" dirty="0" err="1">
                <a:solidFill>
                  <a:srgbClr val="FF0000"/>
                </a:solidFill>
                <a:ea typeface="Yu Mincho"/>
              </a:rPr>
              <a:t>bài</a:t>
            </a:r>
            <a:r>
              <a:rPr lang="en-US" sz="3200" dirty="0">
                <a:solidFill>
                  <a:srgbClr val="FF0000"/>
                </a:solidFill>
                <a:ea typeface="Yu Mincho"/>
              </a:rPr>
              <a:t> </a:t>
            </a:r>
            <a:r>
              <a:rPr lang="en-US" sz="3200" dirty="0" err="1">
                <a:solidFill>
                  <a:srgbClr val="FF0000"/>
                </a:solidFill>
                <a:ea typeface="Yu Mincho"/>
              </a:rPr>
              <a:t>toán</a:t>
            </a:r>
            <a:r>
              <a:rPr lang="en-US" sz="3200" dirty="0">
                <a:solidFill>
                  <a:srgbClr val="FF0000"/>
                </a:solidFill>
                <a:ea typeface="Yu Mincho"/>
              </a:rPr>
              <a:t> </a:t>
            </a:r>
            <a:r>
              <a:rPr lang="en-US" sz="3200" dirty="0" err="1">
                <a:solidFill>
                  <a:srgbClr val="FF0000"/>
                </a:solidFill>
                <a:ea typeface="Yu Mincho"/>
              </a:rPr>
              <a:t>đưa</a:t>
            </a:r>
            <a:r>
              <a:rPr lang="en-US" sz="3200" dirty="0">
                <a:solidFill>
                  <a:srgbClr val="FF0000"/>
                </a:solidFill>
                <a:ea typeface="Yu Mincho"/>
              </a:rPr>
              <a:t> </a:t>
            </a:r>
            <a:r>
              <a:rPr lang="en-US" sz="3200" dirty="0" err="1">
                <a:solidFill>
                  <a:srgbClr val="FF0000"/>
                </a:solidFill>
                <a:ea typeface="Yu Mincho"/>
              </a:rPr>
              <a:t>về</a:t>
            </a:r>
            <a:r>
              <a:rPr lang="en-US" sz="3200" dirty="0">
                <a:solidFill>
                  <a:srgbClr val="FF0000"/>
                </a:solidFill>
                <a:ea typeface="Yu Mincho"/>
              </a:rPr>
              <a:t> </a:t>
            </a:r>
            <a:r>
              <a:rPr lang="en-US" sz="3200" dirty="0" err="1">
                <a:solidFill>
                  <a:srgbClr val="FF0000"/>
                </a:solidFill>
                <a:ea typeface="Yu Mincho"/>
              </a:rPr>
              <a:t>giải</a:t>
            </a:r>
            <a:r>
              <a:rPr lang="en-US" sz="3200" dirty="0">
                <a:solidFill>
                  <a:srgbClr val="FF0000"/>
                </a:solidFill>
                <a:ea typeface="Yu Mincho"/>
              </a:rPr>
              <a:t> </a:t>
            </a:r>
            <a:r>
              <a:rPr lang="en-US" sz="3200" dirty="0" err="1">
                <a:solidFill>
                  <a:srgbClr val="FF0000"/>
                </a:solidFill>
                <a:ea typeface="Yu Mincho"/>
              </a:rPr>
              <a:t>bất</a:t>
            </a:r>
            <a:r>
              <a:rPr lang="en-US" sz="3200" dirty="0">
                <a:solidFill>
                  <a:srgbClr val="FF0000"/>
                </a:solidFill>
                <a:ea typeface="Yu Mincho"/>
              </a:rPr>
              <a:t> </a:t>
            </a:r>
            <a:r>
              <a:rPr lang="en-US" sz="3200" dirty="0" err="1">
                <a:solidFill>
                  <a:srgbClr val="FF0000"/>
                </a:solidFill>
                <a:ea typeface="Yu Mincho"/>
              </a:rPr>
              <a:t>phương</a:t>
            </a:r>
            <a:r>
              <a:rPr lang="en-US" sz="3200" dirty="0">
                <a:solidFill>
                  <a:srgbClr val="FF0000"/>
                </a:solidFill>
                <a:ea typeface="Yu Mincho"/>
              </a:rPr>
              <a:t> </a:t>
            </a:r>
            <a:r>
              <a:rPr lang="en-US" sz="3200" dirty="0" err="1">
                <a:solidFill>
                  <a:srgbClr val="FF0000"/>
                </a:solidFill>
                <a:ea typeface="Yu Mincho"/>
              </a:rPr>
              <a:t>trình</a:t>
            </a:r>
            <a:r>
              <a:rPr lang="en-US" sz="3200" dirty="0">
                <a:solidFill>
                  <a:srgbClr val="FF0000"/>
                </a:solidFill>
                <a:ea typeface="Yu Mincho"/>
              </a:rPr>
              <a:t> </a:t>
            </a:r>
            <a:r>
              <a:rPr lang="en-US" sz="3200" dirty="0" err="1">
                <a:solidFill>
                  <a:srgbClr val="FF0000"/>
                </a:solidFill>
                <a:ea typeface="Yu Mincho"/>
              </a:rPr>
              <a:t>bậc</a:t>
            </a:r>
            <a:r>
              <a:rPr lang="en-US" sz="3200" dirty="0">
                <a:solidFill>
                  <a:srgbClr val="FF0000"/>
                </a:solidFill>
                <a:ea typeface="Yu Mincho"/>
              </a:rPr>
              <a:t> </a:t>
            </a:r>
            <a:r>
              <a:rPr lang="en-US" sz="3200" dirty="0" err="1">
                <a:solidFill>
                  <a:srgbClr val="FF0000"/>
                </a:solidFill>
                <a:ea typeface="Yu Mincho"/>
              </a:rPr>
              <a:t>nhất</a:t>
            </a:r>
            <a:r>
              <a:rPr lang="en-US" sz="3200" dirty="0">
                <a:solidFill>
                  <a:srgbClr val="FF0000"/>
                </a:solidFill>
                <a:ea typeface="Yu Mincho"/>
              </a:rPr>
              <a:t> </a:t>
            </a:r>
            <a:r>
              <a:rPr lang="en-US" sz="3200" dirty="0" err="1">
                <a:solidFill>
                  <a:srgbClr val="FF0000"/>
                </a:solidFill>
                <a:ea typeface="Yu Mincho"/>
              </a:rPr>
              <a:t>một</a:t>
            </a:r>
            <a:r>
              <a:rPr lang="en-US" sz="3200" dirty="0">
                <a:solidFill>
                  <a:srgbClr val="FF0000"/>
                </a:solidFill>
                <a:ea typeface="Yu Mincho"/>
              </a:rPr>
              <a:t> </a:t>
            </a:r>
            <a:r>
              <a:rPr lang="en-US" sz="3200" dirty="0" err="1">
                <a:solidFill>
                  <a:srgbClr val="FF0000"/>
                </a:solidFill>
                <a:ea typeface="Yu Mincho"/>
              </a:rPr>
              <a:t>ẩn</a:t>
            </a:r>
            <a:r>
              <a:rPr lang="en-US" sz="3200" dirty="0">
                <a:solidFill>
                  <a:srgbClr val="FF0000"/>
                </a:solidFill>
                <a:ea typeface="Yu Mincho"/>
              </a:rPr>
              <a:t> </a:t>
            </a:r>
            <a:r>
              <a:rPr lang="en-US" sz="3200" dirty="0" smtClean="0">
                <a:solidFill>
                  <a:srgbClr val="FF0000"/>
                </a:solidFill>
                <a:ea typeface="Yu Mincho"/>
              </a:rPr>
              <a:t>?</a:t>
            </a:r>
            <a:endParaRPr lang="en-US" sz="3200" dirty="0">
              <a:solidFill>
                <a:srgbClr val="FF0000"/>
              </a:solidFill>
            </a:endParaRPr>
          </a:p>
        </p:txBody>
      </p:sp>
      <p:sp>
        <p:nvSpPr>
          <p:cNvPr id="13" name="Rectangle 12"/>
          <p:cNvSpPr/>
          <p:nvPr/>
        </p:nvSpPr>
        <p:spPr>
          <a:xfrm>
            <a:off x="146648" y="253571"/>
            <a:ext cx="11921705" cy="584775"/>
          </a:xfrm>
          <a:prstGeom prst="rect">
            <a:avLst/>
          </a:prstGeom>
        </p:spPr>
        <p:txBody>
          <a:bodyPr wrap="square">
            <a:spAutoFit/>
          </a:bodyPr>
          <a:lstStyle/>
          <a:p>
            <a:pPr algn="just"/>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2.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bài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toán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endParaRPr lang="en-US" sz="3200" dirty="0"/>
          </a:p>
        </p:txBody>
      </p:sp>
    </p:spTree>
    <p:extLst>
      <p:ext uri="{BB962C8B-B14F-4D97-AF65-F5344CB8AC3E}">
        <p14:creationId xmlns:p14="http://schemas.microsoft.com/office/powerpoint/2010/main" val="1294611088"/>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4" name="chimes.wav"/>
          </p:stSnd>
        </p:sndAc>
      </p:transition>
    </mc:Choice>
    <mc:Fallback xmlns="">
      <p:transition spd="slow">
        <p:fade/>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2909" y="868985"/>
            <a:ext cx="11449516" cy="3316292"/>
          </a:xfrm>
          <a:prstGeom prst="rect">
            <a:avLst/>
          </a:prstGeom>
        </p:spPr>
        <p:txBody>
          <a:bodyPr wrap="square">
            <a:spAutoFit/>
          </a:bodyPr>
          <a:lstStyle/>
          <a:p>
            <a:pPr algn="just">
              <a:spcBef>
                <a:spcPts val="300"/>
              </a:spcBef>
              <a:spcAft>
                <a:spcPts val="300"/>
              </a:spcAft>
            </a:pPr>
            <a:r>
              <a:rPr lang="en-US" sz="3200" b="1" dirty="0" err="1">
                <a:latin typeface="Times New Roman" panose="02020603050405020304" pitchFamily="18" charset="0"/>
                <a:ea typeface="Yu Mincho"/>
              </a:rPr>
              <a:t>Cách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bài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toán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endParaRPr lang="en-US" sz="3200" dirty="0">
              <a:latin typeface="Times New Roman" panose="02020603050405020304" pitchFamily="18" charset="0"/>
              <a:ea typeface="Yu Mincho"/>
            </a:endParaRPr>
          </a:p>
          <a:p>
            <a:pPr algn="just">
              <a:spcBef>
                <a:spcPts val="300"/>
              </a:spcBef>
              <a:spcAft>
                <a:spcPts val="300"/>
              </a:spcAft>
            </a:pPr>
            <a:r>
              <a:rPr lang="en-US" sz="3200" b="1" dirty="0" err="1">
                <a:latin typeface="Times New Roman" panose="02020603050405020304" pitchFamily="18" charset="0"/>
                <a:ea typeface="Yu Mincho"/>
              </a:rPr>
              <a:t>Bước</a:t>
            </a:r>
            <a:r>
              <a:rPr lang="en-US" sz="3200" b="1" dirty="0">
                <a:latin typeface="Times New Roman" panose="02020603050405020304" pitchFamily="18" charset="0"/>
                <a:ea typeface="Yu Mincho"/>
              </a:rPr>
              <a:t> 1: </a:t>
            </a:r>
            <a:r>
              <a:rPr lang="en-US" sz="3200" dirty="0" err="1">
                <a:latin typeface="Times New Roman" panose="02020603050405020304" pitchFamily="18" charset="0"/>
                <a:ea typeface="Yu Mincho"/>
              </a:rPr>
              <a:t>Đặt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ẩn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và</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điều</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kiện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cho</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ẩn</a:t>
            </a:r>
            <a:r>
              <a:rPr lang="en-US" sz="3200" dirty="0">
                <a:latin typeface="Times New Roman" panose="02020603050405020304" pitchFamily="18" charset="0"/>
                <a:ea typeface="Yu Mincho"/>
              </a:rPr>
              <a:t>.</a:t>
            </a:r>
          </a:p>
          <a:p>
            <a:pPr algn="just">
              <a:spcBef>
                <a:spcPts val="300"/>
              </a:spcBef>
              <a:spcAft>
                <a:spcPts val="300"/>
              </a:spcAft>
            </a:pPr>
            <a:r>
              <a:rPr lang="en-US" sz="3200" b="1" dirty="0" err="1">
                <a:latin typeface="Times New Roman" panose="02020603050405020304" pitchFamily="18" charset="0"/>
                <a:ea typeface="Yu Mincho"/>
              </a:rPr>
              <a:t>Bước</a:t>
            </a:r>
            <a:r>
              <a:rPr lang="en-US" sz="3200" b="1" dirty="0">
                <a:latin typeface="Times New Roman" panose="02020603050405020304" pitchFamily="18" charset="0"/>
                <a:ea typeface="Yu Mincho"/>
              </a:rPr>
              <a:t> 2:</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Biểu</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diễn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những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đại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lượng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chưa</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biết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theo</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ẩn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và</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những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đại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lượng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đã</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biết</a:t>
            </a:r>
            <a:r>
              <a:rPr lang="en-US" sz="3200" dirty="0">
                <a:latin typeface="Times New Roman" panose="02020603050405020304" pitchFamily="18" charset="0"/>
                <a:ea typeface="Yu Mincho"/>
              </a:rPr>
              <a:t>.</a:t>
            </a:r>
          </a:p>
          <a:p>
            <a:pPr algn="just">
              <a:spcBef>
                <a:spcPts val="300"/>
              </a:spcBef>
              <a:spcAft>
                <a:spcPts val="300"/>
              </a:spcAft>
            </a:pPr>
            <a:r>
              <a:rPr lang="en-US" sz="3200" b="1" dirty="0" err="1">
                <a:latin typeface="Times New Roman" panose="02020603050405020304" pitchFamily="18" charset="0"/>
                <a:ea typeface="Yu Mincho"/>
              </a:rPr>
              <a:t>Bước</a:t>
            </a:r>
            <a:r>
              <a:rPr lang="en-US" sz="3200" b="1" dirty="0">
                <a:latin typeface="Times New Roman" panose="02020603050405020304" pitchFamily="18" charset="0"/>
                <a:ea typeface="Yu Mincho"/>
              </a:rPr>
              <a:t> 3:</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Lập</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bất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phương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trình</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theo</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yêu</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cầu</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của</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đề</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bài</a:t>
            </a:r>
            <a:r>
              <a:rPr lang="en-US" sz="3200" dirty="0">
                <a:latin typeface="Times New Roman" panose="02020603050405020304" pitchFamily="18" charset="0"/>
                <a:ea typeface="Yu Mincho"/>
              </a:rPr>
              <a:t>.</a:t>
            </a:r>
          </a:p>
          <a:p>
            <a:r>
              <a:rPr lang="en-US" sz="3200" b="1" dirty="0" err="1">
                <a:latin typeface="Times New Roman" panose="02020603050405020304" pitchFamily="18" charset="0"/>
                <a:ea typeface="Yu Mincho"/>
              </a:rPr>
              <a:t>Bước</a:t>
            </a:r>
            <a:r>
              <a:rPr lang="en-US" sz="3200" b="1" dirty="0">
                <a:latin typeface="Times New Roman" panose="02020603050405020304" pitchFamily="18" charset="0"/>
                <a:ea typeface="Yu Mincho"/>
              </a:rPr>
              <a:t> 4:</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Giải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bất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phương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trình</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và</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kết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luận</a:t>
            </a:r>
            <a:r>
              <a:rPr lang="en-US" sz="3200" dirty="0">
                <a:latin typeface="Times New Roman" panose="02020603050405020304" pitchFamily="18" charset="0"/>
                <a:ea typeface="Yu Mincho"/>
              </a:rPr>
              <a:t>.</a:t>
            </a:r>
            <a:endParaRPr lang="en-US" sz="3200" dirty="0"/>
          </a:p>
        </p:txBody>
      </p:sp>
      <p:sp>
        <p:nvSpPr>
          <p:cNvPr id="11" name="Rectangle 10"/>
          <p:cNvSpPr/>
          <p:nvPr/>
        </p:nvSpPr>
        <p:spPr>
          <a:xfrm>
            <a:off x="332909" y="4181386"/>
            <a:ext cx="8163391" cy="2554545"/>
          </a:xfrm>
          <a:prstGeom prst="rect">
            <a:avLst/>
          </a:prstGeom>
        </p:spPr>
        <p:txBody>
          <a:bodyPr wrap="square">
            <a:spAutoFit/>
          </a:bodyPr>
          <a:lstStyle/>
          <a:p>
            <a:pPr algn="just">
              <a:spcBef>
                <a:spcPts val="300"/>
              </a:spcBef>
              <a:spcAft>
                <a:spcPts val="300"/>
              </a:spcAft>
            </a:pPr>
            <a:r>
              <a:rPr lang="en-US" sz="3200" b="1" dirty="0" err="1">
                <a:latin typeface="Times New Roman" panose="02020603050405020304" pitchFamily="18" charset="0"/>
                <a:ea typeface="Yu Mincho"/>
              </a:rPr>
              <a:t>Bài</a:t>
            </a:r>
            <a:r>
              <a:rPr lang="en-US" sz="3200" b="1" dirty="0">
                <a:latin typeface="Times New Roman" panose="02020603050405020304" pitchFamily="18" charset="0"/>
                <a:ea typeface="Yu Mincho"/>
              </a:rPr>
              <a:t> </a:t>
            </a:r>
            <a:r>
              <a:rPr lang="en-US" sz="3200" b="1" dirty="0" smtClean="0">
                <a:latin typeface="Times New Roman" panose="02020603050405020304" pitchFamily="18" charset="0"/>
                <a:ea typeface="Yu Mincho"/>
              </a:rPr>
              <a:t>5.</a:t>
            </a:r>
            <a:r>
              <a:rPr lang="en-US" sz="3200" dirty="0" smtClean="0">
                <a:latin typeface="Times New Roman" panose="02020603050405020304" pitchFamily="18" charset="0"/>
                <a:ea typeface="Yu Mincho"/>
              </a:rPr>
              <a:t> </a:t>
            </a:r>
            <a:r>
              <a:rPr lang="en-US" sz="3200" dirty="0" err="1">
                <a:latin typeface="Times New Roman" panose="02020603050405020304" pitchFamily="18" charset="0"/>
                <a:ea typeface="Yu Mincho"/>
              </a:rPr>
              <a:t>Quãng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đường</a:t>
            </a:r>
            <a:r>
              <a:rPr lang="en-US" sz="3200" dirty="0">
                <a:latin typeface="Times New Roman" panose="02020603050405020304" pitchFamily="18" charset="0"/>
                <a:ea typeface="Yu Mincho"/>
              </a:rPr>
              <a:t> A </a:t>
            </a:r>
            <a:r>
              <a:rPr lang="en-US" sz="3200" dirty="0" err="1">
                <a:latin typeface="Times New Roman" panose="02020603050405020304" pitchFamily="18" charset="0"/>
                <a:ea typeface="Yu Mincho"/>
              </a:rPr>
              <a:t>đến</a:t>
            </a:r>
            <a:r>
              <a:rPr lang="en-US" sz="3200" dirty="0">
                <a:latin typeface="Times New Roman" panose="02020603050405020304" pitchFamily="18" charset="0"/>
                <a:ea typeface="Yu Mincho"/>
              </a:rPr>
              <a:t> B </a:t>
            </a:r>
            <a:r>
              <a:rPr lang="en-US" sz="3200" dirty="0" err="1">
                <a:latin typeface="Times New Roman" panose="02020603050405020304" pitchFamily="18" charset="0"/>
                <a:ea typeface="Yu Mincho"/>
              </a:rPr>
              <a:t>dài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không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quá</a:t>
            </a:r>
            <a:r>
              <a:rPr lang="en-US" sz="3200" dirty="0">
                <a:latin typeface="Times New Roman" panose="02020603050405020304" pitchFamily="18" charset="0"/>
                <a:ea typeface="Yu Mincho"/>
              </a:rPr>
              <a:t> 120 km. </a:t>
            </a:r>
            <a:r>
              <a:rPr lang="en-US" sz="3200" dirty="0" err="1">
                <a:latin typeface="Times New Roman" panose="02020603050405020304" pitchFamily="18" charset="0"/>
                <a:ea typeface="Yu Mincho"/>
              </a:rPr>
              <a:t>Một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xe</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máy</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từ</a:t>
            </a:r>
            <a:r>
              <a:rPr lang="en-US" sz="3200" dirty="0">
                <a:latin typeface="Times New Roman" panose="02020603050405020304" pitchFamily="18" charset="0"/>
                <a:ea typeface="Yu Mincho"/>
              </a:rPr>
              <a:t> A </a:t>
            </a:r>
            <a:r>
              <a:rPr lang="en-US" sz="3200" dirty="0" err="1">
                <a:latin typeface="Times New Roman" panose="02020603050405020304" pitchFamily="18" charset="0"/>
                <a:ea typeface="Yu Mincho"/>
              </a:rPr>
              <a:t>đến</a:t>
            </a:r>
            <a:r>
              <a:rPr lang="en-US" sz="3200" dirty="0">
                <a:latin typeface="Times New Roman" panose="02020603050405020304" pitchFamily="18" charset="0"/>
                <a:ea typeface="Yu Mincho"/>
              </a:rPr>
              <a:t> B </a:t>
            </a:r>
            <a:r>
              <a:rPr lang="en-US" sz="3200" dirty="0" err="1">
                <a:latin typeface="Times New Roman" panose="02020603050405020304" pitchFamily="18" charset="0"/>
                <a:ea typeface="Yu Mincho"/>
              </a:rPr>
              <a:t>với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vận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tốc</a:t>
            </a:r>
            <a:r>
              <a:rPr lang="en-US" sz="3200" dirty="0">
                <a:latin typeface="Times New Roman" panose="02020603050405020304" pitchFamily="18" charset="0"/>
                <a:ea typeface="Yu Mincho"/>
              </a:rPr>
              <a:t> 60 km/h. </a:t>
            </a:r>
            <a:r>
              <a:rPr lang="en-US" sz="3200" dirty="0" err="1">
                <a:latin typeface="Times New Roman" panose="02020603050405020304" pitchFamily="18" charset="0"/>
                <a:ea typeface="Yu Mincho"/>
              </a:rPr>
              <a:t>Đi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được</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nửa</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giờ</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thì</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gặp</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đường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xấu</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nên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xe</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máy</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chỉ</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với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vận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tốc</a:t>
            </a:r>
            <a:r>
              <a:rPr lang="en-US" sz="3200" dirty="0">
                <a:latin typeface="Times New Roman" panose="02020603050405020304" pitchFamily="18" charset="0"/>
                <a:ea typeface="Yu Mincho"/>
              </a:rPr>
              <a:t> 40 km/h. </a:t>
            </a:r>
            <a:r>
              <a:rPr lang="en-US" sz="3200" dirty="0" err="1">
                <a:latin typeface="Times New Roman" panose="02020603050405020304" pitchFamily="18" charset="0"/>
                <a:ea typeface="Yu Mincho"/>
              </a:rPr>
              <a:t>Hỏi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thời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gian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xe</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máy</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trên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đoạn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đường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xấu</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là</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bao</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nhiêu</a:t>
            </a:r>
            <a:r>
              <a:rPr lang="en-US" sz="3200" dirty="0">
                <a:latin typeface="Times New Roman" panose="02020603050405020304" pitchFamily="18" charset="0"/>
                <a:ea typeface="Yu Mincho"/>
              </a:rPr>
              <a:t>?</a:t>
            </a:r>
            <a:endParaRPr lang="en-US" sz="3200" dirty="0">
              <a:effectLst/>
              <a:latin typeface="Times New Roman" panose="02020603050405020304" pitchFamily="18" charset="0"/>
              <a:ea typeface="Yu Mincho"/>
            </a:endParaRPr>
          </a:p>
        </p:txBody>
      </p:sp>
      <p:pic>
        <p:nvPicPr>
          <p:cNvPr id="15" name="Hình ảnh 5">
            <a:extLst>
              <a:ext uri="{FF2B5EF4-FFF2-40B4-BE49-F238E27FC236}">
                <a16:creationId xmlns="" xmlns:a16="http://schemas.microsoft.com/office/drawing/2014/main" id="{35E04B13-6D6D-4505-8345-1B030B575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5447" y="4461250"/>
            <a:ext cx="3116978" cy="1994815"/>
          </a:xfrm>
          <a:prstGeom prst="rect">
            <a:avLst/>
          </a:prstGeom>
        </p:spPr>
      </p:pic>
      <p:sp>
        <p:nvSpPr>
          <p:cNvPr id="6" name="Rectangle 5"/>
          <p:cNvSpPr/>
          <p:nvPr/>
        </p:nvSpPr>
        <p:spPr>
          <a:xfrm>
            <a:off x="146648" y="253571"/>
            <a:ext cx="11921705" cy="584775"/>
          </a:xfrm>
          <a:prstGeom prst="rect">
            <a:avLst/>
          </a:prstGeom>
        </p:spPr>
        <p:txBody>
          <a:bodyPr wrap="square">
            <a:spAutoFit/>
          </a:bodyPr>
          <a:lstStyle/>
          <a:p>
            <a:pPr algn="just"/>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2.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bài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toán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endParaRPr lang="en-US" sz="3200" dirty="0"/>
          </a:p>
        </p:txBody>
      </p:sp>
    </p:spTree>
    <p:extLst>
      <p:ext uri="{BB962C8B-B14F-4D97-AF65-F5344CB8AC3E}">
        <p14:creationId xmlns:p14="http://schemas.microsoft.com/office/powerpoint/2010/main" val="2228415992"/>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3"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909" y="790486"/>
            <a:ext cx="11535241" cy="2062103"/>
          </a:xfrm>
          <a:prstGeom prst="rect">
            <a:avLst/>
          </a:prstGeom>
        </p:spPr>
        <p:txBody>
          <a:bodyPr wrap="square">
            <a:spAutoFit/>
          </a:bodyPr>
          <a:lstStyle/>
          <a:p>
            <a:pPr algn="just">
              <a:spcBef>
                <a:spcPts val="300"/>
              </a:spcBef>
              <a:spcAft>
                <a:spcPts val="300"/>
              </a:spcAft>
            </a:pPr>
            <a:r>
              <a:rPr lang="en-US" sz="3200" b="1" dirty="0" err="1">
                <a:latin typeface="Times New Roman" panose="02020603050405020304" pitchFamily="18" charset="0"/>
                <a:ea typeface="Yu Mincho"/>
              </a:rPr>
              <a:t>Bài</a:t>
            </a:r>
            <a:r>
              <a:rPr lang="en-US" sz="3200" b="1" dirty="0">
                <a:latin typeface="Times New Roman" panose="02020603050405020304" pitchFamily="18" charset="0"/>
                <a:ea typeface="Yu Mincho"/>
              </a:rPr>
              <a:t> </a:t>
            </a:r>
            <a:r>
              <a:rPr lang="en-US" sz="3200" b="1" dirty="0" smtClean="0">
                <a:latin typeface="Times New Roman" panose="02020603050405020304" pitchFamily="18" charset="0"/>
                <a:ea typeface="Yu Mincho"/>
              </a:rPr>
              <a:t>5.</a:t>
            </a:r>
            <a:r>
              <a:rPr lang="en-US" sz="3200" dirty="0" smtClean="0">
                <a:latin typeface="Times New Roman" panose="02020603050405020304" pitchFamily="18" charset="0"/>
                <a:ea typeface="Yu Mincho"/>
              </a:rPr>
              <a:t> </a:t>
            </a:r>
            <a:r>
              <a:rPr lang="en-US" sz="3200" dirty="0" err="1">
                <a:latin typeface="Times New Roman" panose="02020603050405020304" pitchFamily="18" charset="0"/>
                <a:ea typeface="Yu Mincho"/>
              </a:rPr>
              <a:t>Quãng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đường</a:t>
            </a:r>
            <a:r>
              <a:rPr lang="en-US" sz="3200" dirty="0">
                <a:latin typeface="Times New Roman" panose="02020603050405020304" pitchFamily="18" charset="0"/>
                <a:ea typeface="Yu Mincho"/>
              </a:rPr>
              <a:t> A </a:t>
            </a:r>
            <a:r>
              <a:rPr lang="en-US" sz="3200" dirty="0" err="1">
                <a:latin typeface="Times New Roman" panose="02020603050405020304" pitchFamily="18" charset="0"/>
                <a:ea typeface="Yu Mincho"/>
              </a:rPr>
              <a:t>đến</a:t>
            </a:r>
            <a:r>
              <a:rPr lang="en-US" sz="3200" dirty="0">
                <a:latin typeface="Times New Roman" panose="02020603050405020304" pitchFamily="18" charset="0"/>
                <a:ea typeface="Yu Mincho"/>
              </a:rPr>
              <a:t> B </a:t>
            </a:r>
            <a:r>
              <a:rPr lang="en-US" sz="3200" dirty="0" err="1">
                <a:latin typeface="Times New Roman" panose="02020603050405020304" pitchFamily="18" charset="0"/>
                <a:ea typeface="Yu Mincho"/>
              </a:rPr>
              <a:t>dài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không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quá</a:t>
            </a:r>
            <a:r>
              <a:rPr lang="en-US" sz="3200" dirty="0">
                <a:latin typeface="Times New Roman" panose="02020603050405020304" pitchFamily="18" charset="0"/>
                <a:ea typeface="Yu Mincho"/>
              </a:rPr>
              <a:t> 120 km. </a:t>
            </a:r>
            <a:r>
              <a:rPr lang="en-US" sz="3200" dirty="0" err="1">
                <a:latin typeface="Times New Roman" panose="02020603050405020304" pitchFamily="18" charset="0"/>
                <a:ea typeface="Yu Mincho"/>
              </a:rPr>
              <a:t>Một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xe</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máy</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từ</a:t>
            </a:r>
            <a:r>
              <a:rPr lang="en-US" sz="3200" dirty="0">
                <a:latin typeface="Times New Roman" panose="02020603050405020304" pitchFamily="18" charset="0"/>
                <a:ea typeface="Yu Mincho"/>
              </a:rPr>
              <a:t> A </a:t>
            </a:r>
            <a:r>
              <a:rPr lang="en-US" sz="3200" dirty="0" err="1">
                <a:latin typeface="Times New Roman" panose="02020603050405020304" pitchFamily="18" charset="0"/>
                <a:ea typeface="Yu Mincho"/>
              </a:rPr>
              <a:t>đến</a:t>
            </a:r>
            <a:r>
              <a:rPr lang="en-US" sz="3200" dirty="0">
                <a:latin typeface="Times New Roman" panose="02020603050405020304" pitchFamily="18" charset="0"/>
                <a:ea typeface="Yu Mincho"/>
              </a:rPr>
              <a:t> B </a:t>
            </a:r>
            <a:r>
              <a:rPr lang="en-US" sz="3200" dirty="0" err="1">
                <a:latin typeface="Times New Roman" panose="02020603050405020304" pitchFamily="18" charset="0"/>
                <a:ea typeface="Yu Mincho"/>
              </a:rPr>
              <a:t>với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vận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tốc</a:t>
            </a:r>
            <a:r>
              <a:rPr lang="en-US" sz="3200" dirty="0">
                <a:latin typeface="Times New Roman" panose="02020603050405020304" pitchFamily="18" charset="0"/>
                <a:ea typeface="Yu Mincho"/>
              </a:rPr>
              <a:t> 60 km/h. </a:t>
            </a:r>
            <a:r>
              <a:rPr lang="en-US" sz="3200" dirty="0" err="1">
                <a:latin typeface="Times New Roman" panose="02020603050405020304" pitchFamily="18" charset="0"/>
                <a:ea typeface="Yu Mincho"/>
              </a:rPr>
              <a:t>Đi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được</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nửa</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giờ</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thì</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gặp</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đường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xấu</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nên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xe</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máy</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chỉ</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với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vận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tốc</a:t>
            </a:r>
            <a:r>
              <a:rPr lang="en-US" sz="3200" dirty="0">
                <a:latin typeface="Times New Roman" panose="02020603050405020304" pitchFamily="18" charset="0"/>
                <a:ea typeface="Yu Mincho"/>
              </a:rPr>
              <a:t> 40 km/h. </a:t>
            </a:r>
            <a:r>
              <a:rPr lang="en-US" sz="3200" dirty="0" err="1">
                <a:latin typeface="Times New Roman" panose="02020603050405020304" pitchFamily="18" charset="0"/>
                <a:ea typeface="Yu Mincho"/>
              </a:rPr>
              <a:t>Hỏi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thời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gian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xe</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máy</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trên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đoạn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đường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xấu</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là</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bao</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nhiêu</a:t>
            </a:r>
            <a:r>
              <a:rPr lang="en-US" sz="3200" dirty="0">
                <a:latin typeface="Times New Roman" panose="02020603050405020304" pitchFamily="18" charset="0"/>
                <a:ea typeface="Yu Mincho"/>
              </a:rPr>
              <a:t>?</a:t>
            </a:r>
            <a:endParaRPr lang="en-US" sz="3200" dirty="0">
              <a:effectLst/>
              <a:latin typeface="Times New Roman" panose="02020603050405020304" pitchFamily="18" charset="0"/>
              <a:ea typeface="Yu Mincho"/>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51299075"/>
              </p:ext>
            </p:extLst>
          </p:nvPr>
        </p:nvGraphicFramePr>
        <p:xfrm>
          <a:off x="556493" y="5760257"/>
          <a:ext cx="2234045" cy="409575"/>
        </p:xfrm>
        <a:graphic>
          <a:graphicData uri="http://schemas.openxmlformats.org/presentationml/2006/ole">
            <mc:AlternateContent xmlns:mc="http://schemas.openxmlformats.org/markup-compatibility/2006">
              <mc:Choice xmlns:v="urn:schemas-microsoft-com:vml" Requires="v">
                <p:oleObj spid="_x0000_s18466" name="Equation" r:id="rId3" imgW="952087" imgH="177723" progId="Equation.DSMT4">
                  <p:embed/>
                </p:oleObj>
              </mc:Choice>
              <mc:Fallback>
                <p:oleObj name="Equation" r:id="rId3" imgW="952087" imgH="177723"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493" y="5760257"/>
                        <a:ext cx="2234045" cy="409575"/>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16305317"/>
              </p:ext>
            </p:extLst>
          </p:nvPr>
        </p:nvGraphicFramePr>
        <p:xfrm>
          <a:off x="2867025" y="5743726"/>
          <a:ext cx="3557842" cy="474866"/>
        </p:xfrm>
        <a:graphic>
          <a:graphicData uri="http://schemas.openxmlformats.org/presentationml/2006/ole">
            <mc:AlternateContent xmlns:mc="http://schemas.openxmlformats.org/markup-compatibility/2006">
              <mc:Choice xmlns:v="urn:schemas-microsoft-com:vml" Requires="v">
                <p:oleObj spid="_x0000_s18467" name="Equation" r:id="rId5" imgW="1548728" imgH="203112" progId="Equation.DSMT4">
                  <p:embed/>
                </p:oleObj>
              </mc:Choice>
              <mc:Fallback>
                <p:oleObj name="Equation" r:id="rId5" imgW="1548728" imgH="203112"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7025" y="5743726"/>
                        <a:ext cx="3557842" cy="474866"/>
                      </a:xfrm>
                      <a:prstGeom prst="rect">
                        <a:avLst/>
                      </a:prstGeom>
                      <a:noFill/>
                    </p:spPr>
                  </p:pic>
                </p:oleObj>
              </mc:Fallback>
            </mc:AlternateContent>
          </a:graphicData>
        </a:graphic>
      </p:graphicFrame>
      <p:sp>
        <p:nvSpPr>
          <p:cNvPr id="8" name="Rectangle 3"/>
          <p:cNvSpPr>
            <a:spLocks noChangeArrowheads="1"/>
          </p:cNvSpPr>
          <p:nvPr/>
        </p:nvSpPr>
        <p:spPr bwMode="auto">
          <a:xfrm>
            <a:off x="295275" y="3210974"/>
            <a:ext cx="1189672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Gọi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thời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gian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xe</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máy</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đi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trên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đoạn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đường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xấu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là</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x (h).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Điều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kiện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x &gt; 0.</a:t>
            </a:r>
            <a:endParaRPr kumimoji="0" lang="en-US" sz="3200" b="0" i="0" u="none" strike="noStrike" cap="none" normalizeH="0" baseline="0" dirty="0" smtClean="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Quãng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đường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xe</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đi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với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vận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tốc</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60 km/h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là</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60 . 0,5 = 30 km</a:t>
            </a:r>
            <a:endParaRPr kumimoji="0" lang="en-US" sz="3200" b="0" i="0" u="none" strike="noStrike" cap="none" normalizeH="0" baseline="0" dirty="0" smtClean="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Quãng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đường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xe</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đi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với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vận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tốc</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40 km/h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là</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40 . x (km)</a:t>
            </a:r>
            <a:endParaRPr kumimoji="0" lang="en-US" sz="3200" b="0" i="0" u="none" strike="noStrike" cap="none" normalizeH="0" baseline="0" dirty="0" smtClean="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Do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quãng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đường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đến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B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dài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không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quá</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120 km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nên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ta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có</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dirty="0" err="1" smtClean="0">
                <a:ln>
                  <a:noFill/>
                </a:ln>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dirty="0" err="1" smtClean="0">
                <a:ln>
                  <a:noFill/>
                </a:ln>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a:t>
            </a:r>
            <a:endParaRPr kumimoji="0" lang="en-US" sz="3200" b="0" i="0" u="none" strike="noStrike" cap="none" normalizeH="0" baseline="0" dirty="0" smtClean="0">
              <a:ln>
                <a:noFill/>
              </a:ln>
              <a:effectLst/>
              <a:latin typeface="Times New Roman" panose="02020603050405020304" pitchFamily="18" charset="0"/>
              <a:cs typeface="Times New Roman" panose="02020603050405020304" pitchFamily="18" charset="0"/>
            </a:endParaRPr>
          </a:p>
        </p:txBody>
      </p:sp>
      <p:sp>
        <p:nvSpPr>
          <p:cNvPr id="9" name="Rectangle 4"/>
          <p:cNvSpPr>
            <a:spLocks noChangeArrowheads="1"/>
          </p:cNvSpPr>
          <p:nvPr/>
        </p:nvSpPr>
        <p:spPr bwMode="auto">
          <a:xfrm>
            <a:off x="295275" y="5237259"/>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latin typeface="Times New Roman" panose="02020603050405020304" pitchFamily="18" charset="0"/>
              <a:cs typeface="Times New Roman" panose="02020603050405020304" pitchFamily="18" charset="0"/>
            </a:endParaRPr>
          </a:p>
        </p:txBody>
      </p:sp>
      <p:sp>
        <p:nvSpPr>
          <p:cNvPr id="10" name="Rectangle 5"/>
          <p:cNvSpPr>
            <a:spLocks noChangeArrowheads="1"/>
          </p:cNvSpPr>
          <p:nvPr/>
        </p:nvSpPr>
        <p:spPr bwMode="auto">
          <a:xfrm>
            <a:off x="332909" y="6137704"/>
            <a:ext cx="108718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Vậy</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thời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gian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xe</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máy</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đi</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trên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đoạn</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đường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xấu</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không</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effectLst/>
                <a:latin typeface="Times New Roman" panose="02020603050405020304" pitchFamily="18" charset="0"/>
                <a:ea typeface="Yu Mincho" charset="-128"/>
                <a:cs typeface="Times New Roman" panose="02020603050405020304" pitchFamily="18" charset="0"/>
              </a:rPr>
              <a:t>quá</a:t>
            </a:r>
            <a:r>
              <a:rPr kumimoji="0" lang="en-US" sz="3200" b="0" i="0" u="none" strike="noStrike" cap="none" normalizeH="0" baseline="0" dirty="0" smtClean="0">
                <a:ln>
                  <a:noFill/>
                </a:ln>
                <a:effectLst/>
                <a:latin typeface="Times New Roman" panose="02020603050405020304" pitchFamily="18" charset="0"/>
                <a:ea typeface="Yu Mincho" charset="-128"/>
                <a:cs typeface="Times New Roman" panose="02020603050405020304" pitchFamily="18" charset="0"/>
              </a:rPr>
              <a:t> 2,25 (h)</a:t>
            </a:r>
            <a:endParaRPr kumimoji="0" lang="en-US" sz="3200" b="0" i="0" u="none" strike="noStrike" cap="none" normalizeH="0" baseline="0" dirty="0" smtClean="0">
              <a:ln>
                <a:noFill/>
              </a:ln>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4954915" y="2716722"/>
            <a:ext cx="1957854" cy="584775"/>
          </a:xfrm>
          <a:prstGeom prst="rect">
            <a:avLst/>
          </a:prstGeom>
        </p:spPr>
        <p:txBody>
          <a:bodyPr wrap="square">
            <a:spAutoFit/>
          </a:bodyPr>
          <a:lstStyle/>
          <a:p>
            <a:pPr algn="just">
              <a:spcBef>
                <a:spcPts val="300"/>
              </a:spcBef>
              <a:spcAft>
                <a:spcPts val="300"/>
              </a:spcAft>
            </a:pPr>
            <a:r>
              <a:rPr lang="en-US" sz="3200" b="1" dirty="0" err="1" smtClean="0">
                <a:latin typeface="Times New Roman" panose="02020603050405020304" pitchFamily="18" charset="0"/>
                <a:ea typeface="Yu Mincho"/>
              </a:rPr>
              <a:t>Bài</a:t>
            </a:r>
            <a:r>
              <a:rPr lang="en-US" sz="3200" b="1" dirty="0" smtClean="0">
                <a:latin typeface="Times New Roman" panose="02020603050405020304" pitchFamily="18" charset="0"/>
                <a:ea typeface="Yu Mincho"/>
              </a:rPr>
              <a:t> </a:t>
            </a:r>
            <a:r>
              <a:rPr lang="en-US" sz="3200" b="1" dirty="0" err="1" smtClean="0">
                <a:latin typeface="Times New Roman" panose="02020603050405020304" pitchFamily="18" charset="0"/>
                <a:ea typeface="Yu Mincho"/>
              </a:rPr>
              <a:t>làm</a:t>
            </a:r>
            <a:endParaRPr lang="en-US" sz="3200" dirty="0">
              <a:effectLst/>
              <a:latin typeface="Times New Roman" panose="02020603050405020304" pitchFamily="18" charset="0"/>
              <a:ea typeface="Yu Mincho"/>
            </a:endParaRPr>
          </a:p>
        </p:txBody>
      </p:sp>
      <p:sp>
        <p:nvSpPr>
          <p:cNvPr id="12" name="Rectangle 11"/>
          <p:cNvSpPr/>
          <p:nvPr/>
        </p:nvSpPr>
        <p:spPr>
          <a:xfrm>
            <a:off x="146648" y="253571"/>
            <a:ext cx="11921705" cy="584775"/>
          </a:xfrm>
          <a:prstGeom prst="rect">
            <a:avLst/>
          </a:prstGeom>
        </p:spPr>
        <p:txBody>
          <a:bodyPr wrap="square">
            <a:spAutoFit/>
          </a:bodyPr>
          <a:lstStyle/>
          <a:p>
            <a:pPr algn="just"/>
            <a:r>
              <a:rPr lang="en-US" sz="3200" b="1" dirty="0" err="1">
                <a:latin typeface="Times New Roman" panose="02020603050405020304" pitchFamily="18" charset="0"/>
                <a:ea typeface="Yu Mincho"/>
              </a:rPr>
              <a:t>Dạng</a:t>
            </a:r>
            <a:r>
              <a:rPr lang="en-US" sz="3200" b="1" dirty="0">
                <a:latin typeface="Times New Roman" panose="02020603050405020304" pitchFamily="18" charset="0"/>
                <a:ea typeface="Yu Mincho"/>
              </a:rPr>
              <a:t> 2.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bài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toán</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đưa</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về</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giải</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phương</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trình</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bậc</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nhất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một</a:t>
            </a:r>
            <a:r>
              <a:rPr lang="en-US" sz="3200" b="1" dirty="0">
                <a:latin typeface="Times New Roman" panose="02020603050405020304" pitchFamily="18" charset="0"/>
                <a:ea typeface="Yu Mincho"/>
              </a:rPr>
              <a:t> </a:t>
            </a:r>
            <a:r>
              <a:rPr lang="en-US" sz="3200" b="1" dirty="0" err="1">
                <a:latin typeface="Times New Roman" panose="02020603050405020304" pitchFamily="18" charset="0"/>
                <a:ea typeface="Yu Mincho"/>
              </a:rPr>
              <a:t>ẩn</a:t>
            </a:r>
            <a:r>
              <a:rPr lang="en-US" sz="3200" b="1" dirty="0">
                <a:latin typeface="Times New Roman" panose="02020603050405020304" pitchFamily="18" charset="0"/>
                <a:ea typeface="Yu Mincho"/>
              </a:rPr>
              <a:t> </a:t>
            </a:r>
            <a:endParaRPr lang="en-US" sz="3200" dirty="0"/>
          </a:p>
        </p:txBody>
      </p:sp>
    </p:spTree>
    <p:extLst>
      <p:ext uri="{BB962C8B-B14F-4D97-AF65-F5344CB8AC3E}">
        <p14:creationId xmlns:p14="http://schemas.microsoft.com/office/powerpoint/2010/main" val="1914760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nodePh="1">
                                  <p:stCondLst>
                                    <p:cond delay="0"/>
                                  </p:stCondLst>
                                  <p:endCondLst>
                                    <p:cond evt="begin" delay="0">
                                      <p:tn val="19"/>
                                    </p:cond>
                                  </p:end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19075"/>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881" y="158359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6007" y="3744450"/>
            <a:ext cx="8065698" cy="2330665"/>
          </a:xfrm>
          <a:prstGeom prst="rect">
            <a:avLst/>
          </a:prstGeom>
        </p:spPr>
      </p:pic>
      <p:sp>
        <p:nvSpPr>
          <p:cNvPr id="32" name="文本框 31"/>
          <p:cNvSpPr txBox="1"/>
          <p:nvPr/>
        </p:nvSpPr>
        <p:spPr>
          <a:xfrm>
            <a:off x="1895835" y="266598"/>
            <a:ext cx="1550424"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smtClean="0">
                <a:ln>
                  <a:noFill/>
                </a:ln>
                <a:solidFill>
                  <a:srgbClr val="2A3D52"/>
                </a:solidFill>
                <a:effectLst/>
                <a:uLnTx/>
                <a:uFillTx/>
                <a:latin typeface="Agency FB" panose="020B0503020202020204" pitchFamily="34" charset="0"/>
                <a:ea typeface="微软雅黑" panose="020B0503020204020204" pitchFamily="34" charset="-122"/>
                <a:cs typeface="+mn-cs"/>
              </a:rPr>
              <a:t>03</a:t>
            </a:r>
            <a:endParaRPr kumimoji="0" lang="zh-CN" altLang="en-US" sz="11500" b="1" i="0" u="none" strike="noStrike" kern="1200" cap="none" spc="0" normalizeH="0" baseline="0" noProof="0" dirty="0">
              <a:ln>
                <a:noFill/>
              </a:ln>
              <a:solidFill>
                <a:srgbClr val="2A3D52"/>
              </a:solidFill>
              <a:effectLst/>
              <a:uLnTx/>
              <a:uFillTx/>
              <a:latin typeface="Agency FB" panose="020B0503020202020204" pitchFamily="34" charset="0"/>
              <a:ea typeface="微软雅黑" panose="020B0503020204020204" pitchFamily="34" charset="-122"/>
              <a:cs typeface="+mn-cs"/>
            </a:endParaRPr>
          </a:p>
        </p:txBody>
      </p:sp>
      <p:sp>
        <p:nvSpPr>
          <p:cNvPr id="33" name="文本框 32"/>
          <p:cNvSpPr txBox="1"/>
          <p:nvPr/>
        </p:nvSpPr>
        <p:spPr>
          <a:xfrm>
            <a:off x="4088920" y="3936974"/>
            <a:ext cx="759987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F8F8F8"/>
                </a:solidFill>
                <a:effectLst/>
                <a:uLnTx/>
                <a:uFillTx/>
                <a:latin typeface="Times New Roman" panose="02020603050405020304" pitchFamily="18" charset="0"/>
                <a:ea typeface="幼圆" panose="02010509060101010101" pitchFamily="49" charset="-122"/>
                <a:cs typeface="Times New Roman" panose="02020603050405020304" pitchFamily="18" charset="0"/>
              </a:rPr>
              <a:t>CỦNG</a:t>
            </a:r>
            <a:r>
              <a:rPr kumimoji="0" lang="en-US" altLang="zh-CN" sz="5400" b="1" i="0" u="none" strike="noStrike" kern="1200" cap="none" spc="0" normalizeH="0" noProof="0" dirty="0" smtClean="0">
                <a:ln>
                  <a:noFill/>
                </a:ln>
                <a:solidFill>
                  <a:srgbClr val="F8F8F8"/>
                </a:solidFill>
                <a:effectLst/>
                <a:uLnTx/>
                <a:uFillTx/>
                <a:latin typeface="Times New Roman" panose="02020603050405020304" pitchFamily="18" charset="0"/>
                <a:ea typeface="幼圆" panose="02010509060101010101" pitchFamily="49" charset="-122"/>
                <a:cs typeface="Times New Roman" panose="02020603050405020304" pitchFamily="18" charset="0"/>
              </a:rPr>
              <a:t> CỐ</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baseline="0" dirty="0" smtClean="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HƯỚNG</a:t>
            </a:r>
            <a:r>
              <a:rPr lang="en-US" altLang="zh-CN" sz="5400" b="1" dirty="0" smtClean="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 DẪN TỰ HỌC</a:t>
            </a:r>
            <a:endParaRPr kumimoji="0" lang="en-US" altLang="zh-CN" sz="5400" b="1" i="0" u="none" strike="noStrike" kern="1200" cap="none" spc="0" normalizeH="0" baseline="0" noProof="0" dirty="0">
              <a:ln>
                <a:noFill/>
              </a:ln>
              <a:solidFill>
                <a:srgbClr val="F8F8F8"/>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418209563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677" y="3094787"/>
            <a:ext cx="79756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403" y="297613"/>
            <a:ext cx="8526463" cy="29368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627" y="2626474"/>
            <a:ext cx="1422400" cy="10747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78826" y="641022"/>
            <a:ext cx="8952765" cy="2823850"/>
          </a:xfrm>
          <a:prstGeom prst="rect">
            <a:avLst/>
          </a:prstGeom>
        </p:spPr>
        <p:txBody>
          <a:bodyPr wrap="square">
            <a:spAutoFit/>
          </a:bodyPr>
          <a:lstStyle/>
          <a:p>
            <a:pPr algn="just">
              <a:spcBef>
                <a:spcPts val="300"/>
              </a:spcBef>
              <a:spcAft>
                <a:spcPts val="300"/>
              </a:spcAft>
            </a:pPr>
            <a:r>
              <a:rPr lang="en-US" sz="2000" b="1" dirty="0" err="1">
                <a:latin typeface="Arial" panose="020B0604020202020204" pitchFamily="34" charset="0"/>
                <a:ea typeface="Yu Mincho"/>
                <a:cs typeface="Arial" panose="020B0604020202020204" pitchFamily="34" charset="0"/>
              </a:rPr>
              <a:t>Cách</a:t>
            </a:r>
            <a:r>
              <a:rPr lang="en-US" sz="2000" b="1" dirty="0">
                <a:latin typeface="Arial" panose="020B0604020202020204" pitchFamily="34" charset="0"/>
                <a:ea typeface="Yu Mincho"/>
                <a:cs typeface="Arial" panose="020B0604020202020204" pitchFamily="34" charset="0"/>
              </a:rPr>
              <a:t> </a:t>
            </a:r>
            <a:r>
              <a:rPr lang="en-US" sz="2000" b="1" dirty="0" err="1">
                <a:latin typeface="Arial" panose="020B0604020202020204" pitchFamily="34" charset="0"/>
                <a:ea typeface="Yu Mincho"/>
                <a:cs typeface="Arial" panose="020B0604020202020204" pitchFamily="34" charset="0"/>
              </a:rPr>
              <a:t>giải</a:t>
            </a:r>
            <a:endParaRPr lang="en-US" sz="2000" b="1" dirty="0">
              <a:latin typeface="Arial" panose="020B0604020202020204" pitchFamily="34" charset="0"/>
              <a:ea typeface="Yu Mincho"/>
              <a:cs typeface="Arial" panose="020B0604020202020204" pitchFamily="34" charset="0"/>
            </a:endParaRPr>
          </a:p>
          <a:p>
            <a:pPr algn="just">
              <a:spcBef>
                <a:spcPts val="300"/>
              </a:spcBef>
              <a:spcAft>
                <a:spcPts val="300"/>
              </a:spcAft>
            </a:pPr>
            <a:r>
              <a:rPr lang="fr-FR" sz="2000" b="1" dirty="0" err="1">
                <a:latin typeface="Arial" panose="020B0604020202020204" pitchFamily="34" charset="0"/>
                <a:ea typeface="Yu Mincho"/>
                <a:cs typeface="Arial" panose="020B0604020202020204" pitchFamily="34" charset="0"/>
              </a:rPr>
              <a:t>Bước</a:t>
            </a:r>
            <a:r>
              <a:rPr lang="fr-FR" sz="2000" b="1" dirty="0">
                <a:latin typeface="Arial" panose="020B0604020202020204" pitchFamily="34" charset="0"/>
                <a:ea typeface="Yu Mincho"/>
                <a:cs typeface="Arial" panose="020B0604020202020204" pitchFamily="34" charset="0"/>
              </a:rPr>
              <a:t> 1:</a:t>
            </a:r>
            <a:r>
              <a:rPr lang="fr-FR" sz="2000" dirty="0">
                <a:latin typeface="Arial" panose="020B0604020202020204" pitchFamily="34" charset="0"/>
                <a:ea typeface="Yu Mincho"/>
                <a:cs typeface="Arial" panose="020B0604020202020204" pitchFamily="34" charset="0"/>
              </a:rPr>
              <a:t> </a:t>
            </a:r>
            <a:r>
              <a:rPr lang="fr-FR" sz="2000" dirty="0" err="1">
                <a:latin typeface="Arial" panose="020B0604020202020204" pitchFamily="34" charset="0"/>
                <a:ea typeface="Yu Mincho"/>
                <a:cs typeface="Arial" panose="020B0604020202020204" pitchFamily="34" charset="0"/>
              </a:rPr>
              <a:t>Thực</a:t>
            </a:r>
            <a:r>
              <a:rPr lang="fr-FR" sz="2000" dirty="0">
                <a:latin typeface="Arial" panose="020B0604020202020204" pitchFamily="34" charset="0"/>
                <a:ea typeface="Yu Mincho"/>
                <a:cs typeface="Arial" panose="020B0604020202020204" pitchFamily="34" charset="0"/>
              </a:rPr>
              <a:t> </a:t>
            </a:r>
            <a:r>
              <a:rPr lang="fr-FR" sz="2000" dirty="0" err="1">
                <a:latin typeface="Arial" panose="020B0604020202020204" pitchFamily="34" charset="0"/>
                <a:ea typeface="Yu Mincho"/>
                <a:cs typeface="Arial" panose="020B0604020202020204" pitchFamily="34" charset="0"/>
              </a:rPr>
              <a:t>hiện</a:t>
            </a:r>
            <a:r>
              <a:rPr lang="fr-FR" sz="2000" dirty="0">
                <a:latin typeface="Arial" panose="020B0604020202020204" pitchFamily="34" charset="0"/>
                <a:ea typeface="Yu Mincho"/>
                <a:cs typeface="Arial" panose="020B0604020202020204" pitchFamily="34" charset="0"/>
              </a:rPr>
              <a:t> </a:t>
            </a:r>
            <a:r>
              <a:rPr lang="fr-FR" sz="2000" dirty="0" err="1">
                <a:latin typeface="Arial" panose="020B0604020202020204" pitchFamily="34" charset="0"/>
                <a:ea typeface="Yu Mincho"/>
                <a:cs typeface="Arial" panose="020B0604020202020204" pitchFamily="34" charset="0"/>
              </a:rPr>
              <a:t>các</a:t>
            </a:r>
            <a:r>
              <a:rPr lang="fr-FR" sz="2000" dirty="0">
                <a:latin typeface="Arial" panose="020B0604020202020204" pitchFamily="34" charset="0"/>
                <a:ea typeface="Yu Mincho"/>
                <a:cs typeface="Arial" panose="020B0604020202020204" pitchFamily="34" charset="0"/>
              </a:rPr>
              <a:t> </a:t>
            </a:r>
            <a:r>
              <a:rPr lang="fr-FR" sz="2000" dirty="0" err="1">
                <a:latin typeface="Arial" panose="020B0604020202020204" pitchFamily="34" charset="0"/>
                <a:ea typeface="Yu Mincho"/>
                <a:cs typeface="Arial" panose="020B0604020202020204" pitchFamily="34" charset="0"/>
              </a:rPr>
              <a:t>phép</a:t>
            </a:r>
            <a:r>
              <a:rPr lang="fr-FR" sz="2000" dirty="0">
                <a:latin typeface="Arial" panose="020B0604020202020204" pitchFamily="34" charset="0"/>
                <a:ea typeface="Yu Mincho"/>
                <a:cs typeface="Arial" panose="020B0604020202020204" pitchFamily="34" charset="0"/>
              </a:rPr>
              <a:t> </a:t>
            </a:r>
            <a:r>
              <a:rPr lang="fr-FR" sz="2000" dirty="0" err="1">
                <a:latin typeface="Arial" panose="020B0604020202020204" pitchFamily="34" charset="0"/>
                <a:ea typeface="Yu Mincho"/>
                <a:cs typeface="Arial" panose="020B0604020202020204" pitchFamily="34" charset="0"/>
              </a:rPr>
              <a:t>biến</a:t>
            </a:r>
            <a:r>
              <a:rPr lang="fr-FR" sz="2000" dirty="0">
                <a:latin typeface="Arial" panose="020B0604020202020204" pitchFamily="34" charset="0"/>
                <a:ea typeface="Yu Mincho"/>
                <a:cs typeface="Arial" panose="020B0604020202020204" pitchFamily="34" charset="0"/>
              </a:rPr>
              <a:t> </a:t>
            </a:r>
            <a:r>
              <a:rPr lang="fr-FR" sz="2000" dirty="0" err="1">
                <a:latin typeface="Arial" panose="020B0604020202020204" pitchFamily="34" charset="0"/>
                <a:ea typeface="Yu Mincho"/>
                <a:cs typeface="Arial" panose="020B0604020202020204" pitchFamily="34" charset="0"/>
              </a:rPr>
              <a:t>đổi</a:t>
            </a:r>
            <a:r>
              <a:rPr lang="fr-FR" sz="2000" dirty="0">
                <a:latin typeface="Arial" panose="020B0604020202020204" pitchFamily="34" charset="0"/>
                <a:ea typeface="Yu Mincho"/>
                <a:cs typeface="Arial" panose="020B0604020202020204" pitchFamily="34" charset="0"/>
              </a:rPr>
              <a:t>, </a:t>
            </a:r>
            <a:r>
              <a:rPr lang="fr-FR" sz="2000" dirty="0" err="1">
                <a:latin typeface="Arial" panose="020B0604020202020204" pitchFamily="34" charset="0"/>
                <a:ea typeface="Yu Mincho"/>
                <a:cs typeface="Arial" panose="020B0604020202020204" pitchFamily="34" charset="0"/>
              </a:rPr>
              <a:t>các</a:t>
            </a:r>
            <a:r>
              <a:rPr lang="fr-FR" sz="2000" dirty="0">
                <a:latin typeface="Arial" panose="020B0604020202020204" pitchFamily="34" charset="0"/>
                <a:ea typeface="Yu Mincho"/>
                <a:cs typeface="Arial" panose="020B0604020202020204" pitchFamily="34" charset="0"/>
              </a:rPr>
              <a:t> </a:t>
            </a:r>
            <a:r>
              <a:rPr lang="fr-FR" sz="2000" dirty="0" err="1">
                <a:latin typeface="Arial" panose="020B0604020202020204" pitchFamily="34" charset="0"/>
                <a:ea typeface="Yu Mincho"/>
                <a:cs typeface="Arial" panose="020B0604020202020204" pitchFamily="34" charset="0"/>
              </a:rPr>
              <a:t>quy</a:t>
            </a:r>
            <a:r>
              <a:rPr lang="fr-FR" sz="2000" dirty="0">
                <a:latin typeface="Arial" panose="020B0604020202020204" pitchFamily="34" charset="0"/>
                <a:ea typeface="Yu Mincho"/>
                <a:cs typeface="Arial" panose="020B0604020202020204" pitchFamily="34" charset="0"/>
              </a:rPr>
              <a:t> </a:t>
            </a:r>
            <a:r>
              <a:rPr lang="fr-FR" sz="2000" dirty="0" err="1">
                <a:latin typeface="Arial" panose="020B0604020202020204" pitchFamily="34" charset="0"/>
                <a:ea typeface="Yu Mincho"/>
                <a:cs typeface="Arial" panose="020B0604020202020204" pitchFamily="34" charset="0"/>
              </a:rPr>
              <a:t>tắc</a:t>
            </a:r>
            <a:r>
              <a:rPr lang="fr-FR" sz="2000" dirty="0">
                <a:latin typeface="Arial" panose="020B0604020202020204" pitchFamily="34" charset="0"/>
                <a:ea typeface="Yu Mincho"/>
                <a:cs typeface="Arial" panose="020B0604020202020204" pitchFamily="34" charset="0"/>
              </a:rPr>
              <a:t> </a:t>
            </a:r>
            <a:r>
              <a:rPr lang="fr-FR" sz="2000" dirty="0" err="1">
                <a:latin typeface="Arial" panose="020B0604020202020204" pitchFamily="34" charset="0"/>
                <a:ea typeface="Yu Mincho"/>
                <a:cs typeface="Arial" panose="020B0604020202020204" pitchFamily="34" charset="0"/>
              </a:rPr>
              <a:t>phép</a:t>
            </a:r>
            <a:r>
              <a:rPr lang="fr-FR" sz="2000" dirty="0">
                <a:latin typeface="Arial" panose="020B0604020202020204" pitchFamily="34" charset="0"/>
                <a:ea typeface="Yu Mincho"/>
                <a:cs typeface="Arial" panose="020B0604020202020204" pitchFamily="34" charset="0"/>
              </a:rPr>
              <a:t> </a:t>
            </a:r>
            <a:r>
              <a:rPr lang="fr-FR" sz="2000" dirty="0" err="1">
                <a:latin typeface="Arial" panose="020B0604020202020204" pitchFamily="34" charset="0"/>
                <a:ea typeface="Yu Mincho"/>
                <a:cs typeface="Arial" panose="020B0604020202020204" pitchFamily="34" charset="0"/>
              </a:rPr>
              <a:t>toán</a:t>
            </a:r>
            <a:r>
              <a:rPr lang="fr-FR" sz="2000" dirty="0">
                <a:latin typeface="Arial" panose="020B0604020202020204" pitchFamily="34" charset="0"/>
                <a:ea typeface="Yu Mincho"/>
                <a:cs typeface="Arial" panose="020B0604020202020204" pitchFamily="34" charset="0"/>
              </a:rPr>
              <a:t> </a:t>
            </a:r>
            <a:r>
              <a:rPr lang="fr-FR" sz="2000" dirty="0" err="1">
                <a:latin typeface="Arial" panose="020B0604020202020204" pitchFamily="34" charset="0"/>
                <a:ea typeface="Yu Mincho"/>
                <a:cs typeface="Arial" panose="020B0604020202020204" pitchFamily="34" charset="0"/>
              </a:rPr>
              <a:t>để</a:t>
            </a:r>
            <a:r>
              <a:rPr lang="fr-FR" sz="2000" dirty="0">
                <a:latin typeface="Arial" panose="020B0604020202020204" pitchFamily="34" charset="0"/>
                <a:ea typeface="Yu Mincho"/>
                <a:cs typeface="Arial" panose="020B0604020202020204" pitchFamily="34" charset="0"/>
              </a:rPr>
              <a:t> </a:t>
            </a:r>
            <a:r>
              <a:rPr lang="fr-FR" sz="2000" dirty="0" err="1">
                <a:latin typeface="Arial" panose="020B0604020202020204" pitchFamily="34" charset="0"/>
                <a:ea typeface="Yu Mincho"/>
                <a:cs typeface="Arial" panose="020B0604020202020204" pitchFamily="34" charset="0"/>
              </a:rPr>
              <a:t>đưa</a:t>
            </a:r>
            <a:r>
              <a:rPr lang="fr-FR" sz="2000" dirty="0">
                <a:latin typeface="Arial" panose="020B0604020202020204" pitchFamily="34" charset="0"/>
                <a:ea typeface="Yu Mincho"/>
                <a:cs typeface="Arial" panose="020B0604020202020204" pitchFamily="34" charset="0"/>
              </a:rPr>
              <a:t> </a:t>
            </a:r>
            <a:r>
              <a:rPr lang="fr-FR" sz="2000" dirty="0" err="1">
                <a:latin typeface="Arial" panose="020B0604020202020204" pitchFamily="34" charset="0"/>
                <a:ea typeface="Yu Mincho"/>
                <a:cs typeface="Arial" panose="020B0604020202020204" pitchFamily="34" charset="0"/>
              </a:rPr>
              <a:t>bất</a:t>
            </a:r>
            <a:r>
              <a:rPr lang="fr-FR" sz="2000" dirty="0">
                <a:latin typeface="Arial" panose="020B0604020202020204" pitchFamily="34" charset="0"/>
                <a:ea typeface="Yu Mincho"/>
                <a:cs typeface="Arial" panose="020B0604020202020204" pitchFamily="34" charset="0"/>
              </a:rPr>
              <a:t> </a:t>
            </a:r>
            <a:r>
              <a:rPr lang="fr-FR" sz="2000" dirty="0" err="1">
                <a:latin typeface="Arial" panose="020B0604020202020204" pitchFamily="34" charset="0"/>
                <a:ea typeface="Yu Mincho"/>
                <a:cs typeface="Arial" panose="020B0604020202020204" pitchFamily="34" charset="0"/>
              </a:rPr>
              <a:t>phương</a:t>
            </a:r>
            <a:r>
              <a:rPr lang="fr-FR" sz="2000" dirty="0">
                <a:latin typeface="Arial" panose="020B0604020202020204" pitchFamily="34" charset="0"/>
                <a:ea typeface="Yu Mincho"/>
                <a:cs typeface="Arial" panose="020B0604020202020204" pitchFamily="34" charset="0"/>
              </a:rPr>
              <a:t> </a:t>
            </a:r>
            <a:r>
              <a:rPr lang="fr-FR" sz="2000" dirty="0" err="1">
                <a:latin typeface="Arial" panose="020B0604020202020204" pitchFamily="34" charset="0"/>
                <a:ea typeface="Yu Mincho"/>
                <a:cs typeface="Arial" panose="020B0604020202020204" pitchFamily="34" charset="0"/>
              </a:rPr>
              <a:t>trình</a:t>
            </a:r>
            <a:r>
              <a:rPr lang="fr-FR"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về</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dạng</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bất</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phương</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trình</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bậc</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nhất</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một</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ẩn</a:t>
            </a:r>
            <a:r>
              <a:rPr lang="en-US" sz="2000" dirty="0">
                <a:latin typeface="Arial" panose="020B0604020202020204" pitchFamily="34" charset="0"/>
                <a:ea typeface="Yu Mincho"/>
                <a:cs typeface="Arial" panose="020B0604020202020204" pitchFamily="34" charset="0"/>
              </a:rPr>
              <a:t>.</a:t>
            </a:r>
          </a:p>
          <a:p>
            <a:pPr algn="just">
              <a:spcBef>
                <a:spcPts val="300"/>
              </a:spcBef>
              <a:spcAft>
                <a:spcPts val="300"/>
              </a:spcAft>
            </a:pPr>
            <a:r>
              <a:rPr lang="fr-FR" sz="2000" b="1" dirty="0" err="1">
                <a:latin typeface="Arial" panose="020B0604020202020204" pitchFamily="34" charset="0"/>
                <a:ea typeface="Yu Mincho"/>
                <a:cs typeface="Arial" panose="020B0604020202020204" pitchFamily="34" charset="0"/>
              </a:rPr>
              <a:t>Bước</a:t>
            </a:r>
            <a:r>
              <a:rPr lang="fr-FR" sz="2000" b="1" dirty="0">
                <a:latin typeface="Arial" panose="020B0604020202020204" pitchFamily="34" charset="0"/>
                <a:ea typeface="Yu Mincho"/>
                <a:cs typeface="Arial" panose="020B0604020202020204" pitchFamily="34" charset="0"/>
              </a:rPr>
              <a:t> 2:</a:t>
            </a:r>
            <a:r>
              <a:rPr lang="fr-FR" sz="2000" dirty="0">
                <a:latin typeface="Arial" panose="020B0604020202020204" pitchFamily="34" charset="0"/>
                <a:ea typeface="Yu Mincho"/>
                <a:cs typeface="Arial" panose="020B0604020202020204" pitchFamily="34" charset="0"/>
              </a:rPr>
              <a:t> </a:t>
            </a:r>
            <a:r>
              <a:rPr lang="fr-FR" sz="2000" dirty="0" err="1">
                <a:latin typeface="Arial" panose="020B0604020202020204" pitchFamily="34" charset="0"/>
                <a:ea typeface="Yu Mincho"/>
                <a:cs typeface="Arial" panose="020B0604020202020204" pitchFamily="34" charset="0"/>
              </a:rPr>
              <a:t>Giải</a:t>
            </a:r>
            <a:r>
              <a:rPr lang="fr-FR"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bất</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phương</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trình</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bậc</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nhất</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một</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ẩn</a:t>
            </a:r>
            <a:r>
              <a:rPr lang="en-US" sz="2000" dirty="0">
                <a:latin typeface="Arial" panose="020B0604020202020204" pitchFamily="34" charset="0"/>
                <a:ea typeface="Yu Mincho"/>
                <a:cs typeface="Arial" panose="020B0604020202020204" pitchFamily="34" charset="0"/>
              </a:rPr>
              <a:t>.</a:t>
            </a:r>
          </a:p>
          <a:p>
            <a:pPr algn="just">
              <a:spcBef>
                <a:spcPts val="300"/>
              </a:spcBef>
              <a:spcAft>
                <a:spcPts val="300"/>
              </a:spcAft>
            </a:pPr>
            <a:r>
              <a:rPr lang="en-US" sz="2000" b="1" dirty="0" err="1">
                <a:latin typeface="Arial" panose="020B0604020202020204" pitchFamily="34" charset="0"/>
                <a:ea typeface="Yu Mincho"/>
                <a:cs typeface="Arial" panose="020B0604020202020204" pitchFamily="34" charset="0"/>
              </a:rPr>
              <a:t>Lưu</a:t>
            </a:r>
            <a:r>
              <a:rPr lang="en-US" sz="2000" b="1" dirty="0">
                <a:latin typeface="Arial" panose="020B0604020202020204" pitchFamily="34" charset="0"/>
                <a:ea typeface="Yu Mincho"/>
                <a:cs typeface="Arial" panose="020B0604020202020204" pitchFamily="34" charset="0"/>
              </a:rPr>
              <a:t> ý:</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Khi</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nhân</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hoặc</a:t>
            </a:r>
            <a:r>
              <a:rPr lang="en-US" sz="2000" dirty="0">
                <a:latin typeface="Arial" panose="020B0604020202020204" pitchFamily="34" charset="0"/>
                <a:ea typeface="Yu Mincho"/>
                <a:cs typeface="Arial" panose="020B0604020202020204" pitchFamily="34" charset="0"/>
              </a:rPr>
              <a:t> chia </a:t>
            </a:r>
            <a:r>
              <a:rPr lang="en-US" sz="2000" dirty="0" err="1">
                <a:latin typeface="Arial" panose="020B0604020202020204" pitchFamily="34" charset="0"/>
                <a:ea typeface="Yu Mincho"/>
                <a:cs typeface="Arial" panose="020B0604020202020204" pitchFamily="34" charset="0"/>
              </a:rPr>
              <a:t>cả</a:t>
            </a:r>
            <a:r>
              <a:rPr lang="en-US" sz="2000" dirty="0">
                <a:latin typeface="Arial" panose="020B0604020202020204" pitchFamily="34" charset="0"/>
                <a:ea typeface="Yu Mincho"/>
                <a:cs typeface="Arial" panose="020B0604020202020204" pitchFamily="34" charset="0"/>
              </a:rPr>
              <a:t> 2 </a:t>
            </a:r>
            <a:r>
              <a:rPr lang="en-US" sz="2000" dirty="0" err="1">
                <a:latin typeface="Arial" panose="020B0604020202020204" pitchFamily="34" charset="0"/>
                <a:ea typeface="Yu Mincho"/>
                <a:cs typeface="Arial" panose="020B0604020202020204" pitchFamily="34" charset="0"/>
              </a:rPr>
              <a:t>vế</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của</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bất</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phương</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trình</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với</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cùng</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một</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số</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dương</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thì</a:t>
            </a:r>
            <a:r>
              <a:rPr lang="en-US" sz="2000" dirty="0">
                <a:latin typeface="Arial" panose="020B0604020202020204" pitchFamily="34" charset="0"/>
                <a:ea typeface="Yu Mincho"/>
                <a:cs typeface="Arial" panose="020B0604020202020204" pitchFamily="34" charset="0"/>
              </a:rPr>
              <a:t> ta </a:t>
            </a:r>
            <a:r>
              <a:rPr lang="en-US" sz="2000" dirty="0" err="1">
                <a:latin typeface="Arial" panose="020B0604020202020204" pitchFamily="34" charset="0"/>
                <a:ea typeface="Yu Mincho"/>
                <a:cs typeface="Arial" panose="020B0604020202020204" pitchFamily="34" charset="0"/>
              </a:rPr>
              <a:t>giữ</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nguyên</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chiều</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của</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bất</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phương</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trình</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với</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cùng</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một</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số</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âm</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thì</a:t>
            </a:r>
            <a:r>
              <a:rPr lang="en-US" sz="2000" dirty="0">
                <a:latin typeface="Arial" panose="020B0604020202020204" pitchFamily="34" charset="0"/>
                <a:ea typeface="Yu Mincho"/>
                <a:cs typeface="Arial" panose="020B0604020202020204" pitchFamily="34" charset="0"/>
              </a:rPr>
              <a:t> ta </a:t>
            </a:r>
            <a:r>
              <a:rPr lang="en-US" sz="2000" dirty="0" err="1">
                <a:latin typeface="Arial" panose="020B0604020202020204" pitchFamily="34" charset="0"/>
                <a:ea typeface="Yu Mincho"/>
                <a:cs typeface="Arial" panose="020B0604020202020204" pitchFamily="34" charset="0"/>
              </a:rPr>
              <a:t>đổi</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chiều</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của</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bất</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phương</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trình</a:t>
            </a:r>
            <a:r>
              <a:rPr lang="en-US" sz="2000" dirty="0">
                <a:latin typeface="Arial" panose="020B0604020202020204" pitchFamily="34" charset="0"/>
                <a:ea typeface="Yu Mincho"/>
                <a:cs typeface="Arial" panose="020B0604020202020204" pitchFamily="34" charset="0"/>
              </a:rPr>
              <a:t>.</a:t>
            </a:r>
          </a:p>
          <a:p>
            <a:pPr algn="just"/>
            <a:r>
              <a:rPr lang="en-US" sz="2000" b="1" dirty="0" err="1">
                <a:latin typeface="Arial" panose="020B0604020202020204" pitchFamily="34" charset="0"/>
                <a:ea typeface="Yu Mincho"/>
                <a:cs typeface="Arial" panose="020B0604020202020204" pitchFamily="34" charset="0"/>
              </a:rPr>
              <a:t>Bước</a:t>
            </a:r>
            <a:r>
              <a:rPr lang="en-US" sz="2000" b="1" dirty="0">
                <a:latin typeface="Arial" panose="020B0604020202020204" pitchFamily="34" charset="0"/>
                <a:ea typeface="Yu Mincho"/>
                <a:cs typeface="Arial" panose="020B0604020202020204" pitchFamily="34" charset="0"/>
              </a:rPr>
              <a:t> 3:</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Kết</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luận</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nghiệm</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của</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bất</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phương</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trình</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đã</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cho</a:t>
            </a:r>
            <a:r>
              <a:rPr lang="en-US" sz="2000" dirty="0">
                <a:latin typeface="Arial" panose="020B0604020202020204" pitchFamily="34" charset="0"/>
                <a:ea typeface="Yu Mincho"/>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8" name="Rectangle 7"/>
          <p:cNvSpPr/>
          <p:nvPr/>
        </p:nvSpPr>
        <p:spPr>
          <a:xfrm>
            <a:off x="2406686" y="4336213"/>
            <a:ext cx="8824905" cy="2208297"/>
          </a:xfrm>
          <a:prstGeom prst="rect">
            <a:avLst/>
          </a:prstGeom>
        </p:spPr>
        <p:txBody>
          <a:bodyPr wrap="square">
            <a:spAutoFit/>
          </a:bodyPr>
          <a:lstStyle/>
          <a:p>
            <a:pPr algn="just">
              <a:spcBef>
                <a:spcPts val="300"/>
              </a:spcBef>
              <a:spcAft>
                <a:spcPts val="300"/>
              </a:spcAft>
            </a:pPr>
            <a:r>
              <a:rPr lang="en-US" sz="2000" b="1" dirty="0" err="1">
                <a:latin typeface="Arial" panose="020B0604020202020204" pitchFamily="34" charset="0"/>
                <a:ea typeface="Yu Mincho"/>
                <a:cs typeface="Arial" panose="020B0604020202020204" pitchFamily="34" charset="0"/>
              </a:rPr>
              <a:t>Cách</a:t>
            </a:r>
            <a:r>
              <a:rPr lang="en-US" sz="2000" b="1" dirty="0">
                <a:latin typeface="Arial" panose="020B0604020202020204" pitchFamily="34" charset="0"/>
                <a:ea typeface="Yu Mincho"/>
                <a:cs typeface="Arial" panose="020B0604020202020204" pitchFamily="34" charset="0"/>
              </a:rPr>
              <a:t> </a:t>
            </a:r>
            <a:r>
              <a:rPr lang="en-US" sz="2000" b="1" dirty="0" err="1">
                <a:latin typeface="Arial" panose="020B0604020202020204" pitchFamily="34" charset="0"/>
                <a:ea typeface="Yu Mincho"/>
                <a:cs typeface="Arial" panose="020B0604020202020204" pitchFamily="34" charset="0"/>
              </a:rPr>
              <a:t>giải</a:t>
            </a:r>
            <a:endParaRPr lang="en-US" sz="2000" dirty="0">
              <a:latin typeface="Arial" panose="020B0604020202020204" pitchFamily="34" charset="0"/>
              <a:ea typeface="Yu Mincho"/>
              <a:cs typeface="Arial" panose="020B0604020202020204" pitchFamily="34" charset="0"/>
            </a:endParaRPr>
          </a:p>
          <a:p>
            <a:pPr algn="just">
              <a:spcBef>
                <a:spcPts val="300"/>
              </a:spcBef>
              <a:spcAft>
                <a:spcPts val="300"/>
              </a:spcAft>
            </a:pPr>
            <a:r>
              <a:rPr lang="en-US" sz="2000" b="1" dirty="0" err="1">
                <a:latin typeface="Arial" panose="020B0604020202020204" pitchFamily="34" charset="0"/>
                <a:ea typeface="Yu Mincho"/>
                <a:cs typeface="Arial" panose="020B0604020202020204" pitchFamily="34" charset="0"/>
              </a:rPr>
              <a:t>Bước</a:t>
            </a:r>
            <a:r>
              <a:rPr lang="en-US" sz="2000" b="1" dirty="0">
                <a:latin typeface="Arial" panose="020B0604020202020204" pitchFamily="34" charset="0"/>
                <a:ea typeface="Yu Mincho"/>
                <a:cs typeface="Arial" panose="020B0604020202020204" pitchFamily="34" charset="0"/>
              </a:rPr>
              <a:t> 1: </a:t>
            </a:r>
            <a:r>
              <a:rPr lang="en-US" sz="2000" dirty="0" err="1">
                <a:latin typeface="Arial" panose="020B0604020202020204" pitchFamily="34" charset="0"/>
                <a:ea typeface="Yu Mincho"/>
                <a:cs typeface="Arial" panose="020B0604020202020204" pitchFamily="34" charset="0"/>
              </a:rPr>
              <a:t>Đặt</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ẩn</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và</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điều</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kiện</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cho</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ẩn</a:t>
            </a:r>
            <a:r>
              <a:rPr lang="en-US" sz="2000" dirty="0">
                <a:latin typeface="Arial" panose="020B0604020202020204" pitchFamily="34" charset="0"/>
                <a:ea typeface="Yu Mincho"/>
                <a:cs typeface="Arial" panose="020B0604020202020204" pitchFamily="34" charset="0"/>
              </a:rPr>
              <a:t>.</a:t>
            </a:r>
          </a:p>
          <a:p>
            <a:pPr algn="just">
              <a:spcBef>
                <a:spcPts val="300"/>
              </a:spcBef>
              <a:spcAft>
                <a:spcPts val="300"/>
              </a:spcAft>
            </a:pPr>
            <a:r>
              <a:rPr lang="en-US" sz="2000" b="1" dirty="0" err="1">
                <a:latin typeface="Arial" panose="020B0604020202020204" pitchFamily="34" charset="0"/>
                <a:ea typeface="Yu Mincho"/>
                <a:cs typeface="Arial" panose="020B0604020202020204" pitchFamily="34" charset="0"/>
              </a:rPr>
              <a:t>Bước</a:t>
            </a:r>
            <a:r>
              <a:rPr lang="en-US" sz="2000" b="1" dirty="0">
                <a:latin typeface="Arial" panose="020B0604020202020204" pitchFamily="34" charset="0"/>
                <a:ea typeface="Yu Mincho"/>
                <a:cs typeface="Arial" panose="020B0604020202020204" pitchFamily="34" charset="0"/>
              </a:rPr>
              <a:t> 2:</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Biểu</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diễn</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những</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đại</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lượng</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chưa</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biết</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theo</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ẩn</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và</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những</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đại</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lượng</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đã</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biết</a:t>
            </a:r>
            <a:r>
              <a:rPr lang="en-US" sz="2000" dirty="0">
                <a:latin typeface="Arial" panose="020B0604020202020204" pitchFamily="34" charset="0"/>
                <a:ea typeface="Yu Mincho"/>
                <a:cs typeface="Arial" panose="020B0604020202020204" pitchFamily="34" charset="0"/>
              </a:rPr>
              <a:t>.</a:t>
            </a:r>
          </a:p>
          <a:p>
            <a:pPr algn="just">
              <a:spcBef>
                <a:spcPts val="300"/>
              </a:spcBef>
              <a:spcAft>
                <a:spcPts val="300"/>
              </a:spcAft>
            </a:pPr>
            <a:r>
              <a:rPr lang="en-US" sz="2000" b="1" dirty="0" err="1">
                <a:latin typeface="Arial" panose="020B0604020202020204" pitchFamily="34" charset="0"/>
                <a:ea typeface="Yu Mincho"/>
                <a:cs typeface="Arial" panose="020B0604020202020204" pitchFamily="34" charset="0"/>
              </a:rPr>
              <a:t>Bước</a:t>
            </a:r>
            <a:r>
              <a:rPr lang="en-US" sz="2000" b="1" dirty="0">
                <a:latin typeface="Arial" panose="020B0604020202020204" pitchFamily="34" charset="0"/>
                <a:ea typeface="Yu Mincho"/>
                <a:cs typeface="Arial" panose="020B0604020202020204" pitchFamily="34" charset="0"/>
              </a:rPr>
              <a:t> 3:</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Lập</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bất</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phương</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trình</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theo</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yêu</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cầu</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của</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đề</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bài</a:t>
            </a:r>
            <a:r>
              <a:rPr lang="en-US" sz="2000" dirty="0">
                <a:latin typeface="Arial" panose="020B0604020202020204" pitchFamily="34" charset="0"/>
                <a:ea typeface="Yu Mincho"/>
                <a:cs typeface="Arial" panose="020B0604020202020204" pitchFamily="34" charset="0"/>
              </a:rPr>
              <a:t>.</a:t>
            </a:r>
          </a:p>
          <a:p>
            <a:r>
              <a:rPr lang="en-US" sz="2000" b="1" dirty="0" err="1">
                <a:latin typeface="Arial" panose="020B0604020202020204" pitchFamily="34" charset="0"/>
                <a:ea typeface="Yu Mincho"/>
                <a:cs typeface="Arial" panose="020B0604020202020204" pitchFamily="34" charset="0"/>
              </a:rPr>
              <a:t>Bước</a:t>
            </a:r>
            <a:r>
              <a:rPr lang="en-US" sz="2000" b="1" dirty="0">
                <a:latin typeface="Arial" panose="020B0604020202020204" pitchFamily="34" charset="0"/>
                <a:ea typeface="Yu Mincho"/>
                <a:cs typeface="Arial" panose="020B0604020202020204" pitchFamily="34" charset="0"/>
              </a:rPr>
              <a:t> 4:</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Giải</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bất</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phương</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trình</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và</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kết</a:t>
            </a:r>
            <a:r>
              <a:rPr lang="en-US" sz="2000" dirty="0">
                <a:latin typeface="Arial" panose="020B0604020202020204" pitchFamily="34" charset="0"/>
                <a:ea typeface="Yu Mincho"/>
                <a:cs typeface="Arial" panose="020B0604020202020204" pitchFamily="34" charset="0"/>
              </a:rPr>
              <a:t> </a:t>
            </a:r>
            <a:r>
              <a:rPr lang="en-US" sz="2000" dirty="0" err="1">
                <a:latin typeface="Arial" panose="020B0604020202020204" pitchFamily="34" charset="0"/>
                <a:ea typeface="Yu Mincho"/>
                <a:cs typeface="Arial" panose="020B0604020202020204" pitchFamily="34" charset="0"/>
              </a:rPr>
              <a:t>luận</a:t>
            </a:r>
            <a:r>
              <a:rPr lang="en-US" sz="2000" dirty="0">
                <a:latin typeface="Arial" panose="020B0604020202020204" pitchFamily="34" charset="0"/>
                <a:ea typeface="Yu Mincho"/>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5384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6205" y="1665437"/>
            <a:ext cx="10824013" cy="590633"/>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gn="l" fontAlgn="base">
              <a:lnSpc>
                <a:spcPct val="100000"/>
              </a:lnSpc>
              <a:spcBef>
                <a:spcPct val="0"/>
              </a:spcBef>
              <a:spcAft>
                <a:spcPct val="0"/>
              </a:spcAft>
              <a:defRPr/>
            </a:pPr>
            <a:r>
              <a:rPr kumimoji="0" lang="en-US" altLang="zh-CN" b="0" i="0" u="none" strike="noStrike" kern="1200" cap="none" spc="0" normalizeH="0" baseline="0" noProof="0" dirty="0" smtClean="0">
                <a:ln>
                  <a:noFill/>
                </a:ln>
                <a:effectLst/>
                <a:uLnTx/>
                <a:uFillTx/>
                <a:latin typeface="Times New Roman" panose="02020603050405020304" pitchFamily="18" charset="0"/>
                <a:ea typeface="宋体" pitchFamily="2" charset="-122"/>
                <a:cs typeface="Times New Roman" panose="02020603050405020304" pitchFamily="18" charset="0"/>
              </a:rPr>
              <a:t>2. </a:t>
            </a:r>
            <a:r>
              <a:rPr kumimoji="0" lang="en-US" altLang="zh-CN" b="0" i="0" u="none" strike="noStrike" kern="1200" cap="none" spc="0" normalizeH="0" baseline="0" noProof="0" dirty="0" err="1" smtClean="0">
                <a:ln>
                  <a:noFill/>
                </a:ln>
                <a:effectLst/>
                <a:uLnTx/>
                <a:uFillTx/>
                <a:latin typeface="Times New Roman" panose="02020603050405020304" pitchFamily="18" charset="0"/>
                <a:ea typeface="宋体" pitchFamily="2" charset="-122"/>
                <a:cs typeface="Times New Roman" panose="02020603050405020304" pitchFamily="18" charset="0"/>
              </a:rPr>
              <a:t>Làm</a:t>
            </a:r>
            <a:r>
              <a:rPr kumimoji="0" lang="en-US" altLang="zh-CN" b="0" i="0" u="none" strike="noStrike" kern="1200" cap="none" spc="0" normalizeH="0" noProof="0" dirty="0" smtClean="0">
                <a:ln>
                  <a:noFill/>
                </a:ln>
                <a:effectLst/>
                <a:uLnTx/>
                <a:uFillTx/>
                <a:latin typeface="Times New Roman" panose="02020603050405020304" pitchFamily="18" charset="0"/>
                <a:ea typeface="宋体" pitchFamily="2" charset="-122"/>
                <a:cs typeface="Times New Roman" panose="02020603050405020304" pitchFamily="18" charset="0"/>
              </a:rPr>
              <a:t> </a:t>
            </a:r>
            <a:r>
              <a:rPr kumimoji="0" lang="en-US" altLang="zh-CN" b="0" i="0" u="none" strike="noStrike" kern="1200" cap="none" spc="0" normalizeH="0" noProof="0" dirty="0" err="1" smtClean="0">
                <a:ln>
                  <a:noFill/>
                </a:ln>
                <a:effectLst/>
                <a:uLnTx/>
                <a:uFillTx/>
                <a:latin typeface="Times New Roman" panose="02020603050405020304" pitchFamily="18" charset="0"/>
                <a:ea typeface="宋体" pitchFamily="2" charset="-122"/>
                <a:cs typeface="Times New Roman" panose="02020603050405020304" pitchFamily="18" charset="0"/>
              </a:rPr>
              <a:t>bài</a:t>
            </a:r>
            <a:r>
              <a:rPr kumimoji="0" lang="en-US" altLang="zh-CN" b="0" i="0" u="none" strike="noStrike" kern="1200" cap="none" spc="0" normalizeH="0" noProof="0" dirty="0" smtClean="0">
                <a:ln>
                  <a:noFill/>
                </a:ln>
                <a:effectLst/>
                <a:uLnTx/>
                <a:uFillTx/>
                <a:latin typeface="Times New Roman" panose="02020603050405020304" pitchFamily="18" charset="0"/>
                <a:ea typeface="宋体" pitchFamily="2" charset="-122"/>
                <a:cs typeface="Times New Roman" panose="02020603050405020304" pitchFamily="18" charset="0"/>
              </a:rPr>
              <a:t>: 1, 2, 3, 4, 5, 6, 7 </a:t>
            </a:r>
            <a:r>
              <a:rPr kumimoji="0" lang="en-US" altLang="zh-CN" b="0" i="0" u="none" strike="noStrike" kern="1200" cap="none" spc="0" normalizeH="0" noProof="0" dirty="0" err="1" smtClean="0">
                <a:ln>
                  <a:noFill/>
                </a:ln>
                <a:effectLst/>
                <a:uLnTx/>
                <a:uFillTx/>
                <a:latin typeface="Times New Roman" panose="02020603050405020304" pitchFamily="18" charset="0"/>
                <a:ea typeface="宋体" pitchFamily="2" charset="-122"/>
                <a:cs typeface="Times New Roman" panose="02020603050405020304" pitchFamily="18" charset="0"/>
              </a:rPr>
              <a:t>Trang</a:t>
            </a:r>
            <a:r>
              <a:rPr kumimoji="0" lang="en-US" altLang="zh-CN" b="0" i="0" u="none" strike="noStrike" kern="1200" cap="none" spc="0" normalizeH="0" noProof="0" dirty="0" smtClean="0">
                <a:ln>
                  <a:noFill/>
                </a:ln>
                <a:effectLst/>
                <a:uLnTx/>
                <a:uFillTx/>
                <a:latin typeface="Times New Roman" panose="02020603050405020304" pitchFamily="18" charset="0"/>
                <a:ea typeface="宋体" pitchFamily="2" charset="-122"/>
                <a:cs typeface="Times New Roman" panose="02020603050405020304" pitchFamily="18" charset="0"/>
              </a:rPr>
              <a:t> 42 SGK.</a:t>
            </a:r>
            <a:r>
              <a:rPr lang="en-US" b="0" dirty="0">
                <a:latin typeface="Times New Roman" panose="02020603050405020304" pitchFamily="18" charset="0"/>
                <a:ea typeface="Times New Roman" panose="02020603050405020304" pitchFamily="18" charset="0"/>
              </a:rPr>
              <a:t> </a:t>
            </a:r>
            <a:r>
              <a:rPr lang="en-US" b="0" dirty="0" err="1">
                <a:latin typeface="Times New Roman" panose="02020603050405020304" pitchFamily="18" charset="0"/>
                <a:ea typeface="Times New Roman" panose="02020603050405020304" pitchFamily="18" charset="0"/>
              </a:rPr>
              <a:t>Làm</a:t>
            </a:r>
            <a:r>
              <a:rPr lang="en-US" b="0" dirty="0">
                <a:latin typeface="Times New Roman" panose="02020603050405020304" pitchFamily="18" charset="0"/>
                <a:ea typeface="Times New Roman" panose="02020603050405020304" pitchFamily="18" charset="0"/>
              </a:rPr>
              <a:t> </a:t>
            </a:r>
            <a:r>
              <a:rPr lang="en-US" b="0" dirty="0" err="1">
                <a:latin typeface="Times New Roman" panose="02020603050405020304" pitchFamily="18" charset="0"/>
                <a:ea typeface="Times New Roman" panose="02020603050405020304" pitchFamily="18" charset="0"/>
              </a:rPr>
              <a:t>bài</a:t>
            </a:r>
            <a:r>
              <a:rPr lang="en-US" b="0" dirty="0">
                <a:latin typeface="Times New Roman" panose="02020603050405020304" pitchFamily="18" charset="0"/>
                <a:ea typeface="Times New Roman" panose="02020603050405020304" pitchFamily="18" charset="0"/>
              </a:rPr>
              <a:t> </a:t>
            </a:r>
            <a:r>
              <a:rPr lang="en-US" b="0" dirty="0" err="1">
                <a:latin typeface="Times New Roman" panose="02020603050405020304" pitchFamily="18" charset="0"/>
                <a:ea typeface="Times New Roman" panose="02020603050405020304" pitchFamily="18" charset="0"/>
              </a:rPr>
              <a:t>bổ</a:t>
            </a:r>
            <a:r>
              <a:rPr lang="en-US" b="0" dirty="0">
                <a:latin typeface="Times New Roman" panose="02020603050405020304" pitchFamily="18" charset="0"/>
                <a:ea typeface="Times New Roman" panose="02020603050405020304" pitchFamily="18" charset="0"/>
              </a:rPr>
              <a:t> </a:t>
            </a:r>
            <a:r>
              <a:rPr lang="en-US" b="0" dirty="0" smtClean="0">
                <a:latin typeface="Times New Roman" panose="02020603050405020304" pitchFamily="18" charset="0"/>
                <a:ea typeface="Times New Roman" panose="02020603050405020304" pitchFamily="18" charset="0"/>
              </a:rPr>
              <a:t>sung</a:t>
            </a:r>
            <a:r>
              <a:rPr lang="en-US" b="0" kern="0" dirty="0">
                <a:latin typeface="Times New Roman" panose="02020603050405020304" pitchFamily="18" charset="0"/>
                <a:ea typeface="宋体" pitchFamily="2" charset="-122"/>
                <a:cs typeface="Times New Roman" panose="02020603050405020304" pitchFamily="18" charset="0"/>
              </a:rPr>
              <a:t>:</a:t>
            </a:r>
            <a:endParaRPr lang="en-US" b="0" dirty="0">
              <a:latin typeface="Times New Roman" panose="02020603050405020304" pitchFamily="18" charset="0"/>
              <a:ea typeface="Times New Roman" panose="02020603050405020304" pitchFamily="18" charset="0"/>
            </a:endParaRPr>
          </a:p>
        </p:txBody>
      </p:sp>
      <p:sp>
        <p:nvSpPr>
          <p:cNvPr id="5" name="Rectangle 4"/>
          <p:cNvSpPr/>
          <p:nvPr/>
        </p:nvSpPr>
        <p:spPr>
          <a:xfrm>
            <a:off x="351925" y="652696"/>
            <a:ext cx="11602528" cy="1077218"/>
          </a:xfrm>
          <a:prstGeom prst="rect">
            <a:avLst/>
          </a:prstGeom>
        </p:spPr>
        <p:txBody>
          <a:bodyPr wrap="square">
            <a:spAutoFit/>
          </a:bodyPr>
          <a:lstStyle/>
          <a:p>
            <a:pPr algn="just"/>
            <a:r>
              <a:rPr lang="en-US" sz="3200" dirty="0" smtClean="0">
                <a:latin typeface="Times New Roman" panose="02020603050405020304" pitchFamily="18" charset="0"/>
                <a:ea typeface="Yu Mincho"/>
              </a:rPr>
              <a:t>1. </a:t>
            </a:r>
            <a:r>
              <a:rPr lang="en-US" sz="3200" dirty="0" err="1" smtClean="0">
                <a:latin typeface="Times New Roman" panose="02020603050405020304" pitchFamily="18" charset="0"/>
                <a:ea typeface="Yu Mincho"/>
              </a:rPr>
              <a:t>Xem</a:t>
            </a:r>
            <a:r>
              <a:rPr lang="en-US" sz="3200" dirty="0" smtClean="0">
                <a:latin typeface="Times New Roman" panose="02020603050405020304" pitchFamily="18" charset="0"/>
                <a:ea typeface="Yu Mincho"/>
              </a:rPr>
              <a:t> </a:t>
            </a:r>
            <a:r>
              <a:rPr lang="en-US" sz="3200" dirty="0" err="1">
                <a:latin typeface="Times New Roman" panose="02020603050405020304" pitchFamily="18" charset="0"/>
                <a:ea typeface="Yu Mincho"/>
              </a:rPr>
              <a:t>lại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các</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nội</a:t>
            </a:r>
            <a:r>
              <a:rPr lang="en-US" sz="3200" dirty="0">
                <a:latin typeface="Times New Roman" panose="02020603050405020304" pitchFamily="18" charset="0"/>
                <a:ea typeface="Yu Mincho"/>
              </a:rPr>
              <a:t> dung </a:t>
            </a:r>
            <a:r>
              <a:rPr lang="en-US" sz="3200" dirty="0" err="1">
                <a:latin typeface="Times New Roman" panose="02020603050405020304" pitchFamily="18" charset="0"/>
                <a:ea typeface="Yu Mincho"/>
              </a:rPr>
              <a:t>kiến</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thức</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của</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tiết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học</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Học</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thuộc</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cách</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giải</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của</a:t>
            </a:r>
            <a:r>
              <a:rPr lang="en-US" sz="3200" dirty="0">
                <a:latin typeface="Times New Roman" panose="02020603050405020304" pitchFamily="18" charset="0"/>
                <a:ea typeface="Yu Mincho"/>
              </a:rPr>
              <a:t> 2 </a:t>
            </a:r>
            <a:r>
              <a:rPr lang="en-US" sz="3200" dirty="0" err="1">
                <a:latin typeface="Times New Roman" panose="02020603050405020304" pitchFamily="18" charset="0"/>
                <a:ea typeface="Yu Mincho"/>
              </a:rPr>
              <a:t>dạng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toán</a:t>
            </a:r>
            <a:r>
              <a:rPr lang="en-US" sz="3200" dirty="0">
                <a:latin typeface="Times New Roman" panose="02020603050405020304" pitchFamily="18" charset="0"/>
                <a:ea typeface="Yu Mincho"/>
              </a:rPr>
              <a:t>.</a:t>
            </a:r>
            <a:endParaRPr lang="en-US" sz="3200" dirty="0"/>
          </a:p>
        </p:txBody>
      </p:sp>
      <p:graphicFrame>
        <p:nvGraphicFramePr>
          <p:cNvPr id="6" name="Object 5"/>
          <p:cNvGraphicFramePr>
            <a:graphicFrameLocks noChangeAspect="1"/>
          </p:cNvGraphicFramePr>
          <p:nvPr>
            <p:extLst>
              <p:ext uri="{D42A27DB-BD31-4B8C-83A1-F6EECF244321}">
                <p14:modId xmlns:p14="http://schemas.microsoft.com/office/powerpoint/2010/main" val="4228935247"/>
              </p:ext>
            </p:extLst>
          </p:nvPr>
        </p:nvGraphicFramePr>
        <p:xfrm>
          <a:off x="354205" y="2887814"/>
          <a:ext cx="2539018" cy="745660"/>
        </p:xfrm>
        <a:graphic>
          <a:graphicData uri="http://schemas.openxmlformats.org/presentationml/2006/ole">
            <mc:AlternateContent xmlns:mc="http://schemas.openxmlformats.org/markup-compatibility/2006">
              <mc:Choice xmlns:v="urn:schemas-microsoft-com:vml" Requires="v">
                <p:oleObj spid="_x0000_s34824" name="Equation" r:id="rId3" imgW="850531" imgH="253890" progId="Equation.DSMT4">
                  <p:embed/>
                </p:oleObj>
              </mc:Choice>
              <mc:Fallback>
                <p:oleObj name="Equation" r:id="rId3" imgW="850531" imgH="25389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205" y="2887814"/>
                        <a:ext cx="2539018" cy="745660"/>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30474614"/>
              </p:ext>
            </p:extLst>
          </p:nvPr>
        </p:nvGraphicFramePr>
        <p:xfrm>
          <a:off x="5462800" y="2913880"/>
          <a:ext cx="2944884" cy="745660"/>
        </p:xfrm>
        <a:graphic>
          <a:graphicData uri="http://schemas.openxmlformats.org/presentationml/2006/ole">
            <mc:AlternateContent xmlns:mc="http://schemas.openxmlformats.org/markup-compatibility/2006">
              <mc:Choice xmlns:v="urn:schemas-microsoft-com:vml" Requires="v">
                <p:oleObj spid="_x0000_s34825" name="Equation" r:id="rId5" imgW="990170" imgH="253890" progId="Equation.DSMT4">
                  <p:embed/>
                </p:oleObj>
              </mc:Choice>
              <mc:Fallback>
                <p:oleObj name="Equation" r:id="rId5" imgW="990170" imgH="25389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2800" y="2913880"/>
                        <a:ext cx="2944884" cy="745660"/>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08136362"/>
              </p:ext>
            </p:extLst>
          </p:nvPr>
        </p:nvGraphicFramePr>
        <p:xfrm>
          <a:off x="328327" y="3491117"/>
          <a:ext cx="3784930" cy="745660"/>
        </p:xfrm>
        <a:graphic>
          <a:graphicData uri="http://schemas.openxmlformats.org/presentationml/2006/ole">
            <mc:AlternateContent xmlns:mc="http://schemas.openxmlformats.org/markup-compatibility/2006">
              <mc:Choice xmlns:v="urn:schemas-microsoft-com:vml" Requires="v">
                <p:oleObj spid="_x0000_s34826" name="Equation" r:id="rId7" imgW="1256755" imgH="253890" progId="Equation.DSMT4">
                  <p:embed/>
                </p:oleObj>
              </mc:Choice>
              <mc:Fallback>
                <p:oleObj name="Equation" r:id="rId7" imgW="1256755" imgH="25389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327" y="3491117"/>
                        <a:ext cx="3784930" cy="745660"/>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351472834"/>
              </p:ext>
            </p:extLst>
          </p:nvPr>
        </p:nvGraphicFramePr>
        <p:xfrm>
          <a:off x="5436922" y="3487793"/>
          <a:ext cx="4167201" cy="745660"/>
        </p:xfrm>
        <a:graphic>
          <a:graphicData uri="http://schemas.openxmlformats.org/presentationml/2006/ole">
            <mc:AlternateContent xmlns:mc="http://schemas.openxmlformats.org/markup-compatibility/2006">
              <mc:Choice xmlns:v="urn:schemas-microsoft-com:vml" Requires="v">
                <p:oleObj spid="_x0000_s34827" name="Equation" r:id="rId9" imgW="1409088" imgH="253890" progId="Equation.DSMT4">
                  <p:embed/>
                </p:oleObj>
              </mc:Choice>
              <mc:Fallback>
                <p:oleObj name="Equation" r:id="rId9" imgW="1409088" imgH="25389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6922" y="3487793"/>
                        <a:ext cx="4167201" cy="745660"/>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481693594"/>
              </p:ext>
            </p:extLst>
          </p:nvPr>
        </p:nvGraphicFramePr>
        <p:xfrm>
          <a:off x="354205" y="4336808"/>
          <a:ext cx="3648452" cy="574211"/>
        </p:xfrm>
        <a:graphic>
          <a:graphicData uri="http://schemas.openxmlformats.org/presentationml/2006/ole">
            <mc:AlternateContent xmlns:mc="http://schemas.openxmlformats.org/markup-compatibility/2006">
              <mc:Choice xmlns:v="urn:schemas-microsoft-com:vml" Requires="v">
                <p:oleObj spid="_x0000_s34828" name="Equation" r:id="rId11" imgW="1307532" imgH="203112" progId="Equation.DSMT4">
                  <p:embed/>
                </p:oleObj>
              </mc:Choice>
              <mc:Fallback>
                <p:oleObj name="Equation" r:id="rId11" imgW="1307532" imgH="203112"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4205" y="4336808"/>
                        <a:ext cx="3648452" cy="574211"/>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069348167"/>
              </p:ext>
            </p:extLst>
          </p:nvPr>
        </p:nvGraphicFramePr>
        <p:xfrm>
          <a:off x="5439202" y="4074889"/>
          <a:ext cx="2367704" cy="1100234"/>
        </p:xfrm>
        <a:graphic>
          <a:graphicData uri="http://schemas.openxmlformats.org/presentationml/2006/ole">
            <mc:AlternateContent xmlns:mc="http://schemas.openxmlformats.org/markup-compatibility/2006">
              <mc:Choice xmlns:v="urn:schemas-microsoft-com:vml" Requires="v">
                <p:oleObj spid="_x0000_s34829" name="Equation" r:id="rId13" imgW="850531" imgH="393529" progId="Equation.DSMT4">
                  <p:embed/>
                </p:oleObj>
              </mc:Choice>
              <mc:Fallback>
                <p:oleObj name="Equation" r:id="rId13" imgW="850531" imgH="393529"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39202" y="4074889"/>
                        <a:ext cx="2367704" cy="1100234"/>
                      </a:xfrm>
                      <a:prstGeom prst="rect">
                        <a:avLst/>
                      </a:prstGeom>
                      <a:noFill/>
                    </p:spPr>
                  </p:pic>
                </p:oleObj>
              </mc:Fallback>
            </mc:AlternateContent>
          </a:graphicData>
        </a:graphic>
      </p:graphicFrame>
      <p:sp>
        <p:nvSpPr>
          <p:cNvPr id="12" name="Rectangle 11"/>
          <p:cNvSpPr>
            <a:spLocks noChangeArrowheads="1"/>
          </p:cNvSpPr>
          <p:nvPr/>
        </p:nvSpPr>
        <p:spPr bwMode="auto">
          <a:xfrm>
            <a:off x="351925" y="2261865"/>
            <a:ext cx="103477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Bài</a:t>
            </a:r>
            <a:r>
              <a:rPr kumimoji="0" lang="en-US" sz="3200" b="1"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6.</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Giải</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bất</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phương</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trình</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và</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biểu</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diễn</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nghiệm</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trên</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trục</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số</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a:t>
            </a:r>
            <a:endParaRPr kumimoji="0" lang="en-US" sz="3200" b="0" i="0" u="none" strike="noStrike" cap="none" normalizeH="0" baseline="0" dirty="0" smtClean="0">
              <a:ln>
                <a:noFill/>
              </a:ln>
              <a:solidFill>
                <a:schemeClr val="tx1"/>
              </a:solidFill>
              <a:effectLst/>
            </a:endParaRPr>
          </a:p>
        </p:txBody>
      </p:sp>
      <p:sp>
        <p:nvSpPr>
          <p:cNvPr id="13" name="Rectangle 12"/>
          <p:cNvSpPr>
            <a:spLocks noChangeArrowheads="1"/>
          </p:cNvSpPr>
          <p:nvPr/>
        </p:nvSpPr>
        <p:spPr bwMode="auto">
          <a:xfrm>
            <a:off x="241578" y="5165599"/>
            <a:ext cx="1182322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1"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Bài</a:t>
            </a:r>
            <a:r>
              <a:rPr kumimoji="0" lang="en-US" sz="3200" b="1"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7.</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Bạn</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Mai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có</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không</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quá</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80000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đồng</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gồm</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30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tờ</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tiền</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với</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mệnh</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giá</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lần</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lượt</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là</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2000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đồng</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và</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5000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đồng</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Hỏi</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bạn</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Mai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có</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bao</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nhiêu</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tờ</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loại</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5000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Yu Mincho" charset="-128"/>
                <a:cs typeface="Times New Roman" panose="02020603050405020304" pitchFamily="18" charset="0"/>
              </a:rPr>
              <a:t>đồng</a:t>
            </a:r>
            <a:r>
              <a:rPr kumimoji="0" lang="en-US" sz="3200" b="0" i="0" u="none" strike="noStrike" cap="none" normalizeH="0" baseline="0" dirty="0" smtClean="0">
                <a:ln>
                  <a:noFill/>
                </a:ln>
                <a:solidFill>
                  <a:schemeClr val="tx1"/>
                </a:solidFill>
                <a:effectLst/>
                <a:latin typeface="Times New Roman" panose="02020603050405020304" pitchFamily="18" charset="0"/>
                <a:ea typeface="Yu Mincho" charset="-128"/>
                <a:cs typeface="Times New Roman" panose="02020603050405020304" pitchFamily="18" charset="0"/>
              </a:rPr>
              <a:t>? </a:t>
            </a:r>
            <a:endParaRPr kumimoji="0" lang="en-US" sz="32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13"/>
          <p:cNvSpPr/>
          <p:nvPr/>
        </p:nvSpPr>
        <p:spPr>
          <a:xfrm>
            <a:off x="3550749" y="202055"/>
            <a:ext cx="3950056" cy="523220"/>
          </a:xfrm>
          <a:prstGeom prst="rect">
            <a:avLst/>
          </a:prstGeom>
        </p:spPr>
        <p:txBody>
          <a:bodyPr wrap="none">
            <a:spAutoFit/>
          </a:bodyPr>
          <a:lstStyle/>
          <a:p>
            <a:pPr lvl="0" algn="ctr">
              <a:defRPr/>
            </a:pPr>
            <a:r>
              <a:rPr lang="en-US" altLang="zh-CN" sz="2800" b="1" dirty="0">
                <a:solidFill>
                  <a:srgbClr val="EE6060"/>
                </a:solidFill>
                <a:effectLst>
                  <a:innerShdw blurRad="63500" dist="50800" dir="54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rPr>
              <a:t>HƯỚNG DẪN TỰ HỌC</a:t>
            </a:r>
            <a:endParaRPr lang="zh-CN" altLang="en-US" sz="2800" b="1" dirty="0">
              <a:solidFill>
                <a:srgbClr val="EE6060"/>
              </a:solidFill>
              <a:effectLst>
                <a:innerShdw blurRad="63500" dist="50800" dir="54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7936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Hình chữ nhật 58">
            <a:extLst>
              <a:ext uri="{FF2B5EF4-FFF2-40B4-BE49-F238E27FC236}">
                <a16:creationId xmlns="" xmlns:a16="http://schemas.microsoft.com/office/drawing/2014/main" id="{CFDA5DB6-19F3-45B9-9E32-8B66168113E7}"/>
              </a:ext>
            </a:extLst>
          </p:cNvPr>
          <p:cNvSpPr/>
          <p:nvPr/>
        </p:nvSpPr>
        <p:spPr>
          <a:xfrm>
            <a:off x="-64492" y="-62579"/>
            <a:ext cx="12192000" cy="68580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Hình chữ nhật 57">
            <a:extLst>
              <a:ext uri="{FF2B5EF4-FFF2-40B4-BE49-F238E27FC236}">
                <a16:creationId xmlns="" xmlns:a16="http://schemas.microsoft.com/office/drawing/2014/main" id="{4B0ED176-8EB8-4AC3-ACE0-A1D024DCEBA7}"/>
              </a:ext>
            </a:extLst>
          </p:cNvPr>
          <p:cNvSpPr/>
          <p:nvPr/>
        </p:nvSpPr>
        <p:spPr>
          <a:xfrm>
            <a:off x="172064" y="-348476"/>
            <a:ext cx="11847871" cy="6858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2"/>
          <p:cNvGrpSpPr/>
          <p:nvPr/>
        </p:nvGrpSpPr>
        <p:grpSpPr>
          <a:xfrm rot="5400000">
            <a:off x="2514187" y="-2795202"/>
            <a:ext cx="6999671" cy="12448405"/>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p:cNvGrpSpPr/>
          <p:nvPr/>
        </p:nvGrpSpPr>
        <p:grpSpPr>
          <a:xfrm>
            <a:off x="6204167" y="2945496"/>
            <a:ext cx="5956464" cy="3676344"/>
            <a:chOff x="0" y="0"/>
            <a:chExt cx="3622507" cy="2471096"/>
          </a:xfrm>
        </p:grpSpPr>
        <p:sp>
          <p:nvSpPr>
            <p:cNvPr id="5" name="Freeform 5"/>
            <p:cNvSpPr/>
            <p:nvPr/>
          </p:nvSpPr>
          <p:spPr>
            <a:xfrm>
              <a:off x="80010" y="80010"/>
              <a:ext cx="3529798" cy="2378386"/>
            </a:xfrm>
            <a:custGeom>
              <a:avLst/>
              <a:gdLst/>
              <a:ahLst/>
              <a:cxnLst/>
              <a:rect l="l" t="t" r="r" b="b"/>
              <a:pathLst>
                <a:path w="3529798" h="2378386">
                  <a:moveTo>
                    <a:pt x="0" y="2323776"/>
                  </a:moveTo>
                  <a:lnTo>
                    <a:pt x="0" y="2378386"/>
                  </a:lnTo>
                  <a:lnTo>
                    <a:pt x="3529798" y="2378386"/>
                  </a:lnTo>
                  <a:lnTo>
                    <a:pt x="3529798" y="0"/>
                  </a:lnTo>
                  <a:lnTo>
                    <a:pt x="3475187" y="0"/>
                  </a:lnTo>
                  <a:lnTo>
                    <a:pt x="3475187" y="2323776"/>
                  </a:lnTo>
                  <a:close/>
                </a:path>
              </a:pathLst>
            </a:custGeom>
            <a:solidFill>
              <a:srgbClr val="F58634"/>
            </a:solidFill>
          </p:spPr>
        </p:sp>
        <p:sp>
          <p:nvSpPr>
            <p:cNvPr id="6" name="Freeform 6"/>
            <p:cNvSpPr/>
            <p:nvPr/>
          </p:nvSpPr>
          <p:spPr>
            <a:xfrm>
              <a:off x="67310" y="67310"/>
              <a:ext cx="3555198" cy="2403786"/>
            </a:xfrm>
            <a:custGeom>
              <a:avLst/>
              <a:gdLst/>
              <a:ahLst/>
              <a:cxnLst/>
              <a:rect l="l" t="t" r="r" b="b"/>
              <a:pathLst>
                <a:path w="3555198" h="2403786">
                  <a:moveTo>
                    <a:pt x="3487887" y="0"/>
                  </a:moveTo>
                  <a:lnTo>
                    <a:pt x="3487887" y="12700"/>
                  </a:lnTo>
                  <a:lnTo>
                    <a:pt x="3542498" y="12700"/>
                  </a:lnTo>
                  <a:lnTo>
                    <a:pt x="3542498" y="2391086"/>
                  </a:lnTo>
                  <a:lnTo>
                    <a:pt x="12700" y="2391086"/>
                  </a:lnTo>
                  <a:lnTo>
                    <a:pt x="12700" y="2336476"/>
                  </a:lnTo>
                  <a:lnTo>
                    <a:pt x="0" y="2336476"/>
                  </a:lnTo>
                  <a:lnTo>
                    <a:pt x="0" y="2403786"/>
                  </a:lnTo>
                  <a:lnTo>
                    <a:pt x="3555198" y="2403786"/>
                  </a:lnTo>
                  <a:lnTo>
                    <a:pt x="3555198" y="0"/>
                  </a:lnTo>
                  <a:close/>
                </a:path>
              </a:pathLst>
            </a:custGeom>
            <a:solidFill>
              <a:srgbClr val="2B262E"/>
            </a:solidFill>
          </p:spPr>
        </p:sp>
        <p:sp>
          <p:nvSpPr>
            <p:cNvPr id="7" name="Freeform 7"/>
            <p:cNvSpPr/>
            <p:nvPr/>
          </p:nvSpPr>
          <p:spPr>
            <a:xfrm>
              <a:off x="12700" y="12700"/>
              <a:ext cx="3529797" cy="2378386"/>
            </a:xfrm>
            <a:custGeom>
              <a:avLst/>
              <a:gdLst/>
              <a:ahLst/>
              <a:cxnLst/>
              <a:rect l="l" t="t" r="r" b="b"/>
              <a:pathLst>
                <a:path w="3529797" h="2378386">
                  <a:moveTo>
                    <a:pt x="0" y="0"/>
                  </a:moveTo>
                  <a:lnTo>
                    <a:pt x="3529797" y="0"/>
                  </a:lnTo>
                  <a:lnTo>
                    <a:pt x="3529797" y="2378386"/>
                  </a:lnTo>
                  <a:lnTo>
                    <a:pt x="0" y="2378386"/>
                  </a:lnTo>
                  <a:close/>
                </a:path>
              </a:pathLst>
            </a:custGeom>
            <a:solidFill>
              <a:srgbClr val="FFFFFF"/>
            </a:solidFill>
          </p:spPr>
        </p:sp>
        <p:sp>
          <p:nvSpPr>
            <p:cNvPr id="8" name="Freeform 8"/>
            <p:cNvSpPr/>
            <p:nvPr/>
          </p:nvSpPr>
          <p:spPr>
            <a:xfrm>
              <a:off x="0" y="0"/>
              <a:ext cx="3555197" cy="2403786"/>
            </a:xfrm>
            <a:custGeom>
              <a:avLst/>
              <a:gdLst/>
              <a:ahLst/>
              <a:cxnLst/>
              <a:rect l="l" t="t" r="r" b="b"/>
              <a:pathLst>
                <a:path w="3555197" h="2403786">
                  <a:moveTo>
                    <a:pt x="80010" y="2403786"/>
                  </a:moveTo>
                  <a:lnTo>
                    <a:pt x="3555197" y="2403786"/>
                  </a:lnTo>
                  <a:lnTo>
                    <a:pt x="3555197" y="80010"/>
                  </a:lnTo>
                  <a:lnTo>
                    <a:pt x="3555197" y="67310"/>
                  </a:lnTo>
                  <a:lnTo>
                    <a:pt x="3555197" y="0"/>
                  </a:lnTo>
                  <a:lnTo>
                    <a:pt x="0" y="0"/>
                  </a:lnTo>
                  <a:lnTo>
                    <a:pt x="0" y="2403786"/>
                  </a:lnTo>
                  <a:lnTo>
                    <a:pt x="67310" y="2403786"/>
                  </a:lnTo>
                  <a:lnTo>
                    <a:pt x="80010" y="2403786"/>
                  </a:lnTo>
                  <a:close/>
                  <a:moveTo>
                    <a:pt x="12700" y="12700"/>
                  </a:moveTo>
                  <a:lnTo>
                    <a:pt x="3542497" y="12700"/>
                  </a:lnTo>
                  <a:lnTo>
                    <a:pt x="3542497" y="2391086"/>
                  </a:lnTo>
                  <a:lnTo>
                    <a:pt x="12700" y="2391086"/>
                  </a:lnTo>
                  <a:lnTo>
                    <a:pt x="12700" y="12700"/>
                  </a:lnTo>
                  <a:close/>
                </a:path>
              </a:pathLst>
            </a:custGeom>
            <a:solidFill>
              <a:srgbClr val="2B262E"/>
            </a:solidFill>
          </p:spPr>
        </p:sp>
      </p:grpSp>
      <p:grpSp>
        <p:nvGrpSpPr>
          <p:cNvPr id="13" name="Group 13"/>
          <p:cNvGrpSpPr/>
          <p:nvPr/>
        </p:nvGrpSpPr>
        <p:grpSpPr>
          <a:xfrm>
            <a:off x="2702711" y="227172"/>
            <a:ext cx="7159698" cy="2718324"/>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grpSp>
        <p:nvGrpSpPr>
          <p:cNvPr id="18" name="Group 18"/>
          <p:cNvGrpSpPr/>
          <p:nvPr/>
        </p:nvGrpSpPr>
        <p:grpSpPr>
          <a:xfrm>
            <a:off x="268941" y="2957548"/>
            <a:ext cx="5821147" cy="3557409"/>
            <a:chOff x="0" y="0"/>
            <a:chExt cx="3622507" cy="2471096"/>
          </a:xfrm>
        </p:grpSpPr>
        <p:sp>
          <p:nvSpPr>
            <p:cNvPr id="19" name="Freeform 19"/>
            <p:cNvSpPr/>
            <p:nvPr/>
          </p:nvSpPr>
          <p:spPr>
            <a:xfrm>
              <a:off x="80010" y="80010"/>
              <a:ext cx="3529798" cy="2378386"/>
            </a:xfrm>
            <a:custGeom>
              <a:avLst/>
              <a:gdLst/>
              <a:ahLst/>
              <a:cxnLst/>
              <a:rect l="l" t="t" r="r" b="b"/>
              <a:pathLst>
                <a:path w="3529798" h="2378386">
                  <a:moveTo>
                    <a:pt x="0" y="2323776"/>
                  </a:moveTo>
                  <a:lnTo>
                    <a:pt x="0" y="2378386"/>
                  </a:lnTo>
                  <a:lnTo>
                    <a:pt x="3529798" y="2378386"/>
                  </a:lnTo>
                  <a:lnTo>
                    <a:pt x="3529798" y="0"/>
                  </a:lnTo>
                  <a:lnTo>
                    <a:pt x="3475187" y="0"/>
                  </a:lnTo>
                  <a:lnTo>
                    <a:pt x="3475187" y="2323776"/>
                  </a:lnTo>
                  <a:close/>
                </a:path>
              </a:pathLst>
            </a:custGeom>
            <a:solidFill>
              <a:srgbClr val="F58634"/>
            </a:solidFill>
          </p:spPr>
        </p:sp>
        <p:sp>
          <p:nvSpPr>
            <p:cNvPr id="20" name="Freeform 20"/>
            <p:cNvSpPr/>
            <p:nvPr/>
          </p:nvSpPr>
          <p:spPr>
            <a:xfrm>
              <a:off x="67310" y="67310"/>
              <a:ext cx="3555198" cy="2403786"/>
            </a:xfrm>
            <a:custGeom>
              <a:avLst/>
              <a:gdLst/>
              <a:ahLst/>
              <a:cxnLst/>
              <a:rect l="l" t="t" r="r" b="b"/>
              <a:pathLst>
                <a:path w="3555198" h="2403786">
                  <a:moveTo>
                    <a:pt x="3487887" y="0"/>
                  </a:moveTo>
                  <a:lnTo>
                    <a:pt x="3487887" y="12700"/>
                  </a:lnTo>
                  <a:lnTo>
                    <a:pt x="3542498" y="12700"/>
                  </a:lnTo>
                  <a:lnTo>
                    <a:pt x="3542498" y="2391086"/>
                  </a:lnTo>
                  <a:lnTo>
                    <a:pt x="12700" y="2391086"/>
                  </a:lnTo>
                  <a:lnTo>
                    <a:pt x="12700" y="2336476"/>
                  </a:lnTo>
                  <a:lnTo>
                    <a:pt x="0" y="2336476"/>
                  </a:lnTo>
                  <a:lnTo>
                    <a:pt x="0" y="2403786"/>
                  </a:lnTo>
                  <a:lnTo>
                    <a:pt x="3555198" y="2403786"/>
                  </a:lnTo>
                  <a:lnTo>
                    <a:pt x="3555198" y="0"/>
                  </a:lnTo>
                  <a:close/>
                </a:path>
              </a:pathLst>
            </a:custGeom>
            <a:solidFill>
              <a:srgbClr val="2B262E"/>
            </a:solidFill>
          </p:spPr>
        </p:sp>
        <p:sp>
          <p:nvSpPr>
            <p:cNvPr id="21" name="Freeform 21"/>
            <p:cNvSpPr/>
            <p:nvPr/>
          </p:nvSpPr>
          <p:spPr>
            <a:xfrm>
              <a:off x="12700" y="12700"/>
              <a:ext cx="3529797" cy="2378386"/>
            </a:xfrm>
            <a:custGeom>
              <a:avLst/>
              <a:gdLst/>
              <a:ahLst/>
              <a:cxnLst/>
              <a:rect l="l" t="t" r="r" b="b"/>
              <a:pathLst>
                <a:path w="3529797" h="2378386">
                  <a:moveTo>
                    <a:pt x="0" y="0"/>
                  </a:moveTo>
                  <a:lnTo>
                    <a:pt x="3529797" y="0"/>
                  </a:lnTo>
                  <a:lnTo>
                    <a:pt x="3529797" y="2378386"/>
                  </a:lnTo>
                  <a:lnTo>
                    <a:pt x="0" y="2378386"/>
                  </a:lnTo>
                  <a:close/>
                </a:path>
              </a:pathLst>
            </a:custGeom>
            <a:solidFill>
              <a:srgbClr val="FFFFFF"/>
            </a:solidFill>
          </p:spPr>
        </p:sp>
        <p:sp>
          <p:nvSpPr>
            <p:cNvPr id="22" name="Freeform 22"/>
            <p:cNvSpPr/>
            <p:nvPr/>
          </p:nvSpPr>
          <p:spPr>
            <a:xfrm>
              <a:off x="0" y="0"/>
              <a:ext cx="3555197" cy="2403786"/>
            </a:xfrm>
            <a:custGeom>
              <a:avLst/>
              <a:gdLst/>
              <a:ahLst/>
              <a:cxnLst/>
              <a:rect l="l" t="t" r="r" b="b"/>
              <a:pathLst>
                <a:path w="3555197" h="2403786">
                  <a:moveTo>
                    <a:pt x="80010" y="2403786"/>
                  </a:moveTo>
                  <a:lnTo>
                    <a:pt x="3555197" y="2403786"/>
                  </a:lnTo>
                  <a:lnTo>
                    <a:pt x="3555197" y="80010"/>
                  </a:lnTo>
                  <a:lnTo>
                    <a:pt x="3555197" y="67310"/>
                  </a:lnTo>
                  <a:lnTo>
                    <a:pt x="3555197" y="0"/>
                  </a:lnTo>
                  <a:lnTo>
                    <a:pt x="0" y="0"/>
                  </a:lnTo>
                  <a:lnTo>
                    <a:pt x="0" y="2403786"/>
                  </a:lnTo>
                  <a:lnTo>
                    <a:pt x="67310" y="2403786"/>
                  </a:lnTo>
                  <a:lnTo>
                    <a:pt x="80010" y="2403786"/>
                  </a:lnTo>
                  <a:close/>
                  <a:moveTo>
                    <a:pt x="12700" y="12700"/>
                  </a:moveTo>
                  <a:lnTo>
                    <a:pt x="3542497" y="12700"/>
                  </a:lnTo>
                  <a:lnTo>
                    <a:pt x="3542497" y="2391086"/>
                  </a:lnTo>
                  <a:lnTo>
                    <a:pt x="12700" y="2391086"/>
                  </a:lnTo>
                  <a:lnTo>
                    <a:pt x="12700" y="12700"/>
                  </a:lnTo>
                  <a:close/>
                </a:path>
              </a:pathLst>
            </a:custGeom>
            <a:solidFill>
              <a:srgbClr val="2B262E"/>
            </a:solidFill>
          </p:spPr>
        </p:sp>
      </p:grpSp>
      <p:grpSp>
        <p:nvGrpSpPr>
          <p:cNvPr id="23" name="Group 23"/>
          <p:cNvGrpSpPr/>
          <p:nvPr/>
        </p:nvGrpSpPr>
        <p:grpSpPr>
          <a:xfrm>
            <a:off x="1152924" y="5828833"/>
            <a:ext cx="3982916" cy="556258"/>
            <a:chOff x="0" y="0"/>
            <a:chExt cx="74362304" cy="4006111"/>
          </a:xfrm>
          <a:solidFill>
            <a:srgbClr val="33CCCC"/>
          </a:solidFill>
          <a:scene3d>
            <a:camera prst="orthographicFront">
              <a:rot lat="0" lon="0" rev="0"/>
            </a:camera>
            <a:lightRig rig="glow" dir="t">
              <a:rot lat="0" lon="0" rev="14100000"/>
            </a:lightRig>
          </a:scene3d>
        </p:grpSpPr>
        <p:sp>
          <p:nvSpPr>
            <p:cNvPr id="24" name="Freeform 24"/>
            <p:cNvSpPr/>
            <p:nvPr/>
          </p:nvSpPr>
          <p:spPr>
            <a:xfrm>
              <a:off x="72390" y="72390"/>
              <a:ext cx="74217525" cy="3861332"/>
            </a:xfrm>
            <a:custGeom>
              <a:avLst/>
              <a:gdLst/>
              <a:ahLst/>
              <a:cxnLst/>
              <a:rect l="l" t="t" r="r" b="b"/>
              <a:pathLst>
                <a:path w="74217525" h="3861332">
                  <a:moveTo>
                    <a:pt x="0" y="0"/>
                  </a:moveTo>
                  <a:lnTo>
                    <a:pt x="74217525" y="0"/>
                  </a:lnTo>
                  <a:lnTo>
                    <a:pt x="74217525" y="3861332"/>
                  </a:lnTo>
                  <a:lnTo>
                    <a:pt x="0" y="3861332"/>
                  </a:lnTo>
                  <a:lnTo>
                    <a:pt x="0" y="0"/>
                  </a:lnTo>
                  <a:close/>
                </a:path>
              </a:pathLst>
            </a:custGeom>
            <a:ln>
              <a:noFill/>
            </a:ln>
            <a:effectLst>
              <a:glow rad="139700">
                <a:schemeClr val="accent4">
                  <a:satMod val="175000"/>
                  <a:alpha val="40000"/>
                </a:schemeClr>
              </a:glow>
            </a:effectLst>
            <a:sp3d prstMaterial="softEdge">
              <a:bevelT w="127000" prst="artDeco"/>
            </a:sp3d>
          </p:spPr>
          <p:style>
            <a:lnRef idx="1">
              <a:schemeClr val="accent1"/>
            </a:lnRef>
            <a:fillRef idx="2">
              <a:schemeClr val="accent1"/>
            </a:fillRef>
            <a:effectRef idx="1">
              <a:schemeClr val="accent1"/>
            </a:effectRef>
            <a:fontRef idx="minor">
              <a:schemeClr val="dk1"/>
            </a:fontRef>
          </p:style>
        </p:sp>
        <p:sp>
          <p:nvSpPr>
            <p:cNvPr id="25" name="Freeform 25"/>
            <p:cNvSpPr/>
            <p:nvPr/>
          </p:nvSpPr>
          <p:spPr>
            <a:xfrm>
              <a:off x="0" y="0"/>
              <a:ext cx="74362301" cy="4006111"/>
            </a:xfrm>
            <a:custGeom>
              <a:avLst/>
              <a:gdLst/>
              <a:ahLst/>
              <a:cxnLst/>
              <a:rect l="l" t="t" r="r" b="b"/>
              <a:pathLst>
                <a:path w="74362301" h="4006111">
                  <a:moveTo>
                    <a:pt x="74217523" y="3861331"/>
                  </a:moveTo>
                  <a:lnTo>
                    <a:pt x="74362301" y="3861331"/>
                  </a:lnTo>
                  <a:lnTo>
                    <a:pt x="74362301" y="4006111"/>
                  </a:lnTo>
                  <a:lnTo>
                    <a:pt x="74217523" y="4006111"/>
                  </a:lnTo>
                  <a:lnTo>
                    <a:pt x="74217523" y="3861331"/>
                  </a:lnTo>
                  <a:close/>
                  <a:moveTo>
                    <a:pt x="0" y="144780"/>
                  </a:moveTo>
                  <a:lnTo>
                    <a:pt x="144780" y="144780"/>
                  </a:lnTo>
                  <a:lnTo>
                    <a:pt x="144780" y="3861331"/>
                  </a:lnTo>
                  <a:lnTo>
                    <a:pt x="0" y="3861331"/>
                  </a:lnTo>
                  <a:lnTo>
                    <a:pt x="0" y="144780"/>
                  </a:lnTo>
                  <a:close/>
                  <a:moveTo>
                    <a:pt x="0" y="3861331"/>
                  </a:moveTo>
                  <a:lnTo>
                    <a:pt x="144780" y="3861331"/>
                  </a:lnTo>
                  <a:lnTo>
                    <a:pt x="144780" y="4006111"/>
                  </a:lnTo>
                  <a:lnTo>
                    <a:pt x="0" y="4006111"/>
                  </a:lnTo>
                  <a:lnTo>
                    <a:pt x="0" y="3861331"/>
                  </a:lnTo>
                  <a:close/>
                  <a:moveTo>
                    <a:pt x="74217523" y="144780"/>
                  </a:moveTo>
                  <a:lnTo>
                    <a:pt x="74362301" y="144780"/>
                  </a:lnTo>
                  <a:lnTo>
                    <a:pt x="74362301" y="3861331"/>
                  </a:lnTo>
                  <a:lnTo>
                    <a:pt x="74217523" y="3861331"/>
                  </a:lnTo>
                  <a:lnTo>
                    <a:pt x="74217523" y="144780"/>
                  </a:lnTo>
                  <a:close/>
                  <a:moveTo>
                    <a:pt x="144780" y="3861331"/>
                  </a:moveTo>
                  <a:lnTo>
                    <a:pt x="74217523" y="3861331"/>
                  </a:lnTo>
                  <a:lnTo>
                    <a:pt x="74217523" y="4006111"/>
                  </a:lnTo>
                  <a:lnTo>
                    <a:pt x="144780" y="4006111"/>
                  </a:lnTo>
                  <a:lnTo>
                    <a:pt x="144780" y="3861331"/>
                  </a:lnTo>
                  <a:close/>
                  <a:moveTo>
                    <a:pt x="74217523" y="0"/>
                  </a:moveTo>
                  <a:lnTo>
                    <a:pt x="74362301" y="0"/>
                  </a:lnTo>
                  <a:lnTo>
                    <a:pt x="74362301" y="144780"/>
                  </a:lnTo>
                  <a:lnTo>
                    <a:pt x="74217523" y="144780"/>
                  </a:lnTo>
                  <a:lnTo>
                    <a:pt x="74217523" y="0"/>
                  </a:lnTo>
                  <a:close/>
                  <a:moveTo>
                    <a:pt x="0" y="0"/>
                  </a:moveTo>
                  <a:lnTo>
                    <a:pt x="144780" y="0"/>
                  </a:lnTo>
                  <a:lnTo>
                    <a:pt x="144780" y="144780"/>
                  </a:lnTo>
                  <a:lnTo>
                    <a:pt x="0" y="144780"/>
                  </a:lnTo>
                  <a:lnTo>
                    <a:pt x="0" y="0"/>
                  </a:lnTo>
                  <a:close/>
                  <a:moveTo>
                    <a:pt x="144780" y="0"/>
                  </a:moveTo>
                  <a:lnTo>
                    <a:pt x="74217523" y="0"/>
                  </a:lnTo>
                  <a:lnTo>
                    <a:pt x="74217523" y="144780"/>
                  </a:lnTo>
                  <a:lnTo>
                    <a:pt x="144780" y="144780"/>
                  </a:lnTo>
                  <a:lnTo>
                    <a:pt x="144780" y="0"/>
                  </a:lnTo>
                  <a:close/>
                </a:path>
              </a:pathLst>
            </a:custGeom>
            <a:ln/>
          </p:spPr>
          <p:style>
            <a:lnRef idx="1">
              <a:schemeClr val="accent1"/>
            </a:lnRef>
            <a:fillRef idx="2">
              <a:schemeClr val="accent1"/>
            </a:fillRef>
            <a:effectRef idx="1">
              <a:schemeClr val="accent1"/>
            </a:effectRef>
            <a:fontRef idx="minor">
              <a:schemeClr val="dk1"/>
            </a:fontRef>
          </p:style>
        </p:sp>
      </p:grpSp>
      <p:grpSp>
        <p:nvGrpSpPr>
          <p:cNvPr id="34" name="Group 34"/>
          <p:cNvGrpSpPr/>
          <p:nvPr/>
        </p:nvGrpSpPr>
        <p:grpSpPr>
          <a:xfrm>
            <a:off x="342566" y="3039082"/>
            <a:ext cx="599925" cy="599925"/>
            <a:chOff x="0" y="0"/>
            <a:chExt cx="1199850" cy="1199850"/>
          </a:xfrm>
        </p:grpSpPr>
        <p:sp>
          <p:nvSpPr>
            <p:cNvPr id="35" name="AutoShape 35"/>
            <p:cNvSpPr/>
            <p:nvPr/>
          </p:nvSpPr>
          <p:spPr>
            <a:xfrm>
              <a:off x="0" y="0"/>
              <a:ext cx="1199850" cy="0"/>
            </a:xfrm>
            <a:prstGeom prst="line">
              <a:avLst/>
            </a:prstGeom>
            <a:ln w="38100" cap="flat">
              <a:solidFill>
                <a:srgbClr val="000000"/>
              </a:solidFill>
              <a:prstDash val="solid"/>
              <a:headEnd type="none" w="sm" len="sm"/>
              <a:tailEnd type="none" w="sm" len="sm"/>
            </a:ln>
          </p:spPr>
        </p:sp>
        <p:sp>
          <p:nvSpPr>
            <p:cNvPr id="36" name="AutoShape 36"/>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7" name="Group 37"/>
          <p:cNvGrpSpPr/>
          <p:nvPr/>
        </p:nvGrpSpPr>
        <p:grpSpPr>
          <a:xfrm>
            <a:off x="6282560" y="3053960"/>
            <a:ext cx="599925" cy="599925"/>
            <a:chOff x="0" y="0"/>
            <a:chExt cx="1199850" cy="1199850"/>
          </a:xfrm>
        </p:grpSpPr>
        <p:sp>
          <p:nvSpPr>
            <p:cNvPr id="38" name="AutoShape 38"/>
            <p:cNvSpPr/>
            <p:nvPr/>
          </p:nvSpPr>
          <p:spPr>
            <a:xfrm>
              <a:off x="0" y="0"/>
              <a:ext cx="1199850" cy="0"/>
            </a:xfrm>
            <a:prstGeom prst="line">
              <a:avLst/>
            </a:prstGeom>
            <a:ln w="38100" cap="flat">
              <a:solidFill>
                <a:srgbClr val="000000"/>
              </a:solidFill>
              <a:prstDash val="solid"/>
              <a:headEnd type="none" w="sm" len="sm"/>
              <a:tailEnd type="none" w="sm" len="sm"/>
            </a:ln>
          </p:spPr>
        </p:sp>
        <p:sp>
          <p:nvSpPr>
            <p:cNvPr id="39" name="AutoShape 3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40" name="Group 40"/>
          <p:cNvGrpSpPr/>
          <p:nvPr/>
        </p:nvGrpSpPr>
        <p:grpSpPr>
          <a:xfrm rot="-10800000">
            <a:off x="5089033" y="5101385"/>
            <a:ext cx="599925" cy="599925"/>
            <a:chOff x="0" y="0"/>
            <a:chExt cx="1199850" cy="1199850"/>
          </a:xfrm>
        </p:grpSpPr>
        <p:sp>
          <p:nvSpPr>
            <p:cNvPr id="41" name="AutoShape 41"/>
            <p:cNvSpPr/>
            <p:nvPr/>
          </p:nvSpPr>
          <p:spPr>
            <a:xfrm>
              <a:off x="0" y="0"/>
              <a:ext cx="1199850" cy="0"/>
            </a:xfrm>
            <a:prstGeom prst="line">
              <a:avLst/>
            </a:prstGeom>
            <a:ln w="38100" cap="flat">
              <a:solidFill>
                <a:srgbClr val="000000"/>
              </a:solidFill>
              <a:prstDash val="solid"/>
              <a:headEnd type="none" w="sm" len="sm"/>
              <a:tailEnd type="none" w="sm" len="sm"/>
            </a:ln>
          </p:spPr>
        </p:sp>
        <p:sp>
          <p:nvSpPr>
            <p:cNvPr id="42" name="AutoShape 4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43" name="Group 43"/>
          <p:cNvGrpSpPr/>
          <p:nvPr/>
        </p:nvGrpSpPr>
        <p:grpSpPr>
          <a:xfrm rot="-10800000">
            <a:off x="11354112" y="5154025"/>
            <a:ext cx="599925" cy="599925"/>
            <a:chOff x="0" y="0"/>
            <a:chExt cx="1199850" cy="1199850"/>
          </a:xfrm>
        </p:grpSpPr>
        <p:sp>
          <p:nvSpPr>
            <p:cNvPr id="44" name="AutoShape 44"/>
            <p:cNvSpPr/>
            <p:nvPr/>
          </p:nvSpPr>
          <p:spPr>
            <a:xfrm>
              <a:off x="0" y="0"/>
              <a:ext cx="1199850" cy="0"/>
            </a:xfrm>
            <a:prstGeom prst="line">
              <a:avLst/>
            </a:prstGeom>
            <a:ln w="38100" cap="flat">
              <a:solidFill>
                <a:srgbClr val="000000"/>
              </a:solidFill>
              <a:prstDash val="solid"/>
              <a:headEnd type="none" w="sm" len="sm"/>
              <a:tailEnd type="none" w="sm" len="sm"/>
            </a:ln>
          </p:spPr>
        </p:sp>
        <p:sp>
          <p:nvSpPr>
            <p:cNvPr id="45" name="AutoShape 4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46" name="Group 46"/>
          <p:cNvGrpSpPr/>
          <p:nvPr/>
        </p:nvGrpSpPr>
        <p:grpSpPr>
          <a:xfrm rot="-5400000">
            <a:off x="342881" y="5167037"/>
            <a:ext cx="599925" cy="599925"/>
            <a:chOff x="0" y="0"/>
            <a:chExt cx="1199850" cy="1199850"/>
          </a:xfrm>
        </p:grpSpPr>
        <p:sp>
          <p:nvSpPr>
            <p:cNvPr id="47" name="AutoShape 47"/>
            <p:cNvSpPr/>
            <p:nvPr/>
          </p:nvSpPr>
          <p:spPr>
            <a:xfrm>
              <a:off x="0" y="0"/>
              <a:ext cx="1199850" cy="0"/>
            </a:xfrm>
            <a:prstGeom prst="line">
              <a:avLst/>
            </a:prstGeom>
            <a:ln w="38100" cap="flat">
              <a:solidFill>
                <a:srgbClr val="000000"/>
              </a:solidFill>
              <a:prstDash val="solid"/>
              <a:headEnd type="none" w="sm" len="sm"/>
              <a:tailEnd type="none" w="sm" len="sm"/>
            </a:ln>
          </p:spPr>
        </p:sp>
        <p:sp>
          <p:nvSpPr>
            <p:cNvPr id="48" name="AutoShape 4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49" name="Group 49"/>
          <p:cNvGrpSpPr/>
          <p:nvPr/>
        </p:nvGrpSpPr>
        <p:grpSpPr>
          <a:xfrm rot="-5400000">
            <a:off x="6315126" y="5067073"/>
            <a:ext cx="599925" cy="599925"/>
            <a:chOff x="0" y="0"/>
            <a:chExt cx="1199850" cy="1199850"/>
          </a:xfrm>
        </p:grpSpPr>
        <p:sp>
          <p:nvSpPr>
            <p:cNvPr id="50" name="AutoShape 50"/>
            <p:cNvSpPr/>
            <p:nvPr/>
          </p:nvSpPr>
          <p:spPr>
            <a:xfrm>
              <a:off x="0" y="0"/>
              <a:ext cx="1199850" cy="0"/>
            </a:xfrm>
            <a:prstGeom prst="line">
              <a:avLst/>
            </a:prstGeom>
            <a:ln w="38100" cap="flat">
              <a:solidFill>
                <a:srgbClr val="000000"/>
              </a:solidFill>
              <a:prstDash val="solid"/>
              <a:headEnd type="none" w="sm" len="sm"/>
              <a:tailEnd type="none" w="sm" len="sm"/>
            </a:ln>
          </p:spPr>
        </p:sp>
        <p:sp>
          <p:nvSpPr>
            <p:cNvPr id="51" name="AutoShape 51"/>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52" name="Group 52"/>
          <p:cNvGrpSpPr/>
          <p:nvPr/>
        </p:nvGrpSpPr>
        <p:grpSpPr>
          <a:xfrm rot="5400000">
            <a:off x="5268445" y="3037009"/>
            <a:ext cx="599925" cy="599925"/>
            <a:chOff x="0" y="0"/>
            <a:chExt cx="1199850" cy="1199850"/>
          </a:xfrm>
        </p:grpSpPr>
        <p:sp>
          <p:nvSpPr>
            <p:cNvPr id="53" name="AutoShape 53"/>
            <p:cNvSpPr/>
            <p:nvPr/>
          </p:nvSpPr>
          <p:spPr>
            <a:xfrm>
              <a:off x="0" y="0"/>
              <a:ext cx="1199850" cy="0"/>
            </a:xfrm>
            <a:prstGeom prst="line">
              <a:avLst/>
            </a:prstGeom>
            <a:ln w="38100" cap="flat">
              <a:solidFill>
                <a:srgbClr val="000000"/>
              </a:solidFill>
              <a:prstDash val="solid"/>
              <a:headEnd type="none" w="sm" len="sm"/>
              <a:tailEnd type="none" w="sm" len="sm"/>
            </a:ln>
          </p:spPr>
        </p:sp>
        <p:sp>
          <p:nvSpPr>
            <p:cNvPr id="54" name="AutoShape 54"/>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55" name="Group 55"/>
          <p:cNvGrpSpPr/>
          <p:nvPr/>
        </p:nvGrpSpPr>
        <p:grpSpPr>
          <a:xfrm rot="5400000">
            <a:off x="11314531" y="3103232"/>
            <a:ext cx="599925" cy="599925"/>
            <a:chOff x="0" y="0"/>
            <a:chExt cx="1199850" cy="1199850"/>
          </a:xfrm>
        </p:grpSpPr>
        <p:sp>
          <p:nvSpPr>
            <p:cNvPr id="56" name="AutoShape 56"/>
            <p:cNvSpPr/>
            <p:nvPr/>
          </p:nvSpPr>
          <p:spPr>
            <a:xfrm>
              <a:off x="0" y="0"/>
              <a:ext cx="1199850" cy="0"/>
            </a:xfrm>
            <a:prstGeom prst="line">
              <a:avLst/>
            </a:prstGeom>
            <a:ln w="38100" cap="flat">
              <a:solidFill>
                <a:srgbClr val="000000"/>
              </a:solidFill>
              <a:prstDash val="solid"/>
              <a:headEnd type="none" w="sm" len="sm"/>
              <a:tailEnd type="none" w="sm" len="sm"/>
            </a:ln>
          </p:spPr>
        </p:sp>
        <p:sp>
          <p:nvSpPr>
            <p:cNvPr id="57" name="AutoShape 57"/>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60" name="Group 34">
            <a:extLst>
              <a:ext uri="{FF2B5EF4-FFF2-40B4-BE49-F238E27FC236}">
                <a16:creationId xmlns="" xmlns:a16="http://schemas.microsoft.com/office/drawing/2014/main" id="{D0480C47-4F80-4FE0-9484-493D8BF7A24E}"/>
              </a:ext>
            </a:extLst>
          </p:cNvPr>
          <p:cNvGrpSpPr/>
          <p:nvPr/>
        </p:nvGrpSpPr>
        <p:grpSpPr>
          <a:xfrm>
            <a:off x="2765969" y="347347"/>
            <a:ext cx="599925" cy="599925"/>
            <a:chOff x="0" y="0"/>
            <a:chExt cx="1199850" cy="1199850"/>
          </a:xfrm>
        </p:grpSpPr>
        <p:sp>
          <p:nvSpPr>
            <p:cNvPr id="61" name="AutoShape 35">
              <a:extLst>
                <a:ext uri="{FF2B5EF4-FFF2-40B4-BE49-F238E27FC236}">
                  <a16:creationId xmlns="" xmlns:a16="http://schemas.microsoft.com/office/drawing/2014/main" id="{16361DC1-BF1E-4524-A4AF-9AC7D8C8FF64}"/>
                </a:ext>
              </a:extLst>
            </p:cNvPr>
            <p:cNvSpPr/>
            <p:nvPr/>
          </p:nvSpPr>
          <p:spPr>
            <a:xfrm>
              <a:off x="0" y="0"/>
              <a:ext cx="1199850" cy="0"/>
            </a:xfrm>
            <a:prstGeom prst="line">
              <a:avLst/>
            </a:prstGeom>
            <a:ln w="38100" cap="flat">
              <a:solidFill>
                <a:srgbClr val="000000"/>
              </a:solidFill>
              <a:prstDash val="solid"/>
              <a:headEnd type="none" w="sm" len="sm"/>
              <a:tailEnd type="none" w="sm" len="sm"/>
            </a:ln>
          </p:spPr>
        </p:sp>
        <p:sp>
          <p:nvSpPr>
            <p:cNvPr id="62" name="AutoShape 36">
              <a:extLst>
                <a:ext uri="{FF2B5EF4-FFF2-40B4-BE49-F238E27FC236}">
                  <a16:creationId xmlns="" xmlns:a16="http://schemas.microsoft.com/office/drawing/2014/main" id="{E03B8C64-4B8B-4CFC-B481-1BEE37BC6298}"/>
                </a:ext>
              </a:extLst>
            </p:cNvPr>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63" name="Group 40">
            <a:extLst>
              <a:ext uri="{FF2B5EF4-FFF2-40B4-BE49-F238E27FC236}">
                <a16:creationId xmlns="" xmlns:a16="http://schemas.microsoft.com/office/drawing/2014/main" id="{6C2C5778-8E88-461F-B0DE-095FC9D9B0B6}"/>
              </a:ext>
            </a:extLst>
          </p:cNvPr>
          <p:cNvGrpSpPr/>
          <p:nvPr/>
        </p:nvGrpSpPr>
        <p:grpSpPr>
          <a:xfrm rot="-10800000">
            <a:off x="9155906" y="1523287"/>
            <a:ext cx="599925" cy="599925"/>
            <a:chOff x="0" y="0"/>
            <a:chExt cx="1199850" cy="1199850"/>
          </a:xfrm>
        </p:grpSpPr>
        <p:sp>
          <p:nvSpPr>
            <p:cNvPr id="64" name="AutoShape 41">
              <a:extLst>
                <a:ext uri="{FF2B5EF4-FFF2-40B4-BE49-F238E27FC236}">
                  <a16:creationId xmlns="" xmlns:a16="http://schemas.microsoft.com/office/drawing/2014/main" id="{5B4EC8A7-F923-4C2A-A376-969693C7EFF6}"/>
                </a:ext>
              </a:extLst>
            </p:cNvPr>
            <p:cNvSpPr/>
            <p:nvPr/>
          </p:nvSpPr>
          <p:spPr>
            <a:xfrm>
              <a:off x="0" y="0"/>
              <a:ext cx="1199850" cy="0"/>
            </a:xfrm>
            <a:prstGeom prst="line">
              <a:avLst/>
            </a:prstGeom>
            <a:ln w="38100" cap="flat">
              <a:solidFill>
                <a:srgbClr val="000000"/>
              </a:solidFill>
              <a:prstDash val="solid"/>
              <a:headEnd type="none" w="sm" len="sm"/>
              <a:tailEnd type="none" w="sm" len="sm"/>
            </a:ln>
          </p:spPr>
        </p:sp>
        <p:sp>
          <p:nvSpPr>
            <p:cNvPr id="65" name="AutoShape 42">
              <a:extLst>
                <a:ext uri="{FF2B5EF4-FFF2-40B4-BE49-F238E27FC236}">
                  <a16:creationId xmlns="" xmlns:a16="http://schemas.microsoft.com/office/drawing/2014/main" id="{8511B5CB-DCB1-45B3-94D0-B2C13B301114}"/>
                </a:ext>
              </a:extLst>
            </p:cNvPr>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66" name="Group 46">
            <a:extLst>
              <a:ext uri="{FF2B5EF4-FFF2-40B4-BE49-F238E27FC236}">
                <a16:creationId xmlns="" xmlns:a16="http://schemas.microsoft.com/office/drawing/2014/main" id="{E155CCAB-0A62-4433-B7E8-DF0A2034F18F}"/>
              </a:ext>
            </a:extLst>
          </p:cNvPr>
          <p:cNvGrpSpPr/>
          <p:nvPr/>
        </p:nvGrpSpPr>
        <p:grpSpPr>
          <a:xfrm rot="-5400000">
            <a:off x="2815339" y="1546036"/>
            <a:ext cx="599925" cy="599925"/>
            <a:chOff x="0" y="0"/>
            <a:chExt cx="1199850" cy="1199850"/>
          </a:xfrm>
        </p:grpSpPr>
        <p:sp>
          <p:nvSpPr>
            <p:cNvPr id="67" name="AutoShape 47">
              <a:extLst>
                <a:ext uri="{FF2B5EF4-FFF2-40B4-BE49-F238E27FC236}">
                  <a16:creationId xmlns="" xmlns:a16="http://schemas.microsoft.com/office/drawing/2014/main" id="{C0D26845-CAD9-4E2B-A155-34A5C55A334F}"/>
                </a:ext>
              </a:extLst>
            </p:cNvPr>
            <p:cNvSpPr/>
            <p:nvPr/>
          </p:nvSpPr>
          <p:spPr>
            <a:xfrm>
              <a:off x="0" y="0"/>
              <a:ext cx="1199850" cy="0"/>
            </a:xfrm>
            <a:prstGeom prst="line">
              <a:avLst/>
            </a:prstGeom>
            <a:ln w="38100" cap="flat">
              <a:solidFill>
                <a:srgbClr val="000000"/>
              </a:solidFill>
              <a:prstDash val="solid"/>
              <a:headEnd type="none" w="sm" len="sm"/>
              <a:tailEnd type="none" w="sm" len="sm"/>
            </a:ln>
          </p:spPr>
        </p:sp>
        <p:sp>
          <p:nvSpPr>
            <p:cNvPr id="68" name="AutoShape 48">
              <a:extLst>
                <a:ext uri="{FF2B5EF4-FFF2-40B4-BE49-F238E27FC236}">
                  <a16:creationId xmlns="" xmlns:a16="http://schemas.microsoft.com/office/drawing/2014/main" id="{A02708C7-FF75-49E4-BF64-370595C850D1}"/>
                </a:ext>
              </a:extLst>
            </p:cNvPr>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69" name="Group 52">
            <a:extLst>
              <a:ext uri="{FF2B5EF4-FFF2-40B4-BE49-F238E27FC236}">
                <a16:creationId xmlns="" xmlns:a16="http://schemas.microsoft.com/office/drawing/2014/main" id="{F57C3AD0-3DF8-4B07-BC5B-72D58D3EA930}"/>
              </a:ext>
            </a:extLst>
          </p:cNvPr>
          <p:cNvGrpSpPr/>
          <p:nvPr/>
        </p:nvGrpSpPr>
        <p:grpSpPr>
          <a:xfrm rot="5400000">
            <a:off x="9155906" y="342318"/>
            <a:ext cx="599925" cy="599925"/>
            <a:chOff x="0" y="0"/>
            <a:chExt cx="1199850" cy="1199850"/>
          </a:xfrm>
        </p:grpSpPr>
        <p:sp>
          <p:nvSpPr>
            <p:cNvPr id="70" name="AutoShape 53">
              <a:extLst>
                <a:ext uri="{FF2B5EF4-FFF2-40B4-BE49-F238E27FC236}">
                  <a16:creationId xmlns="" xmlns:a16="http://schemas.microsoft.com/office/drawing/2014/main" id="{DAB1795B-CEAA-43CD-B1B8-6C8B112D5A43}"/>
                </a:ext>
              </a:extLst>
            </p:cNvPr>
            <p:cNvSpPr/>
            <p:nvPr/>
          </p:nvSpPr>
          <p:spPr>
            <a:xfrm>
              <a:off x="0" y="0"/>
              <a:ext cx="1199850" cy="0"/>
            </a:xfrm>
            <a:prstGeom prst="line">
              <a:avLst/>
            </a:prstGeom>
            <a:ln w="38100" cap="flat">
              <a:solidFill>
                <a:srgbClr val="000000"/>
              </a:solidFill>
              <a:prstDash val="solid"/>
              <a:headEnd type="none" w="sm" len="sm"/>
              <a:tailEnd type="none" w="sm" len="sm"/>
            </a:ln>
          </p:spPr>
        </p:sp>
        <p:sp>
          <p:nvSpPr>
            <p:cNvPr id="71" name="AutoShape 54">
              <a:extLst>
                <a:ext uri="{FF2B5EF4-FFF2-40B4-BE49-F238E27FC236}">
                  <a16:creationId xmlns="" xmlns:a16="http://schemas.microsoft.com/office/drawing/2014/main" id="{62BCF572-6441-4950-890D-D4045FC85551}"/>
                </a:ext>
              </a:extLst>
            </p:cNvPr>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26" name="Hình chữ nhật 25">
            <a:extLst>
              <a:ext uri="{FF2B5EF4-FFF2-40B4-BE49-F238E27FC236}">
                <a16:creationId xmlns="" xmlns:a16="http://schemas.microsoft.com/office/drawing/2014/main" id="{98A88DEF-E0BE-45BD-99D6-57EDDA59B68C}"/>
              </a:ext>
            </a:extLst>
          </p:cNvPr>
          <p:cNvSpPr/>
          <p:nvPr/>
        </p:nvSpPr>
        <p:spPr>
          <a:xfrm rot="18701798">
            <a:off x="-1219276" y="913975"/>
            <a:ext cx="5022051" cy="846923"/>
          </a:xfrm>
          <a:prstGeom prst="rect">
            <a:avLst/>
          </a:prstGeom>
          <a:solidFill>
            <a:srgbClr val="25D8F9">
              <a:alpha val="84000"/>
            </a:srgbClr>
          </a:solidFill>
          <a:scene3d>
            <a:camera prst="perspectiveRelaxedModerately">
              <a:rot lat="18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Hình chữ nhật 28">
            <a:extLst>
              <a:ext uri="{FF2B5EF4-FFF2-40B4-BE49-F238E27FC236}">
                <a16:creationId xmlns="" xmlns:a16="http://schemas.microsoft.com/office/drawing/2014/main" id="{ABE72C48-48EC-493A-B01B-9960663D2000}"/>
              </a:ext>
            </a:extLst>
          </p:cNvPr>
          <p:cNvSpPr/>
          <p:nvPr/>
        </p:nvSpPr>
        <p:spPr>
          <a:xfrm rot="18755129">
            <a:off x="-422857" y="887009"/>
            <a:ext cx="3506089" cy="646331"/>
          </a:xfrm>
          <a:prstGeom prst="rect">
            <a:avLst/>
          </a:prstGeom>
          <a:noFill/>
        </p:spPr>
        <p:txBody>
          <a:bodyPr wrap="none" lIns="91440" tIns="45720" rIns="91440" bIns="45720">
            <a:spAutoFit/>
            <a:scene3d>
              <a:camera prst="perspectiveRelaxedModerately"/>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prstClr val="black"/>
                </a:solidFill>
                <a:effectLst>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rPr>
              <a:t>Mục</a:t>
            </a:r>
            <a:r>
              <a:rPr kumimoji="0" lang="en-US" sz="3600" b="1" i="0" u="none" strike="noStrike" kern="1200" cap="none" spc="0" normalizeH="0" baseline="0" noProof="0" dirty="0">
                <a:ln/>
                <a:solidFill>
                  <a:prstClr val="black"/>
                </a:solidFill>
                <a:effectLst>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solidFill>
                  <a:prstClr val="black"/>
                </a:solidFill>
                <a:effectLst>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rPr>
              <a:t>tiêu</a:t>
            </a:r>
            <a:r>
              <a:rPr kumimoji="0" lang="en-US" sz="3600" b="1" i="0" u="none" strike="noStrike" kern="1200" cap="none" spc="0" normalizeH="0" baseline="0" noProof="0" dirty="0">
                <a:ln/>
                <a:solidFill>
                  <a:prstClr val="black"/>
                </a:solidFill>
                <a:effectLst>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solidFill>
                  <a:prstClr val="black"/>
                </a:solidFill>
                <a:effectLst>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rPr>
              <a:t>cần</a:t>
            </a:r>
            <a:r>
              <a:rPr kumimoji="0" lang="en-US" sz="3600" b="1" i="0" u="none" strike="noStrike" kern="1200" cap="none" spc="0" normalizeH="0" baseline="0" noProof="0" dirty="0">
                <a:ln/>
                <a:solidFill>
                  <a:prstClr val="black"/>
                </a:solidFill>
                <a:effectLst>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solidFill>
                  <a:prstClr val="black"/>
                </a:solidFill>
                <a:effectLst>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rPr>
              <a:t>đạt</a:t>
            </a:r>
            <a:endParaRPr kumimoji="0" lang="vi-VN" sz="3600" b="1" i="0" u="none" strike="noStrike" kern="1200" cap="none" spc="0" normalizeH="0" baseline="0" noProof="0" dirty="0">
              <a:ln/>
              <a:solidFill>
                <a:prstClr val="black"/>
              </a:solidFill>
              <a:effectLst>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75" name="Rectangle 74"/>
          <p:cNvSpPr/>
          <p:nvPr/>
        </p:nvSpPr>
        <p:spPr>
          <a:xfrm>
            <a:off x="3105437"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 name="Rectangle 78"/>
          <p:cNvSpPr/>
          <p:nvPr/>
        </p:nvSpPr>
        <p:spPr>
          <a:xfrm>
            <a:off x="419127" y="3483830"/>
            <a:ext cx="242630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3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Năng</a:t>
            </a:r>
            <a:r>
              <a:rPr kumimoji="0" lang="en-US" sz="2400" b="0" i="0"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3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lực</a:t>
            </a:r>
            <a:r>
              <a:rPr kumimoji="0" lang="en-US" sz="2400" b="0" i="0"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3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tự</a:t>
            </a:r>
            <a:r>
              <a:rPr kumimoji="0" lang="en-US" sz="2400" b="0" i="0"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3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400" b="0" i="0"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1" name="Rectangle 80"/>
          <p:cNvSpPr/>
          <p:nvPr/>
        </p:nvSpPr>
        <p:spPr>
          <a:xfrm>
            <a:off x="409249" y="4146022"/>
            <a:ext cx="398859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hợp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5" name="Rectangle 84"/>
          <p:cNvSpPr/>
          <p:nvPr/>
        </p:nvSpPr>
        <p:spPr>
          <a:xfrm>
            <a:off x="420411" y="4888515"/>
            <a:ext cx="491512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Năng lực tư duy và lập luận toán học</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7" name="Rectangle 86"/>
          <p:cNvSpPr/>
          <p:nvPr/>
        </p:nvSpPr>
        <p:spPr>
          <a:xfrm>
            <a:off x="6620751" y="3612504"/>
            <a:ext cx="162736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8" name="Rectangle 87"/>
          <p:cNvSpPr/>
          <p:nvPr/>
        </p:nvSpPr>
        <p:spPr>
          <a:xfrm>
            <a:off x="6587927" y="4928630"/>
            <a:ext cx="190911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nhiệm</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9" name="Rectangle 88"/>
          <p:cNvSpPr/>
          <p:nvPr/>
        </p:nvSpPr>
        <p:spPr>
          <a:xfrm>
            <a:off x="6620751" y="4273170"/>
            <a:ext cx="17183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Trung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 name="TextBox 71"/>
          <p:cNvSpPr txBox="1"/>
          <p:nvPr/>
        </p:nvSpPr>
        <p:spPr>
          <a:xfrm>
            <a:off x="4440127" y="2180077"/>
            <a:ext cx="39948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KIẾN THỨC</a:t>
            </a:r>
          </a:p>
        </p:txBody>
      </p:sp>
      <p:grpSp>
        <p:nvGrpSpPr>
          <p:cNvPr id="86" name="Group 23"/>
          <p:cNvGrpSpPr/>
          <p:nvPr/>
        </p:nvGrpSpPr>
        <p:grpSpPr>
          <a:xfrm>
            <a:off x="4314142" y="2200743"/>
            <a:ext cx="3982916" cy="556258"/>
            <a:chOff x="0" y="0"/>
            <a:chExt cx="74362304" cy="4006111"/>
          </a:xfrm>
          <a:solidFill>
            <a:srgbClr val="33CCCC"/>
          </a:solidFill>
          <a:scene3d>
            <a:camera prst="orthographicFront">
              <a:rot lat="0" lon="0" rev="0"/>
            </a:camera>
            <a:lightRig rig="glow" dir="t">
              <a:rot lat="0" lon="0" rev="14100000"/>
            </a:lightRig>
          </a:scene3d>
        </p:grpSpPr>
        <p:sp>
          <p:nvSpPr>
            <p:cNvPr id="90" name="Freeform 24"/>
            <p:cNvSpPr/>
            <p:nvPr/>
          </p:nvSpPr>
          <p:spPr>
            <a:xfrm>
              <a:off x="72390" y="72390"/>
              <a:ext cx="74217525" cy="3861332"/>
            </a:xfrm>
            <a:custGeom>
              <a:avLst/>
              <a:gdLst/>
              <a:ahLst/>
              <a:cxnLst/>
              <a:rect l="l" t="t" r="r" b="b"/>
              <a:pathLst>
                <a:path w="74217525" h="3861332">
                  <a:moveTo>
                    <a:pt x="0" y="0"/>
                  </a:moveTo>
                  <a:lnTo>
                    <a:pt x="74217525" y="0"/>
                  </a:lnTo>
                  <a:lnTo>
                    <a:pt x="74217525" y="3861332"/>
                  </a:lnTo>
                  <a:lnTo>
                    <a:pt x="0" y="3861332"/>
                  </a:lnTo>
                  <a:lnTo>
                    <a:pt x="0" y="0"/>
                  </a:lnTo>
                  <a:close/>
                </a:path>
              </a:pathLst>
            </a:custGeom>
            <a:ln>
              <a:noFill/>
            </a:ln>
            <a:effectLst>
              <a:glow rad="139700">
                <a:schemeClr val="accent4">
                  <a:satMod val="175000"/>
                  <a:alpha val="40000"/>
                </a:schemeClr>
              </a:glow>
            </a:effectLst>
            <a:sp3d prstMaterial="softEdge">
              <a:bevelT w="127000" prst="artDeco"/>
            </a:sp3d>
          </p:spPr>
          <p:style>
            <a:lnRef idx="1">
              <a:schemeClr val="accent1"/>
            </a:lnRef>
            <a:fillRef idx="2">
              <a:schemeClr val="accent1"/>
            </a:fillRef>
            <a:effectRef idx="1">
              <a:schemeClr val="accent1"/>
            </a:effectRef>
            <a:fontRef idx="minor">
              <a:schemeClr val="dk1"/>
            </a:fontRef>
          </p:style>
        </p:sp>
        <p:sp>
          <p:nvSpPr>
            <p:cNvPr id="91" name="Freeform 25"/>
            <p:cNvSpPr/>
            <p:nvPr/>
          </p:nvSpPr>
          <p:spPr>
            <a:xfrm>
              <a:off x="0" y="0"/>
              <a:ext cx="74362301" cy="4006111"/>
            </a:xfrm>
            <a:custGeom>
              <a:avLst/>
              <a:gdLst/>
              <a:ahLst/>
              <a:cxnLst/>
              <a:rect l="l" t="t" r="r" b="b"/>
              <a:pathLst>
                <a:path w="74362301" h="4006111">
                  <a:moveTo>
                    <a:pt x="74217523" y="3861331"/>
                  </a:moveTo>
                  <a:lnTo>
                    <a:pt x="74362301" y="3861331"/>
                  </a:lnTo>
                  <a:lnTo>
                    <a:pt x="74362301" y="4006111"/>
                  </a:lnTo>
                  <a:lnTo>
                    <a:pt x="74217523" y="4006111"/>
                  </a:lnTo>
                  <a:lnTo>
                    <a:pt x="74217523" y="3861331"/>
                  </a:lnTo>
                  <a:close/>
                  <a:moveTo>
                    <a:pt x="0" y="144780"/>
                  </a:moveTo>
                  <a:lnTo>
                    <a:pt x="144780" y="144780"/>
                  </a:lnTo>
                  <a:lnTo>
                    <a:pt x="144780" y="3861331"/>
                  </a:lnTo>
                  <a:lnTo>
                    <a:pt x="0" y="3861331"/>
                  </a:lnTo>
                  <a:lnTo>
                    <a:pt x="0" y="144780"/>
                  </a:lnTo>
                  <a:close/>
                  <a:moveTo>
                    <a:pt x="0" y="3861331"/>
                  </a:moveTo>
                  <a:lnTo>
                    <a:pt x="144780" y="3861331"/>
                  </a:lnTo>
                  <a:lnTo>
                    <a:pt x="144780" y="4006111"/>
                  </a:lnTo>
                  <a:lnTo>
                    <a:pt x="0" y="4006111"/>
                  </a:lnTo>
                  <a:lnTo>
                    <a:pt x="0" y="3861331"/>
                  </a:lnTo>
                  <a:close/>
                  <a:moveTo>
                    <a:pt x="74217523" y="144780"/>
                  </a:moveTo>
                  <a:lnTo>
                    <a:pt x="74362301" y="144780"/>
                  </a:lnTo>
                  <a:lnTo>
                    <a:pt x="74362301" y="3861331"/>
                  </a:lnTo>
                  <a:lnTo>
                    <a:pt x="74217523" y="3861331"/>
                  </a:lnTo>
                  <a:lnTo>
                    <a:pt x="74217523" y="144780"/>
                  </a:lnTo>
                  <a:close/>
                  <a:moveTo>
                    <a:pt x="144780" y="3861331"/>
                  </a:moveTo>
                  <a:lnTo>
                    <a:pt x="74217523" y="3861331"/>
                  </a:lnTo>
                  <a:lnTo>
                    <a:pt x="74217523" y="4006111"/>
                  </a:lnTo>
                  <a:lnTo>
                    <a:pt x="144780" y="4006111"/>
                  </a:lnTo>
                  <a:lnTo>
                    <a:pt x="144780" y="3861331"/>
                  </a:lnTo>
                  <a:close/>
                  <a:moveTo>
                    <a:pt x="74217523" y="0"/>
                  </a:moveTo>
                  <a:lnTo>
                    <a:pt x="74362301" y="0"/>
                  </a:lnTo>
                  <a:lnTo>
                    <a:pt x="74362301" y="144780"/>
                  </a:lnTo>
                  <a:lnTo>
                    <a:pt x="74217523" y="144780"/>
                  </a:lnTo>
                  <a:lnTo>
                    <a:pt x="74217523" y="0"/>
                  </a:lnTo>
                  <a:close/>
                  <a:moveTo>
                    <a:pt x="0" y="0"/>
                  </a:moveTo>
                  <a:lnTo>
                    <a:pt x="144780" y="0"/>
                  </a:lnTo>
                  <a:lnTo>
                    <a:pt x="144780" y="144780"/>
                  </a:lnTo>
                  <a:lnTo>
                    <a:pt x="0" y="144780"/>
                  </a:lnTo>
                  <a:lnTo>
                    <a:pt x="0" y="0"/>
                  </a:lnTo>
                  <a:close/>
                  <a:moveTo>
                    <a:pt x="144780" y="0"/>
                  </a:moveTo>
                  <a:lnTo>
                    <a:pt x="74217523" y="0"/>
                  </a:lnTo>
                  <a:lnTo>
                    <a:pt x="74217523" y="144780"/>
                  </a:lnTo>
                  <a:lnTo>
                    <a:pt x="144780" y="144780"/>
                  </a:lnTo>
                  <a:lnTo>
                    <a:pt x="144780" y="0"/>
                  </a:lnTo>
                  <a:close/>
                </a:path>
              </a:pathLst>
            </a:custGeom>
            <a:ln/>
          </p:spPr>
          <p:style>
            <a:lnRef idx="1">
              <a:schemeClr val="accent1"/>
            </a:lnRef>
            <a:fillRef idx="2">
              <a:schemeClr val="accent1"/>
            </a:fillRef>
            <a:effectRef idx="1">
              <a:schemeClr val="accent1"/>
            </a:effectRef>
            <a:fontRef idx="minor">
              <a:schemeClr val="dk1"/>
            </a:fontRef>
          </p:style>
        </p:sp>
      </p:grpSp>
      <p:sp>
        <p:nvSpPr>
          <p:cNvPr id="84" name="TextBox 83"/>
          <p:cNvSpPr txBox="1"/>
          <p:nvPr/>
        </p:nvSpPr>
        <p:spPr>
          <a:xfrm>
            <a:off x="4145043" y="2174325"/>
            <a:ext cx="39948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KIẾN THỨC</a:t>
            </a:r>
          </a:p>
        </p:txBody>
      </p:sp>
      <p:sp>
        <p:nvSpPr>
          <p:cNvPr id="92" name="TextBox 91"/>
          <p:cNvSpPr txBox="1"/>
          <p:nvPr/>
        </p:nvSpPr>
        <p:spPr>
          <a:xfrm>
            <a:off x="1215296" y="5793181"/>
            <a:ext cx="39948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NĂNG LỰC</a:t>
            </a:r>
          </a:p>
        </p:txBody>
      </p:sp>
      <p:grpSp>
        <p:nvGrpSpPr>
          <p:cNvPr id="93" name="Group 23"/>
          <p:cNvGrpSpPr/>
          <p:nvPr/>
        </p:nvGrpSpPr>
        <p:grpSpPr>
          <a:xfrm>
            <a:off x="6863295" y="5913703"/>
            <a:ext cx="3982916" cy="556258"/>
            <a:chOff x="0" y="0"/>
            <a:chExt cx="74362304" cy="4006111"/>
          </a:xfrm>
          <a:solidFill>
            <a:srgbClr val="33CCCC"/>
          </a:solidFill>
          <a:scene3d>
            <a:camera prst="orthographicFront">
              <a:rot lat="0" lon="0" rev="0"/>
            </a:camera>
            <a:lightRig rig="glow" dir="t">
              <a:rot lat="0" lon="0" rev="14100000"/>
            </a:lightRig>
          </a:scene3d>
        </p:grpSpPr>
        <p:sp>
          <p:nvSpPr>
            <p:cNvPr id="94" name="Freeform 24"/>
            <p:cNvSpPr/>
            <p:nvPr/>
          </p:nvSpPr>
          <p:spPr>
            <a:xfrm>
              <a:off x="72390" y="72390"/>
              <a:ext cx="74217525" cy="3861332"/>
            </a:xfrm>
            <a:custGeom>
              <a:avLst/>
              <a:gdLst/>
              <a:ahLst/>
              <a:cxnLst/>
              <a:rect l="l" t="t" r="r" b="b"/>
              <a:pathLst>
                <a:path w="74217525" h="3861332">
                  <a:moveTo>
                    <a:pt x="0" y="0"/>
                  </a:moveTo>
                  <a:lnTo>
                    <a:pt x="74217525" y="0"/>
                  </a:lnTo>
                  <a:lnTo>
                    <a:pt x="74217525" y="3861332"/>
                  </a:lnTo>
                  <a:lnTo>
                    <a:pt x="0" y="3861332"/>
                  </a:lnTo>
                  <a:lnTo>
                    <a:pt x="0" y="0"/>
                  </a:lnTo>
                  <a:close/>
                </a:path>
              </a:pathLst>
            </a:custGeom>
            <a:ln>
              <a:noFill/>
            </a:ln>
            <a:effectLst>
              <a:glow rad="139700">
                <a:schemeClr val="accent4">
                  <a:satMod val="175000"/>
                  <a:alpha val="40000"/>
                </a:schemeClr>
              </a:glow>
            </a:effectLst>
            <a:sp3d prstMaterial="softEdge">
              <a:bevelT w="127000" prst="artDeco"/>
            </a:sp3d>
          </p:spPr>
          <p:style>
            <a:lnRef idx="1">
              <a:schemeClr val="accent1"/>
            </a:lnRef>
            <a:fillRef idx="2">
              <a:schemeClr val="accent1"/>
            </a:fillRef>
            <a:effectRef idx="1">
              <a:schemeClr val="accent1"/>
            </a:effectRef>
            <a:fontRef idx="minor">
              <a:schemeClr val="dk1"/>
            </a:fontRef>
          </p:style>
        </p:sp>
        <p:sp>
          <p:nvSpPr>
            <p:cNvPr id="95" name="Freeform 25"/>
            <p:cNvSpPr/>
            <p:nvPr/>
          </p:nvSpPr>
          <p:spPr>
            <a:xfrm>
              <a:off x="0" y="0"/>
              <a:ext cx="74362301" cy="4006111"/>
            </a:xfrm>
            <a:custGeom>
              <a:avLst/>
              <a:gdLst/>
              <a:ahLst/>
              <a:cxnLst/>
              <a:rect l="l" t="t" r="r" b="b"/>
              <a:pathLst>
                <a:path w="74362301" h="4006111">
                  <a:moveTo>
                    <a:pt x="74217523" y="3861331"/>
                  </a:moveTo>
                  <a:lnTo>
                    <a:pt x="74362301" y="3861331"/>
                  </a:lnTo>
                  <a:lnTo>
                    <a:pt x="74362301" y="4006111"/>
                  </a:lnTo>
                  <a:lnTo>
                    <a:pt x="74217523" y="4006111"/>
                  </a:lnTo>
                  <a:lnTo>
                    <a:pt x="74217523" y="3861331"/>
                  </a:lnTo>
                  <a:close/>
                  <a:moveTo>
                    <a:pt x="0" y="144780"/>
                  </a:moveTo>
                  <a:lnTo>
                    <a:pt x="144780" y="144780"/>
                  </a:lnTo>
                  <a:lnTo>
                    <a:pt x="144780" y="3861331"/>
                  </a:lnTo>
                  <a:lnTo>
                    <a:pt x="0" y="3861331"/>
                  </a:lnTo>
                  <a:lnTo>
                    <a:pt x="0" y="144780"/>
                  </a:lnTo>
                  <a:close/>
                  <a:moveTo>
                    <a:pt x="0" y="3861331"/>
                  </a:moveTo>
                  <a:lnTo>
                    <a:pt x="144780" y="3861331"/>
                  </a:lnTo>
                  <a:lnTo>
                    <a:pt x="144780" y="4006111"/>
                  </a:lnTo>
                  <a:lnTo>
                    <a:pt x="0" y="4006111"/>
                  </a:lnTo>
                  <a:lnTo>
                    <a:pt x="0" y="3861331"/>
                  </a:lnTo>
                  <a:close/>
                  <a:moveTo>
                    <a:pt x="74217523" y="144780"/>
                  </a:moveTo>
                  <a:lnTo>
                    <a:pt x="74362301" y="144780"/>
                  </a:lnTo>
                  <a:lnTo>
                    <a:pt x="74362301" y="3861331"/>
                  </a:lnTo>
                  <a:lnTo>
                    <a:pt x="74217523" y="3861331"/>
                  </a:lnTo>
                  <a:lnTo>
                    <a:pt x="74217523" y="144780"/>
                  </a:lnTo>
                  <a:close/>
                  <a:moveTo>
                    <a:pt x="144780" y="3861331"/>
                  </a:moveTo>
                  <a:lnTo>
                    <a:pt x="74217523" y="3861331"/>
                  </a:lnTo>
                  <a:lnTo>
                    <a:pt x="74217523" y="4006111"/>
                  </a:lnTo>
                  <a:lnTo>
                    <a:pt x="144780" y="4006111"/>
                  </a:lnTo>
                  <a:lnTo>
                    <a:pt x="144780" y="3861331"/>
                  </a:lnTo>
                  <a:close/>
                  <a:moveTo>
                    <a:pt x="74217523" y="0"/>
                  </a:moveTo>
                  <a:lnTo>
                    <a:pt x="74362301" y="0"/>
                  </a:lnTo>
                  <a:lnTo>
                    <a:pt x="74362301" y="144780"/>
                  </a:lnTo>
                  <a:lnTo>
                    <a:pt x="74217523" y="144780"/>
                  </a:lnTo>
                  <a:lnTo>
                    <a:pt x="74217523" y="0"/>
                  </a:lnTo>
                  <a:close/>
                  <a:moveTo>
                    <a:pt x="0" y="0"/>
                  </a:moveTo>
                  <a:lnTo>
                    <a:pt x="144780" y="0"/>
                  </a:lnTo>
                  <a:lnTo>
                    <a:pt x="144780" y="144780"/>
                  </a:lnTo>
                  <a:lnTo>
                    <a:pt x="0" y="144780"/>
                  </a:lnTo>
                  <a:lnTo>
                    <a:pt x="0" y="0"/>
                  </a:lnTo>
                  <a:close/>
                  <a:moveTo>
                    <a:pt x="144780" y="0"/>
                  </a:moveTo>
                  <a:lnTo>
                    <a:pt x="74217523" y="0"/>
                  </a:lnTo>
                  <a:lnTo>
                    <a:pt x="74217523" y="144780"/>
                  </a:lnTo>
                  <a:lnTo>
                    <a:pt x="144780" y="144780"/>
                  </a:lnTo>
                  <a:lnTo>
                    <a:pt x="144780" y="0"/>
                  </a:lnTo>
                  <a:close/>
                </a:path>
              </a:pathLst>
            </a:custGeom>
            <a:ln/>
          </p:spPr>
          <p:style>
            <a:lnRef idx="1">
              <a:schemeClr val="accent1"/>
            </a:lnRef>
            <a:fillRef idx="2">
              <a:schemeClr val="accent1"/>
            </a:fillRef>
            <a:effectRef idx="1">
              <a:schemeClr val="accent1"/>
            </a:effectRef>
            <a:fontRef idx="minor">
              <a:schemeClr val="dk1"/>
            </a:fontRef>
          </p:style>
        </p:sp>
      </p:grpSp>
      <p:sp>
        <p:nvSpPr>
          <p:cNvPr id="96" name="TextBox 95"/>
          <p:cNvSpPr txBox="1"/>
          <p:nvPr/>
        </p:nvSpPr>
        <p:spPr>
          <a:xfrm>
            <a:off x="6886276" y="5858474"/>
            <a:ext cx="39948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PHẨM CHẤT</a:t>
            </a:r>
          </a:p>
        </p:txBody>
      </p:sp>
      <p:sp>
        <p:nvSpPr>
          <p:cNvPr id="10" name="Rectangle 9"/>
          <p:cNvSpPr/>
          <p:nvPr/>
        </p:nvSpPr>
        <p:spPr>
          <a:xfrm>
            <a:off x="3188597" y="455214"/>
            <a:ext cx="6096000" cy="1569660"/>
          </a:xfrm>
          <a:prstGeom prst="rect">
            <a:avLst/>
          </a:prstGeom>
        </p:spPr>
        <p:txBody>
          <a:bodyPr>
            <a:spAutoFit/>
          </a:bodyPr>
          <a:lstStyle/>
          <a:p>
            <a:pPr algn="just">
              <a:spcBef>
                <a:spcPts val="300"/>
              </a:spcBef>
              <a:spcAft>
                <a:spcPts val="300"/>
              </a:spcAft>
            </a:pP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Củng</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cố</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khắc</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sâu</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cách</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giải</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bất</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phương</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trình</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bậc</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nhất</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một</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ẩn</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và</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giải</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được</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một</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số</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bài</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toán</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đưa</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về</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giải</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bất</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phương</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trình</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bậc</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nhất</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một</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ẩn</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trong</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thực</a:t>
            </a:r>
            <a:r>
              <a:rPr lang="en-US" sz="2400" dirty="0">
                <a:latin typeface="Times New Roman" panose="02020603050405020304" pitchFamily="18" charset="0"/>
                <a:ea typeface="Yu Mincho"/>
              </a:rPr>
              <a:t> </a:t>
            </a:r>
            <a:r>
              <a:rPr lang="en-US" sz="2400" dirty="0" err="1">
                <a:latin typeface="Times New Roman" panose="02020603050405020304" pitchFamily="18" charset="0"/>
                <a:ea typeface="Yu Mincho"/>
              </a:rPr>
              <a:t>tế</a:t>
            </a:r>
            <a:r>
              <a:rPr lang="en-US" sz="2400" dirty="0">
                <a:latin typeface="Times New Roman" panose="02020603050405020304" pitchFamily="18" charset="0"/>
                <a:ea typeface="Yu Mincho"/>
              </a:rPr>
              <a:t>.</a:t>
            </a:r>
            <a:endParaRPr lang="en-US" sz="2400" dirty="0">
              <a:effectLst/>
              <a:latin typeface="Times New Roman" panose="02020603050405020304" pitchFamily="18" charset="0"/>
              <a:ea typeface="Yu Mincho"/>
            </a:endParaRPr>
          </a:p>
        </p:txBody>
      </p:sp>
    </p:spTree>
    <p:extLst>
      <p:ext uri="{BB962C8B-B14F-4D97-AF65-F5344CB8AC3E}">
        <p14:creationId xmlns:p14="http://schemas.microsoft.com/office/powerpoint/2010/main" val="188666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4660" y="574926"/>
            <a:ext cx="5479696" cy="2330665"/>
          </a:xfrm>
          <a:prstGeom prst="rect">
            <a:avLst/>
          </a:prstGeom>
        </p:spPr>
      </p:pic>
      <p:sp>
        <p:nvSpPr>
          <p:cNvPr id="32" name="文本框 31"/>
          <p:cNvSpPr txBox="1"/>
          <p:nvPr/>
        </p:nvSpPr>
        <p:spPr>
          <a:xfrm>
            <a:off x="1905360" y="2019198"/>
            <a:ext cx="777777"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2A3D52"/>
                </a:solidFill>
                <a:effectLst/>
                <a:uLnTx/>
                <a:uFillTx/>
                <a:latin typeface="Agency FB" panose="020B0503020202020204" pitchFamily="34" charset="0"/>
                <a:ea typeface="微软雅黑" panose="020B0503020204020204" pitchFamily="34" charset="-122"/>
                <a:cs typeface="+mn-cs"/>
              </a:rPr>
              <a:t>01</a:t>
            </a:r>
            <a:endParaRPr kumimoji="0" lang="zh-CN" altLang="en-US" sz="6600" b="1" i="0" u="none" strike="noStrike" kern="1200" cap="none" spc="0" normalizeH="0" baseline="0" noProof="0" dirty="0">
              <a:ln>
                <a:noFill/>
              </a:ln>
              <a:solidFill>
                <a:srgbClr val="2A3D52"/>
              </a:solidFill>
              <a:effectLst/>
              <a:uLnTx/>
              <a:uFillTx/>
              <a:latin typeface="Agency FB" panose="020B0503020202020204" pitchFamily="34" charset="0"/>
              <a:ea typeface="微软雅黑" panose="020B0503020204020204" pitchFamily="34" charset="-122"/>
              <a:cs typeface="+mn-cs"/>
            </a:endParaRPr>
          </a:p>
        </p:txBody>
      </p:sp>
      <p:sp>
        <p:nvSpPr>
          <p:cNvPr id="33" name="文本框 32"/>
          <p:cNvSpPr txBox="1"/>
          <p:nvPr/>
        </p:nvSpPr>
        <p:spPr>
          <a:xfrm>
            <a:off x="5710686" y="1412502"/>
            <a:ext cx="440809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F8F8F8"/>
                </a:solidFill>
                <a:effectLst/>
                <a:uLnTx/>
                <a:uFillTx/>
                <a:latin typeface="Times New Roman" panose="02020603050405020304" pitchFamily="18" charset="0"/>
                <a:ea typeface="幼圆" panose="02010509060101010101" pitchFamily="49" charset="-122"/>
                <a:cs typeface="Times New Roman" panose="02020603050405020304" pitchFamily="18" charset="0"/>
              </a:rPr>
              <a:t>KHỞI</a:t>
            </a:r>
            <a:r>
              <a:rPr kumimoji="0" lang="en-US" altLang="zh-CN" sz="4400" b="1" i="0" u="none" strike="noStrike" kern="1200" cap="none" spc="0" normalizeH="0" noProof="0" dirty="0" smtClean="0">
                <a:ln>
                  <a:noFill/>
                </a:ln>
                <a:solidFill>
                  <a:srgbClr val="F8F8F8"/>
                </a:solidFill>
                <a:effectLst/>
                <a:uLnTx/>
                <a:uFillTx/>
                <a:latin typeface="Times New Roman" panose="02020603050405020304" pitchFamily="18" charset="0"/>
                <a:ea typeface="幼圆" panose="02010509060101010101" pitchFamily="49" charset="-122"/>
                <a:cs typeface="Times New Roman" panose="02020603050405020304" pitchFamily="18" charset="0"/>
              </a:rPr>
              <a:t> ĐỘNG</a:t>
            </a:r>
            <a:endParaRPr kumimoji="0" lang="en-US" altLang="zh-CN" sz="4400" b="1" i="0" u="none" strike="noStrike" kern="1200" cap="none" spc="0" normalizeH="0" baseline="0" noProof="0" dirty="0">
              <a:ln>
                <a:noFill/>
              </a:ln>
              <a:solidFill>
                <a:srgbClr val="F8F8F8"/>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19790287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4548" y="-249098"/>
            <a:ext cx="12549812" cy="7331542"/>
            <a:chOff x="-284931" y="-235117"/>
            <a:chExt cx="12549812" cy="7285893"/>
          </a:xfrm>
        </p:grpSpPr>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89"/>
              <a:ext cx="12222207"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61776" y="2724601"/>
              <a:ext cx="748580" cy="7511868"/>
            </a:xfrm>
            <a:prstGeom prst="rect">
              <a:avLst/>
            </a:prstGeom>
            <a:scene3d>
              <a:camera prst="orthographicFront"/>
              <a:lightRig rig="threePt" dir="t"/>
            </a:scene3d>
            <a:sp3d>
              <a:bevelT prst="convex"/>
            </a:sp3d>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1228" y="1583605"/>
              <a:ext cx="1326456" cy="2227650"/>
            </a:xfrm>
            <a:prstGeom prst="rect">
              <a:avLst/>
            </a:prstGeom>
          </p:spPr>
        </p:pic>
        <p:pic>
          <p:nvPicPr>
            <p:cNvPr id="30"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53726" y="1573601"/>
              <a:ext cx="2503195" cy="13745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Ảnh động Powerpoint CT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486468" y="1465540"/>
              <a:ext cx="758131" cy="55355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wooden signboard 5 | borders, frames and signboards ...&#10;"/>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822" l="0" r="100000"/>
                      </a14:imgEffect>
                    </a14:imgLayer>
                  </a14:imgProps>
                </a:ext>
                <a:ext uri="{28A0092B-C50C-407E-A947-70E740481C1C}">
                  <a14:useLocalDpi xmlns:a14="http://schemas.microsoft.com/office/drawing/2010/main" val="0"/>
                </a:ext>
              </a:extLst>
            </a:blip>
            <a:srcRect/>
            <a:stretch>
              <a:fillRect/>
            </a:stretch>
          </p:blipFill>
          <p:spPr bwMode="auto">
            <a:xfrm>
              <a:off x="-42674" y="-23759"/>
              <a:ext cx="3046413" cy="306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9047" y="147725"/>
              <a:ext cx="2616563" cy="1754326"/>
            </a:xfrm>
            <a:prstGeom prst="rect">
              <a:avLst/>
            </a:prstGeom>
            <a:blipFill>
              <a:blip r:embed="rId9"/>
              <a:stretch>
                <a:fillRect/>
              </a:stretch>
            </a:blipFill>
            <a:scene3d>
              <a:camera prst="perspectiveAbove">
                <a:rot lat="20400000" lon="1200000" rev="0"/>
              </a:camera>
              <a:lightRig rig="freezing" dir="t"/>
            </a:scene3d>
            <a:sp3d extrusionH="514350"/>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smtClean="0">
                  <a:ln/>
                  <a:solidFill>
                    <a:srgbClr val="FF0000"/>
                  </a:solidFill>
                </a:rPr>
                <a:t>THU HOẠCH</a:t>
              </a:r>
            </a:p>
            <a:p>
              <a:pPr algn="ctr"/>
              <a:r>
                <a:rPr lang="en-US" sz="3600" b="1" dirty="0" smtClean="0">
                  <a:ln/>
                  <a:solidFill>
                    <a:srgbClr val="FF0000"/>
                  </a:solidFill>
                </a:rPr>
                <a:t> LÚA</a:t>
              </a:r>
              <a:endParaRPr lang="en-US" sz="3600" b="1" dirty="0">
                <a:ln/>
                <a:solidFill>
                  <a:srgbClr val="FF0000"/>
                </a:solidFill>
              </a:endParaRPr>
            </a:p>
          </p:txBody>
        </p:sp>
        <p:pic>
          <p:nvPicPr>
            <p:cNvPr id="31" name="Picture 4" descr="https://lh3.googleusercontent.com/-oxEvxLWYKNE/WsHNvV1kEYI/AAAAAAAAB6Y/myj0_YThtlkvm2tL5OBHCEfxtj-7TP6jgCHMYCw/h136/5-mau_slide_powerpoint_dep_ctu.vn_(25).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12250" y="-235117"/>
              <a:ext cx="1414546" cy="14256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630" y="4462901"/>
              <a:ext cx="2587875" cy="2587875"/>
            </a:xfrm>
            <a:prstGeom prst="rect">
              <a:avLst/>
            </a:prstGeom>
          </p:spPr>
        </p:pic>
        <p:pic>
          <p:nvPicPr>
            <p:cNvPr id="10" name="Picture 4" descr="https://lh3.googleusercontent.com/-fc5HpkEHCw0/WsHJcUsjBBI/AAAAAAAABi0/dvbZ_MXzdy8iamGz9dbtwthO5BNj5EO5gCHMYCw/h136/3-mau_slide_powerpoint_dep_ctu.vn_(164).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132502" y="-27407"/>
              <a:ext cx="1046693" cy="83735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13" cstate="print">
              <a:duotone>
                <a:prstClr val="black"/>
                <a:srgbClr val="CCFF33">
                  <a:tint val="45000"/>
                  <a:satMod val="400000"/>
                </a:srgbClr>
              </a:duotone>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a:off x="-284931" y="2541650"/>
              <a:ext cx="2587875" cy="2587875"/>
            </a:xfrm>
            <a:prstGeom prst="rect">
              <a:avLst/>
            </a:prstGeom>
          </p:spPr>
        </p:pic>
        <p:pic>
          <p:nvPicPr>
            <p:cNvPr id="32" name="Picture 6" descr="https://lh3.googleusercontent.com/-hCZmtIGIYWo/WsHN9xcCJ-I/AAAAAAAAB7c/XZXLuzX8LEgcBZyvQvRyNuKebeDk0QYhwCHMYCw/h136/6-mau_slide_powerpoint_dep_ctu.vn_(38).jpg"/>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704317" y="39054"/>
              <a:ext cx="3560564" cy="15227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16" cstate="print">
              <a:extLst>
                <a:ext uri="{28A0092B-C50C-407E-A947-70E740481C1C}">
                  <a14:useLocalDpi xmlns:a14="http://schemas.microsoft.com/office/drawing/2010/main" val="0"/>
                </a:ext>
              </a:extLst>
            </a:blip>
            <a:srcRect l="4316" t="23514" r="5792" b="34551"/>
            <a:stretch/>
          </p:blipFill>
          <p:spPr>
            <a:xfrm>
              <a:off x="1294413" y="5460510"/>
              <a:ext cx="2945122" cy="1373920"/>
            </a:xfrm>
            <a:prstGeom prst="rect">
              <a:avLst/>
            </a:prstGeom>
          </p:spPr>
        </p:pic>
      </p:grpSp>
      <p:pic>
        <p:nvPicPr>
          <p:cNvPr id="87" name="Picture 9" descr="001[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a:xfrm>
            <a:off x="10787458" y="2244484"/>
            <a:ext cx="1470025"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 name="Picture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97208" y="-736375"/>
            <a:ext cx="748580" cy="7511868"/>
          </a:xfrm>
          <a:prstGeom prst="rect">
            <a:avLst/>
          </a:prstGeom>
          <a:scene3d>
            <a:camera prst="orthographicFront"/>
            <a:lightRig rig="threePt" dir="t"/>
          </a:scene3d>
          <a:sp3d>
            <a:bevelT prst="convex"/>
          </a:sp3d>
        </p:spPr>
      </p:pic>
      <p:pic>
        <p:nvPicPr>
          <p:cNvPr id="106"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8157" y="1828233"/>
            <a:ext cx="1839465" cy="11393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Powerpoint CTU"/>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900277" y="1551833"/>
            <a:ext cx="698316" cy="65176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355010" y="4478355"/>
            <a:ext cx="2627397" cy="1180849"/>
          </a:xfrm>
          <a:prstGeom prst="rect">
            <a:avLst/>
          </a:prstGeom>
        </p:spPr>
      </p:pic>
      <p:grpSp>
        <p:nvGrpSpPr>
          <p:cNvPr id="84" name="Group 83"/>
          <p:cNvGrpSpPr/>
          <p:nvPr/>
        </p:nvGrpSpPr>
        <p:grpSpPr>
          <a:xfrm>
            <a:off x="4670678" y="3934919"/>
            <a:ext cx="7019179" cy="1204326"/>
            <a:chOff x="4600835" y="5399468"/>
            <a:chExt cx="7019179" cy="1204326"/>
          </a:xfrm>
        </p:grpSpPr>
        <p:pic>
          <p:nvPicPr>
            <p:cNvPr id="85" name="Picture 84"/>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86" name="Picture 85"/>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9" name="Picture 8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0" name="Picture 89"/>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91" name="Picture 90"/>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92" name="Picture 91"/>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93" name="Picture 9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94" name="Picture 9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95" name="Group 94"/>
          <p:cNvGrpSpPr/>
          <p:nvPr/>
        </p:nvGrpSpPr>
        <p:grpSpPr>
          <a:xfrm>
            <a:off x="4724471" y="4778928"/>
            <a:ext cx="7019179" cy="1204326"/>
            <a:chOff x="4600835" y="5399468"/>
            <a:chExt cx="7019179" cy="1204326"/>
          </a:xfrm>
        </p:grpSpPr>
        <p:pic>
          <p:nvPicPr>
            <p:cNvPr id="96" name="Picture 95"/>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97" name="Picture 96"/>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98" name="Picture 9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9" name="Picture 9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1" name="Picture 100"/>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7" name="Picture 106"/>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8" name="Picture 10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09" name="Picture 10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1030" name="Picture 6" descr="https://lh3.googleusercontent.com/-Kkc4Enb-B1s/WsHJ4xMjM8I/AAAAAAAABls/2i_8PTUGO3Mp64J4O-5njByn1TOmDML7wCHMYCw/h136/3-mau_slide_powerpoint_dep_ctu.vn_(210).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306605" y="2655971"/>
            <a:ext cx="1381125" cy="685800"/>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Group 71"/>
          <p:cNvGrpSpPr/>
          <p:nvPr/>
        </p:nvGrpSpPr>
        <p:grpSpPr>
          <a:xfrm>
            <a:off x="4657818" y="2587390"/>
            <a:ext cx="7019179" cy="1204326"/>
            <a:chOff x="4600835" y="5399468"/>
            <a:chExt cx="7019179" cy="1204326"/>
          </a:xfrm>
        </p:grpSpPr>
        <p:pic>
          <p:nvPicPr>
            <p:cNvPr id="73" name="Picture 7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74" name="Picture 7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8" name="Picture 8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102" name="Picture 101"/>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3" name="Picture 10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4" name="Picture 10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5" name="Picture 104"/>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10" name="Picture 109"/>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61" name="Group 60"/>
          <p:cNvGrpSpPr/>
          <p:nvPr/>
        </p:nvGrpSpPr>
        <p:grpSpPr>
          <a:xfrm>
            <a:off x="4668339" y="3337594"/>
            <a:ext cx="7019179" cy="1204326"/>
            <a:chOff x="4600835" y="5399468"/>
            <a:chExt cx="7019179" cy="1204326"/>
          </a:xfrm>
        </p:grpSpPr>
        <p:pic>
          <p:nvPicPr>
            <p:cNvPr id="62" name="Picture 61"/>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63" name="Picture 6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64" name="Picture 6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65" name="Picture 64"/>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67" name="Picture 66"/>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68" name="Picture 6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69" name="Picture 6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70" name="Picture 69"/>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13" name="Picture 12">
            <a:hlinkClick r:id="rId22" action="ppaction://hlinksldjump"/>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331305" y="1473119"/>
            <a:ext cx="1369728" cy="1268777"/>
          </a:xfrm>
          <a:prstGeom prst="rect">
            <a:avLst/>
          </a:prstGeom>
        </p:spPr>
      </p:pic>
      <p:pic>
        <p:nvPicPr>
          <p:cNvPr id="14" name="Picture 13">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932131" y="1515569"/>
            <a:ext cx="1259512" cy="1166684"/>
          </a:xfrm>
          <a:prstGeom prst="rect">
            <a:avLst/>
          </a:prstGeom>
        </p:spPr>
      </p:pic>
      <p:pic>
        <p:nvPicPr>
          <p:cNvPr id="15" name="Picture 14">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664657" y="1558817"/>
            <a:ext cx="1244671" cy="1152937"/>
          </a:xfrm>
          <a:prstGeom prst="rect">
            <a:avLst/>
          </a:prstGeom>
        </p:spPr>
      </p:pic>
    </p:spTree>
    <p:extLst>
      <p:ext uri="{BB962C8B-B14F-4D97-AF65-F5344CB8AC3E}">
        <p14:creationId xmlns:p14="http://schemas.microsoft.com/office/powerpoint/2010/main" val="3886118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61509" y="39273"/>
            <a:ext cx="3719946" cy="89563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1">
            <a:schemeClr val="lt2"/>
          </a:fillRef>
          <a:effectRef idx="0">
            <a:scrgbClr r="0" g="0" b="0"/>
          </a:effectRef>
          <a:fontRef idx="major"/>
        </p:style>
        <p:txBody>
          <a:bodyPr wrap="none" lIns="91440" tIns="45720" rIns="91440" bIns="45720">
            <a:prstTxWarp prst="textChevron">
              <a:avLst/>
            </a:prstTxWarp>
            <a:spAutoFit/>
          </a:bodyPr>
          <a:lstStyle/>
          <a:p>
            <a:pPr algn="ctr"/>
            <a:r>
              <a:rPr lang="en-US" sz="5400" b="1" spc="50" dirty="0" smtClean="0">
                <a:ln w="0"/>
                <a:solidFill>
                  <a:srgbClr val="FF0000"/>
                </a:solidFill>
                <a:effectLst>
                  <a:innerShdw blurRad="63500" dist="50800" dir="13500000">
                    <a:srgbClr val="000000">
                      <a:alpha val="50000"/>
                    </a:srgbClr>
                  </a:innerShdw>
                </a:effectLst>
              </a:rPr>
              <a:t>HƯỚNG DẪN</a:t>
            </a:r>
            <a:endParaRPr lang="en-US" sz="5400" b="1" spc="50" dirty="0">
              <a:ln w="0"/>
              <a:solidFill>
                <a:srgbClr val="FF0000"/>
              </a:solidFill>
              <a:effectLst>
                <a:innerShdw blurRad="63500" dist="50800" dir="13500000">
                  <a:srgbClr val="000000">
                    <a:alpha val="50000"/>
                  </a:srgbClr>
                </a:innerShdw>
              </a:effectLst>
            </a:endParaRPr>
          </a:p>
        </p:txBody>
      </p:sp>
      <p:sp>
        <p:nvSpPr>
          <p:cNvPr id="6" name="Rectangle 5"/>
          <p:cNvSpPr/>
          <p:nvPr/>
        </p:nvSpPr>
        <p:spPr>
          <a:xfrm>
            <a:off x="31366" y="4796508"/>
            <a:ext cx="12035186" cy="1384995"/>
          </a:xfrm>
          <a:prstGeom prst="rect">
            <a:avLst/>
          </a:prstGeom>
          <a:noFill/>
        </p:spPr>
        <p:txBody>
          <a:bodyPr wrap="square" lIns="91440" tIns="45720" rIns="91440" bIns="45720">
            <a:spAutoFit/>
          </a:bodyPr>
          <a:lstStyle/>
          <a:p>
            <a:pPr algn="just"/>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Các</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em</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hãy</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giúp</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bác</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nông</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dân</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của</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chúng</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ta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thu</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hoạch</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lúa</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đi</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nào</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Bằng</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cách</a:t>
            </a:r>
            <a:endPar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a:p>
            <a:pPr algn="just"/>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Trả</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lời</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1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câu</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hỏi</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ứng</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với</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thu</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hoạch</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1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dãy</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800" b="1" dirty="0" err="1"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lúa</a:t>
            </a:r>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a:t>
            </a:r>
          </a:p>
          <a:p>
            <a:pPr algn="just"/>
            <a:r>
              <a:rPr lang="en-US" sz="2800" b="1" dirty="0" smtClean="0">
                <a:ln w="12700">
                  <a:solidFill>
                    <a:schemeClr val="accent3">
                      <a:lumMod val="50000"/>
                    </a:schemeClr>
                  </a:solidFill>
                  <a:prstDash val="solid"/>
                </a:ln>
                <a:effectLst>
                  <a:innerShdw blurRad="177800">
                    <a:schemeClr val="accent3">
                      <a:lumMod val="50000"/>
                    </a:schemeClr>
                  </a:innerShdw>
                </a:effectLst>
                <a:latin typeface="Times New Roman" panose="02020603050405020304" pitchFamily="18" charset="0"/>
                <a:cs typeface="Times New Roman" panose="02020603050405020304" pitchFamily="18" charset="0"/>
              </a:rPr>
              <a:t> ĐỢI GÌ NỮA CHÚNG TA CÙNG THỰC HIỆN NÀO CÁC EM!!!!!!!!!!!</a:t>
            </a:r>
          </a:p>
        </p:txBody>
      </p:sp>
      <p:pic>
        <p:nvPicPr>
          <p:cNvPr id="9" name="Picture 4" descr="https://lh3.googleusercontent.com/-O_jOpzs4cB4/WsHO0F0eYmI/AAAAAAAACAw/-RG37oWVKt4jSXj_JppqbSv5XgA9hzUCwCHMYCw/h136/6-mau_slide_powerpoint_dep_ctu.vn_(123).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08322" y="6120878"/>
            <a:ext cx="1583678" cy="64977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2137" y="1098874"/>
            <a:ext cx="11878369" cy="584775"/>
          </a:xfrm>
          <a:prstGeom prst="rect">
            <a:avLst/>
          </a:prstGeom>
        </p:spPr>
        <p:txBody>
          <a:bodyPr wrap="square">
            <a:spAutoFit/>
          </a:bodyPr>
          <a:lstStyle/>
          <a:p>
            <a:pPr marL="457200" indent="-457200">
              <a:buFont typeface="Wingdings" panose="05000000000000000000" pitchFamily="2" charset="2"/>
              <a:buChar char="Ø"/>
            </a:pPr>
            <a:endParaRPr lang="en-US" sz="3200" dirty="0">
              <a:ln w="0"/>
              <a:effectLst>
                <a:outerShdw blurRad="38100" dist="19050" dir="2700000" algn="tl" rotWithShape="0">
                  <a:schemeClr val="dk1">
                    <a:alpha val="40000"/>
                  </a:schemeClr>
                </a:outerShdw>
              </a:effectLst>
              <a:latin typeface="+mj-lt"/>
            </a:endParaRPr>
          </a:p>
        </p:txBody>
      </p:sp>
      <p:sp>
        <p:nvSpPr>
          <p:cNvPr id="2" name="Rectangle 1"/>
          <p:cNvSpPr>
            <a:spLocks noChangeArrowheads="1"/>
          </p:cNvSpPr>
          <p:nvPr/>
        </p:nvSpPr>
        <p:spPr bwMode="auto">
          <a:xfrm>
            <a:off x="192088" y="1098874"/>
            <a:ext cx="11874464" cy="3807096"/>
          </a:xfrm>
          <a:prstGeom prst="rect">
            <a:avLst/>
          </a:prstGeom>
          <a:noFill/>
          <a:ln>
            <a:noFill/>
          </a:ln>
          <a:effectLst/>
        </p:spPr>
        <p:txBody>
          <a:bodyPr vert="horz" wrap="square" lIns="0" tIns="0" rIns="0" bIns="11267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dirty="0" err="1"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Cứ</a:t>
            </a:r>
            <a:r>
              <a:rPr lang="en-US" altLang="en-US" sz="2400" b="1" dirty="0"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 </a:t>
            </a:r>
            <a:r>
              <a:rPr lang="en-US" altLang="en-US" sz="2400" b="1" dirty="0" err="1"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mỗi</a:t>
            </a:r>
            <a:r>
              <a:rPr lang="en-US" altLang="en-US" sz="2400" b="1" dirty="0"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 </a:t>
            </a:r>
            <a:r>
              <a:rPr lang="en-US" altLang="en-US" sz="2400" b="1" dirty="0" err="1"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vụ</a:t>
            </a:r>
            <a:r>
              <a:rPr lang="en-US" altLang="en-US" sz="2400" b="1" dirty="0"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 </a:t>
            </a:r>
            <a:r>
              <a:rPr lang="en-US" altLang="en-US" sz="2400" b="1" dirty="0" err="1"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người</a:t>
            </a:r>
            <a:r>
              <a:rPr lang="en-US" altLang="en-US" sz="2400" b="1" dirty="0"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 </a:t>
            </a:r>
            <a:r>
              <a:rPr lang="en-US" altLang="en-US" sz="2400" b="1" dirty="0" err="1"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nông</a:t>
            </a:r>
            <a:r>
              <a:rPr lang="en-US" altLang="en-US" sz="2400" b="1" dirty="0"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 </a:t>
            </a:r>
            <a:r>
              <a:rPr lang="en-US" altLang="en-US" sz="2400" b="1" dirty="0" err="1"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dân</a:t>
            </a:r>
            <a:r>
              <a:rPr lang="en-US" altLang="en-US" sz="2400" b="1" dirty="0"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 </a:t>
            </a:r>
            <a:r>
              <a:rPr lang="en-US" altLang="en-US" sz="2400" b="1" dirty="0" err="1"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phải</a:t>
            </a:r>
            <a:r>
              <a:rPr lang="en-US" altLang="en-US" sz="2400" b="1" dirty="0"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 </a:t>
            </a:r>
            <a:r>
              <a:rPr lang="en-US" altLang="en-US" sz="2400" b="1" dirty="0" err="1"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thu</a:t>
            </a:r>
            <a:r>
              <a:rPr lang="en-US" altLang="en-US" sz="2400" b="1" dirty="0"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 </a:t>
            </a:r>
            <a:r>
              <a:rPr lang="en-US" altLang="en-US" sz="2400" b="1" dirty="0" err="1"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hoạch</a:t>
            </a:r>
            <a:r>
              <a:rPr lang="en-US" altLang="en-US" sz="2400" b="1" dirty="0"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 </a:t>
            </a:r>
            <a:r>
              <a:rPr lang="en-US" altLang="en-US" sz="2400" b="1" dirty="0" err="1"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lúa</a:t>
            </a:r>
            <a:r>
              <a:rPr lang="en-US" altLang="en-US" sz="2400" b="1" dirty="0" smtClean="0">
                <a:ln w="12700">
                  <a:solidFill>
                    <a:schemeClr val="accent3">
                      <a:lumMod val="50000"/>
                    </a:schemeClr>
                  </a:solidFill>
                  <a:prstDash val="solid"/>
                </a:ln>
                <a:effectLst>
                  <a:innerShdw blurRad="177800">
                    <a:schemeClr val="accent3">
                      <a:lumMod val="50000"/>
                    </a:schemeClr>
                  </a:innerShdw>
                </a:effectLst>
                <a:latin typeface="Open Sans" panose="020B0606030504020204" pitchFamily="34" charset="0"/>
                <a:cs typeface="Open Sans" panose="020B0606030504020204" pitchFamily="34" charset="0"/>
              </a:rPr>
              <a:t>. </a:t>
            </a:r>
          </a:p>
          <a:p>
            <a:pPr algn="just"/>
            <a:r>
              <a:rPr lang="vi-VN" sz="2400" b="1" dirty="0" smtClean="0">
                <a:ln w="12700">
                  <a:solidFill>
                    <a:schemeClr val="accent3">
                      <a:lumMod val="50000"/>
                    </a:schemeClr>
                  </a:solidFill>
                  <a:prstDash val="solid"/>
                </a:ln>
                <a:effectLst>
                  <a:innerShdw blurRad="177800">
                    <a:schemeClr val="accent3">
                      <a:lumMod val="50000"/>
                    </a:schemeClr>
                  </a:innerShdw>
                </a:effectLst>
              </a:rPr>
              <a:t>Lúa </a:t>
            </a:r>
            <a:r>
              <a:rPr lang="vi-VN" sz="2400" b="1" dirty="0">
                <a:ln w="12700">
                  <a:solidFill>
                    <a:schemeClr val="accent3">
                      <a:lumMod val="50000"/>
                    </a:schemeClr>
                  </a:solidFill>
                  <a:prstDash val="solid"/>
                </a:ln>
                <a:effectLst>
                  <a:innerShdw blurRad="177800">
                    <a:schemeClr val="accent3">
                      <a:lumMod val="50000"/>
                    </a:schemeClr>
                  </a:innerShdw>
                </a:effectLst>
              </a:rPr>
              <a:t>mạch còn được gọi với cái tên mầm lúa, mầm mạch, có tên khoa học là Hordeum vulgare L thuộc họ Lúa. Lúa mạch thuộc dạng cây thảo, rễ dạng sợi. Thân cây to, mọc đứng cao 50 – 100 cm. Lá cây phẳng, ráp, có lưỡi bẹ ngắn. Hoa của lúa mạch nhỏ, đều sinh sản xếp trên 4 dãy. Các mày hình dải, thon hẹp thành râu. Các mày nhỏ gần bằng nhau và đều có râu mọc đứng.</a:t>
            </a:r>
          </a:p>
          <a:p>
            <a:pPr algn="just"/>
            <a:r>
              <a:rPr lang="vi-VN" sz="2400" b="1" dirty="0">
                <a:ln w="12700">
                  <a:solidFill>
                    <a:schemeClr val="accent3">
                      <a:lumMod val="50000"/>
                    </a:schemeClr>
                  </a:solidFill>
                  <a:prstDash val="solid"/>
                </a:ln>
                <a:effectLst>
                  <a:innerShdw blurRad="177800">
                    <a:schemeClr val="accent3">
                      <a:lumMod val="50000"/>
                    </a:schemeClr>
                  </a:innerShdw>
                </a:effectLst>
              </a:rPr>
              <a:t>Theo nhiều nghiên cứu cho thấy lúa mạch chứa nhiều vitamin nhóm B, sắt và chất xơ có tác dụng rất tốt đối với sức khỏe. Sử dụng lúa mạch mỗi ngày giúp cơ thể khỏe mạnh hơn chính vì vậy lúa mạch được trồng để lấy hạt ăn và làm bánh, mầm được dùng để làm kẹo, chế rượu bia, làm mạch nha</a:t>
            </a:r>
            <a:r>
              <a:rPr lang="vi-VN" sz="2400" b="1" dirty="0" smtClean="0">
                <a:ln w="12700">
                  <a:solidFill>
                    <a:schemeClr val="accent3">
                      <a:lumMod val="50000"/>
                    </a:schemeClr>
                  </a:solidFill>
                  <a:prstDash val="solid"/>
                </a:ln>
                <a:effectLst>
                  <a:innerShdw blurRad="177800">
                    <a:schemeClr val="accent3">
                      <a:lumMod val="50000"/>
                    </a:schemeClr>
                  </a:innerShdw>
                </a:effectLst>
              </a:rPr>
              <a:t>.</a:t>
            </a:r>
            <a:endParaRPr lang="vi-VN" sz="2400" b="1" dirty="0">
              <a:ln w="12700">
                <a:solidFill>
                  <a:schemeClr val="accent3">
                    <a:lumMod val="50000"/>
                  </a:schemeClr>
                </a:solidFill>
                <a:prstDash val="solid"/>
              </a:ln>
              <a:effectLst>
                <a:innerShdw blurRad="177800">
                  <a:schemeClr val="accent3">
                    <a:lumMod val="50000"/>
                  </a:schemeClr>
                </a:innerShdw>
              </a:effectLst>
            </a:endParaRPr>
          </a:p>
        </p:txBody>
      </p:sp>
      <p:pic>
        <p:nvPicPr>
          <p:cNvPr id="1026" name="Picture 2" descr="tác dụng của táo đỏ">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8" y="-2147483648"/>
            <a:ext cx="71437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Tác dụng của táo đỏ">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088" y="-2147483648"/>
            <a:ext cx="71437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ác dụng của táo đỏ">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088" y="2147483647"/>
            <a:ext cx="71437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tác dụng của táo đỏ">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2088" y="2147483647"/>
            <a:ext cx="71437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186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4548" y="-249098"/>
            <a:ext cx="12549812" cy="7331542"/>
            <a:chOff x="-284931" y="-235117"/>
            <a:chExt cx="12549812" cy="7285893"/>
          </a:xfrm>
        </p:grpSpPr>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89"/>
              <a:ext cx="12222207"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61776" y="2724601"/>
              <a:ext cx="748580" cy="7511868"/>
            </a:xfrm>
            <a:prstGeom prst="rect">
              <a:avLst/>
            </a:prstGeom>
            <a:scene3d>
              <a:camera prst="orthographicFront"/>
              <a:lightRig rig="threePt" dir="t"/>
            </a:scene3d>
            <a:sp3d>
              <a:bevelT prst="convex"/>
            </a:sp3d>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1228" y="1583605"/>
              <a:ext cx="1326456" cy="2227650"/>
            </a:xfrm>
            <a:prstGeom prst="rect">
              <a:avLst/>
            </a:prstGeom>
          </p:spPr>
        </p:pic>
        <p:pic>
          <p:nvPicPr>
            <p:cNvPr id="30"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53726" y="1573601"/>
              <a:ext cx="2503195" cy="13745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Ảnh động Powerpoint CT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486468" y="1465540"/>
              <a:ext cx="758131" cy="55355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wooden signboard 5 | borders, frames and signboards ...&#10;"/>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822" l="0" r="100000"/>
                      </a14:imgEffect>
                    </a14:imgLayer>
                  </a14:imgProps>
                </a:ext>
                <a:ext uri="{28A0092B-C50C-407E-A947-70E740481C1C}">
                  <a14:useLocalDpi xmlns:a14="http://schemas.microsoft.com/office/drawing/2010/main" val="0"/>
                </a:ext>
              </a:extLst>
            </a:blip>
            <a:srcRect/>
            <a:stretch>
              <a:fillRect/>
            </a:stretch>
          </p:blipFill>
          <p:spPr bwMode="auto">
            <a:xfrm>
              <a:off x="-42674" y="-23759"/>
              <a:ext cx="3046413" cy="306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9047" y="147725"/>
              <a:ext cx="2616563" cy="1754326"/>
            </a:xfrm>
            <a:prstGeom prst="rect">
              <a:avLst/>
            </a:prstGeom>
            <a:blipFill>
              <a:blip r:embed="rId9"/>
              <a:stretch>
                <a:fillRect/>
              </a:stretch>
            </a:blipFill>
            <a:scene3d>
              <a:camera prst="perspectiveAbove">
                <a:rot lat="20400000" lon="1200000" rev="0"/>
              </a:camera>
              <a:lightRig rig="freezing" dir="t"/>
            </a:scene3d>
            <a:sp3d extrusionH="514350"/>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smtClean="0">
                  <a:ln/>
                  <a:solidFill>
                    <a:srgbClr val="FF0000"/>
                  </a:solidFill>
                </a:rPr>
                <a:t>THU HOẠCH</a:t>
              </a:r>
            </a:p>
            <a:p>
              <a:pPr algn="ctr"/>
              <a:r>
                <a:rPr lang="en-US" sz="3600" b="1" dirty="0" smtClean="0">
                  <a:ln/>
                  <a:solidFill>
                    <a:srgbClr val="FF0000"/>
                  </a:solidFill>
                </a:rPr>
                <a:t> LÚA</a:t>
              </a:r>
              <a:endParaRPr lang="en-US" sz="3600" b="1" dirty="0">
                <a:ln/>
                <a:solidFill>
                  <a:srgbClr val="FF0000"/>
                </a:solidFill>
              </a:endParaRPr>
            </a:p>
          </p:txBody>
        </p:sp>
        <p:pic>
          <p:nvPicPr>
            <p:cNvPr id="31" name="Picture 4" descr="https://lh3.googleusercontent.com/-oxEvxLWYKNE/WsHNvV1kEYI/AAAAAAAAB6Y/myj0_YThtlkvm2tL5OBHCEfxtj-7TP6jgCHMYCw/h136/5-mau_slide_powerpoint_dep_ctu.vn_(25).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12250" y="-235117"/>
              <a:ext cx="1414546" cy="14256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630" y="4462901"/>
              <a:ext cx="2587875" cy="2587875"/>
            </a:xfrm>
            <a:prstGeom prst="rect">
              <a:avLst/>
            </a:prstGeom>
          </p:spPr>
        </p:pic>
        <p:pic>
          <p:nvPicPr>
            <p:cNvPr id="10" name="Picture 4" descr="https://lh3.googleusercontent.com/-fc5HpkEHCw0/WsHJcUsjBBI/AAAAAAAABi0/dvbZ_MXzdy8iamGz9dbtwthO5BNj5EO5gCHMYCw/h136/3-mau_slide_powerpoint_dep_ctu.vn_(164).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132502" y="-27407"/>
              <a:ext cx="1046693" cy="83735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13" cstate="print">
              <a:duotone>
                <a:prstClr val="black"/>
                <a:srgbClr val="CCFF33">
                  <a:tint val="45000"/>
                  <a:satMod val="400000"/>
                </a:srgbClr>
              </a:duotone>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a:off x="-284931" y="2541650"/>
              <a:ext cx="2587875" cy="2587875"/>
            </a:xfrm>
            <a:prstGeom prst="rect">
              <a:avLst/>
            </a:prstGeom>
          </p:spPr>
        </p:pic>
        <p:pic>
          <p:nvPicPr>
            <p:cNvPr id="32" name="Picture 6" descr="https://lh3.googleusercontent.com/-hCZmtIGIYWo/WsHN9xcCJ-I/AAAAAAAAB7c/XZXLuzX8LEgcBZyvQvRyNuKebeDk0QYhwCHMYCw/h136/6-mau_slide_powerpoint_dep_ctu.vn_(38).jpg"/>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704317" y="39054"/>
              <a:ext cx="3560564" cy="15227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16" cstate="print">
              <a:extLst>
                <a:ext uri="{28A0092B-C50C-407E-A947-70E740481C1C}">
                  <a14:useLocalDpi xmlns:a14="http://schemas.microsoft.com/office/drawing/2010/main" val="0"/>
                </a:ext>
              </a:extLst>
            </a:blip>
            <a:srcRect l="4316" t="23514" r="5792" b="34551"/>
            <a:stretch/>
          </p:blipFill>
          <p:spPr>
            <a:xfrm>
              <a:off x="1294413" y="5460510"/>
              <a:ext cx="2945122" cy="1373920"/>
            </a:xfrm>
            <a:prstGeom prst="rect">
              <a:avLst/>
            </a:prstGeom>
          </p:spPr>
        </p:pic>
      </p:grpSp>
      <p:pic>
        <p:nvPicPr>
          <p:cNvPr id="71" name="Picture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72159" y="-564427"/>
            <a:ext cx="748580" cy="7511868"/>
          </a:xfrm>
          <a:prstGeom prst="rect">
            <a:avLst/>
          </a:prstGeom>
          <a:scene3d>
            <a:camera prst="orthographicFront"/>
            <a:lightRig rig="threePt" dir="t"/>
          </a:scene3d>
          <a:sp3d>
            <a:bevelT prst="convex"/>
          </a:sp3d>
        </p:spPr>
      </p:pic>
      <p:pic>
        <p:nvPicPr>
          <p:cNvPr id="106"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8157" y="1828233"/>
            <a:ext cx="1839465" cy="11393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Powerpoint CTU"/>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900277" y="1551833"/>
            <a:ext cx="698316" cy="65176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355010" y="4478355"/>
            <a:ext cx="2627397" cy="1180849"/>
          </a:xfrm>
          <a:prstGeom prst="rect">
            <a:avLst/>
          </a:prstGeom>
        </p:spPr>
      </p:pic>
      <p:grpSp>
        <p:nvGrpSpPr>
          <p:cNvPr id="84" name="Group 83"/>
          <p:cNvGrpSpPr/>
          <p:nvPr/>
        </p:nvGrpSpPr>
        <p:grpSpPr>
          <a:xfrm>
            <a:off x="4670678" y="3934919"/>
            <a:ext cx="7019179" cy="1204326"/>
            <a:chOff x="4600835" y="5399468"/>
            <a:chExt cx="7019179" cy="1204326"/>
          </a:xfrm>
        </p:grpSpPr>
        <p:pic>
          <p:nvPicPr>
            <p:cNvPr id="85" name="Picture 84"/>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86" name="Picture 85"/>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9" name="Picture 88"/>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0" name="Picture 89"/>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91" name="Picture 90"/>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92" name="Picture 91"/>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93" name="Picture 92"/>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94" name="Picture 93"/>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95" name="Group 94"/>
          <p:cNvGrpSpPr/>
          <p:nvPr/>
        </p:nvGrpSpPr>
        <p:grpSpPr>
          <a:xfrm>
            <a:off x="4724471" y="4778928"/>
            <a:ext cx="7019179" cy="1204326"/>
            <a:chOff x="4600835" y="5399468"/>
            <a:chExt cx="7019179" cy="1204326"/>
          </a:xfrm>
        </p:grpSpPr>
        <p:pic>
          <p:nvPicPr>
            <p:cNvPr id="96" name="Picture 95"/>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97" name="Picture 96"/>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98" name="Picture 97"/>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9" name="Picture 98"/>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1" name="Picture 100"/>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7" name="Picture 106"/>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8" name="Picture 107"/>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09" name="Picture 108"/>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1030" name="Picture 6" descr="https://lh3.googleusercontent.com/-Kkc4Enb-B1s/WsHJ4xMjM8I/AAAAAAAABls/2i_8PTUGO3Mp64J4O-5njByn1TOmDML7wCHMYCw/h136/3-mau_slide_powerpoint_dep_ctu.vn_(210).gif"/>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3676529" y="2216151"/>
            <a:ext cx="1381125" cy="6858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524174">
            <a:off x="12189747" y="3872497"/>
            <a:ext cx="2627397" cy="1180849"/>
          </a:xfrm>
          <a:prstGeom prst="rect">
            <a:avLst/>
          </a:prstGeom>
        </p:spPr>
      </p:pic>
      <p:pic>
        <p:nvPicPr>
          <p:cNvPr id="60" name="Picture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524174">
            <a:off x="12356427" y="2683694"/>
            <a:ext cx="2627397" cy="1180849"/>
          </a:xfrm>
          <a:prstGeom prst="rect">
            <a:avLst/>
          </a:prstGeom>
        </p:spPr>
      </p:pic>
      <p:grpSp>
        <p:nvGrpSpPr>
          <p:cNvPr id="72" name="Group 71"/>
          <p:cNvGrpSpPr/>
          <p:nvPr/>
        </p:nvGrpSpPr>
        <p:grpSpPr>
          <a:xfrm>
            <a:off x="4763834" y="2587390"/>
            <a:ext cx="7019179" cy="1204326"/>
            <a:chOff x="4600835" y="5399468"/>
            <a:chExt cx="7019179" cy="1204326"/>
          </a:xfrm>
        </p:grpSpPr>
        <p:pic>
          <p:nvPicPr>
            <p:cNvPr id="73" name="Picture 72"/>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74" name="Picture 73"/>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8" name="Picture 87"/>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102" name="Picture 101"/>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3" name="Picture 102"/>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4" name="Picture 103"/>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5" name="Picture 104"/>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10" name="Picture 109"/>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61" name="Group 60"/>
          <p:cNvGrpSpPr/>
          <p:nvPr/>
        </p:nvGrpSpPr>
        <p:grpSpPr>
          <a:xfrm>
            <a:off x="4668339" y="3337594"/>
            <a:ext cx="7019179" cy="1204326"/>
            <a:chOff x="4600835" y="5399468"/>
            <a:chExt cx="7019179" cy="1204326"/>
          </a:xfrm>
        </p:grpSpPr>
        <p:pic>
          <p:nvPicPr>
            <p:cNvPr id="62" name="Picture 61"/>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63" name="Picture 62"/>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64" name="Picture 63"/>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65" name="Picture 64"/>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67" name="Picture 66"/>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68" name="Picture 67"/>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69" name="Picture 68"/>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70" name="Picture 69"/>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4" name="Picture 3">
            <a:hlinkClick r:id="rId21" action="ppaction://hlinksldjump"/>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53988" y="1552051"/>
            <a:ext cx="1183770" cy="1096524"/>
          </a:xfrm>
          <a:prstGeom prst="rect">
            <a:avLst/>
          </a:prstGeom>
        </p:spPr>
      </p:pic>
      <p:pic>
        <p:nvPicPr>
          <p:cNvPr id="5" name="Picture 4">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199348" y="1552021"/>
            <a:ext cx="1183770" cy="1096524"/>
          </a:xfrm>
          <a:prstGeom prst="rect">
            <a:avLst/>
          </a:prstGeom>
        </p:spPr>
      </p:pic>
      <p:pic>
        <p:nvPicPr>
          <p:cNvPr id="9" name="Picture 8">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214017" y="1592309"/>
            <a:ext cx="1183770" cy="1096524"/>
          </a:xfrm>
          <a:prstGeom prst="rect">
            <a:avLst/>
          </a:prstGeom>
        </p:spPr>
      </p:pic>
      <p:pic>
        <p:nvPicPr>
          <p:cNvPr id="11" name="Picture 10">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274193" y="1604171"/>
            <a:ext cx="1183770" cy="1096524"/>
          </a:xfrm>
          <a:prstGeom prst="rect">
            <a:avLst/>
          </a:prstGeom>
        </p:spPr>
      </p:pic>
      <p:pic>
        <p:nvPicPr>
          <p:cNvPr id="75" name="Picture 7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863589" y="3587117"/>
            <a:ext cx="2627397" cy="1180849"/>
          </a:xfrm>
          <a:prstGeom prst="rect">
            <a:avLst/>
          </a:prstGeom>
        </p:spPr>
      </p:pic>
      <p:pic>
        <p:nvPicPr>
          <p:cNvPr id="76" name="Picture 75">
            <a:hlinkClick r:id="rId29" action="ppaction://hlinksldjump"/>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317851" y="1572732"/>
            <a:ext cx="1250806" cy="1158620"/>
          </a:xfrm>
          <a:prstGeom prst="rect">
            <a:avLst/>
          </a:prstGeom>
        </p:spPr>
      </p:pic>
      <p:pic>
        <p:nvPicPr>
          <p:cNvPr id="87" name="Picture 9" descr="001[1]"/>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a:xfrm>
            <a:off x="10787458" y="2244484"/>
            <a:ext cx="1470025"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922582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23" presetClass="exit" presetSubtype="32" fill="hold" nodeType="after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set>
                                      <p:cBhvr>
                                        <p:cTn id="15" dur="1" fill="hold">
                                          <p:stCondLst>
                                            <p:cond delay="499"/>
                                          </p:stCondLst>
                                        </p:cTn>
                                        <p:tgtEl>
                                          <p:spTgt spid="4"/>
                                        </p:tgtEl>
                                        <p:attrNameLst>
                                          <p:attrName>style.visibility</p:attrName>
                                        </p:attrNameLst>
                                      </p:cBhvr>
                                      <p:to>
                                        <p:strVal val="hidden"/>
                                      </p:to>
                                    </p:set>
                                  </p:childTnLst>
                                </p:cTn>
                              </p:par>
                            </p:childTnLst>
                          </p:cTn>
                        </p:par>
                        <p:par>
                          <p:cTn id="16" fill="hold">
                            <p:stCondLst>
                              <p:cond delay="1500"/>
                            </p:stCondLst>
                            <p:childTnLst>
                              <p:par>
                                <p:cTn id="17" presetID="42" presetClass="path" presetSubtype="0" accel="50000" decel="50000" fill="hold" nodeType="afterEffect">
                                  <p:stCondLst>
                                    <p:cond delay="0"/>
                                  </p:stCondLst>
                                  <p:childTnLst>
                                    <p:animMotion origin="layout" path="M 0.01563 0.02361 L 0.89479 0.09722 " pathEditMode="relative" rAng="0" ptsTypes="AA">
                                      <p:cBhvr>
                                        <p:cTn id="18" dur="5000" fill="hold"/>
                                        <p:tgtEl>
                                          <p:spTgt spid="100"/>
                                        </p:tgtEl>
                                        <p:attrNameLst>
                                          <p:attrName>ppt_x</p:attrName>
                                          <p:attrName>ppt_y</p:attrName>
                                        </p:attrNameLst>
                                      </p:cBhvr>
                                      <p:rCtr x="43958" y="3681"/>
                                    </p:animMotion>
                                  </p:childTnLst>
                                </p:cTn>
                              </p:par>
                              <p:par>
                                <p:cTn id="19" presetID="18" presetClass="exit" presetSubtype="12" fill="hold" nodeType="withEffect">
                                  <p:stCondLst>
                                    <p:cond delay="250"/>
                                  </p:stCondLst>
                                  <p:childTnLst>
                                    <p:animEffect transition="out" filter="strips(downLeft)">
                                      <p:cBhvr>
                                        <p:cTn id="20" dur="5000"/>
                                        <p:tgtEl>
                                          <p:spTgt spid="95"/>
                                        </p:tgtEl>
                                      </p:cBhvr>
                                    </p:animEffect>
                                    <p:set>
                                      <p:cBhvr>
                                        <p:cTn id="21" dur="1" fill="hold">
                                          <p:stCondLst>
                                            <p:cond delay="4999"/>
                                          </p:stCondLst>
                                        </p:cTn>
                                        <p:tgtEl>
                                          <p:spTgt spid="95"/>
                                        </p:tgtEl>
                                        <p:attrNameLst>
                                          <p:attrName>style.visibility</p:attrName>
                                        </p:attrNameLst>
                                      </p:cBhvr>
                                      <p:to>
                                        <p:strVal val="hidden"/>
                                      </p:to>
                                    </p:set>
                                  </p:childTnLst>
                                </p:cTn>
                              </p:par>
                            </p:childTnLst>
                          </p:cTn>
                        </p:par>
                        <p:par>
                          <p:cTn id="22" fill="hold">
                            <p:stCondLst>
                              <p:cond delay="6750"/>
                            </p:stCondLst>
                            <p:childTnLst>
                              <p:par>
                                <p:cTn id="23" presetID="1" presetClass="exit" presetSubtype="0" fill="hold" nodeType="afterEffect">
                                  <p:stCondLst>
                                    <p:cond delay="0"/>
                                  </p:stCondLst>
                                  <p:childTnLst>
                                    <p:set>
                                      <p:cBhvr>
                                        <p:cTn id="24"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childTnLst>
                          </p:cTn>
                        </p:par>
                        <p:par>
                          <p:cTn id="34" fill="hold">
                            <p:stCondLst>
                              <p:cond delay="1000"/>
                            </p:stCondLst>
                            <p:childTnLst>
                              <p:par>
                                <p:cTn id="35" presetID="23" presetClass="exit" presetSubtype="32" fill="hold" nodeType="afterEffect">
                                  <p:stCondLst>
                                    <p:cond delay="0"/>
                                  </p:stCondLst>
                                  <p:childTnLst>
                                    <p:anim calcmode="lin" valueType="num">
                                      <p:cBhvr>
                                        <p:cTn id="36" dur="500"/>
                                        <p:tgtEl>
                                          <p:spTgt spid="9"/>
                                        </p:tgtEl>
                                        <p:attrNameLst>
                                          <p:attrName>ppt_w</p:attrName>
                                        </p:attrNameLst>
                                      </p:cBhvr>
                                      <p:tavLst>
                                        <p:tav tm="0">
                                          <p:val>
                                            <p:strVal val="ppt_w"/>
                                          </p:val>
                                        </p:tav>
                                        <p:tav tm="100000">
                                          <p:val>
                                            <p:fltVal val="0"/>
                                          </p:val>
                                        </p:tav>
                                      </p:tavLst>
                                    </p:anim>
                                    <p:anim calcmode="lin" valueType="num">
                                      <p:cBhvr>
                                        <p:cTn id="37" dur="500"/>
                                        <p:tgtEl>
                                          <p:spTgt spid="9"/>
                                        </p:tgtEl>
                                        <p:attrNameLst>
                                          <p:attrName>ppt_h</p:attrName>
                                        </p:attrNameLst>
                                      </p:cBhvr>
                                      <p:tavLst>
                                        <p:tav tm="0">
                                          <p:val>
                                            <p:strVal val="ppt_h"/>
                                          </p:val>
                                        </p:tav>
                                        <p:tav tm="100000">
                                          <p:val>
                                            <p:fltVal val="0"/>
                                          </p:val>
                                        </p:tav>
                                      </p:tavLst>
                                    </p:anim>
                                    <p:set>
                                      <p:cBhvr>
                                        <p:cTn id="38" dur="1" fill="hold">
                                          <p:stCondLst>
                                            <p:cond delay="499"/>
                                          </p:stCondLst>
                                        </p:cTn>
                                        <p:tgtEl>
                                          <p:spTgt spid="9"/>
                                        </p:tgtEl>
                                        <p:attrNameLst>
                                          <p:attrName>style.visibility</p:attrName>
                                        </p:attrNameLst>
                                      </p:cBhvr>
                                      <p:to>
                                        <p:strVal val="hidden"/>
                                      </p:to>
                                    </p:set>
                                  </p:childTnLst>
                                </p:cTn>
                              </p:par>
                              <p:par>
                                <p:cTn id="39" presetID="18" presetClass="exit" presetSubtype="6" fill="hold" nodeType="withEffect">
                                  <p:stCondLst>
                                    <p:cond delay="250"/>
                                  </p:stCondLst>
                                  <p:childTnLst>
                                    <p:animEffect transition="out" filter="strips(downRight)">
                                      <p:cBhvr>
                                        <p:cTn id="40" dur="5000"/>
                                        <p:tgtEl>
                                          <p:spTgt spid="72"/>
                                        </p:tgtEl>
                                      </p:cBhvr>
                                    </p:animEffect>
                                    <p:set>
                                      <p:cBhvr>
                                        <p:cTn id="41" dur="1" fill="hold">
                                          <p:stCondLst>
                                            <p:cond delay="4999"/>
                                          </p:stCondLst>
                                        </p:cTn>
                                        <p:tgtEl>
                                          <p:spTgt spid="72"/>
                                        </p:tgtEl>
                                        <p:attrNameLst>
                                          <p:attrName>style.visibility</p:attrName>
                                        </p:attrNameLst>
                                      </p:cBhvr>
                                      <p:to>
                                        <p:strVal val="hidden"/>
                                      </p:to>
                                    </p:set>
                                  </p:childTnLst>
                                </p:cTn>
                              </p:par>
                              <p:par>
                                <p:cTn id="42" presetID="35" presetClass="path" presetSubtype="0" accel="50000" decel="50000" fill="hold" nodeType="withEffect">
                                  <p:stCondLst>
                                    <p:cond delay="0"/>
                                  </p:stCondLst>
                                  <p:childTnLst>
                                    <p:animMotion origin="layout" path="M -3.95833E-6 -4.81481E-6 L -0.85104 -0.0449 " pathEditMode="relative" rAng="0" ptsTypes="AA">
                                      <p:cBhvr>
                                        <p:cTn id="43" dur="5000" fill="hold"/>
                                        <p:tgtEl>
                                          <p:spTgt spid="60"/>
                                        </p:tgtEl>
                                        <p:attrNameLst>
                                          <p:attrName>ppt_x</p:attrName>
                                          <p:attrName>ppt_y</p:attrName>
                                        </p:attrNameLst>
                                      </p:cBhvr>
                                      <p:rCtr x="-42552" y="-2245"/>
                                    </p:animMotion>
                                  </p:childTnLst>
                                </p:cTn>
                              </p:par>
                            </p:childTnLst>
                          </p:cTn>
                        </p:par>
                        <p:par>
                          <p:cTn id="44" fill="hold">
                            <p:stCondLst>
                              <p:cond delay="6250"/>
                            </p:stCondLst>
                            <p:childTnLst>
                              <p:par>
                                <p:cTn id="45" presetID="1" presetClass="exit" presetSubtype="0" fill="hold" nodeType="afterEffect">
                                  <p:stCondLst>
                                    <p:cond delay="0"/>
                                  </p:stCondLst>
                                  <p:childTnLst>
                                    <p:set>
                                      <p:cBhvr>
                                        <p:cTn id="46"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11"/>
                                        </p:tgtEl>
                                        <p:attrNameLst>
                                          <p:attrName>r</p:attrName>
                                        </p:attrNameLst>
                                      </p:cBhvr>
                                    </p:animRot>
                                    <p:animRot by="-240000">
                                      <p:cBhvr>
                                        <p:cTn id="52" dur="200" fill="hold">
                                          <p:stCondLst>
                                            <p:cond delay="200"/>
                                          </p:stCondLst>
                                        </p:cTn>
                                        <p:tgtEl>
                                          <p:spTgt spid="11"/>
                                        </p:tgtEl>
                                        <p:attrNameLst>
                                          <p:attrName>r</p:attrName>
                                        </p:attrNameLst>
                                      </p:cBhvr>
                                    </p:animRot>
                                    <p:animRot by="240000">
                                      <p:cBhvr>
                                        <p:cTn id="53" dur="200" fill="hold">
                                          <p:stCondLst>
                                            <p:cond delay="400"/>
                                          </p:stCondLst>
                                        </p:cTn>
                                        <p:tgtEl>
                                          <p:spTgt spid="11"/>
                                        </p:tgtEl>
                                        <p:attrNameLst>
                                          <p:attrName>r</p:attrName>
                                        </p:attrNameLst>
                                      </p:cBhvr>
                                    </p:animRot>
                                    <p:animRot by="-240000">
                                      <p:cBhvr>
                                        <p:cTn id="54" dur="200" fill="hold">
                                          <p:stCondLst>
                                            <p:cond delay="600"/>
                                          </p:stCondLst>
                                        </p:cTn>
                                        <p:tgtEl>
                                          <p:spTgt spid="11"/>
                                        </p:tgtEl>
                                        <p:attrNameLst>
                                          <p:attrName>r</p:attrName>
                                        </p:attrNameLst>
                                      </p:cBhvr>
                                    </p:animRot>
                                    <p:animRot by="120000">
                                      <p:cBhvr>
                                        <p:cTn id="55" dur="200" fill="hold">
                                          <p:stCondLst>
                                            <p:cond delay="800"/>
                                          </p:stCondLst>
                                        </p:cTn>
                                        <p:tgtEl>
                                          <p:spTgt spid="11"/>
                                        </p:tgtEl>
                                        <p:attrNameLst>
                                          <p:attrName>r</p:attrName>
                                        </p:attrNameLst>
                                      </p:cBhvr>
                                    </p:animRot>
                                  </p:childTnLst>
                                </p:cTn>
                              </p:par>
                            </p:childTnLst>
                          </p:cTn>
                        </p:par>
                        <p:par>
                          <p:cTn id="56" fill="hold">
                            <p:stCondLst>
                              <p:cond delay="1000"/>
                            </p:stCondLst>
                            <p:childTnLst>
                              <p:par>
                                <p:cTn id="57" presetID="23" presetClass="exit" presetSubtype="32" fill="hold" nodeType="afterEffect">
                                  <p:stCondLst>
                                    <p:cond delay="0"/>
                                  </p:stCondLst>
                                  <p:childTnLst>
                                    <p:anim calcmode="lin" valueType="num">
                                      <p:cBhvr>
                                        <p:cTn id="58" dur="500"/>
                                        <p:tgtEl>
                                          <p:spTgt spid="11"/>
                                        </p:tgtEl>
                                        <p:attrNameLst>
                                          <p:attrName>ppt_w</p:attrName>
                                        </p:attrNameLst>
                                      </p:cBhvr>
                                      <p:tavLst>
                                        <p:tav tm="0">
                                          <p:val>
                                            <p:strVal val="ppt_w"/>
                                          </p:val>
                                        </p:tav>
                                        <p:tav tm="100000">
                                          <p:val>
                                            <p:fltVal val="0"/>
                                          </p:val>
                                        </p:tav>
                                      </p:tavLst>
                                    </p:anim>
                                    <p:anim calcmode="lin" valueType="num">
                                      <p:cBhvr>
                                        <p:cTn id="59" dur="500"/>
                                        <p:tgtEl>
                                          <p:spTgt spid="11"/>
                                        </p:tgtEl>
                                        <p:attrNameLst>
                                          <p:attrName>ppt_h</p:attrName>
                                        </p:attrNameLst>
                                      </p:cBhvr>
                                      <p:tavLst>
                                        <p:tav tm="0">
                                          <p:val>
                                            <p:strVal val="ppt_h"/>
                                          </p:val>
                                        </p:tav>
                                        <p:tav tm="100000">
                                          <p:val>
                                            <p:fltVal val="0"/>
                                          </p:val>
                                        </p:tav>
                                      </p:tavLst>
                                    </p:anim>
                                    <p:set>
                                      <p:cBhvr>
                                        <p:cTn id="60" dur="1" fill="hold">
                                          <p:stCondLst>
                                            <p:cond delay="499"/>
                                          </p:stCondLst>
                                        </p:cTn>
                                        <p:tgtEl>
                                          <p:spTgt spid="11"/>
                                        </p:tgtEl>
                                        <p:attrNameLst>
                                          <p:attrName>style.visibility</p:attrName>
                                        </p:attrNameLst>
                                      </p:cBhvr>
                                      <p:to>
                                        <p:strVal val="hidden"/>
                                      </p:to>
                                    </p:set>
                                  </p:childTnLst>
                                </p:cTn>
                              </p:par>
                            </p:childTnLst>
                          </p:cTn>
                        </p:par>
                        <p:par>
                          <p:cTn id="61" fill="hold">
                            <p:stCondLst>
                              <p:cond delay="1500"/>
                            </p:stCondLst>
                            <p:childTnLst>
                              <p:par>
                                <p:cTn id="62" presetID="1" presetClass="entr" presetSubtype="0" fill="hold" nodeType="afterEffect">
                                  <p:stCondLst>
                                    <p:cond delay="0"/>
                                  </p:stCondLst>
                                  <p:childTnLst>
                                    <p:set>
                                      <p:cBhvr>
                                        <p:cTn id="63" dur="1" fill="hold">
                                          <p:stCondLst>
                                            <p:cond delay="0"/>
                                          </p:stCondLst>
                                        </p:cTn>
                                        <p:tgtEl>
                                          <p:spTgt spid="75"/>
                                        </p:tgtEl>
                                        <p:attrNameLst>
                                          <p:attrName>style.visibility</p:attrName>
                                        </p:attrNameLst>
                                      </p:cBhvr>
                                      <p:to>
                                        <p:strVal val="visible"/>
                                      </p:to>
                                    </p:set>
                                  </p:childTnLst>
                                </p:cTn>
                              </p:par>
                            </p:childTnLst>
                          </p:cTn>
                        </p:par>
                        <p:par>
                          <p:cTn id="64" fill="hold">
                            <p:stCondLst>
                              <p:cond delay="1500"/>
                            </p:stCondLst>
                            <p:childTnLst>
                              <p:par>
                                <p:cTn id="65" presetID="42" presetClass="path" presetSubtype="0" accel="50000" decel="50000" fill="hold" nodeType="afterEffect">
                                  <p:stCondLst>
                                    <p:cond delay="0"/>
                                  </p:stCondLst>
                                  <p:childTnLst>
                                    <p:animMotion origin="layout" path="M 0.02083 0.03588 L 0.9 0.10949 " pathEditMode="relative" rAng="0" ptsTypes="AA">
                                      <p:cBhvr>
                                        <p:cTn id="66" dur="5000" fill="hold"/>
                                        <p:tgtEl>
                                          <p:spTgt spid="75"/>
                                        </p:tgtEl>
                                        <p:attrNameLst>
                                          <p:attrName>ppt_x</p:attrName>
                                          <p:attrName>ppt_y</p:attrName>
                                        </p:attrNameLst>
                                      </p:cBhvr>
                                      <p:rCtr x="43958" y="3681"/>
                                    </p:animMotion>
                                  </p:childTnLst>
                                </p:cTn>
                              </p:par>
                              <p:par>
                                <p:cTn id="67" presetID="18" presetClass="exit" presetSubtype="12" fill="hold" nodeType="withEffect">
                                  <p:stCondLst>
                                    <p:cond delay="250"/>
                                  </p:stCondLst>
                                  <p:childTnLst>
                                    <p:animEffect transition="out" filter="strips(downLeft)">
                                      <p:cBhvr>
                                        <p:cTn id="68" dur="5000"/>
                                        <p:tgtEl>
                                          <p:spTgt spid="61"/>
                                        </p:tgtEl>
                                      </p:cBhvr>
                                    </p:animEffect>
                                    <p:set>
                                      <p:cBhvr>
                                        <p:cTn id="69" dur="1" fill="hold">
                                          <p:stCondLst>
                                            <p:cond delay="4999"/>
                                          </p:stCondLst>
                                        </p:cTn>
                                        <p:tgtEl>
                                          <p:spTgt spid="61"/>
                                        </p:tgtEl>
                                        <p:attrNameLst>
                                          <p:attrName>style.visibility</p:attrName>
                                        </p:attrNameLst>
                                      </p:cBhvr>
                                      <p:to>
                                        <p:strVal val="hidden"/>
                                      </p:to>
                                    </p:set>
                                  </p:childTnLst>
                                </p:cTn>
                              </p:par>
                            </p:childTnLst>
                          </p:cTn>
                        </p:par>
                        <p:par>
                          <p:cTn id="70" fill="hold">
                            <p:stCondLst>
                              <p:cond delay="6750"/>
                            </p:stCondLst>
                            <p:childTnLst>
                              <p:par>
                                <p:cTn id="71" presetID="1" presetClass="exit" presetSubtype="0" fill="hold" nodeType="afterEffect">
                                  <p:stCondLst>
                                    <p:cond delay="0"/>
                                  </p:stCondLst>
                                  <p:childTnLst>
                                    <p:set>
                                      <p:cBhvr>
                                        <p:cTn id="72"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5"/>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5"/>
                                        </p:tgtEl>
                                        <p:attrNameLst>
                                          <p:attrName>r</p:attrName>
                                        </p:attrNameLst>
                                      </p:cBhvr>
                                    </p:animRot>
                                    <p:animRot by="-240000">
                                      <p:cBhvr>
                                        <p:cTn id="78" dur="200" fill="hold">
                                          <p:stCondLst>
                                            <p:cond delay="200"/>
                                          </p:stCondLst>
                                        </p:cTn>
                                        <p:tgtEl>
                                          <p:spTgt spid="5"/>
                                        </p:tgtEl>
                                        <p:attrNameLst>
                                          <p:attrName>r</p:attrName>
                                        </p:attrNameLst>
                                      </p:cBhvr>
                                    </p:animRot>
                                    <p:animRot by="240000">
                                      <p:cBhvr>
                                        <p:cTn id="79" dur="200" fill="hold">
                                          <p:stCondLst>
                                            <p:cond delay="400"/>
                                          </p:stCondLst>
                                        </p:cTn>
                                        <p:tgtEl>
                                          <p:spTgt spid="5"/>
                                        </p:tgtEl>
                                        <p:attrNameLst>
                                          <p:attrName>r</p:attrName>
                                        </p:attrNameLst>
                                      </p:cBhvr>
                                    </p:animRot>
                                    <p:animRot by="-240000">
                                      <p:cBhvr>
                                        <p:cTn id="80" dur="200" fill="hold">
                                          <p:stCondLst>
                                            <p:cond delay="600"/>
                                          </p:stCondLst>
                                        </p:cTn>
                                        <p:tgtEl>
                                          <p:spTgt spid="5"/>
                                        </p:tgtEl>
                                        <p:attrNameLst>
                                          <p:attrName>r</p:attrName>
                                        </p:attrNameLst>
                                      </p:cBhvr>
                                    </p:animRot>
                                    <p:animRot by="120000">
                                      <p:cBhvr>
                                        <p:cTn id="81" dur="200" fill="hold">
                                          <p:stCondLst>
                                            <p:cond delay="800"/>
                                          </p:stCondLst>
                                        </p:cTn>
                                        <p:tgtEl>
                                          <p:spTgt spid="5"/>
                                        </p:tgtEl>
                                        <p:attrNameLst>
                                          <p:attrName>r</p:attrName>
                                        </p:attrNameLst>
                                      </p:cBhvr>
                                    </p:animRot>
                                  </p:childTnLst>
                                </p:cTn>
                              </p:par>
                            </p:childTnLst>
                          </p:cTn>
                        </p:par>
                        <p:par>
                          <p:cTn id="82" fill="hold">
                            <p:stCondLst>
                              <p:cond delay="1000"/>
                            </p:stCondLst>
                            <p:childTnLst>
                              <p:par>
                                <p:cTn id="83" presetID="23" presetClass="exit" presetSubtype="32" fill="hold" nodeType="afterEffect">
                                  <p:stCondLst>
                                    <p:cond delay="0"/>
                                  </p:stCondLst>
                                  <p:childTnLst>
                                    <p:anim calcmode="lin" valueType="num">
                                      <p:cBhvr>
                                        <p:cTn id="84" dur="500"/>
                                        <p:tgtEl>
                                          <p:spTgt spid="5"/>
                                        </p:tgtEl>
                                        <p:attrNameLst>
                                          <p:attrName>ppt_w</p:attrName>
                                        </p:attrNameLst>
                                      </p:cBhvr>
                                      <p:tavLst>
                                        <p:tav tm="0">
                                          <p:val>
                                            <p:strVal val="ppt_w"/>
                                          </p:val>
                                        </p:tav>
                                        <p:tav tm="100000">
                                          <p:val>
                                            <p:fltVal val="0"/>
                                          </p:val>
                                        </p:tav>
                                      </p:tavLst>
                                    </p:anim>
                                    <p:anim calcmode="lin" valueType="num">
                                      <p:cBhvr>
                                        <p:cTn id="85" dur="500"/>
                                        <p:tgtEl>
                                          <p:spTgt spid="5"/>
                                        </p:tgtEl>
                                        <p:attrNameLst>
                                          <p:attrName>ppt_h</p:attrName>
                                        </p:attrNameLst>
                                      </p:cBhvr>
                                      <p:tavLst>
                                        <p:tav tm="0">
                                          <p:val>
                                            <p:strVal val="ppt_h"/>
                                          </p:val>
                                        </p:tav>
                                        <p:tav tm="100000">
                                          <p:val>
                                            <p:fltVal val="0"/>
                                          </p:val>
                                        </p:tav>
                                      </p:tavLst>
                                    </p:anim>
                                    <p:set>
                                      <p:cBhvr>
                                        <p:cTn id="86" dur="1" fill="hold">
                                          <p:stCondLst>
                                            <p:cond delay="499"/>
                                          </p:stCondLst>
                                        </p:cTn>
                                        <p:tgtEl>
                                          <p:spTgt spid="5"/>
                                        </p:tgtEl>
                                        <p:attrNameLst>
                                          <p:attrName>style.visibility</p:attrName>
                                        </p:attrNameLst>
                                      </p:cBhvr>
                                      <p:to>
                                        <p:strVal val="hidden"/>
                                      </p:to>
                                    </p:set>
                                  </p:childTnLst>
                                </p:cTn>
                              </p:par>
                            </p:childTnLst>
                          </p:cTn>
                        </p:par>
                        <p:par>
                          <p:cTn id="87" fill="hold">
                            <p:stCondLst>
                              <p:cond delay="1500"/>
                            </p:stCondLst>
                            <p:childTnLst>
                              <p:par>
                                <p:cTn id="88" presetID="35" presetClass="path" presetSubtype="0" accel="50000" decel="50000" fill="hold" nodeType="afterEffect">
                                  <p:stCondLst>
                                    <p:cond delay="0"/>
                                  </p:stCondLst>
                                  <p:childTnLst>
                                    <p:animMotion origin="layout" path="M -2.08333E-6 -4.44444E-6 L -0.85104 -0.0449 " pathEditMode="relative" rAng="0" ptsTypes="AA">
                                      <p:cBhvr>
                                        <p:cTn id="89" dur="5000" fill="hold"/>
                                        <p:tgtEl>
                                          <p:spTgt spid="57"/>
                                        </p:tgtEl>
                                        <p:attrNameLst>
                                          <p:attrName>ppt_x</p:attrName>
                                          <p:attrName>ppt_y</p:attrName>
                                        </p:attrNameLst>
                                      </p:cBhvr>
                                      <p:rCtr x="-42552" y="-2245"/>
                                    </p:animMotion>
                                  </p:childTnLst>
                                </p:cTn>
                              </p:par>
                              <p:par>
                                <p:cTn id="90" presetID="18" presetClass="exit" presetSubtype="6" fill="hold" nodeType="withEffect">
                                  <p:stCondLst>
                                    <p:cond delay="250"/>
                                  </p:stCondLst>
                                  <p:childTnLst>
                                    <p:animEffect transition="out" filter="strips(downRight)">
                                      <p:cBhvr>
                                        <p:cTn id="91" dur="5000"/>
                                        <p:tgtEl>
                                          <p:spTgt spid="84"/>
                                        </p:tgtEl>
                                      </p:cBhvr>
                                    </p:animEffect>
                                    <p:set>
                                      <p:cBhvr>
                                        <p:cTn id="92" dur="1" fill="hold">
                                          <p:stCondLst>
                                            <p:cond delay="4999"/>
                                          </p:stCondLst>
                                        </p:cTn>
                                        <p:tgtEl>
                                          <p:spTgt spid="84"/>
                                        </p:tgtEl>
                                        <p:attrNameLst>
                                          <p:attrName>style.visibility</p:attrName>
                                        </p:attrNameLst>
                                      </p:cBhvr>
                                      <p:to>
                                        <p:strVal val="hidden"/>
                                      </p:to>
                                    </p:set>
                                  </p:childTnLst>
                                </p:cTn>
                              </p:par>
                            </p:childTnLst>
                          </p:cTn>
                        </p:par>
                        <p:par>
                          <p:cTn id="93" fill="hold">
                            <p:stCondLst>
                              <p:cond delay="6750"/>
                            </p:stCondLst>
                            <p:childTnLst>
                              <p:par>
                                <p:cTn id="94" presetID="1" presetClass="exit" presetSubtype="0" fill="hold" nodeType="afterEffect">
                                  <p:stCondLst>
                                    <p:cond delay="0"/>
                                  </p:stCondLst>
                                  <p:childTnLst>
                                    <p:set>
                                      <p:cBhvr>
                                        <p:cTn id="95"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4802" y="657859"/>
            <a:ext cx="9429184" cy="3431709"/>
          </a:xfrm>
          <a:prstGeom prst="rect">
            <a:avLst/>
          </a:prstGeom>
          <a:noFill/>
        </p:spPr>
        <p:txBody>
          <a:bodyPr wrap="none" lIns="91440" tIns="45720" rIns="91440" bIns="45720">
            <a:spAutoFit/>
          </a:bodyPr>
          <a:lstStyle/>
          <a:p>
            <a:pPr algn="just">
              <a:spcBef>
                <a:spcPts val="300"/>
              </a:spcBef>
              <a:spcAft>
                <a:spcPts val="300"/>
              </a:spcAft>
            </a:pPr>
            <a:r>
              <a:rPr lang="en-US" sz="3200" b="1" dirty="0" err="1">
                <a:latin typeface="Times New Roman" panose="02020603050405020304" pitchFamily="18" charset="0"/>
                <a:ea typeface="Yu Mincho"/>
              </a:rPr>
              <a:t>Câu</a:t>
            </a:r>
            <a:r>
              <a:rPr lang="en-US" sz="3200" b="1" dirty="0">
                <a:latin typeface="Times New Roman" panose="02020603050405020304" pitchFamily="18" charset="0"/>
                <a:ea typeface="Yu Mincho"/>
              </a:rPr>
              <a:t> 1:</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Nghiệm</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của</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bất</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phương</a:t>
            </a:r>
            <a:r>
              <a:rPr lang="en-US" sz="3200" dirty="0">
                <a:latin typeface="Times New Roman" panose="02020603050405020304" pitchFamily="18" charset="0"/>
                <a:ea typeface="Yu Mincho"/>
              </a:rPr>
              <a:t> </a:t>
            </a:r>
            <a:r>
              <a:rPr lang="en-US" sz="3200" dirty="0" err="1">
                <a:latin typeface="Times New Roman" panose="02020603050405020304" pitchFamily="18" charset="0"/>
                <a:ea typeface="Yu Mincho"/>
              </a:rPr>
              <a:t>trình</a:t>
            </a:r>
            <a:r>
              <a:rPr lang="en-US" sz="3200" dirty="0">
                <a:latin typeface="Times New Roman" panose="02020603050405020304" pitchFamily="18" charset="0"/>
                <a:ea typeface="Yu Mincho"/>
              </a:rPr>
              <a:t> 2x + 5 &gt; 3x – 2 </a:t>
            </a:r>
            <a:r>
              <a:rPr lang="en-US" sz="3200" dirty="0" err="1" smtClean="0">
                <a:latin typeface="Times New Roman" panose="02020603050405020304" pitchFamily="18" charset="0"/>
                <a:ea typeface="Yu Mincho"/>
              </a:rPr>
              <a:t>là</a:t>
            </a:r>
            <a:r>
              <a:rPr lang="en-US" sz="3200" dirty="0" smtClean="0">
                <a:latin typeface="Times New Roman" panose="02020603050405020304" pitchFamily="18" charset="0"/>
                <a:ea typeface="Yu Mincho"/>
              </a:rPr>
              <a:t>:</a:t>
            </a:r>
          </a:p>
          <a:p>
            <a:pPr algn="just">
              <a:spcBef>
                <a:spcPts val="300"/>
              </a:spcBef>
              <a:spcAft>
                <a:spcPts val="300"/>
              </a:spcAft>
            </a:pPr>
            <a:endParaRPr lang="en-US" sz="3200" dirty="0" smtClean="0">
              <a:latin typeface="Times New Roman" panose="02020603050405020304" pitchFamily="18" charset="0"/>
              <a:ea typeface="Yu Mincho"/>
            </a:endParaRPr>
          </a:p>
          <a:p>
            <a:pPr algn="just">
              <a:spcBef>
                <a:spcPts val="300"/>
              </a:spcBef>
              <a:spcAft>
                <a:spcPts val="300"/>
              </a:spcAft>
            </a:pPr>
            <a:r>
              <a:rPr lang="en-US" sz="3200" dirty="0" smtClean="0">
                <a:latin typeface="Times New Roman" panose="02020603050405020304" pitchFamily="18" charset="0"/>
                <a:ea typeface="Yu Mincho"/>
              </a:rPr>
              <a:t>A</a:t>
            </a:r>
            <a:r>
              <a:rPr lang="en-US" sz="3200" dirty="0">
                <a:latin typeface="Times New Roman" panose="02020603050405020304" pitchFamily="18" charset="0"/>
                <a:ea typeface="Yu Mincho"/>
              </a:rPr>
              <a:t>. x &gt; 7	</a:t>
            </a:r>
            <a:r>
              <a:rPr lang="en-US" sz="3200" dirty="0" smtClean="0">
                <a:latin typeface="Times New Roman" panose="02020603050405020304" pitchFamily="18" charset="0"/>
                <a:ea typeface="Yu Mincho"/>
              </a:rPr>
              <a:t>     B</a:t>
            </a:r>
            <a:r>
              <a:rPr lang="en-US" sz="3200" dirty="0">
                <a:latin typeface="Times New Roman" panose="02020603050405020304" pitchFamily="18" charset="0"/>
                <a:ea typeface="Yu Mincho"/>
              </a:rPr>
              <a:t>. x &lt; 7	</a:t>
            </a:r>
          </a:p>
          <a:p>
            <a:pPr algn="just">
              <a:spcBef>
                <a:spcPts val="300"/>
              </a:spcBef>
              <a:spcAft>
                <a:spcPts val="300"/>
              </a:spcAft>
            </a:pPr>
            <a:endParaRPr lang="en-US" sz="3200" dirty="0" smtClean="0">
              <a:latin typeface="Times New Roman" panose="02020603050405020304" pitchFamily="18" charset="0"/>
              <a:ea typeface="Yu Mincho"/>
            </a:endParaRPr>
          </a:p>
          <a:p>
            <a:pPr algn="just">
              <a:spcBef>
                <a:spcPts val="300"/>
              </a:spcBef>
              <a:spcAft>
                <a:spcPts val="300"/>
              </a:spcAft>
            </a:pPr>
            <a:r>
              <a:rPr lang="en-US" sz="3200" dirty="0" smtClean="0">
                <a:latin typeface="Times New Roman" panose="02020603050405020304" pitchFamily="18" charset="0"/>
                <a:ea typeface="Yu Mincho"/>
              </a:rPr>
              <a:t>C</a:t>
            </a:r>
            <a:r>
              <a:rPr lang="en-US" sz="3200" dirty="0">
                <a:latin typeface="Times New Roman" panose="02020603050405020304" pitchFamily="18" charset="0"/>
                <a:ea typeface="Yu Mincho"/>
              </a:rPr>
              <a:t>. x </a:t>
            </a:r>
            <a:r>
              <a:rPr lang="en-US" sz="3200" dirty="0">
                <a:latin typeface="Times New Roman" panose="02020603050405020304" pitchFamily="18" charset="0"/>
                <a:ea typeface="Arial" panose="020B0604020202020204" pitchFamily="34" charset="0"/>
              </a:rPr>
              <a:t>&gt; -7	</a:t>
            </a:r>
            <a:r>
              <a:rPr lang="en-US" sz="3200" dirty="0" smtClean="0">
                <a:latin typeface="Times New Roman" panose="02020603050405020304" pitchFamily="18" charset="0"/>
                <a:ea typeface="Arial" panose="020B0604020202020204" pitchFamily="34" charset="0"/>
              </a:rPr>
              <a:t>     D. x &lt; -7</a:t>
            </a:r>
            <a:endParaRPr lang="en-US" sz="3200" dirty="0" smtClean="0">
              <a:latin typeface="Times New Roman" panose="02020603050405020304" pitchFamily="18" charset="0"/>
              <a:ea typeface="Yu Mincho"/>
            </a:endParaRPr>
          </a:p>
          <a:p>
            <a:pPr algn="just">
              <a:spcBef>
                <a:spcPts val="300"/>
              </a:spcBef>
              <a:spcAft>
                <a:spcPts val="300"/>
              </a:spcAft>
            </a:pPr>
            <a:r>
              <a:rPr lang="en-US" sz="3200" dirty="0" smtClean="0">
                <a:latin typeface="Times New Roman" panose="02020603050405020304" pitchFamily="18" charset="0"/>
                <a:ea typeface="Yu Mincho"/>
              </a:rPr>
              <a:t>	</a:t>
            </a:r>
            <a:endParaRPr lang="en-US" sz="3200" dirty="0">
              <a:latin typeface="Times New Roman" panose="02020603050405020304" pitchFamily="18" charset="0"/>
              <a:ea typeface="Yu Mincho"/>
            </a:endParaRPr>
          </a:p>
        </p:txBody>
      </p:sp>
      <p:sp>
        <p:nvSpPr>
          <p:cNvPr id="5" name="Oval 4"/>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01</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0" name="Oval 9"/>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02</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1" name="Oval 10"/>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03</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2" name="Oval 11"/>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04</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3" name="Oval 12"/>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05</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4" name="Oval 13"/>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06</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5" name="Oval 14"/>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07</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6" name="Oval 15"/>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08</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7" name="Oval 16"/>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09</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8" name="Oval 17"/>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800" b="1" spc="50" dirty="0" smtClean="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10</a:t>
            </a:r>
            <a:endParaRPr lang="en-US" sz="4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pic>
        <p:nvPicPr>
          <p:cNvPr id="7" name="ĐỒNG HỒ"/>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504" y="2354663"/>
            <a:ext cx="1724891" cy="1439750"/>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0" y="-1233488"/>
            <a:ext cx="487363" cy="487363"/>
          </a:xfrm>
          <a:prstGeom prst="rect">
            <a:avLst/>
          </a:prstGeom>
        </p:spPr>
      </p:pic>
      <p:pic>
        <p:nvPicPr>
          <p:cNvPr id="3076" name="Picture 4" descr="https://lh3.googleusercontent.com/-O_jOpzs4cB4/WsHO0F0eYmI/AAAAAAAACAw/-RG37oWVKt4jSXj_JppqbSv5XgA9hzUCwCHMYCw/h136/6-mau_slide_powerpoint_dep_ctu.vn_(123).gif">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73986" y="6192983"/>
            <a:ext cx="1299554" cy="64977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3619500" y="1781175"/>
            <a:ext cx="600075" cy="6115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077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20" presetClass="exit" presetSubtype="0" fill="hold" grpId="0" nodeType="withEffect">
                                  <p:stCondLst>
                                    <p:cond delay="0"/>
                                  </p:stCondLst>
                                  <p:childTnLst>
                                    <p:animEffect transition="out" filter="wedge">
                                      <p:cBhvr>
                                        <p:cTn id="14" dur="1000"/>
                                        <p:tgtEl>
                                          <p:spTgt spid="18"/>
                                        </p:tgtEl>
                                      </p:cBhvr>
                                    </p:animEffect>
                                    <p:set>
                                      <p:cBhvr>
                                        <p:cTn id="15" dur="1" fill="hold">
                                          <p:stCondLst>
                                            <p:cond delay="999"/>
                                          </p:stCondLst>
                                        </p:cTn>
                                        <p:tgtEl>
                                          <p:spTgt spid="18"/>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childTnLst>
                          </p:cTn>
                        </p:par>
                        <p:par>
                          <p:cTn id="18" fill="hold">
                            <p:stCondLst>
                              <p:cond delay="1000"/>
                            </p:stCondLst>
                            <p:childTnLst>
                              <p:par>
                                <p:cTn id="19" presetID="20" presetClass="exit" presetSubtype="0" fill="hold" grpId="0" nodeType="afterEffect">
                                  <p:stCondLst>
                                    <p:cond delay="0"/>
                                  </p:stCondLst>
                                  <p:childTnLst>
                                    <p:animEffect transition="out" filter="wedge">
                                      <p:cBhvr>
                                        <p:cTn id="20" dur="1000"/>
                                        <p:tgtEl>
                                          <p:spTgt spid="17"/>
                                        </p:tgtEl>
                                      </p:cBhvr>
                                    </p:animEffect>
                                    <p:set>
                                      <p:cBhvr>
                                        <p:cTn id="21" dur="1" fill="hold">
                                          <p:stCondLst>
                                            <p:cond delay="999"/>
                                          </p:stCondLst>
                                        </p:cTn>
                                        <p:tgtEl>
                                          <p:spTgt spid="17"/>
                                        </p:tgtEl>
                                        <p:attrNameLst>
                                          <p:attrName>style.visibility</p:attrName>
                                        </p:attrNameLst>
                                      </p:cBhvr>
                                      <p:to>
                                        <p:strVal val="hidden"/>
                                      </p:to>
                                    </p:set>
                                  </p:childTnLst>
                                </p:cTn>
                              </p:par>
                            </p:childTnLst>
                          </p:cTn>
                        </p:par>
                        <p:par>
                          <p:cTn id="22" fill="hold">
                            <p:stCondLst>
                              <p:cond delay="2000"/>
                            </p:stCondLst>
                            <p:childTnLst>
                              <p:par>
                                <p:cTn id="23" presetID="20" presetClass="exit" presetSubtype="0" fill="hold" grpId="0" nodeType="afterEffect">
                                  <p:stCondLst>
                                    <p:cond delay="0"/>
                                  </p:stCondLst>
                                  <p:childTnLst>
                                    <p:animEffect transition="out" filter="wedg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childTnLst>
                          </p:cTn>
                        </p:par>
                        <p:par>
                          <p:cTn id="26" fill="hold">
                            <p:stCondLst>
                              <p:cond delay="3000"/>
                            </p:stCondLst>
                            <p:childTnLst>
                              <p:par>
                                <p:cTn id="27" presetID="20" presetClass="exit" presetSubtype="0" fill="hold" grpId="0" nodeType="afterEffect">
                                  <p:stCondLst>
                                    <p:cond delay="0"/>
                                  </p:stCondLst>
                                  <p:childTnLst>
                                    <p:animEffect transition="out" filter="wedge">
                                      <p:cBhvr>
                                        <p:cTn id="28" dur="1000"/>
                                        <p:tgtEl>
                                          <p:spTgt spid="15"/>
                                        </p:tgtEl>
                                      </p:cBhvr>
                                    </p:animEffect>
                                    <p:set>
                                      <p:cBhvr>
                                        <p:cTn id="29" dur="1" fill="hold">
                                          <p:stCondLst>
                                            <p:cond delay="999"/>
                                          </p:stCondLst>
                                        </p:cTn>
                                        <p:tgtEl>
                                          <p:spTgt spid="15"/>
                                        </p:tgtEl>
                                        <p:attrNameLst>
                                          <p:attrName>style.visibility</p:attrName>
                                        </p:attrNameLst>
                                      </p:cBhvr>
                                      <p:to>
                                        <p:strVal val="hidden"/>
                                      </p:to>
                                    </p:set>
                                  </p:childTnLst>
                                </p:cTn>
                              </p:par>
                            </p:childTnLst>
                          </p:cTn>
                        </p:par>
                        <p:par>
                          <p:cTn id="30" fill="hold">
                            <p:stCondLst>
                              <p:cond delay="4000"/>
                            </p:stCondLst>
                            <p:childTnLst>
                              <p:par>
                                <p:cTn id="31" presetID="20" presetClass="exit" presetSubtype="0" fill="hold" grpId="0" nodeType="afterEffect">
                                  <p:stCondLst>
                                    <p:cond delay="0"/>
                                  </p:stCondLst>
                                  <p:childTnLst>
                                    <p:animEffect transition="out" filter="wedge">
                                      <p:cBhvr>
                                        <p:cTn id="32" dur="1000"/>
                                        <p:tgtEl>
                                          <p:spTgt spid="14"/>
                                        </p:tgtEl>
                                      </p:cBhvr>
                                    </p:animEffect>
                                    <p:set>
                                      <p:cBhvr>
                                        <p:cTn id="33" dur="1" fill="hold">
                                          <p:stCondLst>
                                            <p:cond delay="999"/>
                                          </p:stCondLst>
                                        </p:cTn>
                                        <p:tgtEl>
                                          <p:spTgt spid="14"/>
                                        </p:tgtEl>
                                        <p:attrNameLst>
                                          <p:attrName>style.visibility</p:attrName>
                                        </p:attrNameLst>
                                      </p:cBhvr>
                                      <p:to>
                                        <p:strVal val="hidden"/>
                                      </p:to>
                                    </p:set>
                                  </p:childTnLst>
                                </p:cTn>
                              </p:par>
                            </p:childTnLst>
                          </p:cTn>
                        </p:par>
                        <p:par>
                          <p:cTn id="34" fill="hold">
                            <p:stCondLst>
                              <p:cond delay="5000"/>
                            </p:stCondLst>
                            <p:childTnLst>
                              <p:par>
                                <p:cTn id="35" presetID="20" presetClass="exit" presetSubtype="0" fill="hold" grpId="0" nodeType="afterEffect">
                                  <p:stCondLst>
                                    <p:cond delay="0"/>
                                  </p:stCondLst>
                                  <p:childTnLst>
                                    <p:animEffect transition="out" filter="wedge">
                                      <p:cBhvr>
                                        <p:cTn id="36" dur="1000"/>
                                        <p:tgtEl>
                                          <p:spTgt spid="13"/>
                                        </p:tgtEl>
                                      </p:cBhvr>
                                    </p:animEffect>
                                    <p:set>
                                      <p:cBhvr>
                                        <p:cTn id="37" dur="1" fill="hold">
                                          <p:stCondLst>
                                            <p:cond delay="999"/>
                                          </p:stCondLst>
                                        </p:cTn>
                                        <p:tgtEl>
                                          <p:spTgt spid="13"/>
                                        </p:tgtEl>
                                        <p:attrNameLst>
                                          <p:attrName>style.visibility</p:attrName>
                                        </p:attrNameLst>
                                      </p:cBhvr>
                                      <p:to>
                                        <p:strVal val="hidden"/>
                                      </p:to>
                                    </p:set>
                                  </p:childTnLst>
                                </p:cTn>
                              </p:par>
                            </p:childTnLst>
                          </p:cTn>
                        </p:par>
                        <p:par>
                          <p:cTn id="38" fill="hold">
                            <p:stCondLst>
                              <p:cond delay="6000"/>
                            </p:stCondLst>
                            <p:childTnLst>
                              <p:par>
                                <p:cTn id="39" presetID="20" presetClass="exit" presetSubtype="0" fill="hold" grpId="0" nodeType="afterEffect">
                                  <p:stCondLst>
                                    <p:cond delay="0"/>
                                  </p:stCondLst>
                                  <p:childTnLst>
                                    <p:animEffect transition="out" filter="wedge">
                                      <p:cBhvr>
                                        <p:cTn id="40" dur="1000"/>
                                        <p:tgtEl>
                                          <p:spTgt spid="12"/>
                                        </p:tgtEl>
                                      </p:cBhvr>
                                    </p:animEffect>
                                    <p:set>
                                      <p:cBhvr>
                                        <p:cTn id="41" dur="1" fill="hold">
                                          <p:stCondLst>
                                            <p:cond delay="999"/>
                                          </p:stCondLst>
                                        </p:cTn>
                                        <p:tgtEl>
                                          <p:spTgt spid="12"/>
                                        </p:tgtEl>
                                        <p:attrNameLst>
                                          <p:attrName>style.visibility</p:attrName>
                                        </p:attrNameLst>
                                      </p:cBhvr>
                                      <p:to>
                                        <p:strVal val="hidden"/>
                                      </p:to>
                                    </p:set>
                                  </p:childTnLst>
                                </p:cTn>
                              </p:par>
                            </p:childTnLst>
                          </p:cTn>
                        </p:par>
                        <p:par>
                          <p:cTn id="42" fill="hold">
                            <p:stCondLst>
                              <p:cond delay="7000"/>
                            </p:stCondLst>
                            <p:childTnLst>
                              <p:par>
                                <p:cTn id="43" presetID="20" presetClass="exit" presetSubtype="0" fill="hold" grpId="0" nodeType="afterEffect">
                                  <p:stCondLst>
                                    <p:cond delay="0"/>
                                  </p:stCondLst>
                                  <p:childTnLst>
                                    <p:animEffect transition="out" filter="wedge">
                                      <p:cBhvr>
                                        <p:cTn id="44" dur="1000"/>
                                        <p:tgtEl>
                                          <p:spTgt spid="11"/>
                                        </p:tgtEl>
                                      </p:cBhvr>
                                    </p:animEffect>
                                    <p:set>
                                      <p:cBhvr>
                                        <p:cTn id="45" dur="1" fill="hold">
                                          <p:stCondLst>
                                            <p:cond delay="999"/>
                                          </p:stCondLst>
                                        </p:cTn>
                                        <p:tgtEl>
                                          <p:spTgt spid="11"/>
                                        </p:tgtEl>
                                        <p:attrNameLst>
                                          <p:attrName>style.visibility</p:attrName>
                                        </p:attrNameLst>
                                      </p:cBhvr>
                                      <p:to>
                                        <p:strVal val="hidden"/>
                                      </p:to>
                                    </p:set>
                                  </p:childTnLst>
                                </p:cTn>
                              </p:par>
                            </p:childTnLst>
                          </p:cTn>
                        </p:par>
                        <p:par>
                          <p:cTn id="46" fill="hold">
                            <p:stCondLst>
                              <p:cond delay="8000"/>
                            </p:stCondLst>
                            <p:childTnLst>
                              <p:par>
                                <p:cTn id="47" presetID="20" presetClass="exit" presetSubtype="0" fill="hold" grpId="0" nodeType="afterEffect">
                                  <p:stCondLst>
                                    <p:cond delay="0"/>
                                  </p:stCondLst>
                                  <p:childTnLst>
                                    <p:animEffect transition="out" filter="wedge">
                                      <p:cBhvr>
                                        <p:cTn id="48" dur="1000"/>
                                        <p:tgtEl>
                                          <p:spTgt spid="10"/>
                                        </p:tgtEl>
                                      </p:cBhvr>
                                    </p:animEffect>
                                    <p:set>
                                      <p:cBhvr>
                                        <p:cTn id="49" dur="1" fill="hold">
                                          <p:stCondLst>
                                            <p:cond delay="999"/>
                                          </p:stCondLst>
                                        </p:cTn>
                                        <p:tgtEl>
                                          <p:spTgt spid="10"/>
                                        </p:tgtEl>
                                        <p:attrNameLst>
                                          <p:attrName>style.visibility</p:attrName>
                                        </p:attrNameLst>
                                      </p:cBhvr>
                                      <p:to>
                                        <p:strVal val="hidden"/>
                                      </p:to>
                                    </p:set>
                                  </p:childTnLst>
                                </p:cTn>
                              </p:par>
                            </p:childTnLst>
                          </p:cTn>
                        </p:par>
                        <p:par>
                          <p:cTn id="50" fill="hold">
                            <p:stCondLst>
                              <p:cond delay="9000"/>
                            </p:stCondLst>
                            <p:childTnLst>
                              <p:par>
                                <p:cTn id="51" presetID="20" presetClass="exit" presetSubtype="0" fill="hold" grpId="0" nodeType="afterEffect">
                                  <p:stCondLst>
                                    <p:cond delay="0"/>
                                  </p:stCondLst>
                                  <p:childTnLst>
                                    <p:animEffect transition="out" filter="wedge">
                                      <p:cBhvr>
                                        <p:cTn id="52" dur="1000"/>
                                        <p:tgtEl>
                                          <p:spTgt spid="5"/>
                                        </p:tgtEl>
                                      </p:cBhvr>
                                    </p:animEffect>
                                    <p:set>
                                      <p:cBhvr>
                                        <p:cTn id="5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54"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P spid="4"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CC"/>
        </a:solidFill>
        <a:ln w="95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FFCC"/>
        </a:solidFill>
        <a:ln w="95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CC"/>
        </a:solidFill>
        <a:ln w="95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FFCC"/>
        </a:solidFill>
        <a:ln w="95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13.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14.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15.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docProps/app.xml><?xml version="1.0" encoding="utf-8"?>
<Properties xmlns="http://schemas.openxmlformats.org/officeDocument/2006/extended-properties" xmlns:vt="http://schemas.openxmlformats.org/officeDocument/2006/docPropsVTypes">
  <TotalTime>599</TotalTime>
  <Words>2256</Words>
  <Application>Microsoft Office PowerPoint</Application>
  <PresentationFormat>Widescreen</PresentationFormat>
  <Paragraphs>239</Paragraphs>
  <Slides>38</Slides>
  <Notes>25</Notes>
  <HiddenSlides>0</HiddenSlides>
  <MMClips>7</MMClips>
  <ScaleCrop>false</ScaleCrop>
  <HeadingPairs>
    <vt:vector size="8" baseType="variant">
      <vt:variant>
        <vt:lpstr>Fonts Used</vt:lpstr>
      </vt:variant>
      <vt:variant>
        <vt:i4>15</vt:i4>
      </vt:variant>
      <vt:variant>
        <vt:lpstr>Theme</vt:lpstr>
      </vt:variant>
      <vt:variant>
        <vt:i4>15</vt:i4>
      </vt:variant>
      <vt:variant>
        <vt:lpstr>Embedded OLE Servers</vt:lpstr>
      </vt:variant>
      <vt:variant>
        <vt:i4>1</vt:i4>
      </vt:variant>
      <vt:variant>
        <vt:lpstr>Slide Titles</vt:lpstr>
      </vt:variant>
      <vt:variant>
        <vt:i4>38</vt:i4>
      </vt:variant>
    </vt:vector>
  </HeadingPairs>
  <TitlesOfParts>
    <vt:vector size="69" baseType="lpstr">
      <vt:lpstr>等线</vt:lpstr>
      <vt:lpstr>Open Sans</vt:lpstr>
      <vt:lpstr>思源黑体 Normal</vt:lpstr>
      <vt:lpstr>幼圆</vt:lpstr>
      <vt:lpstr>思源黑体 Heavy</vt:lpstr>
      <vt:lpstr>Yu Mincho</vt:lpstr>
      <vt:lpstr>Arial</vt:lpstr>
      <vt:lpstr>Calibri</vt:lpstr>
      <vt:lpstr>Times New Roman</vt:lpstr>
      <vt:lpstr>宋体</vt:lpstr>
      <vt:lpstr>Calibri Light</vt:lpstr>
      <vt:lpstr>.VnArabia</vt:lpstr>
      <vt:lpstr>微软雅黑</vt:lpstr>
      <vt:lpstr>Wingdings</vt:lpstr>
      <vt:lpstr>Agency FB</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Default Design</vt:lpstr>
      <vt:lpstr>1_Default Design</vt:lpstr>
      <vt:lpstr>9_Custom Design</vt:lpstr>
      <vt:lpstr>10_Custom Design</vt:lpstr>
      <vt:lpstr>11_Custom Design</vt:lpstr>
      <vt:lpstr>12_Custom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Hiep Phuong</cp:lastModifiedBy>
  <cp:revision>81</cp:revision>
  <dcterms:created xsi:type="dcterms:W3CDTF">2018-05-24T12:43:45Z</dcterms:created>
  <dcterms:modified xsi:type="dcterms:W3CDTF">2024-06-15T05:58:23Z</dcterms:modified>
</cp:coreProperties>
</file>