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media/audio3.wav" ContentType="audio/x-wav"/>
  <Override PartName="/ppt/media/audio4.wav" ContentType="audio/x-wav"/>
  <Override PartName="/ppt/media/audio5.wav" ContentType="audio/x-wav"/>
  <Override PartName="/ppt/media/audio6.wav" ContentType="audio/x-wav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570" r:id="rId2"/>
    <p:sldId id="572" r:id="rId3"/>
    <p:sldId id="596" r:id="rId4"/>
    <p:sldId id="368" r:id="rId5"/>
    <p:sldId id="590" r:id="rId6"/>
    <p:sldId id="591" r:id="rId7"/>
    <p:sldId id="602" r:id="rId8"/>
    <p:sldId id="267" r:id="rId9"/>
    <p:sldId id="597" r:id="rId10"/>
    <p:sldId id="268" r:id="rId11"/>
    <p:sldId id="271" r:id="rId12"/>
    <p:sldId id="272" r:id="rId13"/>
    <p:sldId id="599" r:id="rId14"/>
    <p:sldId id="259" r:id="rId15"/>
    <p:sldId id="484" r:id="rId16"/>
    <p:sldId id="485" r:id="rId17"/>
    <p:sldId id="275" r:id="rId18"/>
    <p:sldId id="295" r:id="rId19"/>
    <p:sldId id="296" r:id="rId20"/>
    <p:sldId id="274" r:id="rId21"/>
    <p:sldId id="600" r:id="rId22"/>
    <p:sldId id="260" r:id="rId23"/>
    <p:sldId id="282" r:id="rId24"/>
    <p:sldId id="283" r:id="rId25"/>
    <p:sldId id="284" r:id="rId26"/>
    <p:sldId id="286" r:id="rId27"/>
    <p:sldId id="301" r:id="rId28"/>
    <p:sldId id="285" r:id="rId29"/>
    <p:sldId id="288" r:id="rId30"/>
    <p:sldId id="289" r:id="rId31"/>
    <p:sldId id="601" r:id="rId32"/>
    <p:sldId id="290" r:id="rId33"/>
    <p:sldId id="486" r:id="rId34"/>
    <p:sldId id="292" r:id="rId35"/>
    <p:sldId id="293" r:id="rId36"/>
    <p:sldId id="382" r:id="rId3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7033"/>
    <a:srgbClr val="FF4FFF"/>
    <a:srgbClr val="FF93FF"/>
    <a:srgbClr val="FFECAF"/>
    <a:srgbClr val="CC00CC"/>
    <a:srgbClr val="7F7F7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59" d="100"/>
          <a:sy n="59" d="100"/>
        </p:scale>
        <p:origin x="28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7292D-5B6E-4748-BD46-8839EDC60379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68A89-F29B-44A5-93B5-548F33E52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22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B979B6-8E7C-4E90-8C9D-F537DFD708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3011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Thể lệ trò chơi-Chọn cốc hoa;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496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Chuyển về chọn số- mũi tên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375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B979B6-8E7C-4E90-8C9D-F537DFD708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0579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60CE1-B262-4D46-B1CC-463B6EE221A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36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B979B6-8E7C-4E90-8C9D-F537DFD708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998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>
                <a:solidFill>
                  <a:srgbClr val="0000CC"/>
                </a:solidFill>
              </a:rPr>
              <a:t>Thể lệ trò chơi: hình tròn; Phần quà- hình chữ nhật; kết thúc trò chơi- hình mũi tên; chọn ô số tương ứng với câu hỏi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15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B979B6-8E7C-4E90-8C9D-F537DFD708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850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47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8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48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5675AB6-ED73-4DC3-ACB9-802958025C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2688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90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3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96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23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76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24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09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51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AE751-BC33-4D44-9EB8-F7A13F929D3E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8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36.png"/><Relationship Id="rId3" Type="http://schemas.openxmlformats.org/officeDocument/2006/relationships/image" Target="../media/image30.wmf"/><Relationship Id="rId7" Type="http://schemas.openxmlformats.org/officeDocument/2006/relationships/image" Target="../media/image32.wmf"/><Relationship Id="rId12" Type="http://schemas.openxmlformats.org/officeDocument/2006/relationships/image" Target="../media/image35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34.png"/><Relationship Id="rId5" Type="http://schemas.openxmlformats.org/officeDocument/2006/relationships/image" Target="../media/image31.wmf"/><Relationship Id="rId15" Type="http://schemas.openxmlformats.org/officeDocument/2006/relationships/image" Target="../media/image38.png"/><Relationship Id="rId10" Type="http://schemas.openxmlformats.org/officeDocument/2006/relationships/image" Target="../media/image18.jpeg"/><Relationship Id="rId4" Type="http://schemas.openxmlformats.org/officeDocument/2006/relationships/oleObject" Target="../embeddings/oleObject5.bin"/><Relationship Id="rId9" Type="http://schemas.openxmlformats.org/officeDocument/2006/relationships/image" Target="../media/image33.wmf"/><Relationship Id="rId1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4.wmf"/><Relationship Id="rId7" Type="http://schemas.openxmlformats.org/officeDocument/2006/relationships/image" Target="../media/image39.png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35.wmf"/><Relationship Id="rId10" Type="http://schemas.openxmlformats.org/officeDocument/2006/relationships/image" Target="../media/image45.png"/><Relationship Id="rId4" Type="http://schemas.openxmlformats.org/officeDocument/2006/relationships/oleObject" Target="../embeddings/oleObject9.bin"/><Relationship Id="rId9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hyperlink" Target="file:///C:\Documents%20and%20Settings\Welcome\Local%20Settings\Temp\ENGLISH%209\Presentation3.ppt" TargetMode="External"/><Relationship Id="rId18" Type="http://schemas.openxmlformats.org/officeDocument/2006/relationships/image" Target="../media/image57.jpeg"/><Relationship Id="rId26" Type="http://schemas.openxmlformats.org/officeDocument/2006/relationships/slide" Target="slide30.xml"/><Relationship Id="rId3" Type="http://schemas.openxmlformats.org/officeDocument/2006/relationships/image" Target="../media/image42.gif"/><Relationship Id="rId21" Type="http://schemas.openxmlformats.org/officeDocument/2006/relationships/slide" Target="slide26.xml"/><Relationship Id="rId7" Type="http://schemas.openxmlformats.org/officeDocument/2006/relationships/image" Target="../media/image48.gif"/><Relationship Id="rId12" Type="http://schemas.openxmlformats.org/officeDocument/2006/relationships/image" Target="../media/image52.gif"/><Relationship Id="rId17" Type="http://schemas.openxmlformats.org/officeDocument/2006/relationships/image" Target="../media/image56.gif"/><Relationship Id="rId25" Type="http://schemas.openxmlformats.org/officeDocument/2006/relationships/image" Target="../media/image60.gif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5.png"/><Relationship Id="rId20" Type="http://schemas.openxmlformats.org/officeDocument/2006/relationships/slide" Target="slide25.xml"/><Relationship Id="rId29" Type="http://schemas.openxmlformats.org/officeDocument/2006/relationships/slide" Target="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11" Type="http://schemas.openxmlformats.org/officeDocument/2006/relationships/image" Target="../media/image51.gif"/><Relationship Id="rId24" Type="http://schemas.openxmlformats.org/officeDocument/2006/relationships/image" Target="../media/image59.gif"/><Relationship Id="rId5" Type="http://schemas.openxmlformats.org/officeDocument/2006/relationships/image" Target="../media/image44.gif"/><Relationship Id="rId15" Type="http://schemas.openxmlformats.org/officeDocument/2006/relationships/image" Target="../media/image54.gif"/><Relationship Id="rId23" Type="http://schemas.openxmlformats.org/officeDocument/2006/relationships/slide" Target="slide29.xml"/><Relationship Id="rId28" Type="http://schemas.openxmlformats.org/officeDocument/2006/relationships/slide" Target="slide28.xml"/><Relationship Id="rId10" Type="http://schemas.openxmlformats.org/officeDocument/2006/relationships/image" Target="../media/image50.png"/><Relationship Id="rId19" Type="http://schemas.openxmlformats.org/officeDocument/2006/relationships/image" Target="../media/image58.gif"/><Relationship Id="rId4" Type="http://schemas.openxmlformats.org/officeDocument/2006/relationships/image" Target="../media/image43.gif"/><Relationship Id="rId9" Type="http://schemas.openxmlformats.org/officeDocument/2006/relationships/hyperlink" Target="file:///C:\Documents%20and%20Settings\Welcome\Local%20Settings\Temp\ENGLISH%209\Presentation1.ppt" TargetMode="External"/><Relationship Id="rId14" Type="http://schemas.openxmlformats.org/officeDocument/2006/relationships/image" Target="../media/image53.png"/><Relationship Id="rId22" Type="http://schemas.openxmlformats.org/officeDocument/2006/relationships/slide" Target="slide27.xml"/><Relationship Id="rId27" Type="http://schemas.openxmlformats.org/officeDocument/2006/relationships/slide" Target="slide3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64.wmf"/><Relationship Id="rId18" Type="http://schemas.openxmlformats.org/officeDocument/2006/relationships/image" Target="../media/image68.jpeg"/><Relationship Id="rId3" Type="http://schemas.openxmlformats.org/officeDocument/2006/relationships/audio" Target="../media/audio3.wav"/><Relationship Id="rId21" Type="http://schemas.openxmlformats.org/officeDocument/2006/relationships/image" Target="../media/image70.gif"/><Relationship Id="rId7" Type="http://schemas.openxmlformats.org/officeDocument/2006/relationships/image" Target="../media/image61.wmf"/><Relationship Id="rId12" Type="http://schemas.openxmlformats.org/officeDocument/2006/relationships/oleObject" Target="../embeddings/oleObject15.bin"/><Relationship Id="rId17" Type="http://schemas.openxmlformats.org/officeDocument/2006/relationships/audio" Target="../media/audio6.wav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7.jpeg"/><Relationship Id="rId20" Type="http://schemas.openxmlformats.org/officeDocument/2006/relationships/slide" Target="slide23.xml"/><Relationship Id="rId1" Type="http://schemas.openxmlformats.org/officeDocument/2006/relationships/tags" Target="../tags/tag1.x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63.wmf"/><Relationship Id="rId5" Type="http://schemas.openxmlformats.org/officeDocument/2006/relationships/audio" Target="../media/audio5.wav"/><Relationship Id="rId15" Type="http://schemas.openxmlformats.org/officeDocument/2006/relationships/image" Target="../media/image66.png"/><Relationship Id="rId23" Type="http://schemas.openxmlformats.org/officeDocument/2006/relationships/image" Target="../media/image71.wmf"/><Relationship Id="rId10" Type="http://schemas.openxmlformats.org/officeDocument/2006/relationships/oleObject" Target="../embeddings/oleObject14.bin"/><Relationship Id="rId19" Type="http://schemas.openxmlformats.org/officeDocument/2006/relationships/image" Target="../media/image69.gif"/><Relationship Id="rId4" Type="http://schemas.openxmlformats.org/officeDocument/2006/relationships/audio" Target="../media/audio4.wav"/><Relationship Id="rId9" Type="http://schemas.openxmlformats.org/officeDocument/2006/relationships/image" Target="../media/image62.wmf"/><Relationship Id="rId14" Type="http://schemas.openxmlformats.org/officeDocument/2006/relationships/image" Target="../media/image65.gif"/><Relationship Id="rId22" Type="http://schemas.openxmlformats.org/officeDocument/2006/relationships/oleObject" Target="../embeddings/oleObject16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13" Type="http://schemas.openxmlformats.org/officeDocument/2006/relationships/image" Target="../media/image70.gif"/><Relationship Id="rId3" Type="http://schemas.openxmlformats.org/officeDocument/2006/relationships/audio" Target="../media/audio3.wav"/><Relationship Id="rId7" Type="http://schemas.openxmlformats.org/officeDocument/2006/relationships/image" Target="../media/image66.png"/><Relationship Id="rId12" Type="http://schemas.openxmlformats.org/officeDocument/2006/relationships/slide" Target="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65.gif"/><Relationship Id="rId11" Type="http://schemas.openxmlformats.org/officeDocument/2006/relationships/image" Target="../media/image69.gif"/><Relationship Id="rId5" Type="http://schemas.openxmlformats.org/officeDocument/2006/relationships/audio" Target="../media/audio5.wav"/><Relationship Id="rId10" Type="http://schemas.openxmlformats.org/officeDocument/2006/relationships/image" Target="../media/image68.jpeg"/><Relationship Id="rId4" Type="http://schemas.openxmlformats.org/officeDocument/2006/relationships/audio" Target="../media/audio4.wav"/><Relationship Id="rId9" Type="http://schemas.openxmlformats.org/officeDocument/2006/relationships/audio" Target="../media/audio6.wav"/><Relationship Id="rId14" Type="http://schemas.openxmlformats.org/officeDocument/2006/relationships/image" Target="../media/image72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13" Type="http://schemas.openxmlformats.org/officeDocument/2006/relationships/image" Target="../media/image70.gif"/><Relationship Id="rId3" Type="http://schemas.openxmlformats.org/officeDocument/2006/relationships/audio" Target="../media/audio3.wav"/><Relationship Id="rId7" Type="http://schemas.openxmlformats.org/officeDocument/2006/relationships/image" Target="../media/image66.png"/><Relationship Id="rId12" Type="http://schemas.openxmlformats.org/officeDocument/2006/relationships/slide" Target="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65.gif"/><Relationship Id="rId11" Type="http://schemas.openxmlformats.org/officeDocument/2006/relationships/image" Target="../media/image69.gif"/><Relationship Id="rId5" Type="http://schemas.openxmlformats.org/officeDocument/2006/relationships/audio" Target="../media/audio5.wav"/><Relationship Id="rId15" Type="http://schemas.openxmlformats.org/officeDocument/2006/relationships/image" Target="../media/image73.wmf"/><Relationship Id="rId10" Type="http://schemas.openxmlformats.org/officeDocument/2006/relationships/image" Target="../media/image68.jpeg"/><Relationship Id="rId4" Type="http://schemas.openxmlformats.org/officeDocument/2006/relationships/audio" Target="../media/audio4.wav"/><Relationship Id="rId9" Type="http://schemas.openxmlformats.org/officeDocument/2006/relationships/audio" Target="../media/audio6.wav"/><Relationship Id="rId14" Type="http://schemas.openxmlformats.org/officeDocument/2006/relationships/oleObject" Target="../embeddings/oleObject17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gif"/><Relationship Id="rId3" Type="http://schemas.openxmlformats.org/officeDocument/2006/relationships/image" Target="../media/image42.gif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hyperlink" Target="file:///C:\Documents%20and%20Settings\Welcome\Local%20Settings\Temp\ENGLISH%209\Presentation1.ppt" TargetMode="External"/><Relationship Id="rId11" Type="http://schemas.openxmlformats.org/officeDocument/2006/relationships/image" Target="../media/image70.gif"/><Relationship Id="rId5" Type="http://schemas.openxmlformats.org/officeDocument/2006/relationships/image" Target="../media/image44.gif"/><Relationship Id="rId10" Type="http://schemas.openxmlformats.org/officeDocument/2006/relationships/slide" Target="slide23.xml"/><Relationship Id="rId4" Type="http://schemas.openxmlformats.org/officeDocument/2006/relationships/image" Target="../media/image43.gif"/><Relationship Id="rId9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13" Type="http://schemas.openxmlformats.org/officeDocument/2006/relationships/image" Target="../media/image66.png"/><Relationship Id="rId18" Type="http://schemas.openxmlformats.org/officeDocument/2006/relationships/slide" Target="slide23.xml"/><Relationship Id="rId26" Type="http://schemas.openxmlformats.org/officeDocument/2006/relationships/oleObject" Target="../embeddings/oleObject25.bin"/><Relationship Id="rId3" Type="http://schemas.openxmlformats.org/officeDocument/2006/relationships/audio" Target="../media/audio3.wav"/><Relationship Id="rId21" Type="http://schemas.openxmlformats.org/officeDocument/2006/relationships/image" Target="../media/image78.wmf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77.wmf"/><Relationship Id="rId17" Type="http://schemas.openxmlformats.org/officeDocument/2006/relationships/image" Target="../media/image69.gif"/><Relationship Id="rId25" Type="http://schemas.openxmlformats.org/officeDocument/2006/relationships/image" Target="../media/image80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8.jpeg"/><Relationship Id="rId20" Type="http://schemas.openxmlformats.org/officeDocument/2006/relationships/oleObject" Target="../embeddings/oleObject22.bin"/><Relationship Id="rId1" Type="http://schemas.openxmlformats.org/officeDocument/2006/relationships/tags" Target="../tags/tag5.xml"/><Relationship Id="rId6" Type="http://schemas.openxmlformats.org/officeDocument/2006/relationships/image" Target="../media/image74.wmf"/><Relationship Id="rId11" Type="http://schemas.openxmlformats.org/officeDocument/2006/relationships/oleObject" Target="../embeddings/oleObject21.bin"/><Relationship Id="rId24" Type="http://schemas.openxmlformats.org/officeDocument/2006/relationships/oleObject" Target="../embeddings/oleObject24.bin"/><Relationship Id="rId5" Type="http://schemas.openxmlformats.org/officeDocument/2006/relationships/oleObject" Target="../embeddings/oleObject18.bin"/><Relationship Id="rId15" Type="http://schemas.openxmlformats.org/officeDocument/2006/relationships/audio" Target="../media/audio6.wav"/><Relationship Id="rId23" Type="http://schemas.openxmlformats.org/officeDocument/2006/relationships/image" Target="../media/image79.wmf"/><Relationship Id="rId28" Type="http://schemas.openxmlformats.org/officeDocument/2006/relationships/image" Target="../media/image65.gif"/><Relationship Id="rId10" Type="http://schemas.openxmlformats.org/officeDocument/2006/relationships/image" Target="../media/image76.wmf"/><Relationship Id="rId19" Type="http://schemas.openxmlformats.org/officeDocument/2006/relationships/image" Target="../media/image70.gif"/><Relationship Id="rId4" Type="http://schemas.openxmlformats.org/officeDocument/2006/relationships/audio" Target="../media/audio4.wav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67.jpeg"/><Relationship Id="rId22" Type="http://schemas.openxmlformats.org/officeDocument/2006/relationships/oleObject" Target="../embeddings/oleObject23.bin"/><Relationship Id="rId27" Type="http://schemas.openxmlformats.org/officeDocument/2006/relationships/image" Target="../media/image8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audio" Target="../media/audio6.wav"/><Relationship Id="rId18" Type="http://schemas.openxmlformats.org/officeDocument/2006/relationships/image" Target="../media/image83.png"/><Relationship Id="rId3" Type="http://schemas.openxmlformats.org/officeDocument/2006/relationships/audio" Target="../media/audio3.wav"/><Relationship Id="rId7" Type="http://schemas.openxmlformats.org/officeDocument/2006/relationships/image" Target="../media/image82.wmf"/><Relationship Id="rId12" Type="http://schemas.openxmlformats.org/officeDocument/2006/relationships/image" Target="../media/image67.jpeg"/><Relationship Id="rId17" Type="http://schemas.openxmlformats.org/officeDocument/2006/relationships/image" Target="../media/image70.gif"/><Relationship Id="rId2" Type="http://schemas.openxmlformats.org/officeDocument/2006/relationships/slideLayout" Target="../slideLayouts/slideLayout7.xml"/><Relationship Id="rId16" Type="http://schemas.openxmlformats.org/officeDocument/2006/relationships/slide" Target="slide23.xml"/><Relationship Id="rId1" Type="http://schemas.openxmlformats.org/officeDocument/2006/relationships/tags" Target="../tags/tag6.x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66.png"/><Relationship Id="rId5" Type="http://schemas.openxmlformats.org/officeDocument/2006/relationships/audio" Target="../media/audio2.wav"/><Relationship Id="rId15" Type="http://schemas.openxmlformats.org/officeDocument/2006/relationships/image" Target="../media/image69.gif"/><Relationship Id="rId10" Type="http://schemas.openxmlformats.org/officeDocument/2006/relationships/image" Target="../media/image90.png"/><Relationship Id="rId19" Type="http://schemas.openxmlformats.org/officeDocument/2006/relationships/image" Target="../media/image65.gif"/><Relationship Id="rId4" Type="http://schemas.openxmlformats.org/officeDocument/2006/relationships/audio" Target="../media/audio4.wav"/><Relationship Id="rId9" Type="http://schemas.openxmlformats.org/officeDocument/2006/relationships/image" Target="../media/image89.png"/><Relationship Id="rId14" Type="http://schemas.openxmlformats.org/officeDocument/2006/relationships/image" Target="../media/image6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gif"/><Relationship Id="rId2" Type="http://schemas.openxmlformats.org/officeDocument/2006/relationships/image" Target="../media/image8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6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5.wmf"/><Relationship Id="rId3" Type="http://schemas.openxmlformats.org/officeDocument/2006/relationships/slide" Target="slide10.xml"/><Relationship Id="rId7" Type="http://schemas.openxmlformats.org/officeDocument/2006/relationships/slide" Target="slide12.xml"/><Relationship Id="rId12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11" Type="http://schemas.openxmlformats.org/officeDocument/2006/relationships/image" Target="../media/image24.gif"/><Relationship Id="rId5" Type="http://schemas.openxmlformats.org/officeDocument/2006/relationships/slide" Target="slide11.xml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slide" Target="slide13.xml"/><Relationship Id="rId1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ỗ dành sẵn cho Nội dung 4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1528377-7ACF-46B8-9189-905EFCEFA8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/>
          <a:stretch/>
        </p:blipFill>
        <p:spPr>
          <a:xfrm>
            <a:off x="-10664" y="9"/>
            <a:ext cx="12191999" cy="6857991"/>
          </a:xfrm>
          <a:prstGeom prst="rect">
            <a:avLst/>
          </a:prstGeom>
        </p:spPr>
      </p:pic>
      <p:sp>
        <p:nvSpPr>
          <p:cNvPr id="10" name="Hộp Văn bản 9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C2202BE-FB57-4E81-83EF-0EA40E864761}"/>
              </a:ext>
            </a:extLst>
          </p:cNvPr>
          <p:cNvSpPr txBox="1"/>
          <p:nvPr/>
        </p:nvSpPr>
        <p:spPr>
          <a:xfrm>
            <a:off x="204293" y="2386625"/>
            <a:ext cx="36342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spcAft>
                <a:spcPts val="600"/>
              </a:spcAft>
            </a:pP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9</a:t>
            </a:r>
          </a:p>
        </p:txBody>
      </p:sp>
      <p:sp>
        <p:nvSpPr>
          <p:cNvPr id="4" name="Hộp Văn bản 1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3AC0B02-5D75-D7CA-3E91-F132A5C6CD6B}"/>
              </a:ext>
            </a:extLst>
          </p:cNvPr>
          <p:cNvSpPr txBox="1"/>
          <p:nvPr/>
        </p:nvSpPr>
        <p:spPr>
          <a:xfrm>
            <a:off x="-7617" y="175841"/>
            <a:ext cx="1218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QUỐC OAI</a:t>
            </a:r>
          </a:p>
          <a:p>
            <a:pPr algn="ctr" defTabSz="914377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TRUNG HỌC CƠ SỞ NGHĨA HƯƠNG</a:t>
            </a:r>
          </a:p>
        </p:txBody>
      </p:sp>
    </p:spTree>
    <p:extLst>
      <p:ext uri="{BB962C8B-B14F-4D97-AF65-F5344CB8AC3E}">
        <p14:creationId xmlns:p14="http://schemas.microsoft.com/office/powerpoint/2010/main" val="21438861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5943600"/>
            <a:ext cx="5143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881437" y="3150910"/>
            <a:ext cx="30765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  <a:latin typeface="VNI-Avo" pitchFamily="2" charset="0"/>
              </a:rPr>
              <a:t> B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   2 + x =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0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4" name="Text Box 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915355" y="2533739"/>
            <a:ext cx="292518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A)   y – 8 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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0</a:t>
            </a: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2202582" y="1379896"/>
            <a:ext cx="8831178" cy="61555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Câu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1: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Đâu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là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bất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phương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trình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bậc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nhất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một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ẩn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?</a:t>
            </a:r>
          </a:p>
        </p:txBody>
      </p:sp>
      <p:sp>
        <p:nvSpPr>
          <p:cNvPr id="28" name="Text Box 10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944938" y="3754160"/>
            <a:ext cx="36429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C)    0x + 8 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 0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9" name="Text Box 1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915355" y="4277380"/>
            <a:ext cx="4343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D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  x</a:t>
            </a:r>
            <a:r>
              <a:rPr lang="en-US" sz="32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2x &gt; 2</a:t>
            </a:r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3915356" y="2564835"/>
            <a:ext cx="560387" cy="492125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3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8322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7" grpId="0" animBg="1"/>
      <p:bldP spid="28" grpId="0"/>
      <p:bldP spid="29" grpId="0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5206206"/>
            <a:ext cx="5143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976436" y="1013620"/>
            <a:ext cx="9846595" cy="5748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lIns="81639" tIns="40819" rIns="81639" bIns="408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vi-VN" sz="3200" b="1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200" b="1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altLang="vi-VN" sz="3200" b="1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vi-VN" sz="3200" b="1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vi-VN" sz="3200" b="1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3200" b="1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3200" b="1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sz="3200" b="1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200" b="1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vi-VN" sz="3200" b="1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2x – 3&lt; 0</a:t>
            </a:r>
            <a:r>
              <a:rPr lang="en-US" altLang="vi-VN" sz="3200" b="1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3200" b="1" dirty="0">
              <a:solidFill>
                <a:srgbClr val="FF17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267076" y="2690756"/>
            <a:ext cx="52578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19" rIns="81639" bIns="408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 x = 4 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352802" y="3552826"/>
            <a:ext cx="51720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19" rIns="81639" bIns="408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x = 1</a:t>
            </a:r>
          </a:p>
        </p:txBody>
      </p:sp>
      <p:sp>
        <p:nvSpPr>
          <p:cNvPr id="11" name="Hình Bầu dục 27"/>
          <p:cNvSpPr>
            <a:spLocks noChangeArrowheads="1"/>
          </p:cNvSpPr>
          <p:nvPr/>
        </p:nvSpPr>
        <p:spPr bwMode="auto">
          <a:xfrm>
            <a:off x="3267076" y="3629026"/>
            <a:ext cx="533400" cy="422275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7150" tIns="28575" rIns="57150" bIns="28575"/>
          <a:lstStyle>
            <a:lvl1pPr defTabSz="5715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571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571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571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571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715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715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715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715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267077" y="4359189"/>
            <a:ext cx="51720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19" rIns="81639" bIns="408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x = 2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352801" y="5140326"/>
            <a:ext cx="51720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19" rIns="81639" bIns="408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x </a:t>
            </a:r>
            <a:r>
              <a:rPr lang="en-US" altLang="vi-VN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  <a:endParaRPr lang="en-US" altLang="vi-VN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106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1" y="826469"/>
            <a:ext cx="7467599" cy="25053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base">
              <a:lnSpc>
                <a:spcPct val="110000"/>
              </a:lnSpc>
              <a:spcBef>
                <a:spcPct val="6000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lnSpc>
                <a:spcPct val="110000"/>
              </a:lnSpc>
              <a:spcBef>
                <a:spcPct val="6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4x – 32 &lt; 0</a:t>
            </a:r>
          </a:p>
          <a:p>
            <a:pPr algn="ctr" fontAlgn="base">
              <a:lnSpc>
                <a:spcPct val="110000"/>
              </a:lnSpc>
              <a:spcBef>
                <a:spcPct val="6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4x &lt; 32</a:t>
            </a:r>
          </a:p>
        </p:txBody>
      </p:sp>
      <p:pic>
        <p:nvPicPr>
          <p:cNvPr id="9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691" y="5749189"/>
            <a:ext cx="5143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048000" y="3429001"/>
            <a:ext cx="52578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19" rIns="81639" bIns="408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 </a:t>
            </a:r>
            <a:r>
              <a:rPr lang="en-US" altLang="vi-V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-32 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133726" y="4291071"/>
            <a:ext cx="51720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19" rIns="81639" bIns="408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vi-V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-4 </a:t>
            </a:r>
          </a:p>
        </p:txBody>
      </p:sp>
      <p:sp>
        <p:nvSpPr>
          <p:cNvPr id="12" name="Hình Bầu dục 27"/>
          <p:cNvSpPr>
            <a:spLocks noChangeArrowheads="1"/>
          </p:cNvSpPr>
          <p:nvPr/>
        </p:nvSpPr>
        <p:spPr bwMode="auto">
          <a:xfrm>
            <a:off x="3048000" y="5969853"/>
            <a:ext cx="533400" cy="422275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7150" tIns="28575" rIns="57150" bIns="28575"/>
          <a:lstStyle>
            <a:lvl1pPr defTabSz="5715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571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571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571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571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715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715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715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715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048001" y="5073709"/>
            <a:ext cx="51720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19" rIns="81639" bIns="408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vi-V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133725" y="5878571"/>
            <a:ext cx="51720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19" rIns="81639" bIns="408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altLang="vi-V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 </a:t>
            </a:r>
          </a:p>
        </p:txBody>
      </p:sp>
    </p:spTree>
    <p:extLst>
      <p:ext uri="{BB962C8B-B14F-4D97-AF65-F5344CB8AC3E}">
        <p14:creationId xmlns:p14="http://schemas.microsoft.com/office/powerpoint/2010/main" val="206619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144779" y="1968325"/>
            <a:ext cx="3456272" cy="2312886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2" name="TextBox 52">
            <a:extLst>
              <a:ext uri="{FF2B5EF4-FFF2-40B4-BE49-F238E27FC236}">
                <a16:creationId xmlns:a16="http://schemas.microsoft.com/office/drawing/2014/main" id="{AAA00BCE-41A0-C771-DECB-253C1C3EF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1051" y="2969356"/>
            <a:ext cx="6246971" cy="68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tIns="34289" rIns="34289" bIns="3428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05026D-6137-256C-277A-5ABEC5812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57" y="0"/>
            <a:ext cx="1933845" cy="1838582"/>
          </a:xfrm>
          <a:prstGeom prst="rect">
            <a:avLst/>
          </a:prstGeom>
        </p:spPr>
      </p:pic>
      <p:sp>
        <p:nvSpPr>
          <p:cNvPr id="7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CD4C018-796F-5380-D10E-5BBC97F02560}"/>
              </a:ext>
            </a:extLst>
          </p:cNvPr>
          <p:cNvSpPr txBox="1">
            <a:spLocks/>
          </p:cNvSpPr>
          <p:nvPr/>
        </p:nvSpPr>
        <p:spPr>
          <a:xfrm>
            <a:off x="1618362" y="65216"/>
            <a:ext cx="11110293" cy="8540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BẤT PHƯƠNG TRÌNH BẬC NHẤT MỘT ẨN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910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3253" y="980927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73253" y="1728784"/>
            <a:ext cx="75438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2.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Cách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giải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Giải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các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bất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phương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trình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a) 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4x – 32 &lt; 0               b) -0,3 x + 12 &gt; 0 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305550" y="2374900"/>
          <a:ext cx="1397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680" imgH="190440" progId="Equation.DSMT4">
                  <p:embed/>
                </p:oleObj>
              </mc:Choice>
              <mc:Fallback>
                <p:oleObj name="Equation" r:id="rId4" imgW="139680" imgH="19044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05550" y="2374900"/>
                        <a:ext cx="1397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Hình ảnh 7">
            <a:extLst>
              <a:ext uri="{FF2B5EF4-FFF2-40B4-BE49-F238E27FC236}">
                <a16:creationId xmlns:a16="http://schemas.microsoft.com/office/drawing/2014/main" id="{2AA3474B-F5BE-8D67-C90D-C6D5FBA2A6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363" y="164440"/>
            <a:ext cx="1877851" cy="1481557"/>
          </a:xfrm>
          <a:prstGeom prst="rect">
            <a:avLst/>
          </a:prstGeom>
        </p:spPr>
      </p:pic>
      <p:grpSp>
        <p:nvGrpSpPr>
          <p:cNvPr id="15" name="Group 33"/>
          <p:cNvGrpSpPr>
            <a:grpSpLocks/>
          </p:cNvGrpSpPr>
          <p:nvPr/>
        </p:nvGrpSpPr>
        <p:grpSpPr bwMode="auto">
          <a:xfrm>
            <a:off x="10294776" y="1666635"/>
            <a:ext cx="1524000" cy="914400"/>
            <a:chOff x="1440" y="1536"/>
            <a:chExt cx="960" cy="576"/>
          </a:xfrm>
        </p:grpSpPr>
        <p:sp>
          <p:nvSpPr>
            <p:cNvPr id="16" name="Oval 34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35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120</a:t>
              </a:r>
            </a:p>
          </p:txBody>
        </p:sp>
      </p:grpSp>
      <p:grpSp>
        <p:nvGrpSpPr>
          <p:cNvPr id="18" name="Group 36"/>
          <p:cNvGrpSpPr>
            <a:grpSpLocks/>
          </p:cNvGrpSpPr>
          <p:nvPr/>
        </p:nvGrpSpPr>
        <p:grpSpPr bwMode="auto">
          <a:xfrm>
            <a:off x="10294776" y="1666635"/>
            <a:ext cx="1524000" cy="914400"/>
            <a:chOff x="1440" y="1536"/>
            <a:chExt cx="960" cy="576"/>
          </a:xfrm>
        </p:grpSpPr>
        <p:sp>
          <p:nvSpPr>
            <p:cNvPr id="19" name="Oval 37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38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119</a:t>
              </a:r>
            </a:p>
          </p:txBody>
        </p:sp>
      </p:grpSp>
      <p:grpSp>
        <p:nvGrpSpPr>
          <p:cNvPr id="21" name="Group 39"/>
          <p:cNvGrpSpPr>
            <a:grpSpLocks/>
          </p:cNvGrpSpPr>
          <p:nvPr/>
        </p:nvGrpSpPr>
        <p:grpSpPr bwMode="auto">
          <a:xfrm>
            <a:off x="10294776" y="1666635"/>
            <a:ext cx="1524000" cy="914400"/>
            <a:chOff x="1440" y="1536"/>
            <a:chExt cx="960" cy="576"/>
          </a:xfrm>
        </p:grpSpPr>
        <p:sp>
          <p:nvSpPr>
            <p:cNvPr id="22" name="Oval 40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Text Box 41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118</a:t>
              </a:r>
            </a:p>
          </p:txBody>
        </p:sp>
      </p:grpSp>
      <p:grpSp>
        <p:nvGrpSpPr>
          <p:cNvPr id="24" name="Group 42"/>
          <p:cNvGrpSpPr>
            <a:grpSpLocks/>
          </p:cNvGrpSpPr>
          <p:nvPr/>
        </p:nvGrpSpPr>
        <p:grpSpPr bwMode="auto">
          <a:xfrm>
            <a:off x="10294776" y="1666635"/>
            <a:ext cx="1524000" cy="914400"/>
            <a:chOff x="1440" y="1536"/>
            <a:chExt cx="960" cy="576"/>
          </a:xfrm>
        </p:grpSpPr>
        <p:sp>
          <p:nvSpPr>
            <p:cNvPr id="25" name="Oval 43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Text Box 44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117</a:t>
              </a:r>
            </a:p>
          </p:txBody>
        </p:sp>
      </p:grpSp>
      <p:grpSp>
        <p:nvGrpSpPr>
          <p:cNvPr id="27" name="Group 45"/>
          <p:cNvGrpSpPr>
            <a:grpSpLocks/>
          </p:cNvGrpSpPr>
          <p:nvPr/>
        </p:nvGrpSpPr>
        <p:grpSpPr bwMode="auto">
          <a:xfrm>
            <a:off x="10294776" y="1666635"/>
            <a:ext cx="1524000" cy="914400"/>
            <a:chOff x="1440" y="1536"/>
            <a:chExt cx="960" cy="576"/>
          </a:xfrm>
        </p:grpSpPr>
        <p:sp>
          <p:nvSpPr>
            <p:cNvPr id="28" name="Oval 46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Text Box 47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116</a:t>
              </a:r>
            </a:p>
          </p:txBody>
        </p:sp>
      </p:grpSp>
      <p:grpSp>
        <p:nvGrpSpPr>
          <p:cNvPr id="30" name="Group 48"/>
          <p:cNvGrpSpPr>
            <a:grpSpLocks/>
          </p:cNvGrpSpPr>
          <p:nvPr/>
        </p:nvGrpSpPr>
        <p:grpSpPr bwMode="auto">
          <a:xfrm>
            <a:off x="10294776" y="1666635"/>
            <a:ext cx="1524000" cy="914400"/>
            <a:chOff x="1440" y="1536"/>
            <a:chExt cx="960" cy="576"/>
          </a:xfrm>
        </p:grpSpPr>
        <p:sp>
          <p:nvSpPr>
            <p:cNvPr id="31" name="Oval 49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Text Box 50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115</a:t>
              </a:r>
            </a:p>
          </p:txBody>
        </p:sp>
      </p:grpSp>
      <p:grpSp>
        <p:nvGrpSpPr>
          <p:cNvPr id="33" name="Group 51"/>
          <p:cNvGrpSpPr>
            <a:grpSpLocks/>
          </p:cNvGrpSpPr>
          <p:nvPr/>
        </p:nvGrpSpPr>
        <p:grpSpPr bwMode="auto">
          <a:xfrm>
            <a:off x="10294776" y="1666635"/>
            <a:ext cx="1524000" cy="914400"/>
            <a:chOff x="1440" y="1536"/>
            <a:chExt cx="960" cy="576"/>
          </a:xfrm>
        </p:grpSpPr>
        <p:sp>
          <p:nvSpPr>
            <p:cNvPr id="34" name="Oval 52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Text Box 53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114</a:t>
              </a:r>
            </a:p>
          </p:txBody>
        </p:sp>
      </p:grpSp>
      <p:grpSp>
        <p:nvGrpSpPr>
          <p:cNvPr id="36" name="Group 54"/>
          <p:cNvGrpSpPr>
            <a:grpSpLocks/>
          </p:cNvGrpSpPr>
          <p:nvPr/>
        </p:nvGrpSpPr>
        <p:grpSpPr bwMode="auto">
          <a:xfrm>
            <a:off x="10294776" y="1666635"/>
            <a:ext cx="1524000" cy="914400"/>
            <a:chOff x="1440" y="1536"/>
            <a:chExt cx="960" cy="576"/>
          </a:xfrm>
        </p:grpSpPr>
        <p:sp>
          <p:nvSpPr>
            <p:cNvPr id="37" name="Oval 55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Text Box 56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113</a:t>
              </a:r>
            </a:p>
          </p:txBody>
        </p:sp>
      </p:grpSp>
      <p:grpSp>
        <p:nvGrpSpPr>
          <p:cNvPr id="39" name="Group 57"/>
          <p:cNvGrpSpPr>
            <a:grpSpLocks/>
          </p:cNvGrpSpPr>
          <p:nvPr/>
        </p:nvGrpSpPr>
        <p:grpSpPr bwMode="auto">
          <a:xfrm>
            <a:off x="10294776" y="1666635"/>
            <a:ext cx="1524000" cy="914400"/>
            <a:chOff x="1440" y="1536"/>
            <a:chExt cx="960" cy="576"/>
          </a:xfrm>
        </p:grpSpPr>
        <p:sp>
          <p:nvSpPr>
            <p:cNvPr id="40" name="Oval 58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Text Box 59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112</a:t>
              </a:r>
            </a:p>
          </p:txBody>
        </p:sp>
      </p:grpSp>
      <p:grpSp>
        <p:nvGrpSpPr>
          <p:cNvPr id="42" name="Group 60"/>
          <p:cNvGrpSpPr>
            <a:grpSpLocks/>
          </p:cNvGrpSpPr>
          <p:nvPr/>
        </p:nvGrpSpPr>
        <p:grpSpPr bwMode="auto">
          <a:xfrm>
            <a:off x="10294776" y="1666635"/>
            <a:ext cx="1524000" cy="914400"/>
            <a:chOff x="1440" y="1536"/>
            <a:chExt cx="960" cy="576"/>
          </a:xfrm>
        </p:grpSpPr>
        <p:sp>
          <p:nvSpPr>
            <p:cNvPr id="43" name="Oval 61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Text Box 62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111</a:t>
              </a:r>
            </a:p>
          </p:txBody>
        </p:sp>
      </p:grpSp>
      <p:grpSp>
        <p:nvGrpSpPr>
          <p:cNvPr id="45" name="Group 63"/>
          <p:cNvGrpSpPr>
            <a:grpSpLocks/>
          </p:cNvGrpSpPr>
          <p:nvPr/>
        </p:nvGrpSpPr>
        <p:grpSpPr bwMode="auto">
          <a:xfrm>
            <a:off x="10294776" y="1666635"/>
            <a:ext cx="1524000" cy="914400"/>
            <a:chOff x="1440" y="1536"/>
            <a:chExt cx="960" cy="576"/>
          </a:xfrm>
        </p:grpSpPr>
        <p:sp>
          <p:nvSpPr>
            <p:cNvPr id="46" name="Oval 64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Text Box 65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110</a:t>
              </a:r>
            </a:p>
          </p:txBody>
        </p:sp>
      </p:grpSp>
      <p:grpSp>
        <p:nvGrpSpPr>
          <p:cNvPr id="48" name="Group 66"/>
          <p:cNvGrpSpPr>
            <a:grpSpLocks/>
          </p:cNvGrpSpPr>
          <p:nvPr/>
        </p:nvGrpSpPr>
        <p:grpSpPr bwMode="auto">
          <a:xfrm>
            <a:off x="10294776" y="1666635"/>
            <a:ext cx="1524000" cy="914400"/>
            <a:chOff x="1440" y="1536"/>
            <a:chExt cx="960" cy="576"/>
          </a:xfrm>
        </p:grpSpPr>
        <p:sp>
          <p:nvSpPr>
            <p:cNvPr id="49" name="Oval 67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Text Box 68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109</a:t>
              </a:r>
            </a:p>
          </p:txBody>
        </p:sp>
      </p:grpSp>
      <p:grpSp>
        <p:nvGrpSpPr>
          <p:cNvPr id="51" name="Group 69"/>
          <p:cNvGrpSpPr>
            <a:grpSpLocks/>
          </p:cNvGrpSpPr>
          <p:nvPr/>
        </p:nvGrpSpPr>
        <p:grpSpPr bwMode="auto">
          <a:xfrm>
            <a:off x="10294776" y="1666635"/>
            <a:ext cx="1524000" cy="914400"/>
            <a:chOff x="1440" y="1536"/>
            <a:chExt cx="960" cy="576"/>
          </a:xfrm>
        </p:grpSpPr>
        <p:sp>
          <p:nvSpPr>
            <p:cNvPr id="52" name="Oval 70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Text Box 71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108</a:t>
              </a:r>
            </a:p>
          </p:txBody>
        </p:sp>
      </p:grpSp>
      <p:grpSp>
        <p:nvGrpSpPr>
          <p:cNvPr id="54" name="Group 72"/>
          <p:cNvGrpSpPr>
            <a:grpSpLocks/>
          </p:cNvGrpSpPr>
          <p:nvPr/>
        </p:nvGrpSpPr>
        <p:grpSpPr bwMode="auto">
          <a:xfrm>
            <a:off x="10294776" y="1666635"/>
            <a:ext cx="1524000" cy="914400"/>
            <a:chOff x="1440" y="1536"/>
            <a:chExt cx="960" cy="576"/>
          </a:xfrm>
        </p:grpSpPr>
        <p:sp>
          <p:nvSpPr>
            <p:cNvPr id="55" name="Oval 73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Text Box 74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107</a:t>
              </a:r>
            </a:p>
          </p:txBody>
        </p:sp>
      </p:grpSp>
      <p:grpSp>
        <p:nvGrpSpPr>
          <p:cNvPr id="57" name="Group 75"/>
          <p:cNvGrpSpPr>
            <a:grpSpLocks/>
          </p:cNvGrpSpPr>
          <p:nvPr/>
        </p:nvGrpSpPr>
        <p:grpSpPr bwMode="auto">
          <a:xfrm>
            <a:off x="10294776" y="1666635"/>
            <a:ext cx="1524000" cy="914400"/>
            <a:chOff x="1440" y="1536"/>
            <a:chExt cx="960" cy="576"/>
          </a:xfrm>
        </p:grpSpPr>
        <p:sp>
          <p:nvSpPr>
            <p:cNvPr id="58" name="Oval 76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Text Box 77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106</a:t>
              </a:r>
            </a:p>
          </p:txBody>
        </p:sp>
      </p:grpSp>
      <p:grpSp>
        <p:nvGrpSpPr>
          <p:cNvPr id="60" name="Group 78"/>
          <p:cNvGrpSpPr>
            <a:grpSpLocks/>
          </p:cNvGrpSpPr>
          <p:nvPr/>
        </p:nvGrpSpPr>
        <p:grpSpPr bwMode="auto">
          <a:xfrm>
            <a:off x="10294776" y="1666635"/>
            <a:ext cx="1524000" cy="914400"/>
            <a:chOff x="1440" y="1536"/>
            <a:chExt cx="960" cy="576"/>
          </a:xfrm>
        </p:grpSpPr>
        <p:sp>
          <p:nvSpPr>
            <p:cNvPr id="61" name="Oval 79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Text Box 80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105</a:t>
              </a:r>
            </a:p>
          </p:txBody>
        </p:sp>
      </p:grpSp>
      <p:grpSp>
        <p:nvGrpSpPr>
          <p:cNvPr id="63" name="Group 81"/>
          <p:cNvGrpSpPr>
            <a:grpSpLocks/>
          </p:cNvGrpSpPr>
          <p:nvPr/>
        </p:nvGrpSpPr>
        <p:grpSpPr bwMode="auto">
          <a:xfrm>
            <a:off x="10294776" y="1666635"/>
            <a:ext cx="1524000" cy="914400"/>
            <a:chOff x="1440" y="1536"/>
            <a:chExt cx="960" cy="576"/>
          </a:xfrm>
        </p:grpSpPr>
        <p:sp>
          <p:nvSpPr>
            <p:cNvPr id="64" name="Oval 82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Text Box 83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104</a:t>
              </a:r>
            </a:p>
          </p:txBody>
        </p:sp>
      </p:grpSp>
      <p:grpSp>
        <p:nvGrpSpPr>
          <p:cNvPr id="66" name="Group 84"/>
          <p:cNvGrpSpPr>
            <a:grpSpLocks/>
          </p:cNvGrpSpPr>
          <p:nvPr/>
        </p:nvGrpSpPr>
        <p:grpSpPr bwMode="auto">
          <a:xfrm>
            <a:off x="10218576" y="1666635"/>
            <a:ext cx="1524000" cy="914400"/>
            <a:chOff x="1440" y="1536"/>
            <a:chExt cx="960" cy="576"/>
          </a:xfrm>
        </p:grpSpPr>
        <p:sp>
          <p:nvSpPr>
            <p:cNvPr id="67" name="Oval 85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Text Box 86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103</a:t>
              </a:r>
            </a:p>
          </p:txBody>
        </p:sp>
      </p:grpSp>
      <p:grpSp>
        <p:nvGrpSpPr>
          <p:cNvPr id="69" name="Group 87"/>
          <p:cNvGrpSpPr>
            <a:grpSpLocks/>
          </p:cNvGrpSpPr>
          <p:nvPr/>
        </p:nvGrpSpPr>
        <p:grpSpPr bwMode="auto">
          <a:xfrm>
            <a:off x="10218576" y="1666635"/>
            <a:ext cx="1524000" cy="914400"/>
            <a:chOff x="1440" y="1536"/>
            <a:chExt cx="960" cy="576"/>
          </a:xfrm>
        </p:grpSpPr>
        <p:sp>
          <p:nvSpPr>
            <p:cNvPr id="70" name="Oval 88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Text Box 89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102</a:t>
              </a:r>
            </a:p>
          </p:txBody>
        </p:sp>
      </p:grpSp>
      <p:grpSp>
        <p:nvGrpSpPr>
          <p:cNvPr id="72" name="Group 90"/>
          <p:cNvGrpSpPr>
            <a:grpSpLocks/>
          </p:cNvGrpSpPr>
          <p:nvPr/>
        </p:nvGrpSpPr>
        <p:grpSpPr bwMode="auto">
          <a:xfrm>
            <a:off x="10218576" y="1666635"/>
            <a:ext cx="1524000" cy="914400"/>
            <a:chOff x="1440" y="1536"/>
            <a:chExt cx="960" cy="576"/>
          </a:xfrm>
        </p:grpSpPr>
        <p:sp>
          <p:nvSpPr>
            <p:cNvPr id="73" name="Oval 91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Text Box 92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101</a:t>
              </a:r>
            </a:p>
          </p:txBody>
        </p:sp>
      </p:grpSp>
      <p:grpSp>
        <p:nvGrpSpPr>
          <p:cNvPr id="75" name="Group 93"/>
          <p:cNvGrpSpPr>
            <a:grpSpLocks/>
          </p:cNvGrpSpPr>
          <p:nvPr/>
        </p:nvGrpSpPr>
        <p:grpSpPr bwMode="auto">
          <a:xfrm>
            <a:off x="10294776" y="1666635"/>
            <a:ext cx="1524000" cy="914400"/>
            <a:chOff x="1440" y="1536"/>
            <a:chExt cx="960" cy="576"/>
          </a:xfrm>
        </p:grpSpPr>
        <p:sp>
          <p:nvSpPr>
            <p:cNvPr id="76" name="Oval 94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Text Box 95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100</a:t>
              </a:r>
            </a:p>
          </p:txBody>
        </p:sp>
      </p:grpSp>
      <p:grpSp>
        <p:nvGrpSpPr>
          <p:cNvPr id="78" name="Group 96"/>
          <p:cNvGrpSpPr>
            <a:grpSpLocks/>
          </p:cNvGrpSpPr>
          <p:nvPr/>
        </p:nvGrpSpPr>
        <p:grpSpPr bwMode="auto">
          <a:xfrm>
            <a:off x="10218576" y="1666635"/>
            <a:ext cx="1524000" cy="914400"/>
            <a:chOff x="1440" y="1536"/>
            <a:chExt cx="960" cy="576"/>
          </a:xfrm>
        </p:grpSpPr>
        <p:sp>
          <p:nvSpPr>
            <p:cNvPr id="79" name="Oval 97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Text Box 98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99</a:t>
              </a:r>
            </a:p>
          </p:txBody>
        </p:sp>
      </p:grpSp>
      <p:grpSp>
        <p:nvGrpSpPr>
          <p:cNvPr id="81" name="Group 99"/>
          <p:cNvGrpSpPr>
            <a:grpSpLocks/>
          </p:cNvGrpSpPr>
          <p:nvPr/>
        </p:nvGrpSpPr>
        <p:grpSpPr bwMode="auto">
          <a:xfrm>
            <a:off x="10218576" y="1666635"/>
            <a:ext cx="1524000" cy="914400"/>
            <a:chOff x="1440" y="1536"/>
            <a:chExt cx="960" cy="576"/>
          </a:xfrm>
        </p:grpSpPr>
        <p:sp>
          <p:nvSpPr>
            <p:cNvPr id="82" name="Oval 100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Text Box 101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98</a:t>
              </a:r>
            </a:p>
          </p:txBody>
        </p:sp>
      </p:grpSp>
      <p:grpSp>
        <p:nvGrpSpPr>
          <p:cNvPr id="84" name="Group 102"/>
          <p:cNvGrpSpPr>
            <a:grpSpLocks/>
          </p:cNvGrpSpPr>
          <p:nvPr/>
        </p:nvGrpSpPr>
        <p:grpSpPr bwMode="auto">
          <a:xfrm>
            <a:off x="10218576" y="1666635"/>
            <a:ext cx="1524000" cy="914400"/>
            <a:chOff x="1440" y="1536"/>
            <a:chExt cx="960" cy="576"/>
          </a:xfrm>
        </p:grpSpPr>
        <p:sp>
          <p:nvSpPr>
            <p:cNvPr id="85" name="Oval 103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Text Box 104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97</a:t>
              </a:r>
            </a:p>
          </p:txBody>
        </p:sp>
      </p:grpSp>
      <p:grpSp>
        <p:nvGrpSpPr>
          <p:cNvPr id="87" name="Group 105"/>
          <p:cNvGrpSpPr>
            <a:grpSpLocks/>
          </p:cNvGrpSpPr>
          <p:nvPr/>
        </p:nvGrpSpPr>
        <p:grpSpPr bwMode="auto">
          <a:xfrm>
            <a:off x="10218576" y="1666635"/>
            <a:ext cx="1524000" cy="914400"/>
            <a:chOff x="1440" y="1536"/>
            <a:chExt cx="960" cy="576"/>
          </a:xfrm>
        </p:grpSpPr>
        <p:sp>
          <p:nvSpPr>
            <p:cNvPr id="88" name="Oval 106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Text Box 107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96</a:t>
              </a:r>
            </a:p>
          </p:txBody>
        </p:sp>
      </p:grpSp>
      <p:grpSp>
        <p:nvGrpSpPr>
          <p:cNvPr id="90" name="Group 108"/>
          <p:cNvGrpSpPr>
            <a:grpSpLocks/>
          </p:cNvGrpSpPr>
          <p:nvPr/>
        </p:nvGrpSpPr>
        <p:grpSpPr bwMode="auto">
          <a:xfrm>
            <a:off x="10218576" y="1666635"/>
            <a:ext cx="1524000" cy="914400"/>
            <a:chOff x="1440" y="1536"/>
            <a:chExt cx="960" cy="576"/>
          </a:xfrm>
        </p:grpSpPr>
        <p:sp>
          <p:nvSpPr>
            <p:cNvPr id="91" name="Oval 109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Text Box 110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95</a:t>
              </a:r>
            </a:p>
          </p:txBody>
        </p:sp>
      </p:grpSp>
      <p:grpSp>
        <p:nvGrpSpPr>
          <p:cNvPr id="93" name="Group 111"/>
          <p:cNvGrpSpPr>
            <a:grpSpLocks/>
          </p:cNvGrpSpPr>
          <p:nvPr/>
        </p:nvGrpSpPr>
        <p:grpSpPr bwMode="auto">
          <a:xfrm>
            <a:off x="10218576" y="1666635"/>
            <a:ext cx="1524000" cy="914400"/>
            <a:chOff x="1440" y="1536"/>
            <a:chExt cx="960" cy="576"/>
          </a:xfrm>
        </p:grpSpPr>
        <p:sp>
          <p:nvSpPr>
            <p:cNvPr id="94" name="Oval 112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Text Box 113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94</a:t>
              </a:r>
            </a:p>
          </p:txBody>
        </p:sp>
      </p:grpSp>
      <p:grpSp>
        <p:nvGrpSpPr>
          <p:cNvPr id="96" name="Group 114"/>
          <p:cNvGrpSpPr>
            <a:grpSpLocks/>
          </p:cNvGrpSpPr>
          <p:nvPr/>
        </p:nvGrpSpPr>
        <p:grpSpPr bwMode="auto">
          <a:xfrm>
            <a:off x="10218576" y="1666635"/>
            <a:ext cx="1524000" cy="914400"/>
            <a:chOff x="1440" y="1536"/>
            <a:chExt cx="960" cy="576"/>
          </a:xfrm>
        </p:grpSpPr>
        <p:sp>
          <p:nvSpPr>
            <p:cNvPr id="97" name="Oval 115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Text Box 116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93</a:t>
              </a:r>
            </a:p>
          </p:txBody>
        </p:sp>
      </p:grpSp>
      <p:grpSp>
        <p:nvGrpSpPr>
          <p:cNvPr id="99" name="Group 117"/>
          <p:cNvGrpSpPr>
            <a:grpSpLocks/>
          </p:cNvGrpSpPr>
          <p:nvPr/>
        </p:nvGrpSpPr>
        <p:grpSpPr bwMode="auto">
          <a:xfrm>
            <a:off x="10218576" y="1666635"/>
            <a:ext cx="1524000" cy="914400"/>
            <a:chOff x="1440" y="1536"/>
            <a:chExt cx="960" cy="576"/>
          </a:xfrm>
        </p:grpSpPr>
        <p:sp>
          <p:nvSpPr>
            <p:cNvPr id="100" name="Oval 118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Text Box 119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92</a:t>
              </a:r>
            </a:p>
          </p:txBody>
        </p:sp>
      </p:grpSp>
      <p:grpSp>
        <p:nvGrpSpPr>
          <p:cNvPr id="102" name="Group 120"/>
          <p:cNvGrpSpPr>
            <a:grpSpLocks/>
          </p:cNvGrpSpPr>
          <p:nvPr/>
        </p:nvGrpSpPr>
        <p:grpSpPr bwMode="auto">
          <a:xfrm>
            <a:off x="10218576" y="1666635"/>
            <a:ext cx="1524000" cy="914400"/>
            <a:chOff x="1440" y="1536"/>
            <a:chExt cx="960" cy="576"/>
          </a:xfrm>
        </p:grpSpPr>
        <p:sp>
          <p:nvSpPr>
            <p:cNvPr id="103" name="Oval 121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Text Box 122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91</a:t>
              </a:r>
            </a:p>
          </p:txBody>
        </p:sp>
      </p:grpSp>
      <p:grpSp>
        <p:nvGrpSpPr>
          <p:cNvPr id="105" name="Group 123"/>
          <p:cNvGrpSpPr>
            <a:grpSpLocks/>
          </p:cNvGrpSpPr>
          <p:nvPr/>
        </p:nvGrpSpPr>
        <p:grpSpPr bwMode="auto">
          <a:xfrm>
            <a:off x="10218576" y="1666635"/>
            <a:ext cx="1524000" cy="914400"/>
            <a:chOff x="1440" y="1536"/>
            <a:chExt cx="960" cy="576"/>
          </a:xfrm>
        </p:grpSpPr>
        <p:sp>
          <p:nvSpPr>
            <p:cNvPr id="106" name="Oval 124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Text Box 125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90</a:t>
              </a:r>
            </a:p>
          </p:txBody>
        </p:sp>
      </p:grpSp>
      <p:grpSp>
        <p:nvGrpSpPr>
          <p:cNvPr id="108" name="Group 126"/>
          <p:cNvGrpSpPr>
            <a:grpSpLocks/>
          </p:cNvGrpSpPr>
          <p:nvPr/>
        </p:nvGrpSpPr>
        <p:grpSpPr bwMode="auto">
          <a:xfrm>
            <a:off x="10274139" y="1645997"/>
            <a:ext cx="1524000" cy="914400"/>
            <a:chOff x="1440" y="1536"/>
            <a:chExt cx="960" cy="576"/>
          </a:xfrm>
        </p:grpSpPr>
        <p:sp>
          <p:nvSpPr>
            <p:cNvPr id="109" name="Oval 127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Text Box 128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89</a:t>
              </a:r>
            </a:p>
          </p:txBody>
        </p:sp>
      </p:grpSp>
      <p:grpSp>
        <p:nvGrpSpPr>
          <p:cNvPr id="111" name="Group 129"/>
          <p:cNvGrpSpPr>
            <a:grpSpLocks/>
          </p:cNvGrpSpPr>
          <p:nvPr/>
        </p:nvGrpSpPr>
        <p:grpSpPr bwMode="auto">
          <a:xfrm>
            <a:off x="10294776" y="1666635"/>
            <a:ext cx="1524000" cy="914400"/>
            <a:chOff x="1440" y="1536"/>
            <a:chExt cx="960" cy="576"/>
          </a:xfrm>
        </p:grpSpPr>
        <p:sp>
          <p:nvSpPr>
            <p:cNvPr id="112" name="Oval 130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Text Box 131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88</a:t>
              </a:r>
            </a:p>
          </p:txBody>
        </p:sp>
      </p:grpSp>
      <p:grpSp>
        <p:nvGrpSpPr>
          <p:cNvPr id="114" name="Group 132"/>
          <p:cNvGrpSpPr>
            <a:grpSpLocks/>
          </p:cNvGrpSpPr>
          <p:nvPr/>
        </p:nvGrpSpPr>
        <p:grpSpPr bwMode="auto">
          <a:xfrm>
            <a:off x="10218576" y="1666635"/>
            <a:ext cx="1524000" cy="914400"/>
            <a:chOff x="1440" y="1536"/>
            <a:chExt cx="960" cy="576"/>
          </a:xfrm>
        </p:grpSpPr>
        <p:sp>
          <p:nvSpPr>
            <p:cNvPr id="115" name="Oval 133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Text Box 134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87</a:t>
              </a:r>
            </a:p>
          </p:txBody>
        </p:sp>
      </p:grpSp>
      <p:grpSp>
        <p:nvGrpSpPr>
          <p:cNvPr id="117" name="Group 135"/>
          <p:cNvGrpSpPr>
            <a:grpSpLocks/>
          </p:cNvGrpSpPr>
          <p:nvPr/>
        </p:nvGrpSpPr>
        <p:grpSpPr bwMode="auto">
          <a:xfrm>
            <a:off x="10218576" y="1666635"/>
            <a:ext cx="1524000" cy="914400"/>
            <a:chOff x="1440" y="1536"/>
            <a:chExt cx="960" cy="576"/>
          </a:xfrm>
        </p:grpSpPr>
        <p:sp>
          <p:nvSpPr>
            <p:cNvPr id="118" name="Oval 136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Text Box 137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86</a:t>
              </a:r>
            </a:p>
          </p:txBody>
        </p:sp>
      </p:grpSp>
      <p:grpSp>
        <p:nvGrpSpPr>
          <p:cNvPr id="120" name="Group 138"/>
          <p:cNvGrpSpPr>
            <a:grpSpLocks/>
          </p:cNvGrpSpPr>
          <p:nvPr/>
        </p:nvGrpSpPr>
        <p:grpSpPr bwMode="auto">
          <a:xfrm>
            <a:off x="10218576" y="1666635"/>
            <a:ext cx="1524000" cy="914400"/>
            <a:chOff x="1440" y="1536"/>
            <a:chExt cx="960" cy="576"/>
          </a:xfrm>
        </p:grpSpPr>
        <p:sp>
          <p:nvSpPr>
            <p:cNvPr id="121" name="Oval 139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Text Box 140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85</a:t>
              </a:r>
            </a:p>
          </p:txBody>
        </p:sp>
      </p:grpSp>
      <p:grpSp>
        <p:nvGrpSpPr>
          <p:cNvPr id="123" name="Group 141"/>
          <p:cNvGrpSpPr>
            <a:grpSpLocks/>
          </p:cNvGrpSpPr>
          <p:nvPr/>
        </p:nvGrpSpPr>
        <p:grpSpPr bwMode="auto">
          <a:xfrm>
            <a:off x="10218576" y="1666635"/>
            <a:ext cx="1524000" cy="914400"/>
            <a:chOff x="1440" y="1536"/>
            <a:chExt cx="960" cy="576"/>
          </a:xfrm>
        </p:grpSpPr>
        <p:sp>
          <p:nvSpPr>
            <p:cNvPr id="124" name="Oval 142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Text Box 143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84</a:t>
              </a:r>
            </a:p>
          </p:txBody>
        </p:sp>
      </p:grpSp>
      <p:grpSp>
        <p:nvGrpSpPr>
          <p:cNvPr id="126" name="Group 144"/>
          <p:cNvGrpSpPr>
            <a:grpSpLocks/>
          </p:cNvGrpSpPr>
          <p:nvPr/>
        </p:nvGrpSpPr>
        <p:grpSpPr bwMode="auto">
          <a:xfrm>
            <a:off x="10218576" y="1666635"/>
            <a:ext cx="1524000" cy="914400"/>
            <a:chOff x="1440" y="1536"/>
            <a:chExt cx="960" cy="576"/>
          </a:xfrm>
        </p:grpSpPr>
        <p:sp>
          <p:nvSpPr>
            <p:cNvPr id="127" name="Oval 145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Text Box 146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83</a:t>
              </a:r>
            </a:p>
          </p:txBody>
        </p:sp>
      </p:grpSp>
      <p:grpSp>
        <p:nvGrpSpPr>
          <p:cNvPr id="129" name="Group 147"/>
          <p:cNvGrpSpPr>
            <a:grpSpLocks/>
          </p:cNvGrpSpPr>
          <p:nvPr/>
        </p:nvGrpSpPr>
        <p:grpSpPr bwMode="auto">
          <a:xfrm>
            <a:off x="10218576" y="1666635"/>
            <a:ext cx="1524000" cy="914400"/>
            <a:chOff x="1440" y="1536"/>
            <a:chExt cx="960" cy="576"/>
          </a:xfrm>
        </p:grpSpPr>
        <p:sp>
          <p:nvSpPr>
            <p:cNvPr id="130" name="Oval 148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Text Box 149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82</a:t>
              </a:r>
            </a:p>
          </p:txBody>
        </p:sp>
      </p:grpSp>
      <p:grpSp>
        <p:nvGrpSpPr>
          <p:cNvPr id="132" name="Group 150"/>
          <p:cNvGrpSpPr>
            <a:grpSpLocks/>
          </p:cNvGrpSpPr>
          <p:nvPr/>
        </p:nvGrpSpPr>
        <p:grpSpPr bwMode="auto">
          <a:xfrm>
            <a:off x="10218576" y="1666635"/>
            <a:ext cx="1524000" cy="914400"/>
            <a:chOff x="1440" y="1536"/>
            <a:chExt cx="960" cy="576"/>
          </a:xfrm>
        </p:grpSpPr>
        <p:sp>
          <p:nvSpPr>
            <p:cNvPr id="133" name="Oval 151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Text Box 152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81</a:t>
              </a:r>
            </a:p>
          </p:txBody>
        </p:sp>
      </p:grpSp>
      <p:grpSp>
        <p:nvGrpSpPr>
          <p:cNvPr id="135" name="Group 153"/>
          <p:cNvGrpSpPr>
            <a:grpSpLocks/>
          </p:cNvGrpSpPr>
          <p:nvPr/>
        </p:nvGrpSpPr>
        <p:grpSpPr bwMode="auto">
          <a:xfrm>
            <a:off x="10218576" y="1666635"/>
            <a:ext cx="1524000" cy="914400"/>
            <a:chOff x="1440" y="1536"/>
            <a:chExt cx="960" cy="576"/>
          </a:xfrm>
        </p:grpSpPr>
        <p:sp>
          <p:nvSpPr>
            <p:cNvPr id="136" name="Oval 154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Text Box 155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80</a:t>
              </a:r>
            </a:p>
          </p:txBody>
        </p:sp>
      </p:grpSp>
      <p:grpSp>
        <p:nvGrpSpPr>
          <p:cNvPr id="138" name="Group 156"/>
          <p:cNvGrpSpPr>
            <a:grpSpLocks/>
          </p:cNvGrpSpPr>
          <p:nvPr/>
        </p:nvGrpSpPr>
        <p:grpSpPr bwMode="auto">
          <a:xfrm>
            <a:off x="10218576" y="1666635"/>
            <a:ext cx="1524000" cy="914400"/>
            <a:chOff x="1440" y="1536"/>
            <a:chExt cx="960" cy="576"/>
          </a:xfrm>
        </p:grpSpPr>
        <p:sp>
          <p:nvSpPr>
            <p:cNvPr id="139" name="Oval 157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Text Box 158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79</a:t>
              </a:r>
            </a:p>
          </p:txBody>
        </p:sp>
      </p:grpSp>
      <p:grpSp>
        <p:nvGrpSpPr>
          <p:cNvPr id="141" name="Group 159"/>
          <p:cNvGrpSpPr>
            <a:grpSpLocks/>
          </p:cNvGrpSpPr>
          <p:nvPr/>
        </p:nvGrpSpPr>
        <p:grpSpPr bwMode="auto">
          <a:xfrm>
            <a:off x="10218576" y="1666635"/>
            <a:ext cx="1524000" cy="914400"/>
            <a:chOff x="1440" y="1536"/>
            <a:chExt cx="960" cy="576"/>
          </a:xfrm>
        </p:grpSpPr>
        <p:sp>
          <p:nvSpPr>
            <p:cNvPr id="142" name="Oval 160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Text Box 161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78</a:t>
              </a:r>
            </a:p>
          </p:txBody>
        </p:sp>
      </p:grpSp>
      <p:grpSp>
        <p:nvGrpSpPr>
          <p:cNvPr id="144" name="Group 162"/>
          <p:cNvGrpSpPr>
            <a:grpSpLocks/>
          </p:cNvGrpSpPr>
          <p:nvPr/>
        </p:nvGrpSpPr>
        <p:grpSpPr bwMode="auto">
          <a:xfrm>
            <a:off x="10218576" y="1666635"/>
            <a:ext cx="1524000" cy="914400"/>
            <a:chOff x="1440" y="1536"/>
            <a:chExt cx="960" cy="576"/>
          </a:xfrm>
        </p:grpSpPr>
        <p:sp>
          <p:nvSpPr>
            <p:cNvPr id="145" name="Oval 163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" name="Text Box 164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77</a:t>
              </a:r>
            </a:p>
          </p:txBody>
        </p:sp>
      </p:grpSp>
      <p:grpSp>
        <p:nvGrpSpPr>
          <p:cNvPr id="147" name="Group 165"/>
          <p:cNvGrpSpPr>
            <a:grpSpLocks/>
          </p:cNvGrpSpPr>
          <p:nvPr/>
        </p:nvGrpSpPr>
        <p:grpSpPr bwMode="auto">
          <a:xfrm>
            <a:off x="10294776" y="1666635"/>
            <a:ext cx="1524000" cy="914400"/>
            <a:chOff x="1440" y="1536"/>
            <a:chExt cx="960" cy="576"/>
          </a:xfrm>
        </p:grpSpPr>
        <p:sp>
          <p:nvSpPr>
            <p:cNvPr id="148" name="Oval 166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" name="Text Box 167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76</a:t>
              </a:r>
            </a:p>
          </p:txBody>
        </p:sp>
      </p:grpSp>
      <p:grpSp>
        <p:nvGrpSpPr>
          <p:cNvPr id="150" name="Group 168"/>
          <p:cNvGrpSpPr>
            <a:grpSpLocks/>
          </p:cNvGrpSpPr>
          <p:nvPr/>
        </p:nvGrpSpPr>
        <p:grpSpPr bwMode="auto">
          <a:xfrm>
            <a:off x="10218576" y="1666635"/>
            <a:ext cx="1524000" cy="914400"/>
            <a:chOff x="1440" y="1536"/>
            <a:chExt cx="960" cy="576"/>
          </a:xfrm>
        </p:grpSpPr>
        <p:sp>
          <p:nvSpPr>
            <p:cNvPr id="151" name="Oval 169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Text Box 170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75</a:t>
              </a:r>
            </a:p>
          </p:txBody>
        </p:sp>
      </p:grpSp>
      <p:grpSp>
        <p:nvGrpSpPr>
          <p:cNvPr id="153" name="Group 171"/>
          <p:cNvGrpSpPr>
            <a:grpSpLocks/>
          </p:cNvGrpSpPr>
          <p:nvPr/>
        </p:nvGrpSpPr>
        <p:grpSpPr bwMode="auto">
          <a:xfrm>
            <a:off x="10218576" y="1666635"/>
            <a:ext cx="1524000" cy="914400"/>
            <a:chOff x="1440" y="1536"/>
            <a:chExt cx="960" cy="576"/>
          </a:xfrm>
        </p:grpSpPr>
        <p:sp>
          <p:nvSpPr>
            <p:cNvPr id="154" name="Oval 172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" name="Text Box 173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74</a:t>
              </a:r>
            </a:p>
          </p:txBody>
        </p:sp>
      </p:grpSp>
      <p:grpSp>
        <p:nvGrpSpPr>
          <p:cNvPr id="156" name="Group 174"/>
          <p:cNvGrpSpPr>
            <a:grpSpLocks/>
          </p:cNvGrpSpPr>
          <p:nvPr/>
        </p:nvGrpSpPr>
        <p:grpSpPr bwMode="auto">
          <a:xfrm>
            <a:off x="10218576" y="1666635"/>
            <a:ext cx="1524000" cy="914400"/>
            <a:chOff x="1440" y="1536"/>
            <a:chExt cx="960" cy="576"/>
          </a:xfrm>
        </p:grpSpPr>
        <p:sp>
          <p:nvSpPr>
            <p:cNvPr id="157" name="Oval 175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" name="Text Box 176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73</a:t>
              </a:r>
            </a:p>
          </p:txBody>
        </p:sp>
      </p:grpSp>
      <p:grpSp>
        <p:nvGrpSpPr>
          <p:cNvPr id="159" name="Group 177"/>
          <p:cNvGrpSpPr>
            <a:grpSpLocks/>
          </p:cNvGrpSpPr>
          <p:nvPr/>
        </p:nvGrpSpPr>
        <p:grpSpPr bwMode="auto">
          <a:xfrm>
            <a:off x="10218576" y="1666635"/>
            <a:ext cx="1524000" cy="914400"/>
            <a:chOff x="1440" y="1536"/>
            <a:chExt cx="960" cy="576"/>
          </a:xfrm>
        </p:grpSpPr>
        <p:sp>
          <p:nvSpPr>
            <p:cNvPr id="160" name="Oval 178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" name="Text Box 179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72</a:t>
              </a:r>
            </a:p>
          </p:txBody>
        </p:sp>
      </p:grpSp>
      <p:grpSp>
        <p:nvGrpSpPr>
          <p:cNvPr id="162" name="Group 180"/>
          <p:cNvGrpSpPr>
            <a:grpSpLocks/>
          </p:cNvGrpSpPr>
          <p:nvPr/>
        </p:nvGrpSpPr>
        <p:grpSpPr bwMode="auto">
          <a:xfrm>
            <a:off x="10218576" y="1666635"/>
            <a:ext cx="1524000" cy="914400"/>
            <a:chOff x="1440" y="1536"/>
            <a:chExt cx="960" cy="576"/>
          </a:xfrm>
        </p:grpSpPr>
        <p:sp>
          <p:nvSpPr>
            <p:cNvPr id="163" name="Oval 181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" name="Text Box 182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71</a:t>
              </a:r>
            </a:p>
          </p:txBody>
        </p:sp>
      </p:grpSp>
      <p:grpSp>
        <p:nvGrpSpPr>
          <p:cNvPr id="165" name="Group 183"/>
          <p:cNvGrpSpPr>
            <a:grpSpLocks/>
          </p:cNvGrpSpPr>
          <p:nvPr/>
        </p:nvGrpSpPr>
        <p:grpSpPr bwMode="auto">
          <a:xfrm>
            <a:off x="10218576" y="1666635"/>
            <a:ext cx="1524000" cy="914400"/>
            <a:chOff x="1440" y="1536"/>
            <a:chExt cx="960" cy="576"/>
          </a:xfrm>
        </p:grpSpPr>
        <p:sp>
          <p:nvSpPr>
            <p:cNvPr id="166" name="Oval 184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" name="Text Box 185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70</a:t>
              </a:r>
            </a:p>
          </p:txBody>
        </p:sp>
      </p:grpSp>
      <p:grpSp>
        <p:nvGrpSpPr>
          <p:cNvPr id="168" name="Group 186"/>
          <p:cNvGrpSpPr>
            <a:grpSpLocks/>
          </p:cNvGrpSpPr>
          <p:nvPr/>
        </p:nvGrpSpPr>
        <p:grpSpPr bwMode="auto">
          <a:xfrm>
            <a:off x="10218576" y="1666635"/>
            <a:ext cx="1524000" cy="914400"/>
            <a:chOff x="1440" y="1536"/>
            <a:chExt cx="960" cy="576"/>
          </a:xfrm>
        </p:grpSpPr>
        <p:sp>
          <p:nvSpPr>
            <p:cNvPr id="169" name="Oval 187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" name="Text Box 188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69</a:t>
              </a:r>
            </a:p>
          </p:txBody>
        </p:sp>
      </p:grpSp>
      <p:grpSp>
        <p:nvGrpSpPr>
          <p:cNvPr id="171" name="Group 189"/>
          <p:cNvGrpSpPr>
            <a:grpSpLocks/>
          </p:cNvGrpSpPr>
          <p:nvPr/>
        </p:nvGrpSpPr>
        <p:grpSpPr bwMode="auto">
          <a:xfrm>
            <a:off x="10218576" y="1666635"/>
            <a:ext cx="1524000" cy="914400"/>
            <a:chOff x="1440" y="1536"/>
            <a:chExt cx="960" cy="576"/>
          </a:xfrm>
        </p:grpSpPr>
        <p:sp>
          <p:nvSpPr>
            <p:cNvPr id="172" name="Oval 190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" name="Text Box 191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68</a:t>
              </a:r>
            </a:p>
          </p:txBody>
        </p:sp>
      </p:grpSp>
      <p:grpSp>
        <p:nvGrpSpPr>
          <p:cNvPr id="174" name="Group 192"/>
          <p:cNvGrpSpPr>
            <a:grpSpLocks/>
          </p:cNvGrpSpPr>
          <p:nvPr/>
        </p:nvGrpSpPr>
        <p:grpSpPr bwMode="auto">
          <a:xfrm>
            <a:off x="10218576" y="1666635"/>
            <a:ext cx="1524000" cy="914400"/>
            <a:chOff x="1440" y="1536"/>
            <a:chExt cx="960" cy="576"/>
          </a:xfrm>
        </p:grpSpPr>
        <p:sp>
          <p:nvSpPr>
            <p:cNvPr id="175" name="Oval 193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" name="Text Box 194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67</a:t>
              </a:r>
            </a:p>
          </p:txBody>
        </p:sp>
      </p:grpSp>
      <p:grpSp>
        <p:nvGrpSpPr>
          <p:cNvPr id="177" name="Group 195"/>
          <p:cNvGrpSpPr>
            <a:grpSpLocks/>
          </p:cNvGrpSpPr>
          <p:nvPr/>
        </p:nvGrpSpPr>
        <p:grpSpPr bwMode="auto">
          <a:xfrm>
            <a:off x="10218576" y="1666635"/>
            <a:ext cx="1524000" cy="914400"/>
            <a:chOff x="1440" y="1536"/>
            <a:chExt cx="960" cy="576"/>
          </a:xfrm>
        </p:grpSpPr>
        <p:sp>
          <p:nvSpPr>
            <p:cNvPr id="178" name="Oval 196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" name="Text Box 197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66</a:t>
              </a:r>
            </a:p>
          </p:txBody>
        </p:sp>
      </p:grpSp>
      <p:grpSp>
        <p:nvGrpSpPr>
          <p:cNvPr id="180" name="Group 198"/>
          <p:cNvGrpSpPr>
            <a:grpSpLocks/>
          </p:cNvGrpSpPr>
          <p:nvPr/>
        </p:nvGrpSpPr>
        <p:grpSpPr bwMode="auto">
          <a:xfrm>
            <a:off x="10294776" y="1666635"/>
            <a:ext cx="1524000" cy="914400"/>
            <a:chOff x="1440" y="1536"/>
            <a:chExt cx="960" cy="576"/>
          </a:xfrm>
        </p:grpSpPr>
        <p:sp>
          <p:nvSpPr>
            <p:cNvPr id="181" name="Oval 199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" name="Text Box 200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65</a:t>
              </a:r>
            </a:p>
          </p:txBody>
        </p:sp>
      </p:grpSp>
      <p:grpSp>
        <p:nvGrpSpPr>
          <p:cNvPr id="183" name="Group 201"/>
          <p:cNvGrpSpPr>
            <a:grpSpLocks/>
          </p:cNvGrpSpPr>
          <p:nvPr/>
        </p:nvGrpSpPr>
        <p:grpSpPr bwMode="auto">
          <a:xfrm>
            <a:off x="10218576" y="1666635"/>
            <a:ext cx="1524000" cy="914400"/>
            <a:chOff x="1440" y="1536"/>
            <a:chExt cx="960" cy="576"/>
          </a:xfrm>
        </p:grpSpPr>
        <p:sp>
          <p:nvSpPr>
            <p:cNvPr id="184" name="Oval 202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" name="Text Box 203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64</a:t>
              </a:r>
            </a:p>
          </p:txBody>
        </p:sp>
      </p:grpSp>
      <p:grpSp>
        <p:nvGrpSpPr>
          <p:cNvPr id="186" name="Group 204"/>
          <p:cNvGrpSpPr>
            <a:grpSpLocks/>
          </p:cNvGrpSpPr>
          <p:nvPr/>
        </p:nvGrpSpPr>
        <p:grpSpPr bwMode="auto">
          <a:xfrm>
            <a:off x="10218576" y="1666635"/>
            <a:ext cx="1524000" cy="914400"/>
            <a:chOff x="1440" y="1536"/>
            <a:chExt cx="960" cy="576"/>
          </a:xfrm>
        </p:grpSpPr>
        <p:sp>
          <p:nvSpPr>
            <p:cNvPr id="187" name="Oval 205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" name="Text Box 206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63</a:t>
              </a:r>
            </a:p>
          </p:txBody>
        </p:sp>
      </p:grpSp>
      <p:grpSp>
        <p:nvGrpSpPr>
          <p:cNvPr id="189" name="Group 207"/>
          <p:cNvGrpSpPr>
            <a:grpSpLocks/>
          </p:cNvGrpSpPr>
          <p:nvPr/>
        </p:nvGrpSpPr>
        <p:grpSpPr bwMode="auto">
          <a:xfrm>
            <a:off x="10218576" y="1666635"/>
            <a:ext cx="1524000" cy="914400"/>
            <a:chOff x="1440" y="1536"/>
            <a:chExt cx="960" cy="576"/>
          </a:xfrm>
        </p:grpSpPr>
        <p:sp>
          <p:nvSpPr>
            <p:cNvPr id="190" name="Oval 208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" name="Text Box 209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62</a:t>
              </a:r>
            </a:p>
          </p:txBody>
        </p:sp>
      </p:grpSp>
      <p:grpSp>
        <p:nvGrpSpPr>
          <p:cNvPr id="192" name="Group 210"/>
          <p:cNvGrpSpPr>
            <a:grpSpLocks/>
          </p:cNvGrpSpPr>
          <p:nvPr/>
        </p:nvGrpSpPr>
        <p:grpSpPr bwMode="auto">
          <a:xfrm>
            <a:off x="10218576" y="1666635"/>
            <a:ext cx="1524000" cy="914400"/>
            <a:chOff x="1440" y="1536"/>
            <a:chExt cx="960" cy="576"/>
          </a:xfrm>
        </p:grpSpPr>
        <p:sp>
          <p:nvSpPr>
            <p:cNvPr id="193" name="Oval 211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" name="Text Box 212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61</a:t>
              </a:r>
            </a:p>
          </p:txBody>
        </p:sp>
      </p:grpSp>
      <p:grpSp>
        <p:nvGrpSpPr>
          <p:cNvPr id="195" name="Group 213"/>
          <p:cNvGrpSpPr>
            <a:grpSpLocks/>
          </p:cNvGrpSpPr>
          <p:nvPr/>
        </p:nvGrpSpPr>
        <p:grpSpPr bwMode="auto">
          <a:xfrm>
            <a:off x="10218576" y="1666635"/>
            <a:ext cx="1524000" cy="914400"/>
            <a:chOff x="1440" y="1536"/>
            <a:chExt cx="960" cy="576"/>
          </a:xfrm>
        </p:grpSpPr>
        <p:sp>
          <p:nvSpPr>
            <p:cNvPr id="196" name="Oval 214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" name="Text Box 215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60</a:t>
              </a:r>
            </a:p>
          </p:txBody>
        </p:sp>
      </p:grpSp>
      <p:grpSp>
        <p:nvGrpSpPr>
          <p:cNvPr id="198" name="Group 216"/>
          <p:cNvGrpSpPr>
            <a:grpSpLocks/>
          </p:cNvGrpSpPr>
          <p:nvPr/>
        </p:nvGrpSpPr>
        <p:grpSpPr bwMode="auto">
          <a:xfrm>
            <a:off x="10218576" y="1666635"/>
            <a:ext cx="1524000" cy="914400"/>
            <a:chOff x="1440" y="1536"/>
            <a:chExt cx="960" cy="576"/>
          </a:xfrm>
        </p:grpSpPr>
        <p:sp>
          <p:nvSpPr>
            <p:cNvPr id="199" name="Oval 217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" name="Text Box 218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59</a:t>
              </a:r>
            </a:p>
          </p:txBody>
        </p:sp>
      </p:grpSp>
      <p:grpSp>
        <p:nvGrpSpPr>
          <p:cNvPr id="201" name="Group 219"/>
          <p:cNvGrpSpPr>
            <a:grpSpLocks/>
          </p:cNvGrpSpPr>
          <p:nvPr/>
        </p:nvGrpSpPr>
        <p:grpSpPr bwMode="auto">
          <a:xfrm>
            <a:off x="10294776" y="1666635"/>
            <a:ext cx="1524000" cy="914400"/>
            <a:chOff x="1440" y="1536"/>
            <a:chExt cx="960" cy="576"/>
          </a:xfrm>
        </p:grpSpPr>
        <p:sp>
          <p:nvSpPr>
            <p:cNvPr id="202" name="Oval 220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" name="Text Box 221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58</a:t>
              </a:r>
            </a:p>
          </p:txBody>
        </p:sp>
      </p:grpSp>
      <p:grpSp>
        <p:nvGrpSpPr>
          <p:cNvPr id="204" name="Group 222"/>
          <p:cNvGrpSpPr>
            <a:grpSpLocks/>
          </p:cNvGrpSpPr>
          <p:nvPr/>
        </p:nvGrpSpPr>
        <p:grpSpPr bwMode="auto">
          <a:xfrm>
            <a:off x="10218576" y="1666635"/>
            <a:ext cx="1524000" cy="914400"/>
            <a:chOff x="1440" y="1536"/>
            <a:chExt cx="960" cy="576"/>
          </a:xfrm>
        </p:grpSpPr>
        <p:sp>
          <p:nvSpPr>
            <p:cNvPr id="205" name="Oval 223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" name="Text Box 224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57</a:t>
              </a:r>
            </a:p>
          </p:txBody>
        </p:sp>
      </p:grpSp>
      <p:grpSp>
        <p:nvGrpSpPr>
          <p:cNvPr id="207" name="Group 225"/>
          <p:cNvGrpSpPr>
            <a:grpSpLocks/>
          </p:cNvGrpSpPr>
          <p:nvPr/>
        </p:nvGrpSpPr>
        <p:grpSpPr bwMode="auto">
          <a:xfrm>
            <a:off x="10218576" y="1666635"/>
            <a:ext cx="1524000" cy="914400"/>
            <a:chOff x="1440" y="1536"/>
            <a:chExt cx="960" cy="576"/>
          </a:xfrm>
        </p:grpSpPr>
        <p:sp>
          <p:nvSpPr>
            <p:cNvPr id="208" name="Oval 226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" name="Text Box 227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56</a:t>
              </a:r>
            </a:p>
          </p:txBody>
        </p:sp>
      </p:grpSp>
      <p:grpSp>
        <p:nvGrpSpPr>
          <p:cNvPr id="210" name="Group 228"/>
          <p:cNvGrpSpPr>
            <a:grpSpLocks/>
          </p:cNvGrpSpPr>
          <p:nvPr/>
        </p:nvGrpSpPr>
        <p:grpSpPr bwMode="auto">
          <a:xfrm>
            <a:off x="10218576" y="1666635"/>
            <a:ext cx="1524000" cy="914400"/>
            <a:chOff x="1440" y="1536"/>
            <a:chExt cx="960" cy="576"/>
          </a:xfrm>
        </p:grpSpPr>
        <p:sp>
          <p:nvSpPr>
            <p:cNvPr id="211" name="Oval 229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" name="Text Box 230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55</a:t>
              </a:r>
            </a:p>
          </p:txBody>
        </p:sp>
      </p:grpSp>
      <p:grpSp>
        <p:nvGrpSpPr>
          <p:cNvPr id="213" name="Group 231"/>
          <p:cNvGrpSpPr>
            <a:grpSpLocks/>
          </p:cNvGrpSpPr>
          <p:nvPr/>
        </p:nvGrpSpPr>
        <p:grpSpPr bwMode="auto">
          <a:xfrm>
            <a:off x="10218576" y="1666635"/>
            <a:ext cx="1524000" cy="914400"/>
            <a:chOff x="1440" y="1536"/>
            <a:chExt cx="960" cy="576"/>
          </a:xfrm>
        </p:grpSpPr>
        <p:sp>
          <p:nvSpPr>
            <p:cNvPr id="214" name="Oval 232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" name="Text Box 233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54</a:t>
              </a:r>
            </a:p>
          </p:txBody>
        </p:sp>
      </p:grpSp>
      <p:grpSp>
        <p:nvGrpSpPr>
          <p:cNvPr id="216" name="Group 234"/>
          <p:cNvGrpSpPr>
            <a:grpSpLocks/>
          </p:cNvGrpSpPr>
          <p:nvPr/>
        </p:nvGrpSpPr>
        <p:grpSpPr bwMode="auto">
          <a:xfrm>
            <a:off x="10218576" y="1666635"/>
            <a:ext cx="1524000" cy="914400"/>
            <a:chOff x="1440" y="1536"/>
            <a:chExt cx="960" cy="576"/>
          </a:xfrm>
        </p:grpSpPr>
        <p:sp>
          <p:nvSpPr>
            <p:cNvPr id="217" name="Oval 235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" name="Text Box 236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53</a:t>
              </a:r>
            </a:p>
          </p:txBody>
        </p:sp>
      </p:grpSp>
      <p:grpSp>
        <p:nvGrpSpPr>
          <p:cNvPr id="219" name="Group 237"/>
          <p:cNvGrpSpPr>
            <a:grpSpLocks/>
          </p:cNvGrpSpPr>
          <p:nvPr/>
        </p:nvGrpSpPr>
        <p:grpSpPr bwMode="auto">
          <a:xfrm>
            <a:off x="10218576" y="1666635"/>
            <a:ext cx="1524000" cy="914400"/>
            <a:chOff x="1440" y="1536"/>
            <a:chExt cx="960" cy="576"/>
          </a:xfrm>
        </p:grpSpPr>
        <p:sp>
          <p:nvSpPr>
            <p:cNvPr id="220" name="Oval 238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" name="Text Box 239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52</a:t>
              </a:r>
            </a:p>
          </p:txBody>
        </p:sp>
      </p:grpSp>
      <p:grpSp>
        <p:nvGrpSpPr>
          <p:cNvPr id="222" name="Group 240"/>
          <p:cNvGrpSpPr>
            <a:grpSpLocks/>
          </p:cNvGrpSpPr>
          <p:nvPr/>
        </p:nvGrpSpPr>
        <p:grpSpPr bwMode="auto">
          <a:xfrm>
            <a:off x="10218576" y="1666635"/>
            <a:ext cx="1524000" cy="914400"/>
            <a:chOff x="1440" y="1536"/>
            <a:chExt cx="960" cy="576"/>
          </a:xfrm>
        </p:grpSpPr>
        <p:sp>
          <p:nvSpPr>
            <p:cNvPr id="223" name="Oval 241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" name="Text Box 242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51</a:t>
              </a:r>
            </a:p>
          </p:txBody>
        </p:sp>
      </p:grpSp>
      <p:grpSp>
        <p:nvGrpSpPr>
          <p:cNvPr id="225" name="Group 243"/>
          <p:cNvGrpSpPr>
            <a:grpSpLocks/>
          </p:cNvGrpSpPr>
          <p:nvPr/>
        </p:nvGrpSpPr>
        <p:grpSpPr bwMode="auto">
          <a:xfrm>
            <a:off x="10218576" y="1666635"/>
            <a:ext cx="1524000" cy="914400"/>
            <a:chOff x="1440" y="1536"/>
            <a:chExt cx="960" cy="576"/>
          </a:xfrm>
        </p:grpSpPr>
        <p:sp>
          <p:nvSpPr>
            <p:cNvPr id="226" name="Oval 244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" name="Text Box 245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50</a:t>
              </a:r>
            </a:p>
          </p:txBody>
        </p:sp>
      </p:grpSp>
      <p:grpSp>
        <p:nvGrpSpPr>
          <p:cNvPr id="228" name="Group 246"/>
          <p:cNvGrpSpPr>
            <a:grpSpLocks/>
          </p:cNvGrpSpPr>
          <p:nvPr/>
        </p:nvGrpSpPr>
        <p:grpSpPr bwMode="auto">
          <a:xfrm>
            <a:off x="10294776" y="1666635"/>
            <a:ext cx="1524000" cy="914400"/>
            <a:chOff x="1440" y="1536"/>
            <a:chExt cx="960" cy="576"/>
          </a:xfrm>
        </p:grpSpPr>
        <p:sp>
          <p:nvSpPr>
            <p:cNvPr id="229" name="Oval 247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" name="Text Box 248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49</a:t>
              </a:r>
            </a:p>
          </p:txBody>
        </p:sp>
      </p:grpSp>
      <p:grpSp>
        <p:nvGrpSpPr>
          <p:cNvPr id="231" name="Group 249"/>
          <p:cNvGrpSpPr>
            <a:grpSpLocks/>
          </p:cNvGrpSpPr>
          <p:nvPr/>
        </p:nvGrpSpPr>
        <p:grpSpPr bwMode="auto">
          <a:xfrm>
            <a:off x="10218576" y="1666635"/>
            <a:ext cx="1524000" cy="914400"/>
            <a:chOff x="1440" y="1536"/>
            <a:chExt cx="960" cy="576"/>
          </a:xfrm>
        </p:grpSpPr>
        <p:sp>
          <p:nvSpPr>
            <p:cNvPr id="232" name="Oval 250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" name="Text Box 251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48</a:t>
              </a:r>
            </a:p>
          </p:txBody>
        </p:sp>
      </p:grpSp>
      <p:grpSp>
        <p:nvGrpSpPr>
          <p:cNvPr id="234" name="Group 252"/>
          <p:cNvGrpSpPr>
            <a:grpSpLocks/>
          </p:cNvGrpSpPr>
          <p:nvPr/>
        </p:nvGrpSpPr>
        <p:grpSpPr bwMode="auto">
          <a:xfrm>
            <a:off x="10218576" y="1666635"/>
            <a:ext cx="1524000" cy="914400"/>
            <a:chOff x="1440" y="1536"/>
            <a:chExt cx="960" cy="576"/>
          </a:xfrm>
        </p:grpSpPr>
        <p:sp>
          <p:nvSpPr>
            <p:cNvPr id="235" name="Oval 253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" name="Text Box 254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47</a:t>
              </a:r>
            </a:p>
          </p:txBody>
        </p:sp>
      </p:grpSp>
      <p:grpSp>
        <p:nvGrpSpPr>
          <p:cNvPr id="237" name="Group 255"/>
          <p:cNvGrpSpPr>
            <a:grpSpLocks/>
          </p:cNvGrpSpPr>
          <p:nvPr/>
        </p:nvGrpSpPr>
        <p:grpSpPr bwMode="auto">
          <a:xfrm>
            <a:off x="10218576" y="1666635"/>
            <a:ext cx="1524000" cy="914400"/>
            <a:chOff x="1440" y="1536"/>
            <a:chExt cx="960" cy="576"/>
          </a:xfrm>
        </p:grpSpPr>
        <p:sp>
          <p:nvSpPr>
            <p:cNvPr id="238" name="Oval 256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" name="Text Box 257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46</a:t>
              </a:r>
            </a:p>
          </p:txBody>
        </p:sp>
      </p:grpSp>
      <p:grpSp>
        <p:nvGrpSpPr>
          <p:cNvPr id="240" name="Group 258"/>
          <p:cNvGrpSpPr>
            <a:grpSpLocks/>
          </p:cNvGrpSpPr>
          <p:nvPr/>
        </p:nvGrpSpPr>
        <p:grpSpPr bwMode="auto">
          <a:xfrm>
            <a:off x="10218576" y="1666635"/>
            <a:ext cx="1524000" cy="914400"/>
            <a:chOff x="1440" y="1536"/>
            <a:chExt cx="960" cy="576"/>
          </a:xfrm>
        </p:grpSpPr>
        <p:sp>
          <p:nvSpPr>
            <p:cNvPr id="241" name="Oval 259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2" name="Text Box 260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45</a:t>
              </a:r>
            </a:p>
          </p:txBody>
        </p:sp>
      </p:grpSp>
      <p:grpSp>
        <p:nvGrpSpPr>
          <p:cNvPr id="243" name="Group 261"/>
          <p:cNvGrpSpPr>
            <a:grpSpLocks/>
          </p:cNvGrpSpPr>
          <p:nvPr/>
        </p:nvGrpSpPr>
        <p:grpSpPr bwMode="auto">
          <a:xfrm>
            <a:off x="10218576" y="1666635"/>
            <a:ext cx="1524000" cy="914400"/>
            <a:chOff x="1440" y="1536"/>
            <a:chExt cx="960" cy="576"/>
          </a:xfrm>
        </p:grpSpPr>
        <p:sp>
          <p:nvSpPr>
            <p:cNvPr id="244" name="Oval 262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" name="Text Box 263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44</a:t>
              </a:r>
            </a:p>
          </p:txBody>
        </p:sp>
      </p:grpSp>
      <p:grpSp>
        <p:nvGrpSpPr>
          <p:cNvPr id="246" name="Group 264"/>
          <p:cNvGrpSpPr>
            <a:grpSpLocks/>
          </p:cNvGrpSpPr>
          <p:nvPr/>
        </p:nvGrpSpPr>
        <p:grpSpPr bwMode="auto">
          <a:xfrm>
            <a:off x="10218576" y="1666635"/>
            <a:ext cx="1524000" cy="914400"/>
            <a:chOff x="1440" y="1536"/>
            <a:chExt cx="960" cy="576"/>
          </a:xfrm>
        </p:grpSpPr>
        <p:sp>
          <p:nvSpPr>
            <p:cNvPr id="247" name="Oval 265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" name="Text Box 266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43</a:t>
              </a:r>
            </a:p>
          </p:txBody>
        </p:sp>
      </p:grpSp>
      <p:grpSp>
        <p:nvGrpSpPr>
          <p:cNvPr id="249" name="Group 267"/>
          <p:cNvGrpSpPr>
            <a:grpSpLocks/>
          </p:cNvGrpSpPr>
          <p:nvPr/>
        </p:nvGrpSpPr>
        <p:grpSpPr bwMode="auto">
          <a:xfrm>
            <a:off x="10218576" y="1666635"/>
            <a:ext cx="1524000" cy="914400"/>
            <a:chOff x="1440" y="1536"/>
            <a:chExt cx="960" cy="576"/>
          </a:xfrm>
        </p:grpSpPr>
        <p:sp>
          <p:nvSpPr>
            <p:cNvPr id="250" name="Oval 268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" name="Text Box 269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42</a:t>
              </a:r>
            </a:p>
          </p:txBody>
        </p:sp>
      </p:grpSp>
      <p:grpSp>
        <p:nvGrpSpPr>
          <p:cNvPr id="252" name="Group 270"/>
          <p:cNvGrpSpPr>
            <a:grpSpLocks/>
          </p:cNvGrpSpPr>
          <p:nvPr/>
        </p:nvGrpSpPr>
        <p:grpSpPr bwMode="auto">
          <a:xfrm>
            <a:off x="10218576" y="1666635"/>
            <a:ext cx="1524000" cy="914400"/>
            <a:chOff x="1440" y="1536"/>
            <a:chExt cx="960" cy="576"/>
          </a:xfrm>
        </p:grpSpPr>
        <p:sp>
          <p:nvSpPr>
            <p:cNvPr id="253" name="Oval 271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" name="Text Box 272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41</a:t>
              </a:r>
            </a:p>
          </p:txBody>
        </p:sp>
      </p:grpSp>
      <p:grpSp>
        <p:nvGrpSpPr>
          <p:cNvPr id="255" name="Group 273"/>
          <p:cNvGrpSpPr>
            <a:grpSpLocks/>
          </p:cNvGrpSpPr>
          <p:nvPr/>
        </p:nvGrpSpPr>
        <p:grpSpPr bwMode="auto">
          <a:xfrm>
            <a:off x="10218576" y="1666635"/>
            <a:ext cx="1524000" cy="914400"/>
            <a:chOff x="1440" y="1536"/>
            <a:chExt cx="960" cy="576"/>
          </a:xfrm>
        </p:grpSpPr>
        <p:sp>
          <p:nvSpPr>
            <p:cNvPr id="256" name="Oval 274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" name="Text Box 275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40</a:t>
              </a:r>
            </a:p>
          </p:txBody>
        </p:sp>
      </p:grpSp>
      <p:grpSp>
        <p:nvGrpSpPr>
          <p:cNvPr id="258" name="Group 276"/>
          <p:cNvGrpSpPr>
            <a:grpSpLocks/>
          </p:cNvGrpSpPr>
          <p:nvPr/>
        </p:nvGrpSpPr>
        <p:grpSpPr bwMode="auto">
          <a:xfrm>
            <a:off x="10218576" y="1645997"/>
            <a:ext cx="1524000" cy="914400"/>
            <a:chOff x="1440" y="1536"/>
            <a:chExt cx="960" cy="576"/>
          </a:xfrm>
        </p:grpSpPr>
        <p:sp>
          <p:nvSpPr>
            <p:cNvPr id="259" name="Oval 277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" name="Text Box 278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39</a:t>
              </a:r>
            </a:p>
          </p:txBody>
        </p:sp>
      </p:grpSp>
      <p:grpSp>
        <p:nvGrpSpPr>
          <p:cNvPr id="261" name="Group 279"/>
          <p:cNvGrpSpPr>
            <a:grpSpLocks/>
          </p:cNvGrpSpPr>
          <p:nvPr/>
        </p:nvGrpSpPr>
        <p:grpSpPr bwMode="auto">
          <a:xfrm>
            <a:off x="10218576" y="1666635"/>
            <a:ext cx="1524000" cy="914400"/>
            <a:chOff x="1440" y="1536"/>
            <a:chExt cx="960" cy="576"/>
          </a:xfrm>
        </p:grpSpPr>
        <p:sp>
          <p:nvSpPr>
            <p:cNvPr id="262" name="Oval 280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" name="Text Box 281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38</a:t>
              </a:r>
            </a:p>
          </p:txBody>
        </p:sp>
      </p:grpSp>
      <p:grpSp>
        <p:nvGrpSpPr>
          <p:cNvPr id="264" name="Group 282"/>
          <p:cNvGrpSpPr>
            <a:grpSpLocks/>
          </p:cNvGrpSpPr>
          <p:nvPr/>
        </p:nvGrpSpPr>
        <p:grpSpPr bwMode="auto">
          <a:xfrm>
            <a:off x="10218576" y="1666635"/>
            <a:ext cx="1524000" cy="914400"/>
            <a:chOff x="1440" y="1536"/>
            <a:chExt cx="960" cy="576"/>
          </a:xfrm>
        </p:grpSpPr>
        <p:sp>
          <p:nvSpPr>
            <p:cNvPr id="265" name="Oval 283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" name="Text Box 284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37</a:t>
              </a:r>
            </a:p>
          </p:txBody>
        </p:sp>
      </p:grpSp>
      <p:grpSp>
        <p:nvGrpSpPr>
          <p:cNvPr id="267" name="Group 285"/>
          <p:cNvGrpSpPr>
            <a:grpSpLocks/>
          </p:cNvGrpSpPr>
          <p:nvPr/>
        </p:nvGrpSpPr>
        <p:grpSpPr bwMode="auto">
          <a:xfrm>
            <a:off x="10218576" y="1666635"/>
            <a:ext cx="1524000" cy="914400"/>
            <a:chOff x="1440" y="1536"/>
            <a:chExt cx="960" cy="576"/>
          </a:xfrm>
        </p:grpSpPr>
        <p:sp>
          <p:nvSpPr>
            <p:cNvPr id="268" name="Oval 286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" name="Text Box 287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36</a:t>
              </a:r>
            </a:p>
          </p:txBody>
        </p:sp>
      </p:grpSp>
      <p:grpSp>
        <p:nvGrpSpPr>
          <p:cNvPr id="270" name="Group 288"/>
          <p:cNvGrpSpPr>
            <a:grpSpLocks/>
          </p:cNvGrpSpPr>
          <p:nvPr/>
        </p:nvGrpSpPr>
        <p:grpSpPr bwMode="auto">
          <a:xfrm>
            <a:off x="10218576" y="1666635"/>
            <a:ext cx="1524000" cy="914400"/>
            <a:chOff x="1440" y="1536"/>
            <a:chExt cx="960" cy="576"/>
          </a:xfrm>
        </p:grpSpPr>
        <p:sp>
          <p:nvSpPr>
            <p:cNvPr id="271" name="Oval 289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" name="Text Box 290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35</a:t>
              </a:r>
            </a:p>
          </p:txBody>
        </p:sp>
      </p:grpSp>
      <p:grpSp>
        <p:nvGrpSpPr>
          <p:cNvPr id="273" name="Group 291"/>
          <p:cNvGrpSpPr>
            <a:grpSpLocks/>
          </p:cNvGrpSpPr>
          <p:nvPr/>
        </p:nvGrpSpPr>
        <p:grpSpPr bwMode="auto">
          <a:xfrm>
            <a:off x="10218576" y="1666635"/>
            <a:ext cx="1524000" cy="914400"/>
            <a:chOff x="1440" y="1536"/>
            <a:chExt cx="960" cy="576"/>
          </a:xfrm>
        </p:grpSpPr>
        <p:sp>
          <p:nvSpPr>
            <p:cNvPr id="274" name="Oval 292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5" name="Text Box 293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34</a:t>
              </a:r>
            </a:p>
          </p:txBody>
        </p:sp>
      </p:grpSp>
      <p:grpSp>
        <p:nvGrpSpPr>
          <p:cNvPr id="276" name="Group 294"/>
          <p:cNvGrpSpPr>
            <a:grpSpLocks/>
          </p:cNvGrpSpPr>
          <p:nvPr/>
        </p:nvGrpSpPr>
        <p:grpSpPr bwMode="auto">
          <a:xfrm>
            <a:off x="10218576" y="1666635"/>
            <a:ext cx="1524000" cy="914400"/>
            <a:chOff x="1440" y="1536"/>
            <a:chExt cx="960" cy="576"/>
          </a:xfrm>
        </p:grpSpPr>
        <p:sp>
          <p:nvSpPr>
            <p:cNvPr id="277" name="Oval 295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" name="Text Box 296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33</a:t>
              </a:r>
            </a:p>
          </p:txBody>
        </p:sp>
      </p:grpSp>
      <p:grpSp>
        <p:nvGrpSpPr>
          <p:cNvPr id="279" name="Group 297"/>
          <p:cNvGrpSpPr>
            <a:grpSpLocks/>
          </p:cNvGrpSpPr>
          <p:nvPr/>
        </p:nvGrpSpPr>
        <p:grpSpPr bwMode="auto">
          <a:xfrm>
            <a:off x="10218576" y="1666635"/>
            <a:ext cx="1524000" cy="914400"/>
            <a:chOff x="1440" y="1536"/>
            <a:chExt cx="960" cy="576"/>
          </a:xfrm>
        </p:grpSpPr>
        <p:sp>
          <p:nvSpPr>
            <p:cNvPr id="280" name="Oval 298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" name="Text Box 299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32</a:t>
              </a:r>
            </a:p>
          </p:txBody>
        </p:sp>
      </p:grpSp>
      <p:grpSp>
        <p:nvGrpSpPr>
          <p:cNvPr id="282" name="Group 300"/>
          <p:cNvGrpSpPr>
            <a:grpSpLocks/>
          </p:cNvGrpSpPr>
          <p:nvPr/>
        </p:nvGrpSpPr>
        <p:grpSpPr bwMode="auto">
          <a:xfrm>
            <a:off x="10218576" y="1666635"/>
            <a:ext cx="1524000" cy="914400"/>
            <a:chOff x="1440" y="1536"/>
            <a:chExt cx="960" cy="576"/>
          </a:xfrm>
        </p:grpSpPr>
        <p:sp>
          <p:nvSpPr>
            <p:cNvPr id="283" name="Oval 301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" name="Text Box 302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31</a:t>
              </a:r>
            </a:p>
          </p:txBody>
        </p:sp>
      </p:grpSp>
      <p:grpSp>
        <p:nvGrpSpPr>
          <p:cNvPr id="285" name="Group 303"/>
          <p:cNvGrpSpPr>
            <a:grpSpLocks/>
          </p:cNvGrpSpPr>
          <p:nvPr/>
        </p:nvGrpSpPr>
        <p:grpSpPr bwMode="auto">
          <a:xfrm>
            <a:off x="10218576" y="1666635"/>
            <a:ext cx="1524000" cy="914400"/>
            <a:chOff x="1440" y="1536"/>
            <a:chExt cx="960" cy="576"/>
          </a:xfrm>
        </p:grpSpPr>
        <p:sp>
          <p:nvSpPr>
            <p:cNvPr id="286" name="Oval 304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" name="Text Box 305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30</a:t>
              </a:r>
            </a:p>
          </p:txBody>
        </p:sp>
      </p:grpSp>
      <p:grpSp>
        <p:nvGrpSpPr>
          <p:cNvPr id="288" name="Group 306"/>
          <p:cNvGrpSpPr>
            <a:grpSpLocks/>
          </p:cNvGrpSpPr>
          <p:nvPr/>
        </p:nvGrpSpPr>
        <p:grpSpPr bwMode="auto">
          <a:xfrm>
            <a:off x="10218576" y="1666635"/>
            <a:ext cx="1524000" cy="914400"/>
            <a:chOff x="1440" y="1536"/>
            <a:chExt cx="960" cy="576"/>
          </a:xfrm>
        </p:grpSpPr>
        <p:sp>
          <p:nvSpPr>
            <p:cNvPr id="289" name="Oval 307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" name="Text Box 308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29</a:t>
              </a:r>
            </a:p>
          </p:txBody>
        </p:sp>
      </p:grpSp>
      <p:grpSp>
        <p:nvGrpSpPr>
          <p:cNvPr id="291" name="Group 309"/>
          <p:cNvGrpSpPr>
            <a:grpSpLocks/>
          </p:cNvGrpSpPr>
          <p:nvPr/>
        </p:nvGrpSpPr>
        <p:grpSpPr bwMode="auto">
          <a:xfrm>
            <a:off x="10218576" y="1666635"/>
            <a:ext cx="1524000" cy="914400"/>
            <a:chOff x="1440" y="1536"/>
            <a:chExt cx="960" cy="576"/>
          </a:xfrm>
        </p:grpSpPr>
        <p:sp>
          <p:nvSpPr>
            <p:cNvPr id="292" name="Oval 310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" name="Text Box 311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28</a:t>
              </a:r>
            </a:p>
          </p:txBody>
        </p:sp>
      </p:grpSp>
      <p:grpSp>
        <p:nvGrpSpPr>
          <p:cNvPr id="294" name="Group 312"/>
          <p:cNvGrpSpPr>
            <a:grpSpLocks/>
          </p:cNvGrpSpPr>
          <p:nvPr/>
        </p:nvGrpSpPr>
        <p:grpSpPr bwMode="auto">
          <a:xfrm>
            <a:off x="10218576" y="1666635"/>
            <a:ext cx="1524000" cy="914400"/>
            <a:chOff x="1440" y="1536"/>
            <a:chExt cx="960" cy="576"/>
          </a:xfrm>
        </p:grpSpPr>
        <p:sp>
          <p:nvSpPr>
            <p:cNvPr id="295" name="Oval 313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6" name="Text Box 314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27</a:t>
              </a:r>
            </a:p>
          </p:txBody>
        </p:sp>
      </p:grpSp>
      <p:grpSp>
        <p:nvGrpSpPr>
          <p:cNvPr id="297" name="Group 315"/>
          <p:cNvGrpSpPr>
            <a:grpSpLocks/>
          </p:cNvGrpSpPr>
          <p:nvPr/>
        </p:nvGrpSpPr>
        <p:grpSpPr bwMode="auto">
          <a:xfrm>
            <a:off x="10218576" y="1666635"/>
            <a:ext cx="1524000" cy="914400"/>
            <a:chOff x="1440" y="1536"/>
            <a:chExt cx="960" cy="576"/>
          </a:xfrm>
        </p:grpSpPr>
        <p:sp>
          <p:nvSpPr>
            <p:cNvPr id="298" name="Oval 316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" name="Text Box 317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26</a:t>
              </a:r>
            </a:p>
          </p:txBody>
        </p:sp>
      </p:grpSp>
      <p:grpSp>
        <p:nvGrpSpPr>
          <p:cNvPr id="300" name="Group 318"/>
          <p:cNvGrpSpPr>
            <a:grpSpLocks/>
          </p:cNvGrpSpPr>
          <p:nvPr/>
        </p:nvGrpSpPr>
        <p:grpSpPr bwMode="auto">
          <a:xfrm>
            <a:off x="10218576" y="1666635"/>
            <a:ext cx="1524000" cy="914400"/>
            <a:chOff x="1440" y="1536"/>
            <a:chExt cx="960" cy="576"/>
          </a:xfrm>
        </p:grpSpPr>
        <p:sp>
          <p:nvSpPr>
            <p:cNvPr id="301" name="Oval 319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" name="Text Box 320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25</a:t>
              </a:r>
            </a:p>
          </p:txBody>
        </p:sp>
      </p:grpSp>
      <p:grpSp>
        <p:nvGrpSpPr>
          <p:cNvPr id="303" name="Group 321"/>
          <p:cNvGrpSpPr>
            <a:grpSpLocks/>
          </p:cNvGrpSpPr>
          <p:nvPr/>
        </p:nvGrpSpPr>
        <p:grpSpPr bwMode="auto">
          <a:xfrm>
            <a:off x="10218576" y="1666635"/>
            <a:ext cx="1524000" cy="914400"/>
            <a:chOff x="1440" y="1536"/>
            <a:chExt cx="960" cy="576"/>
          </a:xfrm>
        </p:grpSpPr>
        <p:sp>
          <p:nvSpPr>
            <p:cNvPr id="304" name="Oval 322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" name="Text Box 323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24</a:t>
              </a:r>
            </a:p>
          </p:txBody>
        </p:sp>
      </p:grpSp>
      <p:grpSp>
        <p:nvGrpSpPr>
          <p:cNvPr id="306" name="Group 324"/>
          <p:cNvGrpSpPr>
            <a:grpSpLocks/>
          </p:cNvGrpSpPr>
          <p:nvPr/>
        </p:nvGrpSpPr>
        <p:grpSpPr bwMode="auto">
          <a:xfrm>
            <a:off x="10218576" y="1666635"/>
            <a:ext cx="1524000" cy="914400"/>
            <a:chOff x="1440" y="1536"/>
            <a:chExt cx="960" cy="576"/>
          </a:xfrm>
        </p:grpSpPr>
        <p:sp>
          <p:nvSpPr>
            <p:cNvPr id="307" name="Oval 325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" name="Text Box 326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23</a:t>
              </a:r>
            </a:p>
          </p:txBody>
        </p:sp>
      </p:grpSp>
      <p:grpSp>
        <p:nvGrpSpPr>
          <p:cNvPr id="309" name="Group 327"/>
          <p:cNvGrpSpPr>
            <a:grpSpLocks/>
          </p:cNvGrpSpPr>
          <p:nvPr/>
        </p:nvGrpSpPr>
        <p:grpSpPr bwMode="auto">
          <a:xfrm>
            <a:off x="10218576" y="1666635"/>
            <a:ext cx="1524000" cy="914400"/>
            <a:chOff x="1440" y="1536"/>
            <a:chExt cx="960" cy="576"/>
          </a:xfrm>
        </p:grpSpPr>
        <p:sp>
          <p:nvSpPr>
            <p:cNvPr id="310" name="Oval 328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" name="Text Box 329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22</a:t>
              </a:r>
            </a:p>
          </p:txBody>
        </p:sp>
      </p:grpSp>
      <p:grpSp>
        <p:nvGrpSpPr>
          <p:cNvPr id="312" name="Group 330"/>
          <p:cNvGrpSpPr>
            <a:grpSpLocks/>
          </p:cNvGrpSpPr>
          <p:nvPr/>
        </p:nvGrpSpPr>
        <p:grpSpPr bwMode="auto">
          <a:xfrm>
            <a:off x="10218576" y="1666635"/>
            <a:ext cx="1524000" cy="914400"/>
            <a:chOff x="1440" y="1536"/>
            <a:chExt cx="960" cy="576"/>
          </a:xfrm>
        </p:grpSpPr>
        <p:sp>
          <p:nvSpPr>
            <p:cNvPr id="313" name="Oval 331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" name="Text Box 332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21</a:t>
              </a:r>
            </a:p>
          </p:txBody>
        </p:sp>
      </p:grpSp>
      <p:grpSp>
        <p:nvGrpSpPr>
          <p:cNvPr id="315" name="Group 333"/>
          <p:cNvGrpSpPr>
            <a:grpSpLocks/>
          </p:cNvGrpSpPr>
          <p:nvPr/>
        </p:nvGrpSpPr>
        <p:grpSpPr bwMode="auto">
          <a:xfrm>
            <a:off x="10218576" y="1666635"/>
            <a:ext cx="1524000" cy="914400"/>
            <a:chOff x="1440" y="1536"/>
            <a:chExt cx="960" cy="576"/>
          </a:xfrm>
        </p:grpSpPr>
        <p:sp>
          <p:nvSpPr>
            <p:cNvPr id="316" name="Oval 334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" name="Text Box 335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20</a:t>
              </a:r>
            </a:p>
          </p:txBody>
        </p:sp>
      </p:grpSp>
      <p:grpSp>
        <p:nvGrpSpPr>
          <p:cNvPr id="318" name="Group 336"/>
          <p:cNvGrpSpPr>
            <a:grpSpLocks/>
          </p:cNvGrpSpPr>
          <p:nvPr/>
        </p:nvGrpSpPr>
        <p:grpSpPr bwMode="auto">
          <a:xfrm>
            <a:off x="10218576" y="1666635"/>
            <a:ext cx="1524000" cy="914400"/>
            <a:chOff x="1440" y="1536"/>
            <a:chExt cx="960" cy="576"/>
          </a:xfrm>
        </p:grpSpPr>
        <p:sp>
          <p:nvSpPr>
            <p:cNvPr id="319" name="Oval 337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" name="Text Box 338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19</a:t>
              </a:r>
            </a:p>
          </p:txBody>
        </p:sp>
      </p:grpSp>
      <p:grpSp>
        <p:nvGrpSpPr>
          <p:cNvPr id="321" name="Group 339"/>
          <p:cNvGrpSpPr>
            <a:grpSpLocks/>
          </p:cNvGrpSpPr>
          <p:nvPr/>
        </p:nvGrpSpPr>
        <p:grpSpPr bwMode="auto">
          <a:xfrm>
            <a:off x="10218576" y="1666635"/>
            <a:ext cx="1524000" cy="914400"/>
            <a:chOff x="1440" y="1536"/>
            <a:chExt cx="960" cy="576"/>
          </a:xfrm>
        </p:grpSpPr>
        <p:sp>
          <p:nvSpPr>
            <p:cNvPr id="322" name="Oval 340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" name="Text Box 341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18</a:t>
              </a:r>
            </a:p>
          </p:txBody>
        </p:sp>
      </p:grpSp>
      <p:grpSp>
        <p:nvGrpSpPr>
          <p:cNvPr id="324" name="Group 342"/>
          <p:cNvGrpSpPr>
            <a:grpSpLocks/>
          </p:cNvGrpSpPr>
          <p:nvPr/>
        </p:nvGrpSpPr>
        <p:grpSpPr bwMode="auto">
          <a:xfrm>
            <a:off x="10218576" y="1666635"/>
            <a:ext cx="1524000" cy="914400"/>
            <a:chOff x="1440" y="1536"/>
            <a:chExt cx="960" cy="576"/>
          </a:xfrm>
        </p:grpSpPr>
        <p:sp>
          <p:nvSpPr>
            <p:cNvPr id="325" name="Oval 343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" name="Text Box 344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17</a:t>
              </a:r>
            </a:p>
          </p:txBody>
        </p:sp>
      </p:grpSp>
      <p:grpSp>
        <p:nvGrpSpPr>
          <p:cNvPr id="327" name="Group 345"/>
          <p:cNvGrpSpPr>
            <a:grpSpLocks/>
          </p:cNvGrpSpPr>
          <p:nvPr/>
        </p:nvGrpSpPr>
        <p:grpSpPr bwMode="auto">
          <a:xfrm>
            <a:off x="10218576" y="1666635"/>
            <a:ext cx="1524000" cy="914400"/>
            <a:chOff x="1440" y="1536"/>
            <a:chExt cx="960" cy="576"/>
          </a:xfrm>
        </p:grpSpPr>
        <p:sp>
          <p:nvSpPr>
            <p:cNvPr id="328" name="Oval 346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" name="Text Box 347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16</a:t>
              </a:r>
            </a:p>
          </p:txBody>
        </p:sp>
      </p:grpSp>
      <p:grpSp>
        <p:nvGrpSpPr>
          <p:cNvPr id="330" name="Group 348"/>
          <p:cNvGrpSpPr>
            <a:grpSpLocks/>
          </p:cNvGrpSpPr>
          <p:nvPr/>
        </p:nvGrpSpPr>
        <p:grpSpPr bwMode="auto">
          <a:xfrm>
            <a:off x="10218576" y="1666635"/>
            <a:ext cx="1524000" cy="914400"/>
            <a:chOff x="1440" y="1536"/>
            <a:chExt cx="960" cy="576"/>
          </a:xfrm>
        </p:grpSpPr>
        <p:sp>
          <p:nvSpPr>
            <p:cNvPr id="331" name="Oval 349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" name="Text Box 350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15</a:t>
              </a:r>
            </a:p>
          </p:txBody>
        </p:sp>
      </p:grpSp>
      <p:grpSp>
        <p:nvGrpSpPr>
          <p:cNvPr id="333" name="Group 351"/>
          <p:cNvGrpSpPr>
            <a:grpSpLocks/>
          </p:cNvGrpSpPr>
          <p:nvPr/>
        </p:nvGrpSpPr>
        <p:grpSpPr bwMode="auto">
          <a:xfrm>
            <a:off x="10218576" y="1666635"/>
            <a:ext cx="1524000" cy="914400"/>
            <a:chOff x="1440" y="1536"/>
            <a:chExt cx="960" cy="576"/>
          </a:xfrm>
        </p:grpSpPr>
        <p:sp>
          <p:nvSpPr>
            <p:cNvPr id="334" name="Oval 352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" name="Text Box 353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14</a:t>
              </a:r>
            </a:p>
          </p:txBody>
        </p:sp>
      </p:grpSp>
      <p:grpSp>
        <p:nvGrpSpPr>
          <p:cNvPr id="336" name="Group 354"/>
          <p:cNvGrpSpPr>
            <a:grpSpLocks/>
          </p:cNvGrpSpPr>
          <p:nvPr/>
        </p:nvGrpSpPr>
        <p:grpSpPr bwMode="auto">
          <a:xfrm>
            <a:off x="10218576" y="1666635"/>
            <a:ext cx="1524000" cy="914400"/>
            <a:chOff x="1440" y="1536"/>
            <a:chExt cx="960" cy="576"/>
          </a:xfrm>
        </p:grpSpPr>
        <p:sp>
          <p:nvSpPr>
            <p:cNvPr id="337" name="Oval 355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" name="Text Box 356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13</a:t>
              </a:r>
            </a:p>
          </p:txBody>
        </p:sp>
      </p:grpSp>
      <p:grpSp>
        <p:nvGrpSpPr>
          <p:cNvPr id="339" name="Group 357"/>
          <p:cNvGrpSpPr>
            <a:grpSpLocks/>
          </p:cNvGrpSpPr>
          <p:nvPr/>
        </p:nvGrpSpPr>
        <p:grpSpPr bwMode="auto">
          <a:xfrm>
            <a:off x="10218576" y="1666635"/>
            <a:ext cx="1524000" cy="914400"/>
            <a:chOff x="1440" y="1536"/>
            <a:chExt cx="960" cy="576"/>
          </a:xfrm>
        </p:grpSpPr>
        <p:sp>
          <p:nvSpPr>
            <p:cNvPr id="340" name="Oval 358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" name="Text Box 359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12</a:t>
              </a:r>
            </a:p>
          </p:txBody>
        </p:sp>
      </p:grpSp>
      <p:grpSp>
        <p:nvGrpSpPr>
          <p:cNvPr id="342" name="Group 360"/>
          <p:cNvGrpSpPr>
            <a:grpSpLocks/>
          </p:cNvGrpSpPr>
          <p:nvPr/>
        </p:nvGrpSpPr>
        <p:grpSpPr bwMode="auto">
          <a:xfrm>
            <a:off x="10218576" y="1666635"/>
            <a:ext cx="1524000" cy="914400"/>
            <a:chOff x="1440" y="1536"/>
            <a:chExt cx="960" cy="576"/>
          </a:xfrm>
        </p:grpSpPr>
        <p:sp>
          <p:nvSpPr>
            <p:cNvPr id="343" name="Oval 361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" name="Text Box 362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11</a:t>
              </a:r>
            </a:p>
          </p:txBody>
        </p:sp>
      </p:grpSp>
      <p:grpSp>
        <p:nvGrpSpPr>
          <p:cNvPr id="345" name="Group 363"/>
          <p:cNvGrpSpPr>
            <a:grpSpLocks/>
          </p:cNvGrpSpPr>
          <p:nvPr/>
        </p:nvGrpSpPr>
        <p:grpSpPr bwMode="auto">
          <a:xfrm>
            <a:off x="10239214" y="1666635"/>
            <a:ext cx="1524000" cy="914400"/>
            <a:chOff x="1440" y="1536"/>
            <a:chExt cx="960" cy="576"/>
          </a:xfrm>
        </p:grpSpPr>
        <p:sp>
          <p:nvSpPr>
            <p:cNvPr id="346" name="Oval 364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" name="Text Box 365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10</a:t>
              </a:r>
            </a:p>
          </p:txBody>
        </p:sp>
      </p:grpSp>
      <p:grpSp>
        <p:nvGrpSpPr>
          <p:cNvPr id="348" name="Group 366"/>
          <p:cNvGrpSpPr>
            <a:grpSpLocks/>
          </p:cNvGrpSpPr>
          <p:nvPr/>
        </p:nvGrpSpPr>
        <p:grpSpPr bwMode="auto">
          <a:xfrm>
            <a:off x="10218576" y="1666635"/>
            <a:ext cx="1524000" cy="914400"/>
            <a:chOff x="1440" y="1536"/>
            <a:chExt cx="960" cy="576"/>
          </a:xfrm>
        </p:grpSpPr>
        <p:sp>
          <p:nvSpPr>
            <p:cNvPr id="349" name="Oval 367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" name="Text Box 368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9</a:t>
              </a:r>
            </a:p>
          </p:txBody>
        </p:sp>
      </p:grpSp>
      <p:grpSp>
        <p:nvGrpSpPr>
          <p:cNvPr id="351" name="Group 369"/>
          <p:cNvGrpSpPr>
            <a:grpSpLocks/>
          </p:cNvGrpSpPr>
          <p:nvPr/>
        </p:nvGrpSpPr>
        <p:grpSpPr bwMode="auto">
          <a:xfrm>
            <a:off x="10218576" y="1666635"/>
            <a:ext cx="1524000" cy="914400"/>
            <a:chOff x="1440" y="1536"/>
            <a:chExt cx="960" cy="576"/>
          </a:xfrm>
        </p:grpSpPr>
        <p:sp>
          <p:nvSpPr>
            <p:cNvPr id="352" name="Oval 370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" name="Text Box 371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8</a:t>
              </a:r>
            </a:p>
          </p:txBody>
        </p:sp>
      </p:grpSp>
      <p:grpSp>
        <p:nvGrpSpPr>
          <p:cNvPr id="354" name="Group 372"/>
          <p:cNvGrpSpPr>
            <a:grpSpLocks/>
          </p:cNvGrpSpPr>
          <p:nvPr/>
        </p:nvGrpSpPr>
        <p:grpSpPr bwMode="auto">
          <a:xfrm>
            <a:off x="10218576" y="1666635"/>
            <a:ext cx="1524000" cy="914400"/>
            <a:chOff x="1440" y="1536"/>
            <a:chExt cx="960" cy="576"/>
          </a:xfrm>
        </p:grpSpPr>
        <p:sp>
          <p:nvSpPr>
            <p:cNvPr id="355" name="Oval 373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" name="Text Box 374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7</a:t>
              </a:r>
            </a:p>
          </p:txBody>
        </p:sp>
      </p:grpSp>
      <p:grpSp>
        <p:nvGrpSpPr>
          <p:cNvPr id="357" name="Group 375"/>
          <p:cNvGrpSpPr>
            <a:grpSpLocks/>
          </p:cNvGrpSpPr>
          <p:nvPr/>
        </p:nvGrpSpPr>
        <p:grpSpPr bwMode="auto">
          <a:xfrm>
            <a:off x="10218576" y="1666635"/>
            <a:ext cx="1524000" cy="914400"/>
            <a:chOff x="1440" y="1536"/>
            <a:chExt cx="960" cy="576"/>
          </a:xfrm>
        </p:grpSpPr>
        <p:sp>
          <p:nvSpPr>
            <p:cNvPr id="358" name="Oval 376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" name="Text Box 377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6</a:t>
              </a:r>
            </a:p>
          </p:txBody>
        </p:sp>
      </p:grpSp>
      <p:grpSp>
        <p:nvGrpSpPr>
          <p:cNvPr id="360" name="Group 378"/>
          <p:cNvGrpSpPr>
            <a:grpSpLocks/>
          </p:cNvGrpSpPr>
          <p:nvPr/>
        </p:nvGrpSpPr>
        <p:grpSpPr bwMode="auto">
          <a:xfrm>
            <a:off x="10218576" y="1666635"/>
            <a:ext cx="1524000" cy="914400"/>
            <a:chOff x="1440" y="1536"/>
            <a:chExt cx="960" cy="576"/>
          </a:xfrm>
        </p:grpSpPr>
        <p:sp>
          <p:nvSpPr>
            <p:cNvPr id="361" name="Oval 379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" name="Text Box 380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5</a:t>
              </a:r>
            </a:p>
          </p:txBody>
        </p:sp>
      </p:grpSp>
      <p:grpSp>
        <p:nvGrpSpPr>
          <p:cNvPr id="363" name="Group 381"/>
          <p:cNvGrpSpPr>
            <a:grpSpLocks/>
          </p:cNvGrpSpPr>
          <p:nvPr/>
        </p:nvGrpSpPr>
        <p:grpSpPr bwMode="auto">
          <a:xfrm>
            <a:off x="10218576" y="1645997"/>
            <a:ext cx="1524000" cy="914400"/>
            <a:chOff x="1440" y="1536"/>
            <a:chExt cx="960" cy="576"/>
          </a:xfrm>
        </p:grpSpPr>
        <p:sp>
          <p:nvSpPr>
            <p:cNvPr id="364" name="Oval 382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" name="Text Box 383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4</a:t>
              </a:r>
            </a:p>
          </p:txBody>
        </p:sp>
      </p:grpSp>
      <p:grpSp>
        <p:nvGrpSpPr>
          <p:cNvPr id="366" name="Group 384"/>
          <p:cNvGrpSpPr>
            <a:grpSpLocks/>
          </p:cNvGrpSpPr>
          <p:nvPr/>
        </p:nvGrpSpPr>
        <p:grpSpPr bwMode="auto">
          <a:xfrm>
            <a:off x="10218576" y="1666635"/>
            <a:ext cx="1524000" cy="914400"/>
            <a:chOff x="1440" y="1536"/>
            <a:chExt cx="960" cy="576"/>
          </a:xfrm>
        </p:grpSpPr>
        <p:sp>
          <p:nvSpPr>
            <p:cNvPr id="367" name="Oval 385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" name="Text Box 386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3</a:t>
              </a:r>
            </a:p>
          </p:txBody>
        </p:sp>
      </p:grpSp>
      <p:grpSp>
        <p:nvGrpSpPr>
          <p:cNvPr id="369" name="Group 387"/>
          <p:cNvGrpSpPr>
            <a:grpSpLocks/>
          </p:cNvGrpSpPr>
          <p:nvPr/>
        </p:nvGrpSpPr>
        <p:grpSpPr bwMode="auto">
          <a:xfrm>
            <a:off x="10239214" y="1666635"/>
            <a:ext cx="1524000" cy="914400"/>
            <a:chOff x="1440" y="1536"/>
            <a:chExt cx="960" cy="576"/>
          </a:xfrm>
        </p:grpSpPr>
        <p:sp>
          <p:nvSpPr>
            <p:cNvPr id="370" name="Oval 388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1" name="Text Box 389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2</a:t>
              </a:r>
            </a:p>
          </p:txBody>
        </p:sp>
      </p:grpSp>
      <p:grpSp>
        <p:nvGrpSpPr>
          <p:cNvPr id="372" name="Group 390"/>
          <p:cNvGrpSpPr>
            <a:grpSpLocks/>
          </p:cNvGrpSpPr>
          <p:nvPr/>
        </p:nvGrpSpPr>
        <p:grpSpPr bwMode="auto">
          <a:xfrm>
            <a:off x="10239214" y="1666635"/>
            <a:ext cx="1524000" cy="914400"/>
            <a:chOff x="1440" y="1536"/>
            <a:chExt cx="960" cy="576"/>
          </a:xfrm>
        </p:grpSpPr>
        <p:sp>
          <p:nvSpPr>
            <p:cNvPr id="373" name="Oval 391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4" name="Text Box 392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1</a:t>
              </a:r>
            </a:p>
          </p:txBody>
        </p:sp>
      </p:grpSp>
      <p:grpSp>
        <p:nvGrpSpPr>
          <p:cNvPr id="375" name="Group 393"/>
          <p:cNvGrpSpPr>
            <a:grpSpLocks/>
          </p:cNvGrpSpPr>
          <p:nvPr/>
        </p:nvGrpSpPr>
        <p:grpSpPr bwMode="auto">
          <a:xfrm>
            <a:off x="10239214" y="1666635"/>
            <a:ext cx="1524000" cy="914400"/>
            <a:chOff x="1440" y="1536"/>
            <a:chExt cx="960" cy="576"/>
          </a:xfrm>
        </p:grpSpPr>
        <p:sp>
          <p:nvSpPr>
            <p:cNvPr id="376" name="Oval 394"/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7" name="Text Box 395"/>
            <p:cNvSpPr txBox="1">
              <a:spLocks noChangeArrowheads="1"/>
            </p:cNvSpPr>
            <p:nvPr/>
          </p:nvSpPr>
          <p:spPr bwMode="auto">
            <a:xfrm>
              <a:off x="1645" y="1632"/>
              <a:ext cx="515" cy="37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0</a:t>
              </a:r>
            </a:p>
          </p:txBody>
        </p:sp>
      </p:grpSp>
      <p:sp>
        <p:nvSpPr>
          <p:cNvPr id="2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2E2457C-A3AC-5BF6-3150-96E16417CFFA}"/>
              </a:ext>
            </a:extLst>
          </p:cNvPr>
          <p:cNvSpPr txBox="1">
            <a:spLocks/>
          </p:cNvSpPr>
          <p:nvPr/>
        </p:nvSpPr>
        <p:spPr>
          <a:xfrm>
            <a:off x="-286005" y="106214"/>
            <a:ext cx="11110293" cy="8540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BẤT PHƯƠNG TRÌNH BẬC NHẤT MỘT ẨN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85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5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5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5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5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5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5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85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95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500"/>
                            </p:stCondLst>
                            <p:childTnLst>
                              <p:par>
                                <p:cTn id="8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1500"/>
                            </p:stCondLst>
                            <p:childTnLst>
                              <p:par>
                                <p:cTn id="9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2500"/>
                            </p:stCondLst>
                            <p:childTnLst>
                              <p:par>
                                <p:cTn id="9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35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6500"/>
                            </p:stCondLst>
                            <p:childTnLst>
                              <p:par>
                                <p:cTn id="11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7500"/>
                            </p:stCondLst>
                            <p:childTnLst>
                              <p:par>
                                <p:cTn id="11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85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950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0500"/>
                            </p:stCondLst>
                            <p:childTnLst>
                              <p:par>
                                <p:cTn id="12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1500"/>
                            </p:stCondLst>
                            <p:childTnLst>
                              <p:par>
                                <p:cTn id="13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2500"/>
                            </p:stCondLst>
                            <p:childTnLst>
                              <p:par>
                                <p:cTn id="13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35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4500"/>
                            </p:stCondLst>
                            <p:childTnLst>
                              <p:par>
                                <p:cTn id="14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5500"/>
                            </p:stCondLst>
                            <p:childTnLst>
                              <p:par>
                                <p:cTn id="14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6500"/>
                            </p:stCondLst>
                            <p:childTnLst>
                              <p:par>
                                <p:cTn id="15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7500"/>
                            </p:stCondLst>
                            <p:childTnLst>
                              <p:par>
                                <p:cTn id="15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85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9500"/>
                            </p:stCondLst>
                            <p:childTnLst>
                              <p:par>
                                <p:cTn id="16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6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1500"/>
                            </p:stCondLst>
                            <p:childTnLst>
                              <p:par>
                                <p:cTn id="17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2500"/>
                            </p:stCondLst>
                            <p:childTnLst>
                              <p:par>
                                <p:cTn id="17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3500"/>
                            </p:stCondLst>
                            <p:childTnLst>
                              <p:par>
                                <p:cTn id="18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4500"/>
                            </p:stCondLst>
                            <p:childTnLst>
                              <p:par>
                                <p:cTn id="18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45500"/>
                            </p:stCondLst>
                            <p:childTnLst>
                              <p:par>
                                <p:cTn id="18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46500"/>
                            </p:stCondLst>
                            <p:childTnLst>
                              <p:par>
                                <p:cTn id="19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47500"/>
                            </p:stCondLst>
                            <p:childTnLst>
                              <p:par>
                                <p:cTn id="19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48500"/>
                            </p:stCondLst>
                            <p:childTnLst>
                              <p:par>
                                <p:cTn id="20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49500"/>
                            </p:stCondLst>
                            <p:childTnLst>
                              <p:par>
                                <p:cTn id="20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500"/>
                            </p:stCondLst>
                            <p:childTnLst>
                              <p:par>
                                <p:cTn id="20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1500"/>
                            </p:stCondLst>
                            <p:childTnLst>
                              <p:par>
                                <p:cTn id="21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2500"/>
                            </p:stCondLst>
                            <p:childTnLst>
                              <p:par>
                                <p:cTn id="21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3500"/>
                            </p:stCondLst>
                            <p:childTnLst>
                              <p:par>
                                <p:cTn id="22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4500"/>
                            </p:stCondLst>
                            <p:childTnLst>
                              <p:par>
                                <p:cTn id="22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5500"/>
                            </p:stCondLst>
                            <p:childTnLst>
                              <p:par>
                                <p:cTn id="22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56500"/>
                            </p:stCondLst>
                            <p:childTnLst>
                              <p:par>
                                <p:cTn id="23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7500"/>
                            </p:stCondLst>
                            <p:childTnLst>
                              <p:par>
                                <p:cTn id="23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58500"/>
                            </p:stCondLst>
                            <p:childTnLst>
                              <p:par>
                                <p:cTn id="24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59500"/>
                            </p:stCondLst>
                            <p:childTnLst>
                              <p:par>
                                <p:cTn id="24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60500"/>
                            </p:stCondLst>
                            <p:childTnLst>
                              <p:par>
                                <p:cTn id="24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61500"/>
                            </p:stCondLst>
                            <p:childTnLst>
                              <p:par>
                                <p:cTn id="25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62500"/>
                            </p:stCondLst>
                            <p:childTnLst>
                              <p:par>
                                <p:cTn id="25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9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63500"/>
                            </p:stCondLst>
                            <p:childTnLst>
                              <p:par>
                                <p:cTn id="26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3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64500"/>
                            </p:stCondLst>
                            <p:childTnLst>
                              <p:par>
                                <p:cTn id="26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65500"/>
                            </p:stCondLst>
                            <p:childTnLst>
                              <p:par>
                                <p:cTn id="26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1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66500"/>
                            </p:stCondLst>
                            <p:childTnLst>
                              <p:par>
                                <p:cTn id="27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5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67500"/>
                            </p:stCondLst>
                            <p:childTnLst>
                              <p:par>
                                <p:cTn id="27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9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68500"/>
                            </p:stCondLst>
                            <p:childTnLst>
                              <p:par>
                                <p:cTn id="28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3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69500"/>
                            </p:stCondLst>
                            <p:childTnLst>
                              <p:par>
                                <p:cTn id="28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70500"/>
                            </p:stCondLst>
                            <p:childTnLst>
                              <p:par>
                                <p:cTn id="28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1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71500"/>
                            </p:stCondLst>
                            <p:childTnLst>
                              <p:par>
                                <p:cTn id="29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5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72500"/>
                            </p:stCondLst>
                            <p:childTnLst>
                              <p:par>
                                <p:cTn id="29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9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73500"/>
                            </p:stCondLst>
                            <p:childTnLst>
                              <p:par>
                                <p:cTn id="30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3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74500"/>
                            </p:stCondLst>
                            <p:childTnLst>
                              <p:par>
                                <p:cTn id="30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7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75500"/>
                            </p:stCondLst>
                            <p:childTnLst>
                              <p:par>
                                <p:cTn id="30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1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76500"/>
                            </p:stCondLst>
                            <p:childTnLst>
                              <p:par>
                                <p:cTn id="31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5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77500"/>
                            </p:stCondLst>
                            <p:childTnLst>
                              <p:par>
                                <p:cTn id="31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9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78500"/>
                            </p:stCondLst>
                            <p:childTnLst>
                              <p:par>
                                <p:cTn id="32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3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79500"/>
                            </p:stCondLst>
                            <p:childTnLst>
                              <p:par>
                                <p:cTn id="32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80500"/>
                            </p:stCondLst>
                            <p:childTnLst>
                              <p:par>
                                <p:cTn id="32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1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81500"/>
                            </p:stCondLst>
                            <p:childTnLst>
                              <p:par>
                                <p:cTn id="33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5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82500"/>
                            </p:stCondLst>
                            <p:childTnLst>
                              <p:par>
                                <p:cTn id="33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9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83500"/>
                            </p:stCondLst>
                            <p:childTnLst>
                              <p:par>
                                <p:cTn id="34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3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84500"/>
                            </p:stCondLst>
                            <p:childTnLst>
                              <p:par>
                                <p:cTn id="34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7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85500"/>
                            </p:stCondLst>
                            <p:childTnLst>
                              <p:par>
                                <p:cTn id="34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1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86500"/>
                            </p:stCondLst>
                            <p:childTnLst>
                              <p:par>
                                <p:cTn id="35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5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87500"/>
                            </p:stCondLst>
                            <p:childTnLst>
                              <p:par>
                                <p:cTn id="35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9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88500"/>
                            </p:stCondLst>
                            <p:childTnLst>
                              <p:par>
                                <p:cTn id="36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3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89500"/>
                            </p:stCondLst>
                            <p:childTnLst>
                              <p:par>
                                <p:cTn id="36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7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90500"/>
                            </p:stCondLst>
                            <p:childTnLst>
                              <p:par>
                                <p:cTn id="36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1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91500"/>
                            </p:stCondLst>
                            <p:childTnLst>
                              <p:par>
                                <p:cTn id="37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5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92500"/>
                            </p:stCondLst>
                            <p:childTnLst>
                              <p:par>
                                <p:cTn id="37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9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93500"/>
                            </p:stCondLst>
                            <p:childTnLst>
                              <p:par>
                                <p:cTn id="38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3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94500"/>
                            </p:stCondLst>
                            <p:childTnLst>
                              <p:par>
                                <p:cTn id="38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7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95500"/>
                            </p:stCondLst>
                            <p:childTnLst>
                              <p:par>
                                <p:cTn id="38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1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96500"/>
                            </p:stCondLst>
                            <p:childTnLst>
                              <p:par>
                                <p:cTn id="39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5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97500"/>
                            </p:stCondLst>
                            <p:childTnLst>
                              <p:par>
                                <p:cTn id="39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9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98500"/>
                            </p:stCondLst>
                            <p:childTnLst>
                              <p:par>
                                <p:cTn id="40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3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99500"/>
                            </p:stCondLst>
                            <p:childTnLst>
                              <p:par>
                                <p:cTn id="40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7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100500"/>
                            </p:stCondLst>
                            <p:childTnLst>
                              <p:par>
                                <p:cTn id="40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1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01500"/>
                            </p:stCondLst>
                            <p:childTnLst>
                              <p:par>
                                <p:cTn id="41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5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02500"/>
                            </p:stCondLst>
                            <p:childTnLst>
                              <p:par>
                                <p:cTn id="41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9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103500"/>
                            </p:stCondLst>
                            <p:childTnLst>
                              <p:par>
                                <p:cTn id="42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3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04500"/>
                            </p:stCondLst>
                            <p:childTnLst>
                              <p:par>
                                <p:cTn id="42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7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05500"/>
                            </p:stCondLst>
                            <p:childTnLst>
                              <p:par>
                                <p:cTn id="42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1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106500"/>
                            </p:stCondLst>
                            <p:childTnLst>
                              <p:par>
                                <p:cTn id="43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5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07500"/>
                            </p:stCondLst>
                            <p:childTnLst>
                              <p:par>
                                <p:cTn id="43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9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08500"/>
                            </p:stCondLst>
                            <p:childTnLst>
                              <p:par>
                                <p:cTn id="44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3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109500"/>
                            </p:stCondLst>
                            <p:childTnLst>
                              <p:par>
                                <p:cTn id="44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7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110500"/>
                            </p:stCondLst>
                            <p:childTnLst>
                              <p:par>
                                <p:cTn id="44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1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11500"/>
                            </p:stCondLst>
                            <p:childTnLst>
                              <p:par>
                                <p:cTn id="45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5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112500"/>
                            </p:stCondLst>
                            <p:childTnLst>
                              <p:par>
                                <p:cTn id="45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9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113500"/>
                            </p:stCondLst>
                            <p:childTnLst>
                              <p:par>
                                <p:cTn id="46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3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14500"/>
                            </p:stCondLst>
                            <p:childTnLst>
                              <p:par>
                                <p:cTn id="46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7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115500"/>
                            </p:stCondLst>
                            <p:childTnLst>
                              <p:par>
                                <p:cTn id="46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1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116500"/>
                            </p:stCondLst>
                            <p:childTnLst>
                              <p:par>
                                <p:cTn id="47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5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17500"/>
                            </p:stCondLst>
                            <p:childTnLst>
                              <p:par>
                                <p:cTn id="47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9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118500"/>
                            </p:stCondLst>
                            <p:childTnLst>
                              <p:par>
                                <p:cTn id="48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3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119500"/>
                            </p:stCondLst>
                            <p:childTnLst>
                              <p:par>
                                <p:cTn id="48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7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8" fill="hold">
                      <p:stCondLst>
                        <p:cond delay="indefinite"/>
                      </p:stCondLst>
                      <p:childTnLst>
                        <p:par>
                          <p:cTn id="489" fill="hold">
                            <p:stCondLst>
                              <p:cond delay="0"/>
                            </p:stCondLst>
                            <p:childTnLst>
                              <p:par>
                                <p:cTn id="4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2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19942" y="494738"/>
            <a:ext cx="75438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a) 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4x – 32 &lt; 0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   4x &lt; 32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     x &lt; 8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Vậy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nghiệm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của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bất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phương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trình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là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x &lt; 8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581807" y="1165260"/>
            <a:ext cx="4343400" cy="51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39" tIns="40819" rIns="81639" bIns="408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vi-VN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vi-VN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32 )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04082" y="1767281"/>
            <a:ext cx="3962400" cy="51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39" tIns="40819" rIns="81639" bIns="408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vi-VN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vi-VN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)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98632"/>
              </p:ext>
            </p:extLst>
          </p:nvPr>
        </p:nvGraphicFramePr>
        <p:xfrm>
          <a:off x="6305550" y="2374900"/>
          <a:ext cx="1397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9680" imgH="190440" progId="Equation.DSMT4">
                  <p:embed/>
                </p:oleObj>
              </mc:Choice>
              <mc:Fallback>
                <p:oleObj name="Equation" r:id="rId3" imgW="139680" imgH="19044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05550" y="2374900"/>
                        <a:ext cx="1397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255110"/>
              </p:ext>
            </p:extLst>
          </p:nvPr>
        </p:nvGraphicFramePr>
        <p:xfrm>
          <a:off x="7712361" y="1689468"/>
          <a:ext cx="593725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28600" imgH="571320" progId="Equation.DSMT4">
                  <p:embed/>
                </p:oleObj>
              </mc:Choice>
              <mc:Fallback>
                <p:oleObj name="Equation" r:id="rId5" imgW="228600" imgH="57132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12361" y="1689468"/>
                        <a:ext cx="593725" cy="71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53BF482B-A93B-4AB1-982D-C8BDDE887B63}"/>
              </a:ext>
            </a:extLst>
          </p:cNvPr>
          <p:cNvSpPr txBox="1"/>
          <p:nvPr/>
        </p:nvSpPr>
        <p:spPr>
          <a:xfrm>
            <a:off x="1643742" y="3303179"/>
            <a:ext cx="838200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b) - 0,3 x + 12 &gt; 0</a:t>
            </a:r>
          </a:p>
          <a:p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- 0,3 x &gt; - 12</a:t>
            </a:r>
          </a:p>
          <a:p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x &lt; - 12 : (- 0,3)</a:t>
            </a:r>
          </a:p>
          <a:p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	   	x &lt; 40  </a:t>
            </a:r>
          </a:p>
          <a:p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Vậy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nghiệm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bất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phương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trình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x &lt; 40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0EDA3617-0DFE-D2FC-2530-38BBF37E6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2343" y="3656370"/>
            <a:ext cx="4343400" cy="51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39" tIns="40819" rIns="81639" bIns="408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vi-VN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vi-VN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-12</a:t>
            </a:r>
            <a:r>
              <a:rPr lang="en-US" altLang="vi-VN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254A4418-A311-8CC2-85EA-54E58BBC9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4742" y="4169692"/>
            <a:ext cx="4940969" cy="51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39" tIns="40819" rIns="81639" bIns="408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altLang="vi-VN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vi-VN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vi-VN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vi-VN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- 0,3</a:t>
            </a:r>
            <a:r>
              <a:rPr lang="en-US" altLang="vi-VN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</a:p>
        </p:txBody>
      </p:sp>
    </p:spTree>
    <p:extLst>
      <p:ext uri="{BB962C8B-B14F-4D97-AF65-F5344CB8AC3E}">
        <p14:creationId xmlns:p14="http://schemas.microsoft.com/office/powerpoint/2010/main" val="77685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5" grpId="0"/>
      <p:bldP spid="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85716"/>
            <a:ext cx="4419600" cy="868362"/>
          </a:xfrm>
        </p:spPr>
        <p:txBody>
          <a:bodyPr>
            <a:normAutofit/>
          </a:bodyPr>
          <a:lstStyle/>
          <a:p>
            <a:r>
              <a:rPr lang="vi-VN" sz="3200" b="1" dirty="0">
                <a:solidFill>
                  <a:srgbClr val="FFFF00"/>
                </a:solidFill>
              </a:rPr>
              <a:t>CÁCH GIẢI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18294" y="4759268"/>
            <a:ext cx="8948057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algn="l"/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1103695"/>
              </p:ext>
            </p:extLst>
          </p:nvPr>
        </p:nvGraphicFramePr>
        <p:xfrm>
          <a:off x="3733800" y="5410200"/>
          <a:ext cx="5384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43200" imgH="279360" progId="Equation.DSMT4">
                  <p:embed/>
                </p:oleObj>
              </mc:Choice>
              <mc:Fallback>
                <p:oleObj name="Equation" r:id="rId2" imgW="2743200" imgH="27936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733800" y="5410200"/>
                        <a:ext cx="53848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8644A9E4-9F7A-29C7-20E3-1BAE7820386B}"/>
              </a:ext>
            </a:extLst>
          </p:cNvPr>
          <p:cNvSpPr txBox="1"/>
          <p:nvPr/>
        </p:nvSpPr>
        <p:spPr>
          <a:xfrm>
            <a:off x="2266951" y="867315"/>
            <a:ext cx="7373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BFD093FF-0D9B-7A8F-254F-9A18D260AA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7004038"/>
              </p:ext>
            </p:extLst>
          </p:nvPr>
        </p:nvGraphicFramePr>
        <p:xfrm>
          <a:off x="6503988" y="1023938"/>
          <a:ext cx="103663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96880" imgH="203040" progId="Equation.DSMT4">
                  <p:embed/>
                </p:oleObj>
              </mc:Choice>
              <mc:Fallback>
                <p:oleObj name="Equation" r:id="rId4" imgW="596880" imgH="20304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BFD093FF-0D9B-7A8F-254F-9A18D260AA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03988" y="1023938"/>
                        <a:ext cx="1036637" cy="395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2D5E0E64-2CCE-6A03-9B34-4BA577770B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24650"/>
              </p:ext>
            </p:extLst>
          </p:nvPr>
        </p:nvGraphicFramePr>
        <p:xfrm>
          <a:off x="3097213" y="1554163"/>
          <a:ext cx="5905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30120" imgH="203040" progId="Equation.DSMT4">
                  <p:embed/>
                </p:oleObj>
              </mc:Choice>
              <mc:Fallback>
                <p:oleObj name="Equation" r:id="rId6" imgW="330120" imgH="20304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2D5E0E64-2CCE-6A03-9B34-4BA577770B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97213" y="1554163"/>
                        <a:ext cx="59055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41772B30-D524-7C49-7026-489EF59057E0}"/>
              </a:ext>
            </a:extLst>
          </p:cNvPr>
          <p:cNvSpPr txBox="1"/>
          <p:nvPr/>
        </p:nvSpPr>
        <p:spPr>
          <a:xfrm>
            <a:off x="2266951" y="1447800"/>
            <a:ext cx="783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7934993D-4C12-D345-4517-2A5A092B9E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134973"/>
              </p:ext>
            </p:extLst>
          </p:nvPr>
        </p:nvGraphicFramePr>
        <p:xfrm>
          <a:off x="7523164" y="1626791"/>
          <a:ext cx="70643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42720" imgH="203040" progId="Equation.DSMT4">
                  <p:embed/>
                </p:oleObj>
              </mc:Choice>
              <mc:Fallback>
                <p:oleObj name="Equation" r:id="rId8" imgW="342720" imgH="20304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7934993D-4C12-D345-4517-2A5A092B9E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523164" y="1626791"/>
                        <a:ext cx="706437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4BFDD5F2-405A-A8AC-F53E-0758A9ED116D}"/>
              </a:ext>
            </a:extLst>
          </p:cNvPr>
          <p:cNvSpPr txBox="1"/>
          <p:nvPr/>
        </p:nvSpPr>
        <p:spPr>
          <a:xfrm>
            <a:off x="6710490" y="1533151"/>
            <a:ext cx="783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E990903-40F1-058B-7D86-4431873FDDE2}"/>
              </a:ext>
            </a:extLst>
          </p:cNvPr>
          <p:cNvSpPr txBox="1"/>
          <p:nvPr/>
        </p:nvSpPr>
        <p:spPr>
          <a:xfrm>
            <a:off x="1828802" y="3872601"/>
            <a:ext cx="43068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Vậy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nghiệm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của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bất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phương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trình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là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576872B-EA02-44DC-6A70-EF162E19391F}"/>
              </a:ext>
            </a:extLst>
          </p:cNvPr>
          <p:cNvSpPr txBox="1"/>
          <p:nvPr/>
        </p:nvSpPr>
        <p:spPr>
          <a:xfrm>
            <a:off x="6322749" y="3733800"/>
            <a:ext cx="41928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Vậy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nghiệm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của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bất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phương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trình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là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9DED125-F9F0-63E8-26A6-1B7FD6A571D0}"/>
              </a:ext>
            </a:extLst>
          </p:cNvPr>
          <p:cNvCxnSpPr/>
          <p:nvPr/>
        </p:nvCxnSpPr>
        <p:spPr>
          <a:xfrm>
            <a:off x="6172200" y="1626792"/>
            <a:ext cx="0" cy="3173809"/>
          </a:xfrm>
          <a:prstGeom prst="line">
            <a:avLst/>
          </a:prstGeom>
          <a:ln w="222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Hình ảnh 5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B1D34F7-6887-C723-6D09-4BFB02D49A5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135690" y="67377"/>
            <a:ext cx="1808614" cy="1771050"/>
          </a:xfrm>
          <a:prstGeom prst="ellipse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46B0EF-976D-E1D1-B463-DFFF52D76CD9}"/>
              </a:ext>
            </a:extLst>
          </p:cNvPr>
          <p:cNvSpPr txBox="1"/>
          <p:nvPr/>
        </p:nvSpPr>
        <p:spPr>
          <a:xfrm>
            <a:off x="7087349" y="2485467"/>
            <a:ext cx="1019510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a</a:t>
            </a:r>
            <a:r>
              <a:rPr lang="vi-VN" sz="2800" i="1" dirty="0">
                <a:solidFill>
                  <a:schemeClr val="bg1"/>
                </a:solidFill>
                <a:latin typeface="+mj-lt"/>
              </a:rPr>
              <a:t>x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 &gt; -b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44C6C59-02FD-11F8-BA0C-695E7FC64EA7}"/>
                  </a:ext>
                </a:extLst>
              </p:cNvPr>
              <p:cNvSpPr txBox="1"/>
              <p:nvPr/>
            </p:nvSpPr>
            <p:spPr>
              <a:xfrm>
                <a:off x="7112284" y="2945585"/>
                <a:ext cx="1116203" cy="620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vi-VN" sz="2800" i="1" dirty="0">
                    <a:solidFill>
                      <a:schemeClr val="bg1"/>
                    </a:solidFill>
                    <a:latin typeface="+mj-lt"/>
                  </a:rPr>
                  <a:t>x</a:t>
                </a:r>
                <a:r>
                  <a:rPr lang="vi-VN" sz="2800" dirty="0">
                    <a:solidFill>
                      <a:schemeClr val="bg1"/>
                    </a:solidFill>
                    <a:latin typeface="+mj-lt"/>
                  </a:rPr>
                  <a:t>  &lt;</a:t>
                </a:r>
                <a14:m>
                  <m:oMath xmlns:m="http://schemas.openxmlformats.org/officeDocument/2006/math">
                    <m:r>
                      <a:rPr lang="vi-VN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f>
                      <m:fPr>
                        <m:ctrlPr>
                          <a:rPr lang="vi-VN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vi-V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44C6C59-02FD-11F8-BA0C-695E7FC64E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2284" y="2945585"/>
                <a:ext cx="1116203" cy="620554"/>
              </a:xfrm>
              <a:prstGeom prst="rect">
                <a:avLst/>
              </a:prstGeom>
              <a:blipFill>
                <a:blip r:embed="rId11"/>
                <a:stretch>
                  <a:fillRect l="-19672" t="-2941" b="-18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327C52D-148F-6EE2-1C8D-0C9C83BE1633}"/>
                  </a:ext>
                </a:extLst>
              </p:cNvPr>
              <p:cNvSpPr txBox="1"/>
              <p:nvPr/>
            </p:nvSpPr>
            <p:spPr>
              <a:xfrm>
                <a:off x="7453351" y="4131545"/>
                <a:ext cx="1116203" cy="620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vi-VN" sz="2800" i="1" dirty="0">
                    <a:solidFill>
                      <a:schemeClr val="bg1"/>
                    </a:solidFill>
                    <a:latin typeface="+mj-lt"/>
                  </a:rPr>
                  <a:t>x</a:t>
                </a:r>
                <a:r>
                  <a:rPr lang="vi-VN" sz="2800" dirty="0">
                    <a:solidFill>
                      <a:schemeClr val="bg1"/>
                    </a:solidFill>
                    <a:latin typeface="+mj-lt"/>
                  </a:rPr>
                  <a:t>  &lt;</a:t>
                </a:r>
                <a14:m>
                  <m:oMath xmlns:m="http://schemas.openxmlformats.org/officeDocument/2006/math">
                    <m:r>
                      <a:rPr lang="vi-VN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f>
                      <m:fPr>
                        <m:ctrlPr>
                          <a:rPr lang="vi-VN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vi-V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327C52D-148F-6EE2-1C8D-0C9C83BE16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3351" y="4131545"/>
                <a:ext cx="1116203" cy="620554"/>
              </a:xfrm>
              <a:prstGeom prst="rect">
                <a:avLst/>
              </a:prstGeom>
              <a:blipFill>
                <a:blip r:embed="rId12"/>
                <a:stretch>
                  <a:fillRect l="-19672" t="-2941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8522F3F1-EE55-07F0-424F-0359C3A11FFC}"/>
              </a:ext>
            </a:extLst>
          </p:cNvPr>
          <p:cNvSpPr txBox="1"/>
          <p:nvPr/>
        </p:nvSpPr>
        <p:spPr>
          <a:xfrm>
            <a:off x="2726687" y="2435617"/>
            <a:ext cx="1019510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a</a:t>
            </a:r>
            <a:r>
              <a:rPr lang="vi-VN" sz="2800" i="1" dirty="0">
                <a:solidFill>
                  <a:schemeClr val="bg1"/>
                </a:solidFill>
                <a:latin typeface="+mj-lt"/>
              </a:rPr>
              <a:t>x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 &gt; -b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CAAF8A1-B9FE-F2E9-9E33-8427E704F618}"/>
                  </a:ext>
                </a:extLst>
              </p:cNvPr>
              <p:cNvSpPr txBox="1"/>
              <p:nvPr/>
            </p:nvSpPr>
            <p:spPr>
              <a:xfrm>
                <a:off x="2712903" y="2972328"/>
                <a:ext cx="1127425" cy="620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vi-VN" sz="2800" i="1" dirty="0">
                    <a:solidFill>
                      <a:schemeClr val="bg1"/>
                    </a:solidFill>
                    <a:latin typeface="+mj-lt"/>
                  </a:rPr>
                  <a:t>x</a:t>
                </a:r>
                <a:r>
                  <a:rPr lang="vi-VN" sz="2800" dirty="0">
                    <a:solidFill>
                      <a:schemeClr val="bg1"/>
                    </a:solidFill>
                    <a:latin typeface="+mj-lt"/>
                  </a:rPr>
                  <a:t>  &gt; </a:t>
                </a:r>
                <a14:m>
                  <m:oMath xmlns:m="http://schemas.openxmlformats.org/officeDocument/2006/math">
                    <m:r>
                      <a:rPr lang="vi-VN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vi-VN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vi-V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CAAF8A1-B9FE-F2E9-9E33-8427E704F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903" y="2972328"/>
                <a:ext cx="1127425" cy="620554"/>
              </a:xfrm>
              <a:prstGeom prst="rect">
                <a:avLst/>
              </a:prstGeom>
              <a:blipFill>
                <a:blip r:embed="rId13"/>
                <a:stretch>
                  <a:fillRect l="-18919" t="-2970" b="-18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14FA861-05B5-3E1B-8AB7-BB7329EA0FA5}"/>
                  </a:ext>
                </a:extLst>
              </p:cNvPr>
              <p:cNvSpPr txBox="1"/>
              <p:nvPr/>
            </p:nvSpPr>
            <p:spPr>
              <a:xfrm>
                <a:off x="2828775" y="4204413"/>
                <a:ext cx="1127425" cy="620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vi-VN" sz="2800" i="1" dirty="0">
                    <a:solidFill>
                      <a:schemeClr val="bg1"/>
                    </a:solidFill>
                    <a:latin typeface="+mj-lt"/>
                  </a:rPr>
                  <a:t>x</a:t>
                </a:r>
                <a:r>
                  <a:rPr lang="vi-VN" sz="2800" dirty="0">
                    <a:solidFill>
                      <a:schemeClr val="bg1"/>
                    </a:solidFill>
                    <a:latin typeface="+mj-lt"/>
                  </a:rPr>
                  <a:t>  &gt; </a:t>
                </a:r>
                <a14:m>
                  <m:oMath xmlns:m="http://schemas.openxmlformats.org/officeDocument/2006/math">
                    <m:r>
                      <a:rPr lang="vi-VN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vi-VN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vi-V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14FA861-05B5-3E1B-8AB7-BB7329EA0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8775" y="4204413"/>
                <a:ext cx="1127425" cy="620554"/>
              </a:xfrm>
              <a:prstGeom prst="rect">
                <a:avLst/>
              </a:prstGeom>
              <a:blipFill>
                <a:blip r:embed="rId14"/>
                <a:stretch>
                  <a:fillRect l="-18919" t="-2970" b="-18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1D58180-CCE9-26B1-71E6-919F4D0FD7CF}"/>
                  </a:ext>
                </a:extLst>
              </p:cNvPr>
              <p:cNvSpPr txBox="1"/>
              <p:nvPr/>
            </p:nvSpPr>
            <p:spPr>
              <a:xfrm>
                <a:off x="2579475" y="5404087"/>
                <a:ext cx="103547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vi-VN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≠0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1D58180-CCE9-26B1-71E6-919F4D0FD7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475" y="5404087"/>
                <a:ext cx="1035476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91AFABFB-E04E-F7A4-3A9D-2E32B73ACF89}"/>
              </a:ext>
            </a:extLst>
          </p:cNvPr>
          <p:cNvSpPr txBox="1"/>
          <p:nvPr/>
        </p:nvSpPr>
        <p:spPr>
          <a:xfrm>
            <a:off x="6618122" y="2013806"/>
            <a:ext cx="151085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a</a:t>
            </a:r>
            <a:r>
              <a:rPr lang="vi-VN" sz="2800" i="1" dirty="0">
                <a:solidFill>
                  <a:schemeClr val="bg1"/>
                </a:solidFill>
                <a:latin typeface="+mj-lt"/>
              </a:rPr>
              <a:t>x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 + b &gt; 0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E1958CB-BBFE-014A-5CC9-750FD1124F03}"/>
              </a:ext>
            </a:extLst>
          </p:cNvPr>
          <p:cNvSpPr txBox="1"/>
          <p:nvPr/>
        </p:nvSpPr>
        <p:spPr>
          <a:xfrm>
            <a:off x="2208436" y="1965988"/>
            <a:ext cx="151085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a</a:t>
            </a:r>
            <a:r>
              <a:rPr lang="vi-VN" sz="2800" i="1" dirty="0">
                <a:solidFill>
                  <a:schemeClr val="bg1"/>
                </a:solidFill>
                <a:latin typeface="+mj-lt"/>
              </a:rPr>
              <a:t>x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 + b &gt; 0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02906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6463A72-E871-5E74-381A-887EBF6347B4}"/>
              </a:ext>
            </a:extLst>
          </p:cNvPr>
          <p:cNvSpPr/>
          <p:nvPr/>
        </p:nvSpPr>
        <p:spPr>
          <a:xfrm>
            <a:off x="6228348" y="2702977"/>
            <a:ext cx="5659513" cy="40443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FE38EC-C123-6149-670B-4AFEDE7A4CB3}"/>
              </a:ext>
            </a:extLst>
          </p:cNvPr>
          <p:cNvSpPr/>
          <p:nvPr/>
        </p:nvSpPr>
        <p:spPr>
          <a:xfrm>
            <a:off x="558032" y="2702977"/>
            <a:ext cx="5437151" cy="40443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458" name="Text Box 2"/>
          <p:cNvSpPr txBox="1">
            <a:spLocks noChangeArrowheads="1"/>
          </p:cNvSpPr>
          <p:nvPr/>
        </p:nvSpPr>
        <p:spPr bwMode="auto">
          <a:xfrm>
            <a:off x="2127054" y="257984"/>
            <a:ext cx="686573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Đọc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ví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dụ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4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và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giải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bất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phương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trình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sau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a,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b, 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146642"/>
              </p:ext>
            </p:extLst>
          </p:nvPr>
        </p:nvGraphicFramePr>
        <p:xfrm>
          <a:off x="2765605" y="1410116"/>
          <a:ext cx="2410670" cy="96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91880" imgH="571320" progId="Equation.DSMT4">
                  <p:embed/>
                </p:oleObj>
              </mc:Choice>
              <mc:Fallback>
                <p:oleObj name="Equation" r:id="rId2" imgW="1091880" imgH="57132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65605" y="1410116"/>
                        <a:ext cx="2410670" cy="967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361813"/>
              </p:ext>
            </p:extLst>
          </p:nvPr>
        </p:nvGraphicFramePr>
        <p:xfrm>
          <a:off x="2860414" y="1015962"/>
          <a:ext cx="1886715" cy="451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30040" imgH="279360" progId="Equation.DSMT4">
                  <p:embed/>
                </p:oleObj>
              </mc:Choice>
              <mc:Fallback>
                <p:oleObj name="Equation" r:id="rId4" imgW="1130040" imgH="27936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60414" y="1015962"/>
                        <a:ext cx="1886715" cy="4511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3" name="TextBox 372"/>
          <p:cNvSpPr txBox="1"/>
          <p:nvPr/>
        </p:nvSpPr>
        <p:spPr>
          <a:xfrm>
            <a:off x="526503" y="2196860"/>
            <a:ext cx="9389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5" name="Rectangle 374"/>
              <p:cNvSpPr/>
              <p:nvPr/>
            </p:nvSpPr>
            <p:spPr>
              <a:xfrm>
                <a:off x="526503" y="4676650"/>
                <a:ext cx="5437151" cy="14415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Vậy </a:t>
                </a:r>
                <a:r>
                  <a:rPr lang="en-US" sz="2800" b="1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nghiệm</a:t>
                </a:r>
                <a:r>
                  <a:rPr lang="en-US" sz="28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của</a:t>
                </a:r>
                <a:r>
                  <a:rPr lang="en-US" sz="28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bất</a:t>
                </a:r>
                <a:r>
                  <a:rPr lang="en-US" sz="28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phương</a:t>
                </a:r>
                <a:r>
                  <a:rPr lang="en-US" sz="28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trình</a:t>
                </a:r>
                <a:r>
                  <a:rPr lang="en-US" sz="28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endParaRPr lang="vi-VN" sz="28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vi-VN" sz="28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l</a:t>
                </a:r>
                <a:r>
                  <a:rPr lang="en-US" sz="28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à</a:t>
                </a:r>
                <a:r>
                  <a:rPr lang="vi-VN" sz="28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vi-VN" sz="2800" dirty="0">
                    <a:solidFill>
                      <a:srgbClr val="FFFF00"/>
                    </a:solidFill>
                    <a:latin typeface="+mj-lt"/>
                  </a:rPr>
                  <a:t> x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vi-VN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75" name="Rectangle 3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03" y="4676650"/>
                <a:ext cx="5437151" cy="1441548"/>
              </a:xfrm>
              <a:prstGeom prst="rect">
                <a:avLst/>
              </a:prstGeom>
              <a:blipFill>
                <a:blip r:embed="rId6"/>
                <a:stretch>
                  <a:fillRect l="-2242" t="-4219" r="-336" b="-3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9" name="Rectangle 378"/>
          <p:cNvSpPr/>
          <p:nvPr/>
        </p:nvSpPr>
        <p:spPr>
          <a:xfrm>
            <a:off x="6372727" y="5408377"/>
            <a:ext cx="55151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Vậy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nghiệm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của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bất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phương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trình</a:t>
            </a:r>
            <a:endParaRPr lang="vi-VN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là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</a:p>
        </p:txBody>
      </p:sp>
      <p:pic>
        <p:nvPicPr>
          <p:cNvPr id="3" name="Hình ảnh 5">
            <a:extLst>
              <a:ext uri="{FF2B5EF4-FFF2-40B4-BE49-F238E27FC236}">
                <a16:creationId xmlns:a16="http://schemas.microsoft.com/office/drawing/2014/main" id="{41B83A95-6948-BE9E-AD45-E38F2D83C27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35" y="196218"/>
            <a:ext cx="1280160" cy="8529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FEEFA55-B276-7F60-414B-886084BECED5}"/>
                  </a:ext>
                </a:extLst>
              </p:cNvPr>
              <p:cNvSpPr txBox="1"/>
              <p:nvPr/>
            </p:nvSpPr>
            <p:spPr>
              <a:xfrm>
                <a:off x="1580071" y="2971980"/>
                <a:ext cx="2111155" cy="16962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vi-VN" sz="3200" dirty="0">
                    <a:solidFill>
                      <a:schemeClr val="bg1"/>
                    </a:solidFill>
                    <a:latin typeface="+mj-lt"/>
                  </a:rPr>
                  <a:t>-8x - 27 &lt; 0</a:t>
                </a:r>
              </a:p>
              <a:p>
                <a:r>
                  <a:rPr lang="vi-VN" sz="3200" dirty="0">
                    <a:solidFill>
                      <a:schemeClr val="bg1"/>
                    </a:solidFill>
                    <a:latin typeface="+mj-lt"/>
                  </a:rPr>
                  <a:t>       -8x &lt; 27</a:t>
                </a:r>
              </a:p>
              <a:p>
                <a:r>
                  <a:rPr lang="vi-VN" sz="3200" dirty="0">
                    <a:solidFill>
                      <a:schemeClr val="bg1"/>
                    </a:solidFill>
                    <a:latin typeface="+mj-lt"/>
                  </a:rPr>
                  <a:t>          x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vi-V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FEEFA55-B276-7F60-414B-886084BECE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071" y="2971980"/>
                <a:ext cx="2111155" cy="1696234"/>
              </a:xfrm>
              <a:prstGeom prst="rect">
                <a:avLst/>
              </a:prstGeom>
              <a:blipFill>
                <a:blip r:embed="rId8"/>
                <a:stretch>
                  <a:fillRect l="-11527" t="-7914" r="-10951" b="-6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0C83BF1-179B-4E96-0584-989438AFF091}"/>
                  </a:ext>
                </a:extLst>
              </p:cNvPr>
              <p:cNvSpPr txBox="1"/>
              <p:nvPr/>
            </p:nvSpPr>
            <p:spPr>
              <a:xfrm>
                <a:off x="7017221" y="5874296"/>
                <a:ext cx="159011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vi-VN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vi-VN" sz="2800" b="0" dirty="0">
                    <a:solidFill>
                      <a:schemeClr val="bg1"/>
                    </a:solidFill>
                    <a:latin typeface="+mj-lt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- 16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0C83BF1-179B-4E96-0584-989438AFF0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7221" y="5874296"/>
                <a:ext cx="1590114" cy="523220"/>
              </a:xfrm>
              <a:prstGeom prst="rect">
                <a:avLst/>
              </a:prstGeom>
              <a:blipFill>
                <a:blip r:embed="rId9"/>
                <a:stretch>
                  <a:fillRect t="-12941" r="-1916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3AE03A15-2516-1FAB-8E15-E957C538A634}"/>
              </a:ext>
            </a:extLst>
          </p:cNvPr>
          <p:cNvSpPr txBox="1"/>
          <p:nvPr/>
        </p:nvSpPr>
        <p:spPr>
          <a:xfrm>
            <a:off x="6547750" y="2710370"/>
            <a:ext cx="938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21FEAA4-CD14-71CF-FDDC-2F7C07541874}"/>
                  </a:ext>
                </a:extLst>
              </p:cNvPr>
              <p:cNvSpPr txBox="1"/>
              <p:nvPr/>
            </p:nvSpPr>
            <p:spPr>
              <a:xfrm>
                <a:off x="7027086" y="2726246"/>
                <a:ext cx="2728194" cy="9077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vi-V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vi-VN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vi-VN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+20≥0</m:t>
                      </m:r>
                    </m:oMath>
                  </m:oMathPara>
                </a14:m>
                <a:endParaRPr lang="vi-VN" sz="2800" b="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21FEAA4-CD14-71CF-FDDC-2F7C075418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7086" y="2726246"/>
                <a:ext cx="2728194" cy="90774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64B88D9-0047-55A7-3EA3-3E36EDDBD83A}"/>
                  </a:ext>
                </a:extLst>
              </p:cNvPr>
              <p:cNvSpPr txBox="1"/>
              <p:nvPr/>
            </p:nvSpPr>
            <p:spPr>
              <a:xfrm>
                <a:off x="7772308" y="3532669"/>
                <a:ext cx="2658979" cy="23849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vi-VN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vi-VN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vi-VN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vi-VN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−20 </m:t>
                      </m:r>
                    </m:oMath>
                  </m:oMathPara>
                </a14:m>
                <a:endParaRPr lang="vi-VN" sz="2800" b="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vi-VN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vi-VN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≥−20 :</m:t>
                    </m:r>
                    <m:f>
                      <m:fPr>
                        <m:ctrlPr>
                          <a:rPr lang="vi-V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2800" b="0" dirty="0">
                    <a:solidFill>
                      <a:schemeClr val="bg1"/>
                    </a:solidFill>
                    <a:latin typeface="+mj-lt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vi-VN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vi-VN" sz="2800" b="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- 16</a:t>
                </a:r>
              </a:p>
              <a:p>
                <a:pPr algn="ctr"/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64B88D9-0047-55A7-3EA3-3E36EDDBD8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308" y="3532669"/>
                <a:ext cx="2658979" cy="238494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50903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5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275458" grpId="0"/>
      <p:bldP spid="373" grpId="0"/>
      <p:bldP spid="375" grpId="0"/>
      <p:bldP spid="379" grpId="0"/>
      <p:bldP spid="2" grpId="0"/>
      <p:bldP spid="10" grpId="0"/>
      <p:bldP spid="11" grpId="0"/>
      <p:bldP spid="13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63" name="Text Box 23"/>
          <p:cNvSpPr txBox="1">
            <a:spLocks noChangeArrowheads="1"/>
          </p:cNvSpPr>
          <p:nvPr/>
        </p:nvSpPr>
        <p:spPr bwMode="auto">
          <a:xfrm>
            <a:off x="2040756" y="231937"/>
            <a:ext cx="887248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sắp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xếp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dòng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lí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bất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phương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3x + 4 &gt; x + 12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rõ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quy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tắc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sử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bước</a:t>
            </a:r>
            <a:endParaRPr lang="en-US" altLang="en-US" sz="320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9464" name="Text Box 2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888803" y="2027213"/>
            <a:ext cx="3276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sym typeface="Webdings" panose="05030102010509060703" pitchFamily="18" charset="2"/>
              </a:rPr>
              <a:t> 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1)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3x + 4 &gt; x + 12</a:t>
            </a:r>
          </a:p>
        </p:txBody>
      </p:sp>
      <p:sp>
        <p:nvSpPr>
          <p:cNvPr id="189465" name="Text Box 2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909585" y="4051128"/>
            <a:ext cx="3581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sym typeface="Webdings" panose="05030102010509060703" pitchFamily="18" charset="2"/>
              </a:rPr>
              <a:t> 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4) 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3x + 4 - x &gt; 12</a:t>
            </a:r>
          </a:p>
        </p:txBody>
      </p:sp>
      <p:sp>
        <p:nvSpPr>
          <p:cNvPr id="189466" name="Text Box 2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909585" y="3222453"/>
            <a:ext cx="6248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chemeClr val="bg1"/>
                </a:solidFill>
                <a:sym typeface="Webdings" panose="05030102010509060703" pitchFamily="18" charset="2"/>
              </a:rPr>
              <a:t> </a:t>
            </a:r>
            <a:r>
              <a:rPr lang="en-US" altLang="en-US" sz="2800" dirty="0">
                <a:solidFill>
                  <a:schemeClr val="bg1"/>
                </a:solidFill>
              </a:rPr>
              <a:t>3) </a:t>
            </a:r>
            <a:r>
              <a:rPr lang="en-US" altLang="en-US" sz="2800" dirty="0" err="1">
                <a:solidFill>
                  <a:schemeClr val="bg1"/>
                </a:solidFill>
              </a:rPr>
              <a:t>Vậy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nghiệm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của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bất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phương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trình</a:t>
            </a:r>
            <a:endParaRPr lang="en-US" altLang="en-US" sz="2800" dirty="0">
              <a:solidFill>
                <a:schemeClr val="bg1"/>
              </a:solidFill>
            </a:endParaRPr>
          </a:p>
          <a:p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là</a:t>
            </a:r>
            <a:r>
              <a:rPr lang="en-US" altLang="en-US" sz="2800" dirty="0">
                <a:solidFill>
                  <a:schemeClr val="bg1"/>
                </a:solidFill>
              </a:rPr>
              <a:t> x </a:t>
            </a:r>
            <a:r>
              <a:rPr lang="en-US" altLang="en-US" sz="2800" dirty="0">
                <a:solidFill>
                  <a:schemeClr val="bg1"/>
                </a:solidFill>
                <a:sym typeface="Symbol" panose="05050102010706020507" pitchFamily="18" charset="2"/>
              </a:rPr>
              <a:t>&gt;</a:t>
            </a:r>
            <a:r>
              <a:rPr lang="en-US" altLang="en-US" sz="2800" dirty="0">
                <a:solidFill>
                  <a:schemeClr val="bg1"/>
                </a:solidFill>
              </a:rPr>
              <a:t>  4</a:t>
            </a:r>
          </a:p>
        </p:txBody>
      </p:sp>
      <p:sp>
        <p:nvSpPr>
          <p:cNvPr id="189467" name="Text Box 27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909585" y="4636915"/>
            <a:ext cx="3657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sym typeface="Webdings" panose="05030102010509060703" pitchFamily="18" charset="2"/>
              </a:rPr>
              <a:t> 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5) 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x </a:t>
            </a:r>
            <a:r>
              <a:rPr lang="en-US" altLang="en-US" sz="2800" dirty="0">
                <a:solidFill>
                  <a:schemeClr val="bg1"/>
                </a:solidFill>
                <a:sym typeface="Symbol" panose="05050102010706020507" pitchFamily="18" charset="2"/>
              </a:rPr>
              <a:t>&gt;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  4</a:t>
            </a:r>
          </a:p>
        </p:txBody>
      </p:sp>
      <p:sp>
        <p:nvSpPr>
          <p:cNvPr id="189468" name="Text Box 28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909585" y="2579515"/>
            <a:ext cx="3276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sym typeface="Webdings" panose="05030102010509060703" pitchFamily="18" charset="2"/>
              </a:rPr>
              <a:t> 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2) 2x &gt; 12 - 4</a:t>
            </a:r>
          </a:p>
        </p:txBody>
      </p:sp>
      <p:sp>
        <p:nvSpPr>
          <p:cNvPr id="9" name="Text Box 28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909585" y="5222702"/>
            <a:ext cx="3276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sym typeface="Webdings" panose="05030102010509060703" pitchFamily="18" charset="2"/>
              </a:rPr>
              <a:t> 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6) 2x &gt; 8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4A09E6C0-5A89-EED2-5DA4-1E4779C40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12" y="45305"/>
            <a:ext cx="1661198" cy="98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249943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8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8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0.37084 3.7037E-6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894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6 L 0.36563 -0.22384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894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81" y="-1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7 L 0.36576 0.0713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1894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81" y="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96296E-6 L 0.36967 -0.22037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77" y="-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7 L 0.3625 -0.02778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894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0.36549 0.26065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189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68" y="1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64" grpId="0"/>
      <p:bldP spid="189464" grpId="1"/>
      <p:bldP spid="189465" grpId="0"/>
      <p:bldP spid="189465" grpId="1"/>
      <p:bldP spid="189466" grpId="0"/>
      <p:bldP spid="189466" grpId="1"/>
      <p:bldP spid="189467" grpId="0"/>
      <p:bldP spid="189467" grpId="1"/>
      <p:bldP spid="189468" grpId="0"/>
      <p:bldP spid="189468" grpId="1"/>
      <p:bldP spid="9" grpId="0"/>
      <p:bldP spid="9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63" name="Text Box 23"/>
          <p:cNvSpPr txBox="1">
            <a:spLocks noChangeArrowheads="1"/>
          </p:cNvSpPr>
          <p:nvPr/>
        </p:nvSpPr>
        <p:spPr bwMode="auto">
          <a:xfrm>
            <a:off x="3110346" y="1536823"/>
            <a:ext cx="64008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alt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3x + 4 &gt; x + 12</a:t>
            </a:r>
          </a:p>
        </p:txBody>
      </p:sp>
      <p:sp>
        <p:nvSpPr>
          <p:cNvPr id="189464" name="Text Box 2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193473" y="2304331"/>
            <a:ext cx="3276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3x + 4 &gt; x + 12</a:t>
            </a:r>
          </a:p>
        </p:txBody>
      </p:sp>
      <p:sp>
        <p:nvSpPr>
          <p:cNvPr id="189465" name="Text Box 2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193473" y="2841101"/>
            <a:ext cx="3581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3x + 4 - x &gt; 12</a:t>
            </a:r>
          </a:p>
        </p:txBody>
      </p:sp>
      <p:sp>
        <p:nvSpPr>
          <p:cNvPr id="189466" name="Text Box 2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200400" y="4719936"/>
            <a:ext cx="63315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 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&gt;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</a:t>
            </a:r>
          </a:p>
        </p:txBody>
      </p:sp>
      <p:sp>
        <p:nvSpPr>
          <p:cNvPr id="189467" name="Text Box 27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238500" y="4144797"/>
            <a:ext cx="3657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x 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&gt;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</a:t>
            </a:r>
          </a:p>
        </p:txBody>
      </p:sp>
      <p:sp>
        <p:nvSpPr>
          <p:cNvPr id="189468" name="Text Box 28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200400" y="3268119"/>
            <a:ext cx="3276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2x &gt; 12 - 4</a:t>
            </a:r>
          </a:p>
        </p:txBody>
      </p:sp>
      <p:sp>
        <p:nvSpPr>
          <p:cNvPr id="9" name="Text Box 28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238500" y="3676205"/>
            <a:ext cx="1600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2x &gt; 8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791200" y="2849125"/>
            <a:ext cx="4343400" cy="451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39" tIns="40819" rIns="81639" bIns="408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vi-VN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vi-VN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x ) 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791200" y="3273296"/>
            <a:ext cx="4343400" cy="451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39" tIns="40819" rIns="81639" bIns="408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vi-VN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vi-VN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- 4 ) 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791200" y="4161397"/>
            <a:ext cx="4343400" cy="451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39" tIns="40819" rIns="81639" bIns="408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(chia </a:t>
            </a:r>
            <a:r>
              <a:rPr lang="en-US" altLang="vi-VN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vi-VN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vi-VN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)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1329384"/>
              </p:ext>
            </p:extLst>
          </p:nvPr>
        </p:nvGraphicFramePr>
        <p:xfrm>
          <a:off x="8370887" y="4047102"/>
          <a:ext cx="28892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1200" imgH="723600" progId="Equation.DSMT4">
                  <p:embed/>
                </p:oleObj>
              </mc:Choice>
              <mc:Fallback>
                <p:oleObj name="Equation" r:id="rId2" imgW="241200" imgH="7236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370887" y="4047102"/>
                        <a:ext cx="288925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Hình ảnh 7">
            <a:extLst>
              <a:ext uri="{FF2B5EF4-FFF2-40B4-BE49-F238E27FC236}">
                <a16:creationId xmlns:a16="http://schemas.microsoft.com/office/drawing/2014/main" id="{40E12A1A-658E-7C70-F96A-0C12D53DD3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18" y="228325"/>
            <a:ext cx="1661198" cy="98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432873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B440857-9A9A-6A73-CE01-A9E8CE526128}"/>
              </a:ext>
            </a:extLst>
          </p:cNvPr>
          <p:cNvSpPr/>
          <p:nvPr/>
        </p:nvSpPr>
        <p:spPr>
          <a:xfrm>
            <a:off x="0" y="-2944"/>
            <a:ext cx="6983896" cy="1328161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E670476-04F5-DB38-B92C-8792AE5F5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7864"/>
            <a:ext cx="7251518" cy="682628"/>
          </a:xfrm>
        </p:spPr>
        <p:txBody>
          <a:bodyPr>
            <a:normAutofit fontScale="90000"/>
          </a:bodyPr>
          <a:lstStyle/>
          <a:p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THIẾT BỊ DẠY HỌC VÀ HỌC LIỆU</a:t>
            </a:r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2" name="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7C5EA06-D3C5-257D-FAB5-9536D9103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9457824" y="4180129"/>
            <a:ext cx="2467085" cy="2467085"/>
          </a:xfrm>
          <a:prstGeom prst="rect">
            <a:avLst/>
          </a:prstGeom>
        </p:spPr>
      </p:pic>
      <p:pic>
        <p:nvPicPr>
          <p:cNvPr id="4" name="Graphic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7FC0EEA-0BB4-9F6A-1A6F-54A569910A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9776938" y="4861058"/>
            <a:ext cx="1216038" cy="1216038"/>
          </a:xfrm>
          <a:prstGeom prst="rect">
            <a:avLst/>
          </a:prstGeom>
        </p:spPr>
      </p:pic>
      <p:pic>
        <p:nvPicPr>
          <p:cNvPr id="7" name="Graphic 6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862ADEC-53B0-8B37-6FAC-3934C543AB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379901" y="5120511"/>
            <a:ext cx="1149613" cy="1149613"/>
          </a:xfrm>
          <a:prstGeom prst="rect">
            <a:avLst/>
          </a:prstGeom>
        </p:spPr>
      </p:pic>
      <p:sp>
        <p:nvSpPr>
          <p:cNvPr id="8" name="TextBox 7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43312CC-1724-FCEB-A75C-03F3B22467B2}"/>
              </a:ext>
            </a:extLst>
          </p:cNvPr>
          <p:cNvSpPr txBox="1"/>
          <p:nvPr/>
        </p:nvSpPr>
        <p:spPr>
          <a:xfrm>
            <a:off x="537961" y="1544891"/>
            <a:ext cx="10045685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</a:p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SGK, SBT.</a:t>
            </a:r>
          </a:p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</a:t>
            </a:r>
          </a:p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SGK, SBT,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 cụ học tập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878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33600" y="1752601"/>
            <a:ext cx="800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ax + b &gt; cx + d; ax + b ≤ cx + d; ax + b ≥ cx + d; ax + b &lt; cx + d;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1915824"/>
              </p:ext>
            </p:extLst>
          </p:nvPr>
        </p:nvGraphicFramePr>
        <p:xfrm>
          <a:off x="7653338" y="2706688"/>
          <a:ext cx="70485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57200" imgH="279360" progId="Equation.DSMT4">
                  <p:embed/>
                </p:oleObj>
              </mc:Choice>
              <mc:Fallback>
                <p:oleObj name="Equation" r:id="rId2" imgW="457200" imgH="27936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653338" y="2706688"/>
                        <a:ext cx="704850" cy="461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Hình ảnh 5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FF2C3E0-481B-0F0E-D23E-6F503F7EB26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192353" y="247202"/>
            <a:ext cx="1289937" cy="1171452"/>
          </a:xfrm>
          <a:prstGeom prst="ellipse">
            <a:avLst/>
          </a:prstGeom>
        </p:spPr>
      </p:pic>
      <p:sp>
        <p:nvSpPr>
          <p:cNvPr id="6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36ACB9E-0A55-ED05-7893-01406A570BC9}"/>
              </a:ext>
            </a:extLst>
          </p:cNvPr>
          <p:cNvSpPr txBox="1">
            <a:spLocks/>
          </p:cNvSpPr>
          <p:nvPr/>
        </p:nvSpPr>
        <p:spPr>
          <a:xfrm>
            <a:off x="1377732" y="-21147"/>
            <a:ext cx="11110293" cy="8540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BẤT PHƯƠNG TRÌNH BẬC NHẤT MỘT ẨN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222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799122" y="1504714"/>
            <a:ext cx="3456272" cy="2312886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2" name="TextBox 52">
            <a:extLst>
              <a:ext uri="{FF2B5EF4-FFF2-40B4-BE49-F238E27FC236}">
                <a16:creationId xmlns:a16="http://schemas.microsoft.com/office/drawing/2014/main" id="{AAA00BCE-41A0-C771-DECB-253C1C3EF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8216" y="2318756"/>
            <a:ext cx="3195763" cy="68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tIns="34289" rIns="34289" bIns="3428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F0E97F-D13A-F426-1AC4-8B551CBEA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612"/>
            <a:ext cx="2338939" cy="1765689"/>
          </a:xfrm>
          <a:prstGeom prst="rect">
            <a:avLst/>
          </a:prstGeom>
        </p:spPr>
      </p:pic>
      <p:sp>
        <p:nvSpPr>
          <p:cNvPr id="6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9DED244-DE58-8A78-E7E2-F5F51AF3E098}"/>
              </a:ext>
            </a:extLst>
          </p:cNvPr>
          <p:cNvSpPr txBox="1">
            <a:spLocks/>
          </p:cNvSpPr>
          <p:nvPr/>
        </p:nvSpPr>
        <p:spPr>
          <a:xfrm>
            <a:off x="1522110" y="-50912"/>
            <a:ext cx="11110293" cy="8540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BẤT PHƯƠNG TRÌNH BẬC NHẤT MỘT ẨN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640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3077355" y="1976812"/>
            <a:ext cx="480933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2(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- 0,5) – 1,4 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≥  1,5 - 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+ 1,2)</a:t>
            </a:r>
            <a:endParaRPr lang="en-US" sz="2800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1867" y="1195514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Luyện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tập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5 :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Giải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bất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phương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trình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sau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: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077355" y="2686930"/>
            <a:ext cx="6638805" cy="278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2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- 1 – 1,4 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≥  1,5 - 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- 1,2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     2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 + x 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≥ 1,5 – 1,2 +1 + 1,4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          3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x 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≥ 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2,7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            x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≥ 0,9</a:t>
            </a:r>
          </a:p>
          <a:p>
            <a:pPr marL="342900" indent="-342900"/>
            <a:r>
              <a:rPr lang="en-US" altLang="en-US" sz="2800" dirty="0" err="1">
                <a:solidFill>
                  <a:srgbClr val="FFFF00"/>
                </a:solidFill>
              </a:rPr>
              <a:t>Vậy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</a:rPr>
              <a:t>nghiệm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</a:rPr>
              <a:t>của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</a:rPr>
              <a:t>bất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</a:rPr>
              <a:t>phương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</a:rPr>
              <a:t>trình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</a:rPr>
              <a:t>là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≥ 0,9</a:t>
            </a:r>
            <a:r>
              <a:rPr lang="en-US" altLang="en-US" sz="2800" dirty="0">
                <a:solidFill>
                  <a:srgbClr val="FFFF00"/>
                </a:solidFill>
              </a:rPr>
              <a:t>  </a:t>
            </a:r>
            <a:endParaRPr lang="en-US" sz="2800" dirty="0">
              <a:solidFill>
                <a:srgbClr val="FFFF00"/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4894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2"/>
          <p:cNvSpPr>
            <a:spLocks noChangeArrowheads="1" noChangeShapeType="1" noTextEdit="1"/>
          </p:cNvSpPr>
          <p:nvPr/>
        </p:nvSpPr>
        <p:spPr bwMode="auto">
          <a:xfrm>
            <a:off x="4038601" y="781050"/>
            <a:ext cx="3933825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PHẦN QUÀ BÍ MẬT</a:t>
            </a:r>
          </a:p>
        </p:txBody>
      </p:sp>
      <p:pic>
        <p:nvPicPr>
          <p:cNvPr id="23555" name="Picture 6" descr="__WEL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farvetblomst00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050" y="559595"/>
            <a:ext cx="9525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farvetblomst00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6680" y="521495"/>
            <a:ext cx="990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4950986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571" y="6142123"/>
            <a:ext cx="1175121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6" descr="495098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575" y="6134201"/>
            <a:ext cx="144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6" descr="495098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265" y="6142123"/>
            <a:ext cx="168046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6" descr="495098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38" y="6124576"/>
            <a:ext cx="144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6" descr="495098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900" y="6124576"/>
            <a:ext cx="144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743201" y="1676401"/>
            <a:ext cx="2276475" cy="1762125"/>
            <a:chOff x="1254" y="1104"/>
            <a:chExt cx="1434" cy="1110"/>
          </a:xfrm>
        </p:grpSpPr>
        <p:grpSp>
          <p:nvGrpSpPr>
            <p:cNvPr id="23608" name="Group 12"/>
            <p:cNvGrpSpPr>
              <a:grpSpLocks/>
            </p:cNvGrpSpPr>
            <p:nvPr/>
          </p:nvGrpSpPr>
          <p:grpSpPr bwMode="auto">
            <a:xfrm>
              <a:off x="1254" y="1104"/>
              <a:ext cx="1434" cy="1110"/>
              <a:chOff x="1968" y="336"/>
              <a:chExt cx="1434" cy="1110"/>
            </a:xfrm>
          </p:grpSpPr>
          <p:pic>
            <p:nvPicPr>
              <p:cNvPr id="23610" name="Picture 13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68" y="450"/>
                <a:ext cx="1434" cy="9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11" name="Picture 14" descr="treefrog">
                <a:hlinkClick r:id="" action="ppaction://noaction"/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738"/>
                <a:ext cx="408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12" name="Picture 15" descr="RDJ427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2" y="336"/>
                <a:ext cx="762" cy="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613" name="Text Box 16">
                <a:hlinkClick r:id="rId9" action="ppaction://hlinkpres?slideindex=1&amp;slidetitle="/>
              </p:cNvPr>
              <p:cNvSpPr txBox="1">
                <a:spLocks noChangeArrowheads="1"/>
              </p:cNvSpPr>
              <p:nvPr/>
            </p:nvSpPr>
            <p:spPr bwMode="auto">
              <a:xfrm>
                <a:off x="2028" y="909"/>
                <a:ext cx="1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3609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1440" y="1549"/>
              <a:ext cx="384" cy="46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Impact" panose="020B0806030902050204" pitchFamily="34" charset="0"/>
                </a:rPr>
                <a:t>1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7467600" y="1600201"/>
            <a:ext cx="2324100" cy="1724025"/>
            <a:chOff x="3072" y="1056"/>
            <a:chExt cx="1464" cy="1086"/>
          </a:xfrm>
        </p:grpSpPr>
        <p:grpSp>
          <p:nvGrpSpPr>
            <p:cNvPr id="23600" name="Group 19"/>
            <p:cNvGrpSpPr>
              <a:grpSpLocks/>
            </p:cNvGrpSpPr>
            <p:nvPr/>
          </p:nvGrpSpPr>
          <p:grpSpPr bwMode="auto">
            <a:xfrm>
              <a:off x="3072" y="1056"/>
              <a:ext cx="1464" cy="1086"/>
              <a:chOff x="3552" y="546"/>
              <a:chExt cx="1464" cy="1086"/>
            </a:xfrm>
          </p:grpSpPr>
          <p:grpSp>
            <p:nvGrpSpPr>
              <p:cNvPr id="23602" name="Group 20"/>
              <p:cNvGrpSpPr>
                <a:grpSpLocks/>
              </p:cNvGrpSpPr>
              <p:nvPr/>
            </p:nvGrpSpPr>
            <p:grpSpPr bwMode="auto">
              <a:xfrm>
                <a:off x="3552" y="546"/>
                <a:ext cx="1464" cy="1086"/>
                <a:chOff x="3552" y="546"/>
                <a:chExt cx="1464" cy="1086"/>
              </a:xfrm>
            </p:grpSpPr>
            <p:pic>
              <p:nvPicPr>
                <p:cNvPr id="23604" name="Picture 21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52" y="594"/>
                  <a:ext cx="1464" cy="10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605" name="Picture 22" descr="rooster">
                  <a:hlinkClick r:id="" action="ppaction://noaction"/>
                </p:cNvPr>
                <p:cNvPicPr>
                  <a:picLocks noChangeAspect="1" noChangeArrowheads="1" noCrop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52" y="789"/>
                  <a:ext cx="420" cy="5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606" name="Picture 23" descr="pikachu"/>
                <p:cNvPicPr>
                  <a:picLocks noChangeAspect="1" noChangeArrowheads="1" noCrop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08" y="690"/>
                  <a:ext cx="336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607" name="Picture 24" descr="RDJ427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38" y="546"/>
                  <a:ext cx="762" cy="3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3603" name="Text Box 25">
                <a:hlinkClick r:id="rId9" action="ppaction://hlinkpres?slideindex=1&amp;slidetitle="/>
              </p:cNvPr>
              <p:cNvSpPr txBox="1">
                <a:spLocks noChangeArrowheads="1"/>
              </p:cNvSpPr>
              <p:nvPr/>
            </p:nvSpPr>
            <p:spPr bwMode="auto">
              <a:xfrm>
                <a:off x="3573" y="1067"/>
                <a:ext cx="1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3601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3288" y="1521"/>
              <a:ext cx="456" cy="495"/>
            </a:xfrm>
            <a:prstGeom prst="rect">
              <a:avLst/>
            </a:prstGeom>
          </p:spPr>
          <p:txBody>
            <a:bodyPr wrap="none" fromWordArt="1">
              <a:prstTxWarp prst="textDoubleWave1">
                <a:avLst>
                  <a:gd name="adj1" fmla="val 6500"/>
                  <a:gd name="adj2" fmla="val 0"/>
                </a:avLst>
              </a:prstTxWarp>
            </a:bodyPr>
            <a:lstStyle/>
            <a:p>
              <a:pPr algn="ctr"/>
              <a:r>
                <a:rPr lang="en-US" sz="3600" kern="10" spc="-360" dirty="0">
                  <a:ln w="12700">
                    <a:solidFill>
                      <a:srgbClr val="000099"/>
                    </a:solidFill>
                    <a:round/>
                    <a:headEnd/>
                    <a:tailEnd/>
                  </a:ln>
                  <a:solidFill>
                    <a:srgbClr val="33CCFF"/>
                  </a:solidFill>
                  <a:effectLst>
                    <a:outerShdw dist="125724" dir="18900000" algn="ctr" rotWithShape="0">
                      <a:srgbClr val="000099"/>
                    </a:outerShdw>
                  </a:effectLst>
                  <a:latin typeface="Impact" panose="020B0806030902050204" pitchFamily="34" charset="0"/>
                </a:rPr>
                <a:t>2</a:t>
              </a:r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2667001" y="4343401"/>
            <a:ext cx="2276475" cy="1781175"/>
            <a:chOff x="1200" y="2400"/>
            <a:chExt cx="1434" cy="1122"/>
          </a:xfrm>
        </p:grpSpPr>
        <p:grpSp>
          <p:nvGrpSpPr>
            <p:cNvPr id="23592" name="Group 28"/>
            <p:cNvGrpSpPr>
              <a:grpSpLocks/>
            </p:cNvGrpSpPr>
            <p:nvPr/>
          </p:nvGrpSpPr>
          <p:grpSpPr bwMode="auto">
            <a:xfrm>
              <a:off x="1200" y="2400"/>
              <a:ext cx="1434" cy="1122"/>
              <a:chOff x="3312" y="2910"/>
              <a:chExt cx="1434" cy="1122"/>
            </a:xfrm>
          </p:grpSpPr>
          <p:pic>
            <p:nvPicPr>
              <p:cNvPr id="23594" name="Picture 29">
                <a:hlinkClick r:id="rId13" action="ppaction://hlinkpres?slideindex=1&amp;slidetitle="/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2" y="3024"/>
                <a:ext cx="1434" cy="10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3595" name="Group 30"/>
              <p:cNvGrpSpPr>
                <a:grpSpLocks/>
              </p:cNvGrpSpPr>
              <p:nvPr/>
            </p:nvGrpSpPr>
            <p:grpSpPr bwMode="auto">
              <a:xfrm>
                <a:off x="3312" y="2910"/>
                <a:ext cx="1434" cy="1122"/>
                <a:chOff x="3312" y="2910"/>
                <a:chExt cx="1434" cy="1122"/>
              </a:xfrm>
            </p:grpSpPr>
            <p:pic>
              <p:nvPicPr>
                <p:cNvPr id="23596" name="Picture 31">
                  <a:hlinkClick r:id="rId13" action="ppaction://hlinkpres?slideindex=1&amp;slidetitle=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12" y="3030"/>
                  <a:ext cx="1434" cy="10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597" name="Picture 32" descr="cheetah">
                  <a:hlinkClick r:id="" action="ppaction://noaction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55" y="3168"/>
                  <a:ext cx="549" cy="7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598" name="Text Box 33">
                  <a:hlinkClick r:id="rId13" action="ppaction://hlinkpres?slideindex=1&amp;slidetitle="/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28" y="3446"/>
                  <a:ext cx="16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50000"/>
                    </a:spcBef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50000"/>
                    </a:spcBef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50000"/>
                    </a:spcBef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50000"/>
                    </a:spcBef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50000"/>
                    </a:spcBef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r>
                    <a:rPr lang="en-US" altLang="en-US" b="1">
                      <a:solidFill>
                        <a:srgbClr val="0000FF"/>
                      </a:solidFill>
                    </a:rPr>
                    <a:t> </a:t>
                  </a: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pic>
              <p:nvPicPr>
                <p:cNvPr id="23599" name="Picture 34" descr="RDJ427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44" y="2910"/>
                  <a:ext cx="762" cy="3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23593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1392" y="2832"/>
              <a:ext cx="459" cy="52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 panose="020B0806030902050204" pitchFamily="34" charset="0"/>
                </a:rPr>
                <a:t>3</a:t>
              </a:r>
            </a:p>
          </p:txBody>
        </p:sp>
      </p:grpSp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7448550" y="4191001"/>
            <a:ext cx="2305050" cy="1730375"/>
            <a:chOff x="3024" y="2400"/>
            <a:chExt cx="1452" cy="1090"/>
          </a:xfrm>
        </p:grpSpPr>
        <p:grpSp>
          <p:nvGrpSpPr>
            <p:cNvPr id="23586" name="Group 37"/>
            <p:cNvGrpSpPr>
              <a:grpSpLocks/>
            </p:cNvGrpSpPr>
            <p:nvPr/>
          </p:nvGrpSpPr>
          <p:grpSpPr bwMode="auto">
            <a:xfrm>
              <a:off x="3024" y="2400"/>
              <a:ext cx="1452" cy="1090"/>
              <a:chOff x="3924" y="1776"/>
              <a:chExt cx="1452" cy="1090"/>
            </a:xfrm>
          </p:grpSpPr>
          <p:pic>
            <p:nvPicPr>
              <p:cNvPr id="23588" name="Picture 38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24" y="1834"/>
                <a:ext cx="1452" cy="10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589" name="Text Box 39"/>
              <p:cNvSpPr txBox="1">
                <a:spLocks noChangeArrowheads="1"/>
              </p:cNvSpPr>
              <p:nvPr/>
            </p:nvSpPr>
            <p:spPr bwMode="auto">
              <a:xfrm>
                <a:off x="3962" y="2201"/>
                <a:ext cx="1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pic>
            <p:nvPicPr>
              <p:cNvPr id="23590" name="Picture 40" descr="nnnbutterfly2"/>
              <p:cNvPicPr>
                <a:picLocks noChangeAspect="1" noChangeArrowheads="1" noCrop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60680">
                <a:off x="4884" y="2130"/>
                <a:ext cx="420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91" name="Picture 41" descr="RDJ427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2" y="1776"/>
                <a:ext cx="762" cy="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587" name="WordArt 42" descr="White marble"/>
            <p:cNvSpPr>
              <a:spLocks noChangeArrowheads="1" noChangeShapeType="1" noTextEdit="1"/>
            </p:cNvSpPr>
            <p:nvPr/>
          </p:nvSpPr>
          <p:spPr bwMode="auto">
            <a:xfrm>
              <a:off x="3203" y="2856"/>
              <a:ext cx="528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  <a:contourClr>
                  <a:srgbClr val="FFFFFF"/>
                </a:contourClr>
              </a:sp3d>
            </a:bodyPr>
            <a:lstStyle/>
            <a:p>
              <a:pPr algn="ctr"/>
              <a:r>
                <a:rPr lang="en-US" sz="3600" kern="10">
                  <a:ln w="9525">
                    <a:round/>
                    <a:headEnd/>
                    <a:tailEnd/>
                  </a:ln>
                  <a:blipFill dpi="0" rotWithShape="0">
                    <a:blip r:embed="rId18"/>
                    <a:srcRect/>
                    <a:tile tx="0" ty="0" sx="100000" sy="100000" flip="none" algn="tl"/>
                  </a:blipFill>
                  <a:latin typeface="Arial Black" panose="020B0A04020102020204" pitchFamily="34" charset="0"/>
                </a:rPr>
                <a:t>4</a:t>
              </a:r>
            </a:p>
          </p:txBody>
        </p:sp>
      </p:grpSp>
      <p:pic>
        <p:nvPicPr>
          <p:cNvPr id="298027" name="Picture 43" descr="dauhoi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819400"/>
            <a:ext cx="304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8028" name="Picture 44" descr="dauhoi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819400"/>
            <a:ext cx="304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8029" name="Picture 45" descr="dauhoi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562600"/>
            <a:ext cx="304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8030" name="Picture 46" descr="dauhoi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410200"/>
            <a:ext cx="304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1" name="Picture 47" descr="farvetblomst00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3426" y="4570748"/>
            <a:ext cx="990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2" name="Picture 48" descr="farvetblomst00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48449" y="4570748"/>
            <a:ext cx="990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3" name="AutoShape 49">
            <a:hlinkClick r:id="rId2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768600" y="2550468"/>
            <a:ext cx="1295400" cy="461665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3574" name="AutoShape 50">
            <a:hlinkClick r:id="rId2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43800" y="2436168"/>
            <a:ext cx="1295400" cy="461665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3575" name="AutoShape 51">
            <a:hlinkClick r:id="rId2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667000" y="5217468"/>
            <a:ext cx="1447800" cy="461665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3576" name="AutoShape 52">
            <a:hlinkClick r:id="rId2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67600" y="5026968"/>
            <a:ext cx="1371600" cy="461665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/>
          </a:p>
        </p:txBody>
      </p:sp>
      <p:grpSp>
        <p:nvGrpSpPr>
          <p:cNvPr id="12" name="Group 71"/>
          <p:cNvGrpSpPr>
            <a:grpSpLocks/>
          </p:cNvGrpSpPr>
          <p:nvPr/>
        </p:nvGrpSpPr>
        <p:grpSpPr bwMode="auto">
          <a:xfrm>
            <a:off x="5105400" y="2819401"/>
            <a:ext cx="2324100" cy="1647825"/>
            <a:chOff x="2256" y="1776"/>
            <a:chExt cx="1464" cy="1038"/>
          </a:xfrm>
        </p:grpSpPr>
        <p:pic>
          <p:nvPicPr>
            <p:cNvPr id="23582" name="Picture 6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1824"/>
              <a:ext cx="1464" cy="990"/>
            </a:xfrm>
            <a:prstGeom prst="rect">
              <a:avLst/>
            </a:prstGeom>
            <a:solidFill>
              <a:srgbClr val="41F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3" name="Picture 63" descr="RDJ42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1776"/>
              <a:ext cx="762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4" name="Picture 66" descr="5_md_whtd"/>
            <p:cNvPicPr>
              <a:picLocks noChangeAspect="1" noChangeArrowheads="1" noCrop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2064"/>
              <a:ext cx="672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5" name="Picture 69" descr="FC393A0D6B0F44E2BDCF0A912FDC3DC5"/>
            <p:cNvPicPr>
              <a:picLocks noChangeAspect="1" noChangeArrowheads="1" noCrop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486497">
              <a:off x="3072" y="1920"/>
              <a:ext cx="60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8054" name="Picture 70" descr="dauhoi">
            <a:hlinkClick r:id="rId26" action="ppaction://hlinksldjump"/>
          </p:cNvPr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286" y="3753853"/>
            <a:ext cx="500714" cy="60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9" name="AutoShape 73">
            <a:hlinkClick r:id="rId2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181601" y="3617268"/>
            <a:ext cx="184731" cy="461665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3580" name="AutoShape 74">
            <a:hlinkClick r:id="rId2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668000" y="6236643"/>
            <a:ext cx="816240" cy="461665"/>
          </a:xfrm>
          <a:prstGeom prst="actionButtonForwardNext">
            <a:avLst/>
          </a:prstGeom>
          <a:solidFill>
            <a:srgbClr val="41FD45"/>
          </a:solidFill>
          <a:ln>
            <a:noFill/>
          </a:ln>
          <a:extLs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" name="Rectangle: Rounded Corners 2">
            <a:hlinkClick r:id="rId28" action="ppaction://hlinksldjump"/>
            <a:extLst>
              <a:ext uri="{FF2B5EF4-FFF2-40B4-BE49-F238E27FC236}">
                <a16:creationId xmlns:a16="http://schemas.microsoft.com/office/drawing/2014/main" id="{BF42AFBC-1BD5-8632-F80E-F217311964C1}"/>
              </a:ext>
            </a:extLst>
          </p:cNvPr>
          <p:cNvSpPr/>
          <p:nvPr/>
        </p:nvSpPr>
        <p:spPr>
          <a:xfrm>
            <a:off x="9952522" y="6236644"/>
            <a:ext cx="656172" cy="47921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hlinkClick r:id="rId29" action="ppaction://hlinksldjump"/>
            <a:extLst>
              <a:ext uri="{FF2B5EF4-FFF2-40B4-BE49-F238E27FC236}">
                <a16:creationId xmlns:a16="http://schemas.microsoft.com/office/drawing/2014/main" id="{2BF72D98-CC78-5F06-418B-1FA5736EC187}"/>
              </a:ext>
            </a:extLst>
          </p:cNvPr>
          <p:cNvSpPr/>
          <p:nvPr/>
        </p:nvSpPr>
        <p:spPr>
          <a:xfrm>
            <a:off x="9116585" y="6115051"/>
            <a:ext cx="700730" cy="67554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245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500"/>
                                        <p:tgtEl>
                                          <p:spTgt spid="298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8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500"/>
                                        <p:tgtEl>
                                          <p:spTgt spid="298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8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500"/>
                                        <p:tgtEl>
                                          <p:spTgt spid="298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8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500"/>
                                        <p:tgtEl>
                                          <p:spTgt spid="298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8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5" dur="500"/>
                                        <p:tgtEl>
                                          <p:spTgt spid="298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1441523" y="1659285"/>
            <a:ext cx="9591040" cy="251607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Clr>
                <a:schemeClr val="accent2"/>
              </a:buClr>
            </a:pPr>
            <a:r>
              <a:rPr lang="en-US" altLang="en-US" sz="2800" dirty="0">
                <a:solidFill>
                  <a:schemeClr val="bg1"/>
                </a:solidFill>
              </a:rPr>
              <a:t>- </a:t>
            </a:r>
            <a:r>
              <a:rPr lang="en-US" altLang="en-US" sz="2800" dirty="0" err="1">
                <a:solidFill>
                  <a:schemeClr val="bg1"/>
                </a:solidFill>
              </a:rPr>
              <a:t>Có</a:t>
            </a:r>
            <a:r>
              <a:rPr lang="en-US" altLang="en-US" sz="2800" dirty="0">
                <a:solidFill>
                  <a:schemeClr val="bg1"/>
                </a:solidFill>
              </a:rPr>
              <a:t> 5 ô </a:t>
            </a:r>
            <a:r>
              <a:rPr lang="en-US" altLang="en-US" sz="2800" dirty="0" err="1">
                <a:solidFill>
                  <a:schemeClr val="bg1"/>
                </a:solidFill>
              </a:rPr>
              <a:t>chữ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trong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đó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có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các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câu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hỏi</a:t>
            </a:r>
            <a:r>
              <a:rPr lang="en-US" altLang="en-US" sz="2800" dirty="0">
                <a:solidFill>
                  <a:schemeClr val="bg1"/>
                </a:solidFill>
              </a:rPr>
              <a:t>, </a:t>
            </a:r>
            <a:r>
              <a:rPr lang="en-US" altLang="en-US" sz="2800" dirty="0" err="1">
                <a:solidFill>
                  <a:schemeClr val="bg1"/>
                </a:solidFill>
              </a:rPr>
              <a:t>mỗi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câu</a:t>
            </a:r>
            <a:r>
              <a:rPr lang="en-US" altLang="en-US" sz="2800" dirty="0">
                <a:solidFill>
                  <a:schemeClr val="bg1"/>
                </a:solidFill>
              </a:rPr>
              <a:t> 10 </a:t>
            </a:r>
            <a:r>
              <a:rPr lang="en-US" altLang="en-US" sz="2800" dirty="0" err="1">
                <a:solidFill>
                  <a:schemeClr val="bg1"/>
                </a:solidFill>
              </a:rPr>
              <a:t>điểm</a:t>
            </a:r>
            <a:r>
              <a:rPr lang="en-US" altLang="en-US" sz="2800" dirty="0">
                <a:solidFill>
                  <a:schemeClr val="bg1"/>
                </a:solidFill>
              </a:rPr>
              <a:t>;</a:t>
            </a:r>
            <a:endParaRPr lang="vi-VN" altLang="en-US" sz="2800" dirty="0">
              <a:solidFill>
                <a:schemeClr val="bg1"/>
              </a:solidFill>
            </a:endParaRPr>
          </a:p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+ </a:t>
            </a:r>
            <a:r>
              <a:rPr lang="vi-VN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Trả lời đúng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1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câu</a:t>
            </a:r>
            <a:r>
              <a:rPr lang="vi-VN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sẽ được 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10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điểm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,  </a:t>
            </a:r>
          </a:p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+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Trả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lời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sai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nhường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quyền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trả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lời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cho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bạn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khác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.</a:t>
            </a:r>
          </a:p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+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Học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sinh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giành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quyền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trả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lời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bằng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cách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giơ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tay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.</a:t>
            </a:r>
          </a:p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+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Bạn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nào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thắng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(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được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nhiều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điểm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hơn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)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được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mở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hộp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quà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bí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mật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Yu Mincho" panose="02020400000000000000" pitchFamily="18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30400" y="554037"/>
            <a:ext cx="521328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 LỆ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CHƠI</a:t>
            </a:r>
          </a:p>
        </p:txBody>
      </p:sp>
      <p:sp>
        <p:nvSpPr>
          <p:cNvPr id="27655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144001" y="5987534"/>
            <a:ext cx="779645" cy="230386"/>
          </a:xfrm>
          <a:prstGeom prst="actionButtonBackPrevious">
            <a:avLst/>
          </a:prstGeom>
          <a:solidFill>
            <a:schemeClr val="hlink"/>
          </a:solidFill>
          <a:ln>
            <a:noFill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349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2721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3352800" y="5334000"/>
            <a:ext cx="6953250" cy="762000"/>
            <a:chOff x="1152" y="3360"/>
            <a:chExt cx="4380" cy="480"/>
          </a:xfrm>
          <a:solidFill>
            <a:schemeClr val="bg1"/>
          </a:solidFill>
        </p:grpSpPr>
        <p:sp>
          <p:nvSpPr>
            <p:cNvPr id="25642" name="AutoShape 51"/>
            <p:cNvSpPr>
              <a:spLocks noChangeArrowheads="1"/>
            </p:cNvSpPr>
            <p:nvPr/>
          </p:nvSpPr>
          <p:spPr bwMode="auto">
            <a:xfrm>
              <a:off x="1152" y="3360"/>
              <a:ext cx="4380" cy="480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b="1">
                  <a:solidFill>
                    <a:srgbClr val="FFFFFF"/>
                  </a:solidFill>
                  <a:sym typeface="Symbol" panose="05050102010706020507" pitchFamily="18" charset="2"/>
                </a:rPr>
                <a:t>       </a:t>
              </a:r>
            </a:p>
          </p:txBody>
        </p:sp>
        <p:graphicFrame>
          <p:nvGraphicFramePr>
            <p:cNvPr id="25643" name="Object 37"/>
            <p:cNvGraphicFramePr>
              <a:graphicFrameLocks noChangeAspect="1"/>
            </p:cNvGraphicFramePr>
            <p:nvPr/>
          </p:nvGraphicFramePr>
          <p:xfrm>
            <a:off x="2212" y="3504"/>
            <a:ext cx="744" cy="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180800" imgH="279360" progId="Equation.DSMT4">
                    <p:embed/>
                  </p:oleObj>
                </mc:Choice>
                <mc:Fallback>
                  <p:oleObj name="Equation" r:id="rId6" imgW="1180800" imgH="279360" progId="Equation.DSMT4">
                    <p:embed/>
                    <p:pic>
                      <p:nvPicPr>
                        <p:cNvPr id="25643" name="Object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12" y="3504"/>
                          <a:ext cx="744" cy="1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3276600" y="4038600"/>
            <a:ext cx="6877050" cy="762000"/>
            <a:chOff x="1104" y="2544"/>
            <a:chExt cx="4416" cy="480"/>
          </a:xfrm>
          <a:solidFill>
            <a:schemeClr val="bg1"/>
          </a:solidFill>
        </p:grpSpPr>
        <p:sp>
          <p:nvSpPr>
            <p:cNvPr id="25640" name="AutoShape 51"/>
            <p:cNvSpPr>
              <a:spLocks noChangeArrowheads="1"/>
            </p:cNvSpPr>
            <p:nvPr/>
          </p:nvSpPr>
          <p:spPr bwMode="auto">
            <a:xfrm>
              <a:off x="1104" y="2544"/>
              <a:ext cx="4416" cy="480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800">
                  <a:solidFill>
                    <a:schemeClr val="bg1"/>
                  </a:solidFill>
                </a:rPr>
                <a:t>      </a:t>
              </a:r>
              <a:endParaRPr lang="en-US" altLang="en-US" b="1">
                <a:solidFill>
                  <a:srgbClr val="FFFFFF"/>
                </a:solidFill>
                <a:sym typeface="Symbol" panose="05050102010706020507" pitchFamily="18" charset="2"/>
              </a:endParaRPr>
            </a:p>
          </p:txBody>
        </p:sp>
        <p:graphicFrame>
          <p:nvGraphicFramePr>
            <p:cNvPr id="25641" name="Object 36"/>
            <p:cNvGraphicFramePr>
              <a:graphicFrameLocks noChangeAspect="1"/>
            </p:cNvGraphicFramePr>
            <p:nvPr/>
          </p:nvGraphicFramePr>
          <p:xfrm>
            <a:off x="2160" y="2712"/>
            <a:ext cx="832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320480" imgH="380880" progId="Equation.DSMT4">
                    <p:embed/>
                  </p:oleObj>
                </mc:Choice>
                <mc:Fallback>
                  <p:oleObj name="Equation" r:id="rId8" imgW="1320480" imgH="380880" progId="Equation.DSMT4">
                    <p:embed/>
                    <p:pic>
                      <p:nvPicPr>
                        <p:cNvPr id="25641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0" y="2712"/>
                          <a:ext cx="832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3337559" y="2883219"/>
            <a:ext cx="6877050" cy="838200"/>
            <a:chOff x="1092" y="1824"/>
            <a:chExt cx="4332" cy="528"/>
          </a:xfrm>
          <a:solidFill>
            <a:schemeClr val="bg1"/>
          </a:solidFill>
        </p:grpSpPr>
        <p:sp>
          <p:nvSpPr>
            <p:cNvPr id="25638" name="AutoShape 51"/>
            <p:cNvSpPr>
              <a:spLocks noChangeArrowheads="1"/>
            </p:cNvSpPr>
            <p:nvPr/>
          </p:nvSpPr>
          <p:spPr bwMode="auto">
            <a:xfrm>
              <a:off x="1092" y="1824"/>
              <a:ext cx="4332" cy="528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800">
                  <a:solidFill>
                    <a:schemeClr val="bg1"/>
                  </a:solidFill>
                  <a:latin typeface="VNI-Times" pitchFamily="2" charset="0"/>
                </a:rPr>
                <a:t>      </a:t>
              </a:r>
            </a:p>
            <a:p>
              <a:pPr>
                <a:spcBef>
                  <a:spcPct val="0"/>
                </a:spcBef>
              </a:pPr>
              <a:r>
                <a:rPr lang="en-US" altLang="en-US" b="1">
                  <a:solidFill>
                    <a:srgbClr val="FFFFFF"/>
                  </a:solidFill>
                  <a:sym typeface="Symbol" panose="05050102010706020507" pitchFamily="18" charset="2"/>
                </a:rPr>
                <a:t>        </a:t>
              </a:r>
              <a:endParaRPr lang="en-US" altLang="en-US" sz="2800">
                <a:solidFill>
                  <a:srgbClr val="FFFFFF"/>
                </a:solidFill>
              </a:endParaRPr>
            </a:p>
          </p:txBody>
        </p:sp>
        <p:graphicFrame>
          <p:nvGraphicFramePr>
            <p:cNvPr id="25639" name="Object 38"/>
            <p:cNvGraphicFramePr>
              <a:graphicFrameLocks noChangeAspect="1"/>
            </p:cNvGraphicFramePr>
            <p:nvPr/>
          </p:nvGraphicFramePr>
          <p:xfrm>
            <a:off x="2160" y="1824"/>
            <a:ext cx="808" cy="4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282680" imgH="723600" progId="Equation.DSMT4">
                    <p:embed/>
                  </p:oleObj>
                </mc:Choice>
                <mc:Fallback>
                  <p:oleObj name="Equation" r:id="rId10" imgW="1282680" imgH="723600" progId="Equation.DSMT4">
                    <p:embed/>
                    <p:pic>
                      <p:nvPicPr>
                        <p:cNvPr id="25639" name="Object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0" y="1824"/>
                          <a:ext cx="808" cy="4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3276600" y="1676400"/>
            <a:ext cx="6877050" cy="838200"/>
            <a:chOff x="1104" y="1008"/>
            <a:chExt cx="4332" cy="528"/>
          </a:xfrm>
          <a:solidFill>
            <a:schemeClr val="bg1"/>
          </a:solidFill>
        </p:grpSpPr>
        <p:sp>
          <p:nvSpPr>
            <p:cNvPr id="25636" name="AutoShape 51"/>
            <p:cNvSpPr>
              <a:spLocks noChangeArrowheads="1"/>
            </p:cNvSpPr>
            <p:nvPr/>
          </p:nvSpPr>
          <p:spPr bwMode="auto">
            <a:xfrm>
              <a:off x="1104" y="1008"/>
              <a:ext cx="4332" cy="528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b="1">
                <a:solidFill>
                  <a:srgbClr val="FFFFFF"/>
                </a:solidFill>
                <a:sym typeface="Symbol" panose="05050102010706020507" pitchFamily="18" charset="2"/>
              </a:endParaRPr>
            </a:p>
            <a:p>
              <a:pPr>
                <a:spcBef>
                  <a:spcPct val="0"/>
                </a:spcBef>
              </a:pPr>
              <a:r>
                <a:rPr lang="en-US" altLang="en-US" b="1">
                  <a:solidFill>
                    <a:srgbClr val="FFFFFF"/>
                  </a:solidFill>
                  <a:sym typeface="Symbol" panose="05050102010706020507" pitchFamily="18" charset="2"/>
                </a:rPr>
                <a:t>       </a:t>
              </a:r>
              <a:endParaRPr lang="en-US" altLang="en-US" sz="2800">
                <a:solidFill>
                  <a:srgbClr val="FFFFFF"/>
                </a:solidFill>
              </a:endParaRPr>
            </a:p>
          </p:txBody>
        </p:sp>
        <p:graphicFrame>
          <p:nvGraphicFramePr>
            <p:cNvPr id="25637" name="Object 39"/>
            <p:cNvGraphicFramePr>
              <a:graphicFrameLocks noChangeAspect="1"/>
            </p:cNvGraphicFramePr>
            <p:nvPr/>
          </p:nvGraphicFramePr>
          <p:xfrm>
            <a:off x="2160" y="1056"/>
            <a:ext cx="976" cy="4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548728" imgH="723586" progId="Equation.DSMT4">
                    <p:embed/>
                  </p:oleObj>
                </mc:Choice>
                <mc:Fallback>
                  <p:oleObj name="Equation" r:id="rId12" imgW="1548728" imgH="723586" progId="Equation.DSMT4">
                    <p:embed/>
                    <p:pic>
                      <p:nvPicPr>
                        <p:cNvPr id="25637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0" y="1056"/>
                          <a:ext cx="976" cy="4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89795" name="Picture 3" descr="NUT NEN1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6324600"/>
            <a:ext cx="76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3124200" y="304800"/>
            <a:ext cx="7010400" cy="10668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b="1" dirty="0"/>
              <a:t>x  &gt; </a:t>
            </a:r>
            <a:r>
              <a:rPr lang="en-US" altLang="en-US" dirty="0"/>
              <a:t>-</a:t>
            </a:r>
            <a:r>
              <a:rPr lang="en-US" altLang="en-US" dirty="0">
                <a:solidFill>
                  <a:srgbClr val="FFFF00"/>
                </a:solidFill>
              </a:rPr>
              <a:t> </a:t>
            </a:r>
            <a:r>
              <a:rPr lang="en-US" altLang="en-US" b="1" dirty="0">
                <a:solidFill>
                  <a:srgbClr val="FFFF00"/>
                </a:solidFill>
              </a:rPr>
              <a:t>        </a:t>
            </a:r>
            <a:r>
              <a:rPr lang="en-US" altLang="en-US" b="1" dirty="0" err="1">
                <a:solidFill>
                  <a:srgbClr val="FFFF00"/>
                </a:solidFill>
              </a:rPr>
              <a:t>là</a:t>
            </a:r>
            <a:r>
              <a:rPr lang="en-US" altLang="en-US" b="1" dirty="0">
                <a:solidFill>
                  <a:srgbClr val="FFFF00"/>
                </a:solidFill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</a:rPr>
              <a:t>nghiệm</a:t>
            </a:r>
            <a:r>
              <a:rPr lang="en-US" altLang="en-US" b="1" dirty="0">
                <a:solidFill>
                  <a:srgbClr val="FFFF00"/>
                </a:solidFill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</a:rPr>
              <a:t>của</a:t>
            </a:r>
            <a:r>
              <a:rPr lang="en-US" altLang="en-US" b="1" dirty="0">
                <a:solidFill>
                  <a:srgbClr val="FFFF00"/>
                </a:solidFill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</a:rPr>
              <a:t>bất</a:t>
            </a:r>
            <a:r>
              <a:rPr lang="en-US" altLang="en-US" b="1" dirty="0">
                <a:solidFill>
                  <a:srgbClr val="FFFF00"/>
                </a:solidFill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</a:rPr>
              <a:t>phương</a:t>
            </a:r>
            <a:r>
              <a:rPr lang="en-US" altLang="en-US" b="1" dirty="0">
                <a:solidFill>
                  <a:srgbClr val="FFFF00"/>
                </a:solidFill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</a:rPr>
              <a:t>trình</a:t>
            </a:r>
            <a:r>
              <a:rPr lang="en-US" altLang="en-US" b="1" dirty="0">
                <a:solidFill>
                  <a:srgbClr val="FFFF00"/>
                </a:solidFill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</a:rPr>
              <a:t>nào</a:t>
            </a:r>
            <a:endParaRPr lang="en-US" altLang="en-US" dirty="0">
              <a:solidFill>
                <a:srgbClr val="FFFF00"/>
              </a:solidFill>
            </a:endParaRPr>
          </a:p>
        </p:txBody>
      </p:sp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1725614" y="0"/>
            <a:ext cx="320675" cy="653415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6986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vi-VN" altLang="en-US" sz="2000"/>
            </a:p>
          </p:txBody>
        </p:sp>
        <p:sp>
          <p:nvSpPr>
            <p:cNvPr id="25634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vi-VN" altLang="en-US" sz="2000"/>
            </a:p>
          </p:txBody>
        </p:sp>
        <p:sp>
          <p:nvSpPr>
            <p:cNvPr id="25635" name="Rectangle 13"/>
            <p:cNvSpPr>
              <a:spLocks noChangeArrowheads="1"/>
            </p:cNvSpPr>
            <p:nvPr/>
          </p:nvSpPr>
          <p:spPr bwMode="auto">
            <a:xfrm>
              <a:off x="324013" y="-308986"/>
              <a:ext cx="75877" cy="7166986"/>
            </a:xfrm>
            <a:prstGeom prst="rect">
              <a:avLst/>
            </a:prstGeom>
            <a:solidFill>
              <a:srgbClr val="A3C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vi-VN" altLang="en-US" sz="2000"/>
            </a:p>
          </p:txBody>
        </p:sp>
      </p:grp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1" y="20875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2" y="1693069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7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52651" y="1828801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vi-VN" altLang="en-US" sz="2000"/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362201" y="20574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1408112" y="457200"/>
            <a:ext cx="1106488" cy="655638"/>
            <a:chOff x="5106" y="3426"/>
            <a:chExt cx="582" cy="345"/>
          </a:xfrm>
        </p:grpSpPr>
        <p:pic>
          <p:nvPicPr>
            <p:cNvPr id="25631" name="Picture 40" descr="Thumb"/>
            <p:cNvPicPr>
              <a:picLocks noChangeAspect="1" noChangeArrowheads="1"/>
            </p:cNvPicPr>
            <p:nvPr/>
          </p:nvPicPr>
          <p:blipFill>
            <a:blip r:embed="rId18">
              <a:clrChange>
                <a:clrFrom>
                  <a:srgbClr val="000300"/>
                </a:clrFrom>
                <a:clrTo>
                  <a:srgbClr val="0003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6" y="3426"/>
              <a:ext cx="582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32" name="Picture 43" descr="abu061[1]"/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938225" flipV="1">
              <a:off x="5268" y="3513"/>
              <a:ext cx="250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37" descr="Blue_chapterlist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30781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9" descr="Classicmode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9321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59">
            <a:hlinkHover r:id="" action="ppaction://noaction" highlightClick="1">
              <a:snd r:embed="rId17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230438" y="292893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vi-VN" altLang="en-US" sz="2000"/>
          </a:p>
        </p:txBody>
      </p:sp>
      <p:sp>
        <p:nvSpPr>
          <p:cNvPr id="12" name="WordArt 226"/>
          <p:cNvSpPr>
            <a:spLocks noChangeArrowheads="1" noChangeShapeType="1" noTextEdit="1"/>
          </p:cNvSpPr>
          <p:nvPr/>
        </p:nvSpPr>
        <p:spPr bwMode="auto">
          <a:xfrm>
            <a:off x="2339976" y="30416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pic>
        <p:nvPicPr>
          <p:cNvPr id="13" name="Picture 37" descr="Blue_chapterlist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40687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9" descr="Classicmode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4" y="4038600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59">
            <a:hlinkHover r:id="" action="ppaction://noaction" highlightClick="1">
              <a:snd r:embed="rId17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33601" y="4111626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vi-VN" altLang="en-US" sz="2000"/>
          </a:p>
        </p:txBody>
      </p:sp>
      <p:sp>
        <p:nvSpPr>
          <p:cNvPr id="17" name="WordArt 226"/>
          <p:cNvSpPr>
            <a:spLocks noChangeArrowheads="1" noChangeShapeType="1" noTextEdit="1"/>
          </p:cNvSpPr>
          <p:nvPr/>
        </p:nvSpPr>
        <p:spPr bwMode="auto">
          <a:xfrm>
            <a:off x="2339976" y="41846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pic>
        <p:nvPicPr>
          <p:cNvPr id="18" name="Picture 37" descr="Blue_chapterlist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50593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9" descr="Classicmode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2943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59">
            <a:hlinkHover r:id="" action="ppaction://noaction" highlightClick="1">
              <a:snd r:embed="rId17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33601" y="5407026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vi-VN" altLang="en-US" sz="2000"/>
          </a:p>
        </p:txBody>
      </p:sp>
      <p:sp>
        <p:nvSpPr>
          <p:cNvPr id="21" name="WordArt 226"/>
          <p:cNvSpPr>
            <a:spLocks noChangeArrowheads="1" noChangeShapeType="1" noTextEdit="1"/>
          </p:cNvSpPr>
          <p:nvPr/>
        </p:nvSpPr>
        <p:spPr bwMode="auto">
          <a:xfrm>
            <a:off x="2339976" y="54800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d</a:t>
            </a:r>
          </a:p>
        </p:txBody>
      </p:sp>
      <p:sp>
        <p:nvSpPr>
          <p:cNvPr id="289823" name="AutoShape 31"/>
          <p:cNvSpPr>
            <a:spLocks noChangeArrowheads="1"/>
          </p:cNvSpPr>
          <p:nvPr/>
        </p:nvSpPr>
        <p:spPr bwMode="auto">
          <a:xfrm>
            <a:off x="1752600" y="0"/>
            <a:ext cx="1676400" cy="16002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89824" name="WordArt 32"/>
          <p:cNvSpPr>
            <a:spLocks noChangeArrowheads="1" noChangeShapeType="1" noTextEdit="1"/>
          </p:cNvSpPr>
          <p:nvPr/>
        </p:nvSpPr>
        <p:spPr bwMode="auto">
          <a:xfrm>
            <a:off x="2238375" y="576263"/>
            <a:ext cx="685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Câu 1</a:t>
            </a:r>
          </a:p>
        </p:txBody>
      </p:sp>
      <p:sp>
        <p:nvSpPr>
          <p:cNvPr id="289825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177915" y="4172744"/>
            <a:ext cx="609600" cy="533400"/>
          </a:xfrm>
          <a:prstGeom prst="smileyFace">
            <a:avLst>
              <a:gd name="adj" fmla="val 4653"/>
            </a:avLst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/>
          </a:p>
        </p:txBody>
      </p:sp>
      <p:pic>
        <p:nvPicPr>
          <p:cNvPr id="25629" name="Picture 34" descr="L">
            <a:hlinkClick r:id="rId20" action="ppaction://hlinksldjump"/>
          </p:cNvPr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6477000"/>
            <a:ext cx="60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4311217" y="610897"/>
          <a:ext cx="419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419040" imgH="380880" progId="Equation.DSMT4">
                  <p:embed/>
                </p:oleObj>
              </mc:Choice>
              <mc:Fallback>
                <p:oleObj name="Equation" r:id="rId22" imgW="419040" imgH="38088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311217" y="610897"/>
                        <a:ext cx="4191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74388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89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6" dur="1500" fill="hold"/>
                                        <p:tgtEl>
                                          <p:spTgt spid="2898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89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2" presetClass="exit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2" presetClass="exit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2" presetClass="exit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2" presetClass="exit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9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2" presetClass="exit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2" presetClass="exit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289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897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 nodeType="clickPar">
                      <p:stCondLst>
                        <p:cond delay="0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2898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rchestra Hit-C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979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 nodeType="clickPar">
                      <p:stCondLst>
                        <p:cond delay="0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3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9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 nodeType="clickPar">
                      <p:stCondLst>
                        <p:cond delay="0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 nodeType="clickPar">
                      <p:stCondLst>
                        <p:cond delay="0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0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1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11" grpId="0" animBg="1"/>
      <p:bldP spid="16" grpId="0" animBg="1"/>
      <p:bldP spid="20" grpId="0" animBg="1"/>
      <p:bldP spid="289823" grpId="0" animBg="1"/>
      <p:bldP spid="289823" grpId="1" animBg="1"/>
      <p:bldP spid="2898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3337184" y="2166509"/>
            <a:ext cx="3963698" cy="914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1" dirty="0">
                <a:solidFill>
                  <a:schemeClr val="bg1"/>
                </a:solidFill>
              </a:rPr>
              <a:t>x </a:t>
            </a:r>
            <a:r>
              <a:rPr lang="en-US" altLang="en-US" b="1" dirty="0">
                <a:solidFill>
                  <a:schemeClr val="bg1"/>
                </a:solidFill>
                <a:cs typeface="Times New Roman" panose="02020603050405020304" pitchFamily="18" charset="0"/>
              </a:rPr>
              <a:t>&lt; 40</a:t>
            </a:r>
            <a:endParaRPr lang="en-US" altLang="en-US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293891" name="Picture 3" descr="NUT NEN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414" y="6057901"/>
            <a:ext cx="99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1725614" y="0"/>
            <a:ext cx="320675" cy="653415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6986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vi-VN" altLang="en-US" sz="2000"/>
            </a:p>
          </p:txBody>
        </p:sp>
        <p:sp>
          <p:nvSpPr>
            <p:cNvPr id="27682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vi-VN" altLang="en-US" sz="2000"/>
            </a:p>
          </p:txBody>
        </p:sp>
        <p:sp>
          <p:nvSpPr>
            <p:cNvPr id="27683" name="Rectangle 13"/>
            <p:cNvSpPr>
              <a:spLocks noChangeArrowheads="1"/>
            </p:cNvSpPr>
            <p:nvPr/>
          </p:nvSpPr>
          <p:spPr bwMode="auto">
            <a:xfrm>
              <a:off x="324013" y="-308986"/>
              <a:ext cx="75877" cy="7166986"/>
            </a:xfrm>
            <a:prstGeom prst="rect">
              <a:avLst/>
            </a:prstGeom>
            <a:solidFill>
              <a:srgbClr val="A3C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vi-VN" altLang="en-US" sz="2000"/>
            </a:p>
          </p:txBody>
        </p:sp>
      </p:grpSp>
      <p:sp>
        <p:nvSpPr>
          <p:cNvPr id="5" name="AutoShape 51"/>
          <p:cNvSpPr>
            <a:spLocks noChangeArrowheads="1"/>
          </p:cNvSpPr>
          <p:nvPr/>
        </p:nvSpPr>
        <p:spPr bwMode="auto">
          <a:xfrm>
            <a:off x="3299650" y="4489451"/>
            <a:ext cx="3940648" cy="9001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1"/>
              <a:t>x </a:t>
            </a:r>
            <a:r>
              <a:rPr lang="en-US" altLang="en-US" b="1">
                <a:cs typeface="Times New Roman" panose="02020603050405020304" pitchFamily="18" charset="0"/>
              </a:rPr>
              <a:t>≤ 40</a:t>
            </a:r>
            <a:endParaRPr lang="en-US" altLang="en-US" dirty="0"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1" y="2581276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322512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52651" y="2322513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vi-VN" altLang="en-US" sz="2000"/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362201" y="2551112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1408112" y="457200"/>
            <a:ext cx="1106488" cy="655638"/>
            <a:chOff x="5106" y="3426"/>
            <a:chExt cx="582" cy="345"/>
          </a:xfrm>
        </p:grpSpPr>
        <p:pic>
          <p:nvPicPr>
            <p:cNvPr id="27679" name="Picture 40" descr="Thumb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000300"/>
                </a:clrFrom>
                <a:clrTo>
                  <a:srgbClr val="0003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6" y="3426"/>
              <a:ext cx="582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80" name="Picture 43" descr="abu061[1]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938225" flipV="1">
              <a:off x="5268" y="3513"/>
              <a:ext cx="250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AutoShape 51"/>
          <p:cNvSpPr>
            <a:spLocks noChangeArrowheads="1"/>
          </p:cNvSpPr>
          <p:nvPr/>
        </p:nvSpPr>
        <p:spPr bwMode="auto">
          <a:xfrm>
            <a:off x="3257550" y="3276600"/>
            <a:ext cx="3982748" cy="914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1" dirty="0">
                <a:solidFill>
                  <a:schemeClr val="bg1"/>
                </a:solidFill>
              </a:rPr>
              <a:t>x &gt;</a:t>
            </a:r>
            <a:r>
              <a:rPr lang="en-US" altLang="en-US" b="1" dirty="0">
                <a:solidFill>
                  <a:schemeClr val="bg1"/>
                </a:solidFill>
                <a:cs typeface="Times New Roman" panose="02020603050405020304" pitchFamily="18" charset="0"/>
              </a:rPr>
              <a:t> 40</a:t>
            </a:r>
            <a:endParaRPr lang="en-US" altLang="en-US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347994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313112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230438" y="3346451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vi-VN" altLang="en-US" sz="2000"/>
          </a:p>
        </p:txBody>
      </p:sp>
      <p:sp>
        <p:nvSpPr>
          <p:cNvPr id="11" name="WordArt 226"/>
          <p:cNvSpPr>
            <a:spLocks noChangeArrowheads="1" noChangeShapeType="1" noTextEdit="1"/>
          </p:cNvSpPr>
          <p:nvPr/>
        </p:nvSpPr>
        <p:spPr bwMode="auto">
          <a:xfrm>
            <a:off x="2339976" y="3346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352800" y="5638800"/>
            <a:ext cx="3887498" cy="76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b="1" dirty="0"/>
              <a:t>                 x </a:t>
            </a:r>
            <a:r>
              <a:rPr lang="en-US" b="1" dirty="0">
                <a:cs typeface="Times New Roman" pitchFamily="18" charset="0"/>
              </a:rPr>
              <a:t>≥</a:t>
            </a:r>
            <a:r>
              <a:rPr lang="en-US" altLang="en-US" b="1" dirty="0">
                <a:cs typeface="Times New Roman" panose="02020603050405020304" pitchFamily="18" charset="0"/>
              </a:rPr>
              <a:t> 40</a:t>
            </a:r>
            <a:endParaRPr lang="en-US" altLang="en-US" dirty="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en-US" b="1" dirty="0">
                <a:sym typeface="Symbol" panose="05050102010706020507" pitchFamily="18" charset="2"/>
              </a:rPr>
              <a:t> </a:t>
            </a:r>
          </a:p>
        </p:txBody>
      </p:sp>
      <p:pic>
        <p:nvPicPr>
          <p:cNvPr id="13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43735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34340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33601" y="4416426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vi-VN" altLang="en-US" sz="2000"/>
          </a:p>
        </p:txBody>
      </p:sp>
      <p:sp>
        <p:nvSpPr>
          <p:cNvPr id="17" name="WordArt 226"/>
          <p:cNvSpPr>
            <a:spLocks noChangeArrowheads="1" noChangeShapeType="1" noTextEdit="1"/>
          </p:cNvSpPr>
          <p:nvPr/>
        </p:nvSpPr>
        <p:spPr bwMode="auto">
          <a:xfrm>
            <a:off x="2339976" y="4489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pic>
        <p:nvPicPr>
          <p:cNvPr id="18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53641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5991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33601" y="5711826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vi-VN" altLang="en-US" sz="2000"/>
          </a:p>
        </p:txBody>
      </p:sp>
      <p:sp>
        <p:nvSpPr>
          <p:cNvPr id="21" name="WordArt 226"/>
          <p:cNvSpPr>
            <a:spLocks noChangeArrowheads="1" noChangeShapeType="1" noTextEdit="1"/>
          </p:cNvSpPr>
          <p:nvPr/>
        </p:nvSpPr>
        <p:spPr bwMode="auto">
          <a:xfrm>
            <a:off x="2339976" y="57848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d</a:t>
            </a:r>
          </a:p>
        </p:txBody>
      </p:sp>
      <p:sp>
        <p:nvSpPr>
          <p:cNvPr id="293919" name="AutoShape 31"/>
          <p:cNvSpPr>
            <a:spLocks noChangeArrowheads="1"/>
          </p:cNvSpPr>
          <p:nvPr/>
        </p:nvSpPr>
        <p:spPr bwMode="auto">
          <a:xfrm>
            <a:off x="1364680" y="-76200"/>
            <a:ext cx="1570100" cy="16002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93920" name="WordArt 32"/>
          <p:cNvSpPr>
            <a:spLocks noChangeArrowheads="1" noChangeShapeType="1" noTextEdit="1"/>
          </p:cNvSpPr>
          <p:nvPr/>
        </p:nvSpPr>
        <p:spPr bwMode="auto">
          <a:xfrm>
            <a:off x="1821880" y="533400"/>
            <a:ext cx="762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Câu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293921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502685" y="4599523"/>
            <a:ext cx="609600" cy="533400"/>
          </a:xfrm>
          <a:prstGeom prst="smileyFace">
            <a:avLst>
              <a:gd name="adj" fmla="val 4653"/>
            </a:avLst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/>
          </a:p>
        </p:txBody>
      </p:sp>
      <p:pic>
        <p:nvPicPr>
          <p:cNvPr id="27677" name="Picture 34" descr="L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6477000"/>
            <a:ext cx="60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6" descr="「bien cam toc do」的圖片搜尋結果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20" y="12700"/>
            <a:ext cx="4152959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886346" y="78590"/>
            <a:ext cx="5067875" cy="169277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x(km/h)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-US" altLang="en-US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2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endParaRPr lang="en-US" altLang="en-US" sz="2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AutoShape 51">
            <a:extLst>
              <a:ext uri="{FF2B5EF4-FFF2-40B4-BE49-F238E27FC236}">
                <a16:creationId xmlns:a16="http://schemas.microsoft.com/office/drawing/2014/main" id="{62C77F80-AFA9-BDC8-042F-9AA408CD9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1128" y="2147675"/>
            <a:ext cx="3963698" cy="914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1" dirty="0"/>
              <a:t>x </a:t>
            </a:r>
            <a:r>
              <a:rPr lang="en-US" altLang="en-US" b="1" dirty="0">
                <a:cs typeface="Times New Roman" panose="02020603050405020304" pitchFamily="18" charset="0"/>
              </a:rPr>
              <a:t>&lt; 40</a:t>
            </a:r>
            <a:endParaRPr lang="en-US" altLang="en-US" dirty="0">
              <a:cs typeface="Times New Roman" panose="02020603050405020304" pitchFamily="18" charset="0"/>
            </a:endParaRPr>
          </a:p>
        </p:txBody>
      </p:sp>
      <p:sp>
        <p:nvSpPr>
          <p:cNvPr id="23" name="AutoShape 51">
            <a:extLst>
              <a:ext uri="{FF2B5EF4-FFF2-40B4-BE49-F238E27FC236}">
                <a16:creationId xmlns:a16="http://schemas.microsoft.com/office/drawing/2014/main" id="{219A8383-FD29-D7A4-88E3-1A6CB9A30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1935" y="3290459"/>
            <a:ext cx="3982748" cy="914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1" dirty="0"/>
              <a:t>x &gt;</a:t>
            </a:r>
            <a:r>
              <a:rPr lang="en-US" altLang="en-US" b="1" dirty="0">
                <a:cs typeface="Times New Roman" panose="02020603050405020304" pitchFamily="18" charset="0"/>
              </a:rPr>
              <a:t> 40</a:t>
            </a:r>
            <a:endParaRPr lang="en-US" altLang="en-US" dirty="0"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07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93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6" dur="1500" fill="hold"/>
                                        <p:tgtEl>
                                          <p:spTgt spid="2939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93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0" presetClass="emph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938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 nodeType="clickPar">
                      <p:stCondLst>
                        <p:cond delay="0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2939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rchestra Hit-C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389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 nodeType="clickPar">
                      <p:stCondLst>
                        <p:cond delay="0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37" grpId="0" animBg="1"/>
      <p:bldP spid="5" grpId="0" animBg="1"/>
      <p:bldP spid="5" grpId="1" animBg="1"/>
      <p:bldP spid="1043" grpId="0" animBg="1"/>
      <p:bldP spid="6" grpId="0" animBg="1"/>
      <p:bldP spid="9" grpId="0" animBg="1"/>
      <p:bldP spid="12" grpId="0" animBg="1"/>
      <p:bldP spid="16" grpId="0" animBg="1"/>
      <p:bldP spid="20" grpId="0" animBg="1"/>
      <p:bldP spid="293919" grpId="0" animBg="1"/>
      <p:bldP spid="293919" grpId="1" animBg="1"/>
      <p:bldP spid="293921" grpId="0" animBg="1"/>
      <p:bldP spid="22" grpId="0" animBg="1"/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3267075" y="2756549"/>
            <a:ext cx="6292025" cy="8574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1" dirty="0">
                <a:cs typeface="Times New Roman" panose="02020603050405020304" pitchFamily="18" charset="0"/>
              </a:rPr>
              <a:t>Sai </a:t>
            </a:r>
            <a:r>
              <a:rPr lang="vi-VN" altLang="en-US" b="1" dirty="0">
                <a:cs typeface="Times New Roman" panose="02020603050405020304" pitchFamily="18" charset="0"/>
              </a:rPr>
              <a:t>ở bước </a:t>
            </a:r>
            <a:r>
              <a:rPr lang="en-US" altLang="en-US" b="1" dirty="0">
                <a:cs typeface="Times New Roman" panose="02020603050405020304" pitchFamily="18" charset="0"/>
              </a:rPr>
              <a:t>B1</a:t>
            </a:r>
          </a:p>
        </p:txBody>
      </p:sp>
      <p:pic>
        <p:nvPicPr>
          <p:cNvPr id="293891" name="Picture 3" descr="NUT NEN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969" y="6184276"/>
            <a:ext cx="99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2706117" y="113556"/>
            <a:ext cx="5190684" cy="1690131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en-US" b="1" dirty="0">
              <a:solidFill>
                <a:srgbClr val="FFFFFF"/>
              </a:solidFill>
            </a:endParaRPr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1725614" y="0"/>
            <a:ext cx="320675" cy="653415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6986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vi-VN" altLang="en-US" sz="2000"/>
            </a:p>
          </p:txBody>
        </p:sp>
        <p:sp>
          <p:nvSpPr>
            <p:cNvPr id="27682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vi-VN" altLang="en-US" sz="2000"/>
            </a:p>
          </p:txBody>
        </p:sp>
        <p:sp>
          <p:nvSpPr>
            <p:cNvPr id="27683" name="Rectangle 13"/>
            <p:cNvSpPr>
              <a:spLocks noChangeArrowheads="1"/>
            </p:cNvSpPr>
            <p:nvPr/>
          </p:nvSpPr>
          <p:spPr bwMode="auto">
            <a:xfrm>
              <a:off x="324013" y="-308986"/>
              <a:ext cx="75877" cy="7166986"/>
            </a:xfrm>
            <a:prstGeom prst="rect">
              <a:avLst/>
            </a:prstGeom>
            <a:solidFill>
              <a:srgbClr val="A3C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vi-VN" altLang="en-US" sz="2000"/>
            </a:p>
          </p:txBody>
        </p:sp>
      </p:grpSp>
      <p:sp>
        <p:nvSpPr>
          <p:cNvPr id="5" name="AutoShape 51"/>
          <p:cNvSpPr>
            <a:spLocks noChangeArrowheads="1"/>
          </p:cNvSpPr>
          <p:nvPr/>
        </p:nvSpPr>
        <p:spPr bwMode="auto">
          <a:xfrm>
            <a:off x="3223450" y="5805488"/>
            <a:ext cx="6301550" cy="75247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1" dirty="0">
                <a:cs typeface="Times New Roman" panose="02020603050405020304" pitchFamily="18" charset="0"/>
              </a:rPr>
              <a:t>Sai </a:t>
            </a:r>
            <a:r>
              <a:rPr lang="vi-VN" altLang="en-US" b="1" dirty="0">
                <a:cs typeface="Times New Roman" panose="02020603050405020304" pitchFamily="18" charset="0"/>
              </a:rPr>
              <a:t>ở bước </a:t>
            </a:r>
            <a:r>
              <a:rPr lang="en-US" altLang="en-US" b="1" dirty="0">
                <a:cs typeface="Times New Roman" panose="02020603050405020304" pitchFamily="18" charset="0"/>
              </a:rPr>
              <a:t>B4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017" y="3009202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724402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52651" y="2724403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vi-VN" altLang="en-US" sz="2000"/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362201" y="2953002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1408112" y="457200"/>
            <a:ext cx="1106488" cy="655638"/>
            <a:chOff x="5106" y="3426"/>
            <a:chExt cx="582" cy="345"/>
          </a:xfrm>
        </p:grpSpPr>
        <p:pic>
          <p:nvPicPr>
            <p:cNvPr id="27679" name="Picture 40" descr="Thumb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000300"/>
                </a:clrFrom>
                <a:clrTo>
                  <a:srgbClr val="0003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6" y="3426"/>
              <a:ext cx="582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80" name="Picture 43" descr="abu061[1]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938225" flipV="1">
              <a:off x="5268" y="3513"/>
              <a:ext cx="250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AutoShape 51"/>
          <p:cNvSpPr>
            <a:spLocks noChangeArrowheads="1"/>
          </p:cNvSpPr>
          <p:nvPr/>
        </p:nvSpPr>
        <p:spPr bwMode="auto">
          <a:xfrm>
            <a:off x="3257550" y="3733800"/>
            <a:ext cx="6301550" cy="914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1" dirty="0">
                <a:cs typeface="Times New Roman" panose="02020603050405020304" pitchFamily="18" charset="0"/>
              </a:rPr>
              <a:t>Sai </a:t>
            </a:r>
            <a:r>
              <a:rPr lang="vi-VN" altLang="en-US" b="1" dirty="0">
                <a:cs typeface="Times New Roman" panose="02020603050405020304" pitchFamily="18" charset="0"/>
              </a:rPr>
              <a:t>ở bước </a:t>
            </a:r>
            <a:r>
              <a:rPr lang="en-US" altLang="en-US" b="1" dirty="0"/>
              <a:t>B2</a:t>
            </a:r>
            <a:endParaRPr lang="en-US" altLang="en-US" dirty="0">
              <a:cs typeface="Times New Roman" panose="02020603050405020304" pitchFamily="18" charset="0"/>
            </a:endParaRPr>
          </a:p>
        </p:txBody>
      </p:sp>
      <p:pic>
        <p:nvPicPr>
          <p:cNvPr id="7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495" y="3987463"/>
            <a:ext cx="939399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770312"/>
            <a:ext cx="1326389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230438" y="3803651"/>
            <a:ext cx="1293556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vi-VN" altLang="en-US" sz="2000"/>
          </a:p>
        </p:txBody>
      </p:sp>
      <p:sp>
        <p:nvSpPr>
          <p:cNvPr id="11" name="WordArt 226"/>
          <p:cNvSpPr>
            <a:spLocks noChangeArrowheads="1" noChangeShapeType="1" noTextEdit="1"/>
          </p:cNvSpPr>
          <p:nvPr/>
        </p:nvSpPr>
        <p:spPr bwMode="auto">
          <a:xfrm>
            <a:off x="2179164" y="3957639"/>
            <a:ext cx="728411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276600" y="4800600"/>
            <a:ext cx="6248400" cy="76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b="1" dirty="0"/>
              <a:t> </a:t>
            </a:r>
            <a:r>
              <a:rPr lang="en-US" altLang="en-US" b="1" dirty="0">
                <a:cs typeface="Times New Roman" panose="02020603050405020304" pitchFamily="18" charset="0"/>
              </a:rPr>
              <a:t>Sai </a:t>
            </a:r>
            <a:r>
              <a:rPr lang="vi-VN" altLang="en-US" b="1" dirty="0">
                <a:cs typeface="Times New Roman" panose="02020603050405020304" pitchFamily="18" charset="0"/>
              </a:rPr>
              <a:t>ở bước </a:t>
            </a:r>
            <a:r>
              <a:rPr lang="en-US" altLang="en-US" b="1" dirty="0"/>
              <a:t>B3</a:t>
            </a:r>
            <a:endParaRPr lang="en-US" altLang="en-US" b="1" dirty="0">
              <a:solidFill>
                <a:srgbClr val="FFFFFF"/>
              </a:solidFill>
              <a:sym typeface="Symbol" panose="05050102010706020507" pitchFamily="18" charset="2"/>
            </a:endParaRPr>
          </a:p>
        </p:txBody>
      </p:sp>
      <p:pic>
        <p:nvPicPr>
          <p:cNvPr id="13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5689601"/>
            <a:ext cx="94943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659437"/>
            <a:ext cx="1597961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057401" y="5732463"/>
            <a:ext cx="1307377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vi-VN" altLang="en-US" sz="2000"/>
          </a:p>
        </p:txBody>
      </p:sp>
      <p:sp>
        <p:nvSpPr>
          <p:cNvPr id="17" name="WordArt 226"/>
          <p:cNvSpPr>
            <a:spLocks noChangeArrowheads="1" noChangeShapeType="1" noTextEdit="1"/>
          </p:cNvSpPr>
          <p:nvPr/>
        </p:nvSpPr>
        <p:spPr bwMode="auto">
          <a:xfrm>
            <a:off x="2263776" y="5805487"/>
            <a:ext cx="73619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d</a:t>
            </a:r>
          </a:p>
        </p:txBody>
      </p:sp>
      <p:pic>
        <p:nvPicPr>
          <p:cNvPr id="18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194" y="4942502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7609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057401" y="4873626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vi-VN" altLang="en-US" sz="2000"/>
          </a:p>
        </p:txBody>
      </p:sp>
      <p:sp>
        <p:nvSpPr>
          <p:cNvPr id="21" name="WordArt 226"/>
          <p:cNvSpPr>
            <a:spLocks noChangeArrowheads="1" noChangeShapeType="1" noTextEdit="1"/>
          </p:cNvSpPr>
          <p:nvPr/>
        </p:nvSpPr>
        <p:spPr bwMode="auto">
          <a:xfrm>
            <a:off x="2263776" y="49466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293919" name="AutoShape 31"/>
          <p:cNvSpPr>
            <a:spLocks noChangeArrowheads="1"/>
          </p:cNvSpPr>
          <p:nvPr/>
        </p:nvSpPr>
        <p:spPr bwMode="auto">
          <a:xfrm>
            <a:off x="1364680" y="-76200"/>
            <a:ext cx="1570100" cy="16002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93920" name="WordArt 32"/>
          <p:cNvSpPr>
            <a:spLocks noChangeArrowheads="1" noChangeShapeType="1" noTextEdit="1"/>
          </p:cNvSpPr>
          <p:nvPr/>
        </p:nvSpPr>
        <p:spPr bwMode="auto">
          <a:xfrm>
            <a:off x="1821880" y="533400"/>
            <a:ext cx="762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Câu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293921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711085" y="5927725"/>
            <a:ext cx="609600" cy="533400"/>
          </a:xfrm>
          <a:prstGeom prst="smileyFace">
            <a:avLst>
              <a:gd name="adj" fmla="val 4653"/>
            </a:avLst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/>
          </a:p>
        </p:txBody>
      </p:sp>
      <p:pic>
        <p:nvPicPr>
          <p:cNvPr id="27677" name="Picture 34" descr="L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6638" y="6350803"/>
            <a:ext cx="60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utoShape 51">
            <a:extLst>
              <a:ext uri="{FF2B5EF4-FFF2-40B4-BE49-F238E27FC236}">
                <a16:creationId xmlns:a16="http://schemas.microsoft.com/office/drawing/2014/main" id="{B77BCBA6-698E-C13E-29AD-65BD09075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3980" y="91206"/>
            <a:ext cx="6931525" cy="2589143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en-US" b="1" dirty="0">
              <a:solidFill>
                <a:srgbClr val="FFFFFF"/>
              </a:solidFill>
            </a:endParaRPr>
          </a:p>
        </p:txBody>
      </p:sp>
      <p:sp>
        <p:nvSpPr>
          <p:cNvPr id="23" name="Text Box 2">
            <a:extLst>
              <a:ext uri="{FF2B5EF4-FFF2-40B4-BE49-F238E27FC236}">
                <a16:creationId xmlns:a16="http://schemas.microsoft.com/office/drawing/2014/main" id="{D28F2725-6274-B39D-58C3-AE625F06C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8722"/>
            <a:ext cx="6858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000" b="0" dirty="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3000" b="0" dirty="0" err="1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Tìm</a:t>
            </a:r>
            <a:r>
              <a:rPr lang="en-US" sz="3000" b="0" dirty="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3000" b="0" dirty="0" err="1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lỗi</a:t>
            </a:r>
            <a:r>
              <a:rPr lang="en-US" sz="3000" b="0" dirty="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3000" b="0" dirty="0" err="1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trong</a:t>
            </a:r>
            <a:r>
              <a:rPr lang="en-US" sz="3000" b="0" dirty="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3000" b="0" dirty="0" err="1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lời</a:t>
            </a:r>
            <a:r>
              <a:rPr lang="en-US" sz="3000" b="0" dirty="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3000" b="0" dirty="0" err="1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giải</a:t>
            </a:r>
            <a:r>
              <a:rPr lang="en-US" sz="3000" b="0" dirty="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3000" b="0" dirty="0" err="1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bài</a:t>
            </a:r>
            <a:r>
              <a:rPr lang="en-US" sz="3000" b="0" dirty="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3000" b="0" dirty="0" err="1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toán</a:t>
            </a:r>
            <a:r>
              <a:rPr lang="en-US" sz="3000" b="0" dirty="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3000" b="0" dirty="0" err="1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sau</a:t>
            </a:r>
            <a:r>
              <a:rPr lang="en-US" sz="3000" b="0" dirty="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:</a:t>
            </a:r>
          </a:p>
        </p:txBody>
      </p:sp>
      <p:sp>
        <p:nvSpPr>
          <p:cNvPr id="24" name="Text Box 4">
            <a:hlinkClick r:id="" action="ppaction://noaction"/>
            <a:extLst>
              <a:ext uri="{FF2B5EF4-FFF2-40B4-BE49-F238E27FC236}">
                <a16:creationId xmlns:a16="http://schemas.microsoft.com/office/drawing/2014/main" id="{74576A51-335F-00B6-1126-C3F9610B9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987537"/>
            <a:ext cx="39792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 dirty="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b="0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B2</a:t>
            </a:r>
            <a:r>
              <a:rPr lang="en-US" b="0" dirty="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,   - 6x + 2x &lt; 14 - 15</a:t>
            </a:r>
            <a:endParaRPr lang="en-US" b="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5" name="Text Box 5">
            <a:hlinkClick r:id="" action="ppaction://noaction"/>
            <a:extLst>
              <a:ext uri="{FF2B5EF4-FFF2-40B4-BE49-F238E27FC236}">
                <a16:creationId xmlns:a16="http://schemas.microsoft.com/office/drawing/2014/main" id="{38B79AF3-4995-AE5D-CFEC-06CCE076B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5714" y="1457826"/>
            <a:ext cx="44133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B3,            </a:t>
            </a:r>
            <a:r>
              <a:rPr lang="en-US" b="0" dirty="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- 4x &lt; - 1</a:t>
            </a:r>
            <a:endParaRPr lang="en-US" b="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6" name="Text Box 8">
            <a:hlinkClick r:id="" action="ppaction://noaction"/>
            <a:extLst>
              <a:ext uri="{FF2B5EF4-FFF2-40B4-BE49-F238E27FC236}">
                <a16:creationId xmlns:a16="http://schemas.microsoft.com/office/drawing/2014/main" id="{CC788EA3-8DA6-0E24-28FA-F12547A79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9863" y="514709"/>
            <a:ext cx="53177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 b="0" dirty="0">
                <a:solidFill>
                  <a:srgbClr val="FFFF00"/>
                </a:solidFill>
                <a:latin typeface="Arial" charset="0"/>
                <a:sym typeface="Symbol" pitchFamily="18" charset="2"/>
              </a:rPr>
              <a:t>     </a:t>
            </a:r>
            <a:r>
              <a:rPr lang="en-US" sz="2400" b="0" dirty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  B1</a:t>
            </a:r>
            <a:r>
              <a:rPr lang="en-US" sz="2400" b="0" dirty="0">
                <a:solidFill>
                  <a:srgbClr val="FFFF00"/>
                </a:solidFill>
                <a:latin typeface="Arial" charset="0"/>
                <a:sym typeface="Symbol" pitchFamily="18" charset="2"/>
              </a:rPr>
              <a:t>,      </a:t>
            </a:r>
            <a:r>
              <a:rPr lang="en-US" b="0" dirty="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15  – 6x &lt; 14 – 2x</a:t>
            </a:r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C444A671-82A1-075B-BAE0-1939201ADA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1412537"/>
              </p:ext>
            </p:extLst>
          </p:nvPr>
        </p:nvGraphicFramePr>
        <p:xfrm>
          <a:off x="5301459" y="1753829"/>
          <a:ext cx="900809" cy="930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80880" imgH="393480" progId="Equation.DSMT4">
                  <p:embed/>
                </p:oleObj>
              </mc:Choice>
              <mc:Fallback>
                <p:oleObj name="Equation" r:id="rId14" imgW="380880" imgH="39348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C444A671-82A1-075B-BAE0-1939201ADA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301459" y="1753829"/>
                        <a:ext cx="900809" cy="9306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>
            <a:extLst>
              <a:ext uri="{FF2B5EF4-FFF2-40B4-BE49-F238E27FC236}">
                <a16:creationId xmlns:a16="http://schemas.microsoft.com/office/drawing/2014/main" id="{BCB9A7ED-399D-551D-2E1F-627293F7F5D2}"/>
              </a:ext>
            </a:extLst>
          </p:cNvPr>
          <p:cNvSpPr/>
          <p:nvPr/>
        </p:nvSpPr>
        <p:spPr>
          <a:xfrm>
            <a:off x="3260737" y="1935155"/>
            <a:ext cx="782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B4,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 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578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93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6" dur="1500" fill="hold"/>
                                        <p:tgtEl>
                                          <p:spTgt spid="2939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93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938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939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rchestra Hit-C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389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 nodeType="clickPar">
                      <p:stCondLst>
                        <p:cond delay="0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  <p:bldP spid="3" grpId="0" animBg="1"/>
      <p:bldP spid="5" grpId="0" animBg="1"/>
      <p:bldP spid="5" grpId="1" animBg="1"/>
      <p:bldP spid="1043" grpId="0" animBg="1"/>
      <p:bldP spid="6" grpId="0" animBg="1"/>
      <p:bldP spid="9" grpId="0" animBg="1"/>
      <p:bldP spid="12" grpId="0" animBg="1"/>
      <p:bldP spid="16" grpId="0" animBg="1"/>
      <p:bldP spid="20" grpId="0" animBg="1"/>
      <p:bldP spid="293919" grpId="0" animBg="1"/>
      <p:bldP spid="293919" grpId="1" animBg="1"/>
      <p:bldP spid="2939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5105400" y="1219201"/>
            <a:ext cx="2438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1800">
              <a:latin typeface="Arial" panose="020B0604020202020204" pitchFamily="34" charset="0"/>
            </a:endParaRPr>
          </a:p>
        </p:txBody>
      </p:sp>
      <p:pic>
        <p:nvPicPr>
          <p:cNvPr id="26629" name="Picture 6" descr="__WEL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farvetblomst00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4928" y="609600"/>
            <a:ext cx="9525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7" descr="farvetblomst00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0" y="609600"/>
            <a:ext cx="990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6" descr="495098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720" y="6172200"/>
            <a:ext cx="144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6" descr="495098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918" y="6180622"/>
            <a:ext cx="144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6" descr="495098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117" y="6172200"/>
            <a:ext cx="144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6" descr="495098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675" y="6165847"/>
            <a:ext cx="18622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6" name="Text Box 16">
            <a:hlinkClick r:id="rId6" action="ppaction://hlinkpres?slideindex=1&amp;slidetitle="/>
          </p:cNvPr>
          <p:cNvSpPr txBox="1">
            <a:spLocks noChangeArrowheads="1"/>
          </p:cNvSpPr>
          <p:nvPr/>
        </p:nvSpPr>
        <p:spPr bwMode="auto">
          <a:xfrm>
            <a:off x="4258180" y="3360738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vi-VN" altLang="en-US" sz="1800">
              <a:latin typeface="Arial" panose="020B0604020202020204" pitchFamily="34" charset="0"/>
            </a:endParaRPr>
          </a:p>
        </p:txBody>
      </p:sp>
      <p:grpSp>
        <p:nvGrpSpPr>
          <p:cNvPr id="26637" name="Group 27"/>
          <p:cNvGrpSpPr>
            <a:grpSpLocks/>
          </p:cNvGrpSpPr>
          <p:nvPr/>
        </p:nvGrpSpPr>
        <p:grpSpPr bwMode="auto">
          <a:xfrm>
            <a:off x="4191000" y="2514600"/>
            <a:ext cx="3810000" cy="2787650"/>
            <a:chOff x="1680" y="1566"/>
            <a:chExt cx="2400" cy="1756"/>
          </a:xfrm>
        </p:grpSpPr>
        <p:pic>
          <p:nvPicPr>
            <p:cNvPr id="26645" name="Picture 13">
              <a:hlinkClick r:id="rId6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728"/>
              <a:ext cx="2400" cy="1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46" name="Picture 14" descr="treefrog">
              <a:hlinkClick r:id="" action="ppaction://noaction"/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238"/>
              <a:ext cx="683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47" name="Picture 15" descr="RDJ42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1566"/>
              <a:ext cx="1275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48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1728" y="2208"/>
              <a:ext cx="1392" cy="86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>
                  <a:solidFill>
                    <a:srgbClr val="FF3300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cs typeface="Times New Roman" panose="02020603050405020304" pitchFamily="18" charset="0"/>
                </a:rPr>
                <a:t>MỘT TRÀNG</a:t>
              </a:r>
            </a:p>
            <a:p>
              <a:pPr algn="ctr"/>
              <a:r>
                <a:rPr lang="en-US" sz="2800" kern="10">
                  <a:solidFill>
                    <a:srgbClr val="FF3300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cs typeface="Times New Roman" panose="02020603050405020304" pitchFamily="18" charset="0"/>
                </a:rPr>
                <a:t>   VỖ TAY</a:t>
              </a:r>
            </a:p>
          </p:txBody>
        </p:sp>
      </p:grpSp>
      <p:sp>
        <p:nvSpPr>
          <p:cNvPr id="290834" name="WordArt 18"/>
          <p:cNvSpPr>
            <a:spLocks noChangeArrowheads="1" noChangeShapeType="1" noTextEdit="1"/>
          </p:cNvSpPr>
          <p:nvPr/>
        </p:nvSpPr>
        <p:spPr bwMode="auto">
          <a:xfrm>
            <a:off x="3657600" y="1066800"/>
            <a:ext cx="5181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Em nhận được một món quà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290835" name="Rectangle 19"/>
          <p:cNvSpPr>
            <a:spLocks noChangeArrowheads="1"/>
          </p:cNvSpPr>
          <p:nvPr/>
        </p:nvSpPr>
        <p:spPr bwMode="auto">
          <a:xfrm>
            <a:off x="4191001" y="3276600"/>
            <a:ext cx="2347913" cy="19812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000076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vi-VN" altLang="en-US" sz="18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26641" name="Picture 21" descr="L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6477000"/>
            <a:ext cx="60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2" name="Picture 6" descr="495098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462" y="6172200"/>
            <a:ext cx="144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3" name="Picture 23" descr="farvetblomst00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0" y="4648200"/>
            <a:ext cx="990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4" name="Picture 24" descr="farvetblomst00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01200" y="4076700"/>
            <a:ext cx="990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668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9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5000" fill="hold"/>
                                        <p:tgtEl>
                                          <p:spTgt spid="2908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3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3336925" y="5257800"/>
            <a:ext cx="6877050" cy="914400"/>
            <a:chOff x="1104" y="3312"/>
            <a:chExt cx="4380" cy="576"/>
          </a:xfrm>
          <a:solidFill>
            <a:schemeClr val="bg1"/>
          </a:solidFill>
        </p:grpSpPr>
        <p:sp>
          <p:nvSpPr>
            <p:cNvPr id="29737" name="AutoShape 51"/>
            <p:cNvSpPr>
              <a:spLocks noChangeArrowheads="1"/>
            </p:cNvSpPr>
            <p:nvPr/>
          </p:nvSpPr>
          <p:spPr bwMode="auto">
            <a:xfrm>
              <a:off x="1104" y="3312"/>
              <a:ext cx="4380" cy="576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vi-VN" altLang="en-US" b="1">
                <a:solidFill>
                  <a:srgbClr val="FFFFFF"/>
                </a:solidFill>
                <a:sym typeface="Symbol" panose="05050102010706020507" pitchFamily="18" charset="2"/>
              </a:endParaRPr>
            </a:p>
          </p:txBody>
        </p:sp>
        <p:graphicFrame>
          <p:nvGraphicFramePr>
            <p:cNvPr id="29738" name="Object 37"/>
            <p:cNvGraphicFramePr>
              <a:graphicFrameLocks noChangeAspect="1"/>
            </p:cNvGraphicFramePr>
            <p:nvPr/>
          </p:nvGraphicFramePr>
          <p:xfrm>
            <a:off x="1488" y="3360"/>
            <a:ext cx="3624" cy="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5753100" imgH="812800" progId="Equation.DSMT4">
                    <p:embed/>
                  </p:oleObj>
                </mc:Choice>
                <mc:Fallback>
                  <p:oleObj name="Equation" r:id="rId5" imgW="5753100" imgH="812800" progId="Equation.DSMT4">
                    <p:embed/>
                    <p:pic>
                      <p:nvPicPr>
                        <p:cNvPr id="29738" name="Object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8" y="3360"/>
                          <a:ext cx="3624" cy="5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3336925" y="4037514"/>
            <a:ext cx="6828841" cy="838200"/>
            <a:chOff x="1104" y="2592"/>
            <a:chExt cx="4416" cy="586"/>
          </a:xfrm>
          <a:solidFill>
            <a:schemeClr val="bg1"/>
          </a:solidFill>
        </p:grpSpPr>
        <p:sp>
          <p:nvSpPr>
            <p:cNvPr id="29735" name="AutoShape 51"/>
            <p:cNvSpPr>
              <a:spLocks noChangeArrowheads="1"/>
            </p:cNvSpPr>
            <p:nvPr/>
          </p:nvSpPr>
          <p:spPr bwMode="auto">
            <a:xfrm>
              <a:off x="1104" y="2592"/>
              <a:ext cx="4416" cy="586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2800">
                  <a:solidFill>
                    <a:schemeClr val="bg1"/>
                  </a:solidFill>
                </a:rPr>
                <a:t> </a:t>
              </a:r>
              <a:endParaRPr lang="en-US" altLang="en-US" b="1">
                <a:solidFill>
                  <a:srgbClr val="FFFFFF"/>
                </a:solidFill>
                <a:sym typeface="Symbol" panose="05050102010706020507" pitchFamily="18" charset="2"/>
              </a:endParaRPr>
            </a:p>
          </p:txBody>
        </p:sp>
        <p:graphicFrame>
          <p:nvGraphicFramePr>
            <p:cNvPr id="29736" name="Object 45"/>
            <p:cNvGraphicFramePr>
              <a:graphicFrameLocks noChangeAspect="1"/>
            </p:cNvGraphicFramePr>
            <p:nvPr/>
          </p:nvGraphicFramePr>
          <p:xfrm>
            <a:off x="1776" y="2784"/>
            <a:ext cx="2536" cy="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4025900" imgH="279400" progId="Equation.DSMT4">
                    <p:embed/>
                  </p:oleObj>
                </mc:Choice>
                <mc:Fallback>
                  <p:oleObj name="Equation" r:id="rId7" imgW="4025900" imgH="279400" progId="Equation.DSMT4">
                    <p:embed/>
                    <p:pic>
                      <p:nvPicPr>
                        <p:cNvPr id="29736" name="Object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6" y="2784"/>
                          <a:ext cx="2536" cy="1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3276600" y="2895600"/>
            <a:ext cx="6877050" cy="838200"/>
            <a:chOff x="1104" y="1824"/>
            <a:chExt cx="4332" cy="528"/>
          </a:xfrm>
        </p:grpSpPr>
        <p:sp>
          <p:nvSpPr>
            <p:cNvPr id="29733" name="AutoShape 51"/>
            <p:cNvSpPr>
              <a:spLocks noChangeArrowheads="1"/>
            </p:cNvSpPr>
            <p:nvPr/>
          </p:nvSpPr>
          <p:spPr bwMode="auto">
            <a:xfrm>
              <a:off x="1104" y="1824"/>
              <a:ext cx="4332" cy="528"/>
            </a:xfrm>
            <a:prstGeom prst="roundRect">
              <a:avLst>
                <a:gd name="adj" fmla="val 16667"/>
              </a:avLst>
            </a:pr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vi-VN" altLang="en-US" b="1">
                <a:solidFill>
                  <a:srgbClr val="FFFFFF"/>
                </a:solidFill>
                <a:sym typeface="Symbol" panose="05050102010706020507" pitchFamily="18" charset="2"/>
              </a:endParaRPr>
            </a:p>
          </p:txBody>
        </p:sp>
        <p:graphicFrame>
          <p:nvGraphicFramePr>
            <p:cNvPr id="29734" name="Object 46"/>
            <p:cNvGraphicFramePr>
              <a:graphicFrameLocks noChangeAspect="1"/>
            </p:cNvGraphicFramePr>
            <p:nvPr/>
          </p:nvGraphicFramePr>
          <p:xfrm>
            <a:off x="1344" y="1824"/>
            <a:ext cx="3624" cy="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5753100" imgH="812800" progId="Equation.DSMT4">
                    <p:embed/>
                  </p:oleObj>
                </mc:Choice>
                <mc:Fallback>
                  <p:oleObj name="Equation" r:id="rId9" imgW="5753100" imgH="812800" progId="Equation.DSMT4">
                    <p:embed/>
                    <p:pic>
                      <p:nvPicPr>
                        <p:cNvPr id="29734" name="Object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4" y="1824"/>
                          <a:ext cx="3624" cy="5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49"/>
          <p:cNvGrpSpPr>
            <a:grpSpLocks/>
          </p:cNvGrpSpPr>
          <p:nvPr/>
        </p:nvGrpSpPr>
        <p:grpSpPr bwMode="auto">
          <a:xfrm>
            <a:off x="3276600" y="1676400"/>
            <a:ext cx="6877050" cy="838200"/>
            <a:chOff x="1104" y="1008"/>
            <a:chExt cx="4332" cy="576"/>
          </a:xfrm>
        </p:grpSpPr>
        <p:sp>
          <p:nvSpPr>
            <p:cNvPr id="29731" name="AutoShape 51"/>
            <p:cNvSpPr>
              <a:spLocks noChangeArrowheads="1"/>
            </p:cNvSpPr>
            <p:nvPr/>
          </p:nvSpPr>
          <p:spPr bwMode="auto">
            <a:xfrm>
              <a:off x="1104" y="1008"/>
              <a:ext cx="4332" cy="576"/>
            </a:xfrm>
            <a:prstGeom prst="roundRect">
              <a:avLst>
                <a:gd name="adj" fmla="val 16667"/>
              </a:avLst>
            </a:pr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b="1">
                  <a:solidFill>
                    <a:srgbClr val="FFFFFF"/>
                  </a:solidFill>
                  <a:sym typeface="Symbol" panose="05050102010706020507" pitchFamily="18" charset="2"/>
                </a:rPr>
                <a:t> </a:t>
              </a:r>
              <a:endParaRPr lang="en-US" altLang="en-US" sz="2800">
                <a:solidFill>
                  <a:srgbClr val="FFFFFF"/>
                </a:solidFill>
              </a:endParaRPr>
            </a:p>
          </p:txBody>
        </p:sp>
        <p:graphicFrame>
          <p:nvGraphicFramePr>
            <p:cNvPr id="29732" name="Object 35"/>
            <p:cNvGraphicFramePr>
              <a:graphicFrameLocks noChangeAspect="1"/>
            </p:cNvGraphicFramePr>
            <p:nvPr/>
          </p:nvGraphicFramePr>
          <p:xfrm>
            <a:off x="1728" y="1248"/>
            <a:ext cx="2536" cy="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4025900" imgH="279400" progId="Equation.DSMT4">
                    <p:embed/>
                  </p:oleObj>
                </mc:Choice>
                <mc:Fallback>
                  <p:oleObj name="Equation" r:id="rId11" imgW="4025900" imgH="279400" progId="Equation.DSMT4">
                    <p:embed/>
                    <p:pic>
                      <p:nvPicPr>
                        <p:cNvPr id="29732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8" y="1248"/>
                          <a:ext cx="2536" cy="1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3124200" y="304800"/>
            <a:ext cx="7162800" cy="10668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b="1" dirty="0" err="1">
                <a:solidFill>
                  <a:srgbClr val="FFFF00"/>
                </a:solidFill>
              </a:rPr>
              <a:t>Tìm</a:t>
            </a:r>
            <a:r>
              <a:rPr lang="en-US" altLang="en-US" b="1" dirty="0">
                <a:solidFill>
                  <a:srgbClr val="FFFF00"/>
                </a:solidFill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</a:rPr>
              <a:t>lời</a:t>
            </a:r>
            <a:r>
              <a:rPr lang="en-US" altLang="en-US" b="1" dirty="0">
                <a:solidFill>
                  <a:srgbClr val="FFFF00"/>
                </a:solidFill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</a:rPr>
              <a:t>giải</a:t>
            </a:r>
            <a:r>
              <a:rPr lang="en-US" altLang="en-US" b="1" dirty="0">
                <a:solidFill>
                  <a:srgbClr val="FFFF00"/>
                </a:solidFill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</a:rPr>
              <a:t>đúng</a:t>
            </a:r>
            <a:r>
              <a:rPr lang="en-US" altLang="en-US" b="1" dirty="0">
                <a:solidFill>
                  <a:srgbClr val="FFFF00"/>
                </a:solidFill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</a:rPr>
              <a:t>trong</a:t>
            </a:r>
            <a:r>
              <a:rPr lang="en-US" altLang="en-US" b="1" dirty="0">
                <a:solidFill>
                  <a:srgbClr val="FFFF00"/>
                </a:solidFill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</a:rPr>
              <a:t>các</a:t>
            </a:r>
            <a:r>
              <a:rPr lang="en-US" altLang="en-US" b="1" dirty="0">
                <a:solidFill>
                  <a:srgbClr val="FFFF00"/>
                </a:solidFill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</a:rPr>
              <a:t>lời</a:t>
            </a:r>
            <a:r>
              <a:rPr lang="en-US" altLang="en-US" b="1" dirty="0">
                <a:solidFill>
                  <a:srgbClr val="FFFF00"/>
                </a:solidFill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</a:rPr>
              <a:t>giải</a:t>
            </a:r>
            <a:r>
              <a:rPr lang="en-US" altLang="en-US" b="1" dirty="0">
                <a:solidFill>
                  <a:srgbClr val="FFFF00"/>
                </a:solidFill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</a:rPr>
              <a:t>sau</a:t>
            </a:r>
            <a:r>
              <a:rPr lang="en-US" altLang="en-US" b="1" dirty="0">
                <a:solidFill>
                  <a:srgbClr val="FFFF00"/>
                </a:solidFill>
              </a:rPr>
              <a:t>:</a:t>
            </a:r>
          </a:p>
        </p:txBody>
      </p:sp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1752601" y="0"/>
            <a:ext cx="320675" cy="653415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6986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vi-VN" altLang="en-US" sz="2000"/>
            </a:p>
          </p:txBody>
        </p:sp>
        <p:sp>
          <p:nvSpPr>
            <p:cNvPr id="29729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vi-VN" altLang="en-US" sz="2000"/>
            </a:p>
          </p:txBody>
        </p:sp>
        <p:sp>
          <p:nvSpPr>
            <p:cNvPr id="29730" name="Rectangle 13"/>
            <p:cNvSpPr>
              <a:spLocks noChangeArrowheads="1"/>
            </p:cNvSpPr>
            <p:nvPr/>
          </p:nvSpPr>
          <p:spPr bwMode="auto">
            <a:xfrm>
              <a:off x="324014" y="-308986"/>
              <a:ext cx="75877" cy="7166986"/>
            </a:xfrm>
            <a:prstGeom prst="rect">
              <a:avLst/>
            </a:prstGeom>
            <a:solidFill>
              <a:srgbClr val="A3C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vi-VN" altLang="en-US" sz="2000"/>
            </a:p>
          </p:txBody>
        </p:sp>
      </p:grp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981200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880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5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52651" y="1828801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vi-VN" altLang="en-US" sz="2000"/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362201" y="20574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1524000" y="457200"/>
            <a:ext cx="1106488" cy="655638"/>
            <a:chOff x="5106" y="3426"/>
            <a:chExt cx="582" cy="345"/>
          </a:xfrm>
        </p:grpSpPr>
        <p:pic>
          <p:nvPicPr>
            <p:cNvPr id="29726" name="Picture 40" descr="Thumb"/>
            <p:cNvPicPr>
              <a:picLocks noChangeAspect="1" noChangeArrowheads="1"/>
            </p:cNvPicPr>
            <p:nvPr/>
          </p:nvPicPr>
          <p:blipFill>
            <a:blip r:embed="rId16">
              <a:clrChange>
                <a:clrFrom>
                  <a:srgbClr val="000300"/>
                </a:clrFrom>
                <a:clrTo>
                  <a:srgbClr val="0003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6" y="3426"/>
              <a:ext cx="582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7" name="Picture 43" descr="abu061[1]"/>
            <p:cNvPicPr>
              <a:picLocks noChangeAspect="1" noChangeArrowheads="1" noCrop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938225" flipV="1">
              <a:off x="5268" y="3513"/>
              <a:ext cx="250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37" descr="Blue_chapterlist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3048000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9" descr="Classicmode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9560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59">
            <a:hlinkHover r:id="" action="ppaction://noaction" highlightClick="1">
              <a:snd r:embed="rId15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230438" y="292893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vi-VN" altLang="en-US" sz="2000"/>
          </a:p>
        </p:txBody>
      </p:sp>
      <p:sp>
        <p:nvSpPr>
          <p:cNvPr id="12" name="WordArt 226"/>
          <p:cNvSpPr>
            <a:spLocks noChangeArrowheads="1" noChangeShapeType="1" noTextEdit="1"/>
          </p:cNvSpPr>
          <p:nvPr/>
        </p:nvSpPr>
        <p:spPr bwMode="auto">
          <a:xfrm>
            <a:off x="2339976" y="30416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pic>
        <p:nvPicPr>
          <p:cNvPr id="13" name="Picture 37" descr="Blue_chapterlist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9" y="4267200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9" descr="Classicmode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403860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59">
            <a:hlinkHover r:id="" action="ppaction://noaction" highlightClick="1">
              <a:snd r:embed="rId15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33601" y="4111626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vi-VN" altLang="en-US" sz="2000"/>
          </a:p>
        </p:txBody>
      </p:sp>
      <p:sp>
        <p:nvSpPr>
          <p:cNvPr id="17" name="WordArt 226"/>
          <p:cNvSpPr>
            <a:spLocks noChangeArrowheads="1" noChangeShapeType="1" noTextEdit="1"/>
          </p:cNvSpPr>
          <p:nvPr/>
        </p:nvSpPr>
        <p:spPr bwMode="auto">
          <a:xfrm>
            <a:off x="2339976" y="41846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pic>
        <p:nvPicPr>
          <p:cNvPr id="18" name="Picture 37" descr="Blue_chapterlist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4" y="5486400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9" descr="Classicmode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25780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59">
            <a:hlinkHover r:id="" action="ppaction://noaction" highlightClick="1">
              <a:snd r:embed="rId15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33601" y="5407026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vi-VN" altLang="en-US" sz="2000"/>
          </a:p>
        </p:txBody>
      </p:sp>
      <p:sp>
        <p:nvSpPr>
          <p:cNvPr id="21" name="WordArt 226"/>
          <p:cNvSpPr>
            <a:spLocks noChangeArrowheads="1" noChangeShapeType="1" noTextEdit="1"/>
          </p:cNvSpPr>
          <p:nvPr/>
        </p:nvSpPr>
        <p:spPr bwMode="auto">
          <a:xfrm>
            <a:off x="2339976" y="54800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d</a:t>
            </a:r>
          </a:p>
        </p:txBody>
      </p:sp>
      <p:sp>
        <p:nvSpPr>
          <p:cNvPr id="296991" name="AutoShape 31"/>
          <p:cNvSpPr>
            <a:spLocks noChangeArrowheads="1"/>
          </p:cNvSpPr>
          <p:nvPr/>
        </p:nvSpPr>
        <p:spPr bwMode="auto">
          <a:xfrm>
            <a:off x="1905000" y="-76200"/>
            <a:ext cx="1600200" cy="16002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96992" name="WordArt 32"/>
          <p:cNvSpPr>
            <a:spLocks noChangeArrowheads="1" noChangeShapeType="1" noTextEdit="1"/>
          </p:cNvSpPr>
          <p:nvPr/>
        </p:nvSpPr>
        <p:spPr bwMode="auto">
          <a:xfrm>
            <a:off x="2362200" y="523875"/>
            <a:ext cx="685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Câu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4</a:t>
            </a:r>
          </a:p>
        </p:txBody>
      </p:sp>
      <p:pic>
        <p:nvPicPr>
          <p:cNvPr id="29724" name="Picture 34" descr="L">
            <a:hlinkClick r:id="rId18" action="ppaction://hlinksldjump"/>
          </p:cNvPr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2424" y="6240694"/>
            <a:ext cx="60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51">
            <a:extLst>
              <a:ext uri="{FF2B5EF4-FFF2-40B4-BE49-F238E27FC236}">
                <a16:creationId xmlns:a16="http://schemas.microsoft.com/office/drawing/2014/main" id="{D6296F79-907B-3CDD-82D6-33633D475527}"/>
              </a:ext>
            </a:extLst>
          </p:cNvPr>
          <p:cNvGrpSpPr>
            <a:grpSpLocks/>
          </p:cNvGrpSpPr>
          <p:nvPr/>
        </p:nvGrpSpPr>
        <p:grpSpPr bwMode="auto">
          <a:xfrm>
            <a:off x="3346836" y="4038600"/>
            <a:ext cx="6711563" cy="838200"/>
            <a:chOff x="1104" y="2592"/>
            <a:chExt cx="4416" cy="586"/>
          </a:xfrm>
        </p:grpSpPr>
        <p:sp>
          <p:nvSpPr>
            <p:cNvPr id="22" name="AutoShape 51">
              <a:extLst>
                <a:ext uri="{FF2B5EF4-FFF2-40B4-BE49-F238E27FC236}">
                  <a16:creationId xmlns:a16="http://schemas.microsoft.com/office/drawing/2014/main" id="{224F0717-F83E-070D-D7D8-4B452A9736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2592"/>
              <a:ext cx="4416" cy="586"/>
            </a:xfrm>
            <a:prstGeom prst="roundRect">
              <a:avLst>
                <a:gd name="adj" fmla="val 16667"/>
              </a:avLst>
            </a:pr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2800">
                  <a:solidFill>
                    <a:schemeClr val="bg1"/>
                  </a:solidFill>
                </a:rPr>
                <a:t> </a:t>
              </a:r>
              <a:endParaRPr lang="en-US" altLang="en-US" b="1">
                <a:solidFill>
                  <a:srgbClr val="FFFFFF"/>
                </a:solidFill>
                <a:sym typeface="Symbol" panose="05050102010706020507" pitchFamily="18" charset="2"/>
              </a:endParaRPr>
            </a:p>
          </p:txBody>
        </p:sp>
        <p:graphicFrame>
          <p:nvGraphicFramePr>
            <p:cNvPr id="23" name="Object 45">
              <a:extLst>
                <a:ext uri="{FF2B5EF4-FFF2-40B4-BE49-F238E27FC236}">
                  <a16:creationId xmlns:a16="http://schemas.microsoft.com/office/drawing/2014/main" id="{2BA85F8E-B021-D5A9-AA90-D6A91EB00D9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76" y="2784"/>
            <a:ext cx="2536" cy="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4025900" imgH="279400" progId="Equation.DSMT4">
                    <p:embed/>
                  </p:oleObj>
                </mc:Choice>
                <mc:Fallback>
                  <p:oleObj name="Equation" r:id="rId7" imgW="4025900" imgH="279400" progId="Equation.DSMT4">
                    <p:embed/>
                    <p:pic>
                      <p:nvPicPr>
                        <p:cNvPr id="29736" name="Object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6" y="2784"/>
                          <a:ext cx="2536" cy="1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" name="Group 50">
            <a:extLst>
              <a:ext uri="{FF2B5EF4-FFF2-40B4-BE49-F238E27FC236}">
                <a16:creationId xmlns:a16="http://schemas.microsoft.com/office/drawing/2014/main" id="{135D0883-0BEE-BE6E-E3A8-92BAD1457A8C}"/>
              </a:ext>
            </a:extLst>
          </p:cNvPr>
          <p:cNvGrpSpPr>
            <a:grpSpLocks/>
          </p:cNvGrpSpPr>
          <p:nvPr/>
        </p:nvGrpSpPr>
        <p:grpSpPr bwMode="auto">
          <a:xfrm>
            <a:off x="3316674" y="2895600"/>
            <a:ext cx="6877050" cy="838200"/>
            <a:chOff x="1104" y="1824"/>
            <a:chExt cx="4332" cy="528"/>
          </a:xfrm>
          <a:solidFill>
            <a:schemeClr val="bg1"/>
          </a:solidFill>
        </p:grpSpPr>
        <p:sp>
          <p:nvSpPr>
            <p:cNvPr id="25" name="AutoShape 51">
              <a:extLst>
                <a:ext uri="{FF2B5EF4-FFF2-40B4-BE49-F238E27FC236}">
                  <a16:creationId xmlns:a16="http://schemas.microsoft.com/office/drawing/2014/main" id="{070A5761-1A28-02F9-398D-DA8AC0E900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824"/>
              <a:ext cx="4332" cy="528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vi-VN" altLang="en-US" b="1">
                <a:solidFill>
                  <a:srgbClr val="FFFFFF"/>
                </a:solidFill>
                <a:sym typeface="Symbol" panose="05050102010706020507" pitchFamily="18" charset="2"/>
              </a:endParaRPr>
            </a:p>
          </p:txBody>
        </p:sp>
        <p:graphicFrame>
          <p:nvGraphicFramePr>
            <p:cNvPr id="26" name="Object 46">
              <a:extLst>
                <a:ext uri="{FF2B5EF4-FFF2-40B4-BE49-F238E27FC236}">
                  <a16:creationId xmlns:a16="http://schemas.microsoft.com/office/drawing/2014/main" id="{BE38EF91-DA02-A1E6-74D0-271AC4C78C1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344" y="1824"/>
            <a:ext cx="3624" cy="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5753100" imgH="812800" progId="Equation.DSMT4">
                    <p:embed/>
                  </p:oleObj>
                </mc:Choice>
                <mc:Fallback>
                  <p:oleObj name="Equation" r:id="rId9" imgW="5753100" imgH="812800" progId="Equation.DSMT4">
                    <p:embed/>
                    <p:pic>
                      <p:nvPicPr>
                        <p:cNvPr id="29734" name="Object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4" y="1824"/>
                          <a:ext cx="3624" cy="5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7" name="Group 49">
            <a:extLst>
              <a:ext uri="{FF2B5EF4-FFF2-40B4-BE49-F238E27FC236}">
                <a16:creationId xmlns:a16="http://schemas.microsoft.com/office/drawing/2014/main" id="{F225C8A3-590D-D96F-1A1F-DA0D0723BB81}"/>
              </a:ext>
            </a:extLst>
          </p:cNvPr>
          <p:cNvGrpSpPr>
            <a:grpSpLocks/>
          </p:cNvGrpSpPr>
          <p:nvPr/>
        </p:nvGrpSpPr>
        <p:grpSpPr bwMode="auto">
          <a:xfrm>
            <a:off x="3316674" y="1676400"/>
            <a:ext cx="6877050" cy="838200"/>
            <a:chOff x="1104" y="1008"/>
            <a:chExt cx="4332" cy="576"/>
          </a:xfrm>
          <a:solidFill>
            <a:schemeClr val="bg1"/>
          </a:solidFill>
        </p:grpSpPr>
        <p:sp>
          <p:nvSpPr>
            <p:cNvPr id="28" name="AutoShape 51">
              <a:extLst>
                <a:ext uri="{FF2B5EF4-FFF2-40B4-BE49-F238E27FC236}">
                  <a16:creationId xmlns:a16="http://schemas.microsoft.com/office/drawing/2014/main" id="{05416D7A-79A4-1778-62CC-33339AD7B0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008"/>
              <a:ext cx="4332" cy="576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b="1">
                  <a:solidFill>
                    <a:srgbClr val="FFFFFF"/>
                  </a:solidFill>
                  <a:sym typeface="Symbol" panose="05050102010706020507" pitchFamily="18" charset="2"/>
                </a:rPr>
                <a:t> </a:t>
              </a:r>
              <a:endParaRPr lang="en-US" altLang="en-US" sz="2800">
                <a:solidFill>
                  <a:srgbClr val="FFFFFF"/>
                </a:solidFill>
              </a:endParaRPr>
            </a:p>
          </p:txBody>
        </p:sp>
        <p:graphicFrame>
          <p:nvGraphicFramePr>
            <p:cNvPr id="29" name="Object 35">
              <a:extLst>
                <a:ext uri="{FF2B5EF4-FFF2-40B4-BE49-F238E27FC236}">
                  <a16:creationId xmlns:a16="http://schemas.microsoft.com/office/drawing/2014/main" id="{44F651AE-ECBA-19AB-FD37-111180079A6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28" y="1248"/>
            <a:ext cx="2536" cy="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4025900" imgH="279400" progId="Equation.DSMT4">
                    <p:embed/>
                  </p:oleObj>
                </mc:Choice>
                <mc:Fallback>
                  <p:oleObj name="Equation" r:id="rId11" imgW="4025900" imgH="279400" progId="Equation.DSMT4">
                    <p:embed/>
                    <p:pic>
                      <p:nvPicPr>
                        <p:cNvPr id="29732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8" y="1248"/>
                          <a:ext cx="2536" cy="1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0" name="Group 52">
            <a:extLst>
              <a:ext uri="{FF2B5EF4-FFF2-40B4-BE49-F238E27FC236}">
                <a16:creationId xmlns:a16="http://schemas.microsoft.com/office/drawing/2014/main" id="{C11C0AD0-D72D-1191-0D6A-421267847EBE}"/>
              </a:ext>
            </a:extLst>
          </p:cNvPr>
          <p:cNvGrpSpPr>
            <a:grpSpLocks/>
          </p:cNvGrpSpPr>
          <p:nvPr/>
        </p:nvGrpSpPr>
        <p:grpSpPr bwMode="auto">
          <a:xfrm>
            <a:off x="3336925" y="5257800"/>
            <a:ext cx="6626932" cy="914400"/>
            <a:chOff x="1104" y="3312"/>
            <a:chExt cx="4380" cy="576"/>
          </a:xfrm>
          <a:solidFill>
            <a:schemeClr val="bg1"/>
          </a:solidFill>
        </p:grpSpPr>
        <p:sp>
          <p:nvSpPr>
            <p:cNvPr id="31" name="AutoShape 51">
              <a:extLst>
                <a:ext uri="{FF2B5EF4-FFF2-40B4-BE49-F238E27FC236}">
                  <a16:creationId xmlns:a16="http://schemas.microsoft.com/office/drawing/2014/main" id="{CDC68A20-963E-B650-BE99-070FE00F66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3312"/>
              <a:ext cx="4380" cy="576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vi-VN" altLang="en-US" b="1">
                <a:sym typeface="Symbol" panose="05050102010706020507" pitchFamily="18" charset="2"/>
              </a:endParaRPr>
            </a:p>
          </p:txBody>
        </p:sp>
        <p:graphicFrame>
          <p:nvGraphicFramePr>
            <p:cNvPr id="32" name="Object 37">
              <a:extLst>
                <a:ext uri="{FF2B5EF4-FFF2-40B4-BE49-F238E27FC236}">
                  <a16:creationId xmlns:a16="http://schemas.microsoft.com/office/drawing/2014/main" id="{9903AD61-65BB-10D2-6409-942616411D8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33709101"/>
                </p:ext>
              </p:extLst>
            </p:nvPr>
          </p:nvGraphicFramePr>
          <p:xfrm>
            <a:off x="1488" y="3360"/>
            <a:ext cx="3624" cy="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5752800" imgH="812520" progId="Equation.DSMT4">
                    <p:embed/>
                  </p:oleObj>
                </mc:Choice>
                <mc:Fallback>
                  <p:oleObj name="Equation" r:id="rId20" imgW="5752800" imgH="812520" progId="Equation.DSMT4">
                    <p:embed/>
                    <p:pic>
                      <p:nvPicPr>
                        <p:cNvPr id="29738" name="Object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8" y="3360"/>
                          <a:ext cx="3624" cy="5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3" name="Group 51">
            <a:extLst>
              <a:ext uri="{FF2B5EF4-FFF2-40B4-BE49-F238E27FC236}">
                <a16:creationId xmlns:a16="http://schemas.microsoft.com/office/drawing/2014/main" id="{9A6220F0-DB81-280F-EBC3-E64556BBCDB3}"/>
              </a:ext>
            </a:extLst>
          </p:cNvPr>
          <p:cNvGrpSpPr>
            <a:grpSpLocks/>
          </p:cNvGrpSpPr>
          <p:nvPr/>
        </p:nvGrpSpPr>
        <p:grpSpPr bwMode="auto">
          <a:xfrm>
            <a:off x="3376999" y="4037514"/>
            <a:ext cx="6824276" cy="838200"/>
            <a:chOff x="1104" y="2592"/>
            <a:chExt cx="4416" cy="586"/>
          </a:xfrm>
          <a:solidFill>
            <a:schemeClr val="bg1"/>
          </a:solidFill>
        </p:grpSpPr>
        <p:sp>
          <p:nvSpPr>
            <p:cNvPr id="34" name="AutoShape 51">
              <a:extLst>
                <a:ext uri="{FF2B5EF4-FFF2-40B4-BE49-F238E27FC236}">
                  <a16:creationId xmlns:a16="http://schemas.microsoft.com/office/drawing/2014/main" id="{ACA94ECA-00CE-8EA6-8A01-675A2174E9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2592"/>
              <a:ext cx="4416" cy="586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2800"/>
                <a:t> </a:t>
              </a:r>
              <a:endParaRPr lang="en-US" altLang="en-US" b="1">
                <a:sym typeface="Symbol" panose="05050102010706020507" pitchFamily="18" charset="2"/>
              </a:endParaRPr>
            </a:p>
          </p:txBody>
        </p:sp>
        <p:graphicFrame>
          <p:nvGraphicFramePr>
            <p:cNvPr id="35" name="Object 45">
              <a:extLst>
                <a:ext uri="{FF2B5EF4-FFF2-40B4-BE49-F238E27FC236}">
                  <a16:creationId xmlns:a16="http://schemas.microsoft.com/office/drawing/2014/main" id="{1C58E516-A963-0EAD-E689-076E1CFDB21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00477448"/>
                </p:ext>
              </p:extLst>
            </p:nvPr>
          </p:nvGraphicFramePr>
          <p:xfrm>
            <a:off x="1776" y="2784"/>
            <a:ext cx="2536" cy="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2" imgW="4025880" imgH="279360" progId="Equation.DSMT4">
                    <p:embed/>
                  </p:oleObj>
                </mc:Choice>
                <mc:Fallback>
                  <p:oleObj name="Equation" r:id="rId22" imgW="4025880" imgH="279360" progId="Equation.DSMT4">
                    <p:embed/>
                    <p:pic>
                      <p:nvPicPr>
                        <p:cNvPr id="23" name="Object 45">
                          <a:extLst>
                            <a:ext uri="{FF2B5EF4-FFF2-40B4-BE49-F238E27FC236}">
                              <a16:creationId xmlns:a16="http://schemas.microsoft.com/office/drawing/2014/main" id="{2BA85F8E-B021-D5A9-AA90-D6A91EB00D9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6" y="2784"/>
                          <a:ext cx="2536" cy="1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6" name="Group 50">
            <a:extLst>
              <a:ext uri="{FF2B5EF4-FFF2-40B4-BE49-F238E27FC236}">
                <a16:creationId xmlns:a16="http://schemas.microsoft.com/office/drawing/2014/main" id="{CEFB4611-AF61-FD50-E10B-F5997326D3E0}"/>
              </a:ext>
            </a:extLst>
          </p:cNvPr>
          <p:cNvGrpSpPr>
            <a:grpSpLocks/>
          </p:cNvGrpSpPr>
          <p:nvPr/>
        </p:nvGrpSpPr>
        <p:grpSpPr bwMode="auto">
          <a:xfrm>
            <a:off x="3346837" y="2894514"/>
            <a:ext cx="6554308" cy="838200"/>
            <a:chOff x="1104" y="1824"/>
            <a:chExt cx="4332" cy="528"/>
          </a:xfrm>
          <a:solidFill>
            <a:schemeClr val="bg1"/>
          </a:solidFill>
        </p:grpSpPr>
        <p:sp>
          <p:nvSpPr>
            <p:cNvPr id="38" name="AutoShape 51">
              <a:extLst>
                <a:ext uri="{FF2B5EF4-FFF2-40B4-BE49-F238E27FC236}">
                  <a16:creationId xmlns:a16="http://schemas.microsoft.com/office/drawing/2014/main" id="{0800F905-3792-50B7-E135-18D23B0A0F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824"/>
              <a:ext cx="4332" cy="528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vi-VN" altLang="en-US" b="1">
                <a:sym typeface="Symbol" panose="05050102010706020507" pitchFamily="18" charset="2"/>
              </a:endParaRPr>
            </a:p>
          </p:txBody>
        </p:sp>
        <p:graphicFrame>
          <p:nvGraphicFramePr>
            <p:cNvPr id="41" name="Object 46">
              <a:extLst>
                <a:ext uri="{FF2B5EF4-FFF2-40B4-BE49-F238E27FC236}">
                  <a16:creationId xmlns:a16="http://schemas.microsoft.com/office/drawing/2014/main" id="{9F2D4431-BBFE-442B-06EB-B7F2E6F592D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26446033"/>
                </p:ext>
              </p:extLst>
            </p:nvPr>
          </p:nvGraphicFramePr>
          <p:xfrm>
            <a:off x="1344" y="1824"/>
            <a:ext cx="3624" cy="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4" imgW="5752800" imgH="812520" progId="Equation.DSMT4">
                    <p:embed/>
                  </p:oleObj>
                </mc:Choice>
                <mc:Fallback>
                  <p:oleObj name="Equation" r:id="rId24" imgW="5752800" imgH="812520" progId="Equation.DSMT4">
                    <p:embed/>
                    <p:pic>
                      <p:nvPicPr>
                        <p:cNvPr id="26" name="Object 46">
                          <a:extLst>
                            <a:ext uri="{FF2B5EF4-FFF2-40B4-BE49-F238E27FC236}">
                              <a16:creationId xmlns:a16="http://schemas.microsoft.com/office/drawing/2014/main" id="{BE38EF91-DA02-A1E6-74D0-271AC4C78C1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4" y="1824"/>
                          <a:ext cx="3624" cy="5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2" name="Group 49">
            <a:extLst>
              <a:ext uri="{FF2B5EF4-FFF2-40B4-BE49-F238E27FC236}">
                <a16:creationId xmlns:a16="http://schemas.microsoft.com/office/drawing/2014/main" id="{96EDCA58-CE6E-C4B0-4EC7-5408AC7FCC86}"/>
              </a:ext>
            </a:extLst>
          </p:cNvPr>
          <p:cNvGrpSpPr>
            <a:grpSpLocks/>
          </p:cNvGrpSpPr>
          <p:nvPr/>
        </p:nvGrpSpPr>
        <p:grpSpPr bwMode="auto">
          <a:xfrm>
            <a:off x="3346837" y="1675314"/>
            <a:ext cx="6554308" cy="838200"/>
            <a:chOff x="1104" y="1008"/>
            <a:chExt cx="4332" cy="576"/>
          </a:xfrm>
          <a:solidFill>
            <a:schemeClr val="bg1"/>
          </a:solidFill>
        </p:grpSpPr>
        <p:sp>
          <p:nvSpPr>
            <p:cNvPr id="43" name="AutoShape 51">
              <a:extLst>
                <a:ext uri="{FF2B5EF4-FFF2-40B4-BE49-F238E27FC236}">
                  <a16:creationId xmlns:a16="http://schemas.microsoft.com/office/drawing/2014/main" id="{736D75CB-D8CC-3FAA-54DB-3A959A0D2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008"/>
              <a:ext cx="4332" cy="576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b="1">
                  <a:sym typeface="Symbol" panose="05050102010706020507" pitchFamily="18" charset="2"/>
                </a:rPr>
                <a:t> </a:t>
              </a:r>
              <a:endParaRPr lang="en-US" altLang="en-US" sz="2800"/>
            </a:p>
          </p:txBody>
        </p:sp>
        <p:graphicFrame>
          <p:nvGraphicFramePr>
            <p:cNvPr id="44" name="Object 35">
              <a:extLst>
                <a:ext uri="{FF2B5EF4-FFF2-40B4-BE49-F238E27FC236}">
                  <a16:creationId xmlns:a16="http://schemas.microsoft.com/office/drawing/2014/main" id="{7281B370-D60B-E016-C07A-564C83EA330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2174341"/>
                </p:ext>
              </p:extLst>
            </p:nvPr>
          </p:nvGraphicFramePr>
          <p:xfrm>
            <a:off x="1728" y="1248"/>
            <a:ext cx="2536" cy="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6" imgW="4025880" imgH="279360" progId="Equation.DSMT4">
                    <p:embed/>
                  </p:oleObj>
                </mc:Choice>
                <mc:Fallback>
                  <p:oleObj name="Equation" r:id="rId26" imgW="4025880" imgH="279360" progId="Equation.DSMT4">
                    <p:embed/>
                    <p:pic>
                      <p:nvPicPr>
                        <p:cNvPr id="29" name="Object 35">
                          <a:extLst>
                            <a:ext uri="{FF2B5EF4-FFF2-40B4-BE49-F238E27FC236}">
                              <a16:creationId xmlns:a16="http://schemas.microsoft.com/office/drawing/2014/main" id="{44F651AE-ECBA-19AB-FD37-111180079A6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8" y="1248"/>
                          <a:ext cx="2536" cy="1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5" name="AutoShape 3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23A2472-6955-2004-FCBF-ACC95B02C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3240" y="2989020"/>
            <a:ext cx="609600" cy="533400"/>
          </a:xfrm>
          <a:prstGeom prst="smileyFace">
            <a:avLst>
              <a:gd name="adj" fmla="val 4653"/>
            </a:avLst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/>
          </a:p>
        </p:txBody>
      </p:sp>
      <p:pic>
        <p:nvPicPr>
          <p:cNvPr id="46" name="Picture 3" descr="NUT NEN1">
            <a:extLst>
              <a:ext uri="{FF2B5EF4-FFF2-40B4-BE49-F238E27FC236}">
                <a16:creationId xmlns:a16="http://schemas.microsoft.com/office/drawing/2014/main" id="{3206484C-3E69-A400-E843-427D2B6610F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8187" y="6240694"/>
            <a:ext cx="76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632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96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6" dur="1500" fill="hold"/>
                                        <p:tgtEl>
                                          <p:spTgt spid="2969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96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2" presetClass="exit" presetSubtype="1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2" presetClass="exit" presetSubtype="1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2" presetClass="exit" presetSubtype="1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2" presetClass="exit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2" presetClass="exit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2" presetClass="exit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0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5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6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7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 nodeType="clickPar">
                      <p:stCondLst>
                        <p:cond delay="0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 nodeType="clickPar">
                      <p:stCondLst>
                        <p:cond delay="0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4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5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 nodeType="clickPar">
                      <p:stCondLst>
                        <p:cond delay="0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0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1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 nodeType="clickPar">
                      <p:stCondLst>
                        <p:cond delay="0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2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3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8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9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5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0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1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6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7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2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3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8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9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11" grpId="0" animBg="1"/>
      <p:bldP spid="16" grpId="0" animBg="1"/>
      <p:bldP spid="20" grpId="0" animBg="1"/>
      <p:bldP spid="296991" grpId="0" animBg="1"/>
      <p:bldP spid="296991" grpId="1" animBg="1"/>
      <p:bldP spid="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3">
            <a:extLst>
              <a:ext uri="{FF2B5EF4-FFF2-40B4-BE49-F238E27FC236}">
                <a16:creationId xmlns:a16="http://schemas.microsoft.com/office/drawing/2014/main" id="{D5162A41-6076-4231-D083-A05747223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211" y="3325004"/>
            <a:ext cx="2181623" cy="1966130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26661922-BD35-0F42-775C-A5DDDAAB06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036" y="3560448"/>
            <a:ext cx="3087469" cy="1495242"/>
          </a:xfrm>
          <a:prstGeom prst="rect">
            <a:avLst/>
          </a:prstGeom>
        </p:spPr>
      </p:pic>
      <p:pic>
        <p:nvPicPr>
          <p:cNvPr id="7" name="Hình ảnh 7">
            <a:extLst>
              <a:ext uri="{FF2B5EF4-FFF2-40B4-BE49-F238E27FC236}">
                <a16:creationId xmlns:a16="http://schemas.microsoft.com/office/drawing/2014/main" id="{ABE22E1B-93C4-F9F0-7A22-401867A6F2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35" y="2937274"/>
            <a:ext cx="2862310" cy="2725589"/>
          </a:xfrm>
          <a:prstGeom prst="rect">
            <a:avLst/>
          </a:prstGeom>
        </p:spPr>
      </p:pic>
      <p:sp>
        <p:nvSpPr>
          <p:cNvPr id="8" name="Bong bóng Ý nghĩ: Hình đám mây 12">
            <a:extLst>
              <a:ext uri="{FF2B5EF4-FFF2-40B4-BE49-F238E27FC236}">
                <a16:creationId xmlns:a16="http://schemas.microsoft.com/office/drawing/2014/main" id="{CCB0E233-22CA-EAFC-10A7-8A9069318FEC}"/>
              </a:ext>
            </a:extLst>
          </p:cNvPr>
          <p:cNvSpPr/>
          <p:nvPr/>
        </p:nvSpPr>
        <p:spPr>
          <a:xfrm>
            <a:off x="2274911" y="1684422"/>
            <a:ext cx="2537912" cy="1453418"/>
          </a:xfrm>
          <a:prstGeom prst="cloudCallout">
            <a:avLst/>
          </a:prstGeom>
          <a:ln w="19050">
            <a:noFill/>
            <a:prstDash val="lgDash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</a:t>
            </a:r>
          </a:p>
          <a:p>
            <a:pPr algn="ctr"/>
            <a:r>
              <a:rPr lang="en-US" sz="2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 NHÂN</a:t>
            </a:r>
          </a:p>
        </p:txBody>
      </p:sp>
      <p:sp>
        <p:nvSpPr>
          <p:cNvPr id="9" name="Bong bóng Ý nghĩ: Hình đám mây 13">
            <a:extLst>
              <a:ext uri="{FF2B5EF4-FFF2-40B4-BE49-F238E27FC236}">
                <a16:creationId xmlns:a16="http://schemas.microsoft.com/office/drawing/2014/main" id="{80531F00-257D-A356-2368-ABC1259716FE}"/>
              </a:ext>
            </a:extLst>
          </p:cNvPr>
          <p:cNvSpPr/>
          <p:nvPr/>
        </p:nvSpPr>
        <p:spPr>
          <a:xfrm>
            <a:off x="5177288" y="1446606"/>
            <a:ext cx="2951836" cy="1251286"/>
          </a:xfrm>
          <a:prstGeom prst="cloudCallout">
            <a:avLst/>
          </a:prstGeom>
          <a:ln w="19050">
            <a:noFill/>
            <a:prstDash val="lgDash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</a:t>
            </a:r>
          </a:p>
          <a:p>
            <a:pPr algn="ctr"/>
            <a:r>
              <a:rPr lang="en-US" sz="2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</a:p>
        </p:txBody>
      </p:sp>
      <p:sp>
        <p:nvSpPr>
          <p:cNvPr id="10" name="Bong bóng Ý nghĩ: Hình đám mây 14">
            <a:extLst>
              <a:ext uri="{FF2B5EF4-FFF2-40B4-BE49-F238E27FC236}">
                <a16:creationId xmlns:a16="http://schemas.microsoft.com/office/drawing/2014/main" id="{8811C35C-2747-C79F-C01F-C0A0FA15FFB7}"/>
              </a:ext>
            </a:extLst>
          </p:cNvPr>
          <p:cNvSpPr/>
          <p:nvPr/>
        </p:nvSpPr>
        <p:spPr>
          <a:xfrm>
            <a:off x="8129124" y="1684422"/>
            <a:ext cx="2731381" cy="1495241"/>
          </a:xfrm>
          <a:prstGeom prst="cloudCallout">
            <a:avLst/>
          </a:prstGeom>
          <a:ln w="19050">
            <a:noFill/>
            <a:prstDash val="lgDash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</a:t>
            </a:r>
          </a:p>
          <a:p>
            <a:pPr algn="ctr"/>
            <a:r>
              <a:rPr lang="en-US" sz="2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 ĐÔI</a:t>
            </a:r>
          </a:p>
        </p:txBody>
      </p:sp>
      <p:sp>
        <p:nvSpPr>
          <p:cNvPr id="22" name="Arrow: Right 2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641E89C-0B63-C1F2-0A5E-063CBA402089}"/>
              </a:ext>
            </a:extLst>
          </p:cNvPr>
          <p:cNvSpPr/>
          <p:nvPr/>
        </p:nvSpPr>
        <p:spPr>
          <a:xfrm>
            <a:off x="1" y="-2944"/>
            <a:ext cx="3427570" cy="138543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A18F7A96-80A1-4C1A-02E4-F7A978C21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456" y="294855"/>
            <a:ext cx="3218114" cy="85407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CHÚ THÍCH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00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3124200" y="304800"/>
            <a:ext cx="7162800" cy="1066800"/>
            <a:chOff x="1008" y="192"/>
            <a:chExt cx="4512" cy="672"/>
          </a:xfrm>
          <a:solidFill>
            <a:schemeClr val="accent6"/>
          </a:solidFill>
        </p:grpSpPr>
        <p:sp>
          <p:nvSpPr>
            <p:cNvPr id="30763" name="AutoShape 51"/>
            <p:cNvSpPr>
              <a:spLocks noChangeArrowheads="1"/>
            </p:cNvSpPr>
            <p:nvPr/>
          </p:nvSpPr>
          <p:spPr bwMode="auto">
            <a:xfrm>
              <a:off x="1008" y="192"/>
              <a:ext cx="4512" cy="672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vi-VN" altLang="en-US" b="1" dirty="0">
                  <a:solidFill>
                    <a:srgbClr val="FFFF00"/>
                  </a:solidFill>
                </a:rPr>
                <a:t>    </a:t>
              </a:r>
              <a:r>
                <a:rPr lang="en-US" altLang="en-US" b="1" dirty="0" err="1">
                  <a:solidFill>
                    <a:srgbClr val="FFFF00"/>
                  </a:solidFill>
                </a:rPr>
                <a:t>Nghiệm</a:t>
              </a:r>
              <a:r>
                <a:rPr lang="en-US" altLang="en-US" b="1" dirty="0">
                  <a:solidFill>
                    <a:srgbClr val="FFFF00"/>
                  </a:solidFill>
                </a:rPr>
                <a:t> </a:t>
              </a:r>
              <a:r>
                <a:rPr lang="en-US" altLang="en-US" b="1" dirty="0" err="1">
                  <a:solidFill>
                    <a:srgbClr val="FFFF00"/>
                  </a:solidFill>
                </a:rPr>
                <a:t>của</a:t>
              </a:r>
              <a:r>
                <a:rPr lang="en-US" altLang="en-US" b="1" dirty="0">
                  <a:solidFill>
                    <a:srgbClr val="FFFF00"/>
                  </a:solidFill>
                </a:rPr>
                <a:t> </a:t>
              </a:r>
              <a:r>
                <a:rPr lang="en-US" altLang="en-US" b="1" dirty="0" err="1">
                  <a:solidFill>
                    <a:srgbClr val="FFFF00"/>
                  </a:solidFill>
                </a:rPr>
                <a:t>bất</a:t>
              </a:r>
              <a:r>
                <a:rPr lang="en-US" altLang="en-US" b="1" dirty="0">
                  <a:solidFill>
                    <a:srgbClr val="FFFF00"/>
                  </a:solidFill>
                </a:rPr>
                <a:t> </a:t>
              </a:r>
              <a:r>
                <a:rPr lang="en-US" altLang="en-US" b="1" dirty="0" err="1">
                  <a:solidFill>
                    <a:srgbClr val="FFFF00"/>
                  </a:solidFill>
                </a:rPr>
                <a:t>phương</a:t>
              </a:r>
              <a:r>
                <a:rPr lang="en-US" altLang="en-US" b="1" dirty="0">
                  <a:solidFill>
                    <a:srgbClr val="FFFF00"/>
                  </a:solidFill>
                </a:rPr>
                <a:t> </a:t>
              </a:r>
              <a:r>
                <a:rPr lang="en-US" altLang="en-US" b="1" dirty="0" err="1">
                  <a:solidFill>
                    <a:srgbClr val="FFFF00"/>
                  </a:solidFill>
                </a:rPr>
                <a:t>trình</a:t>
              </a:r>
              <a:r>
                <a:rPr lang="vi-VN" altLang="en-US" b="1" dirty="0">
                  <a:solidFill>
                    <a:srgbClr val="FFFF00"/>
                  </a:solidFill>
                </a:rPr>
                <a:t>   </a:t>
              </a:r>
              <a:r>
                <a:rPr lang="en-US" altLang="en-US" b="1" dirty="0">
                  <a:solidFill>
                    <a:srgbClr val="FFFF00"/>
                  </a:solidFill>
                </a:rPr>
                <a:t>                            </a:t>
              </a:r>
              <a:r>
                <a:rPr lang="en-US" altLang="en-US" b="1" dirty="0" err="1">
                  <a:solidFill>
                    <a:srgbClr val="FFFF00"/>
                  </a:solidFill>
                </a:rPr>
                <a:t>là</a:t>
              </a:r>
              <a:r>
                <a:rPr lang="en-US" altLang="en-US" b="1" dirty="0">
                  <a:solidFill>
                    <a:srgbClr val="FFFF00"/>
                  </a:solidFill>
                </a:rPr>
                <a:t>:</a:t>
              </a:r>
            </a:p>
          </p:txBody>
        </p:sp>
        <p:graphicFrame>
          <p:nvGraphicFramePr>
            <p:cNvPr id="30764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49045105"/>
                </p:ext>
              </p:extLst>
            </p:nvPr>
          </p:nvGraphicFramePr>
          <p:xfrm>
            <a:off x="3772" y="453"/>
            <a:ext cx="1384" cy="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2197080" imgH="279360" progId="Equation.DSMT4">
                    <p:embed/>
                  </p:oleObj>
                </mc:Choice>
                <mc:Fallback>
                  <p:oleObj name="Equation" r:id="rId6" imgW="2197080" imgH="279360" progId="Equation.DSMT4">
                    <p:embed/>
                    <p:pic>
                      <p:nvPicPr>
                        <p:cNvPr id="30764" name="Object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2" y="453"/>
                          <a:ext cx="1384" cy="1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761" name="AutoShape 51"/>
              <p:cNvSpPr>
                <a:spLocks noChangeArrowheads="1"/>
              </p:cNvSpPr>
              <p:nvPr/>
            </p:nvSpPr>
            <p:spPr bwMode="auto">
              <a:xfrm>
                <a:off x="3184409" y="1846429"/>
                <a:ext cx="6438900" cy="68580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altLang="en-US" sz="28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𝒙</m:t>
                    </m:r>
                    <m:r>
                      <a:rPr lang="en-US" altLang="en-US" sz="28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&gt; </m:t>
                    </m:r>
                  </m:oMath>
                </a14:m>
                <a:r>
                  <a:rPr lang="en-US" altLang="en-US" sz="2800" b="1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4</a:t>
                </a:r>
                <a:endParaRPr lang="vi-VN" altLang="en-US" sz="2800" b="1" dirty="0"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0761" name="AutoShap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84409" y="1846429"/>
                <a:ext cx="6438900" cy="685800"/>
              </a:xfrm>
              <a:prstGeom prst="roundRect">
                <a:avLst>
                  <a:gd name="adj" fmla="val 16667"/>
                </a:avLst>
              </a:prstGeom>
              <a:blipFill>
                <a:blip r:embed="rId8"/>
                <a:stretch>
                  <a:fillRect b="-133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759" name="AutoShape 51"/>
              <p:cNvSpPr>
                <a:spLocks noChangeArrowheads="1"/>
              </p:cNvSpPr>
              <p:nvPr/>
            </p:nvSpPr>
            <p:spPr bwMode="auto">
              <a:xfrm>
                <a:off x="3157538" y="2892425"/>
                <a:ext cx="6515100" cy="76200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en-US" sz="2800" b="1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𝒙</m:t>
                      </m:r>
                      <m:r>
                        <a:rPr lang="en-US" altLang="en-US" sz="2800" b="1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&lt;−</m:t>
                      </m:r>
                      <m:f>
                        <m:fPr>
                          <m:ctrlPr>
                            <a:rPr lang="en-US" alt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alt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𝟒</m:t>
                          </m:r>
                        </m:num>
                        <m:den>
                          <m:r>
                            <a:rPr lang="en-US" alt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vi-VN" altLang="en-US" sz="2800" b="1" dirty="0">
                  <a:solidFill>
                    <a:schemeClr val="tx1"/>
                  </a:solidFill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0759" name="AutoShap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57538" y="2892425"/>
                <a:ext cx="6515100" cy="762000"/>
              </a:xfrm>
              <a:prstGeom prst="roundRect">
                <a:avLst>
                  <a:gd name="adj" fmla="val 16667"/>
                </a:avLst>
              </a:prstGeom>
              <a:blipFill>
                <a:blip r:embed="rId9"/>
                <a:stretch>
                  <a:fillRect b="-32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57" name="AutoShape 51"/>
          <p:cNvSpPr>
            <a:spLocks noChangeArrowheads="1"/>
          </p:cNvSpPr>
          <p:nvPr/>
        </p:nvSpPr>
        <p:spPr bwMode="auto">
          <a:xfrm>
            <a:off x="3157538" y="3945974"/>
            <a:ext cx="6477000" cy="76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vi-VN" altLang="en-US" b="1">
              <a:solidFill>
                <a:srgbClr val="FFFFFF"/>
              </a:solidFill>
              <a:sym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55" name="AutoShape 51"/>
              <p:cNvSpPr>
                <a:spLocks noChangeArrowheads="1"/>
              </p:cNvSpPr>
              <p:nvPr/>
            </p:nvSpPr>
            <p:spPr bwMode="auto">
              <a:xfrm>
                <a:off x="3256999" y="5238064"/>
                <a:ext cx="6400800" cy="76200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en-US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𝒙</m:t>
                      </m:r>
                      <m:r>
                        <a:rPr lang="en-US" altLang="en-US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&gt;−</m:t>
                      </m:r>
                      <m:f>
                        <m:fPr>
                          <m:ctrlPr>
                            <a:rPr lang="en-US" altLang="en-US" b="1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altLang="en-US" b="1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𝟒</m:t>
                          </m:r>
                        </m:num>
                        <m:den>
                          <m:r>
                            <a:rPr lang="en-US" altLang="en-US" b="1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vi-VN" altLang="en-US" b="1" dirty="0"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0755" name="AutoShap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56999" y="5238064"/>
                <a:ext cx="6400800" cy="762000"/>
              </a:xfrm>
              <a:prstGeom prst="roundRect">
                <a:avLst>
                  <a:gd name="adj" fmla="val 16667"/>
                </a:avLst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51"/>
          <p:cNvGrpSpPr>
            <a:grpSpLocks/>
          </p:cNvGrpSpPr>
          <p:nvPr/>
        </p:nvGrpSpPr>
        <p:grpSpPr bwMode="auto">
          <a:xfrm>
            <a:off x="1600201" y="0"/>
            <a:ext cx="320675" cy="653415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6986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vi-VN" altLang="en-US" sz="2000"/>
            </a:p>
          </p:txBody>
        </p:sp>
        <p:sp>
          <p:nvSpPr>
            <p:cNvPr id="30753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vi-VN" altLang="en-US" sz="2000"/>
            </a:p>
          </p:txBody>
        </p:sp>
        <p:sp>
          <p:nvSpPr>
            <p:cNvPr id="30754" name="Rectangle 13"/>
            <p:cNvSpPr>
              <a:spLocks noChangeArrowheads="1"/>
            </p:cNvSpPr>
            <p:nvPr/>
          </p:nvSpPr>
          <p:spPr bwMode="auto">
            <a:xfrm>
              <a:off x="324014" y="-308986"/>
              <a:ext cx="75877" cy="7166986"/>
            </a:xfrm>
            <a:prstGeom prst="rect">
              <a:avLst/>
            </a:prstGeom>
            <a:solidFill>
              <a:srgbClr val="A3C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vi-VN" altLang="en-US" sz="2000"/>
            </a:p>
          </p:txBody>
        </p:sp>
      </p:grp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1" y="2044700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880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3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52651" y="1828801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vi-VN" altLang="en-US" sz="2000"/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362201" y="20574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grpSp>
        <p:nvGrpSpPr>
          <p:cNvPr id="22" name="Group 47"/>
          <p:cNvGrpSpPr>
            <a:grpSpLocks/>
          </p:cNvGrpSpPr>
          <p:nvPr/>
        </p:nvGrpSpPr>
        <p:grpSpPr bwMode="auto">
          <a:xfrm>
            <a:off x="1524000" y="338139"/>
            <a:ext cx="1106488" cy="655637"/>
            <a:chOff x="5106" y="3426"/>
            <a:chExt cx="582" cy="345"/>
          </a:xfrm>
        </p:grpSpPr>
        <p:pic>
          <p:nvPicPr>
            <p:cNvPr id="30750" name="Picture 40" descr="Thumb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000300"/>
                </a:clrFrom>
                <a:clrTo>
                  <a:srgbClr val="0003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6" y="3426"/>
              <a:ext cx="582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1" name="Picture 43" descr="abu061[1]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938225" flipV="1">
              <a:off x="5268" y="3513"/>
              <a:ext cx="250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37" descr="Blue_chapterlist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30781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9" descr="Classicmode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9560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59">
            <a:hlinkHover r:id="" action="ppaction://noaction" highlightClick="1">
              <a:snd r:embed="rId13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230438" y="292893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vi-VN" altLang="en-US" sz="2000"/>
          </a:p>
        </p:txBody>
      </p:sp>
      <p:sp>
        <p:nvSpPr>
          <p:cNvPr id="12" name="WordArt 226"/>
          <p:cNvSpPr>
            <a:spLocks noChangeArrowheads="1" noChangeShapeType="1" noTextEdit="1"/>
          </p:cNvSpPr>
          <p:nvPr/>
        </p:nvSpPr>
        <p:spPr bwMode="auto">
          <a:xfrm>
            <a:off x="2339976" y="30416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pic>
        <p:nvPicPr>
          <p:cNvPr id="13" name="Picture 37" descr="Blue_chapterlist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4" y="426878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9" descr="Classicmode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4" y="4038600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59">
            <a:hlinkHover r:id="" action="ppaction://noaction" highlightClick="1">
              <a:snd r:embed="rId13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33601" y="4111626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vi-VN" altLang="en-US" sz="2000"/>
          </a:p>
        </p:txBody>
      </p:sp>
      <p:sp>
        <p:nvSpPr>
          <p:cNvPr id="17" name="WordArt 226"/>
          <p:cNvSpPr>
            <a:spLocks noChangeArrowheads="1" noChangeShapeType="1" noTextEdit="1"/>
          </p:cNvSpPr>
          <p:nvPr/>
        </p:nvSpPr>
        <p:spPr bwMode="auto">
          <a:xfrm>
            <a:off x="2339976" y="41846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pic>
        <p:nvPicPr>
          <p:cNvPr id="18" name="Picture 37" descr="Blue_chapterlist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6" y="55165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9" descr="Classicmode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25780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59">
            <a:hlinkHover r:id="" action="ppaction://noaction" highlightClick="1">
              <a:snd r:embed="rId13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33601" y="5407026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vi-VN" altLang="en-US" sz="2000"/>
          </a:p>
        </p:txBody>
      </p:sp>
      <p:sp>
        <p:nvSpPr>
          <p:cNvPr id="21" name="WordArt 226"/>
          <p:cNvSpPr>
            <a:spLocks noChangeArrowheads="1" noChangeShapeType="1" noTextEdit="1"/>
          </p:cNvSpPr>
          <p:nvPr/>
        </p:nvSpPr>
        <p:spPr bwMode="auto">
          <a:xfrm>
            <a:off x="2339976" y="54800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d</a:t>
            </a:r>
          </a:p>
        </p:txBody>
      </p:sp>
      <p:sp>
        <p:nvSpPr>
          <p:cNvPr id="305183" name="AutoShape 31"/>
          <p:cNvSpPr>
            <a:spLocks noChangeArrowheads="1"/>
          </p:cNvSpPr>
          <p:nvPr/>
        </p:nvSpPr>
        <p:spPr bwMode="auto">
          <a:xfrm>
            <a:off x="1905000" y="0"/>
            <a:ext cx="1676400" cy="16002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05184" name="WordArt 32"/>
          <p:cNvSpPr>
            <a:spLocks noChangeArrowheads="1" noChangeShapeType="1" noTextEdit="1"/>
          </p:cNvSpPr>
          <p:nvPr/>
        </p:nvSpPr>
        <p:spPr bwMode="auto">
          <a:xfrm>
            <a:off x="2362200" y="523876"/>
            <a:ext cx="762000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Câu 5</a:t>
            </a:r>
          </a:p>
        </p:txBody>
      </p:sp>
      <p:pic>
        <p:nvPicPr>
          <p:cNvPr id="30749" name="Picture 34" descr="L">
            <a:hlinkClick r:id="rId16" action="ppaction://hlinksldjump"/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6477000"/>
            <a:ext cx="60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87521C3-1915-9EDF-D85E-D7290EFD82E3}"/>
                  </a:ext>
                </a:extLst>
              </p:cNvPr>
              <p:cNvSpPr txBox="1"/>
              <p:nvPr/>
            </p:nvSpPr>
            <p:spPr>
              <a:xfrm>
                <a:off x="4606841" y="4012026"/>
                <a:ext cx="321196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altLang="en-US" sz="2800" b="1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𝒙</m:t>
                    </m:r>
                  </m:oMath>
                </a14:m>
                <a:r>
                  <a:rPr lang="en-US" altLang="en-US" sz="28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&lt;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4</a:t>
                </a:r>
                <a:endParaRPr lang="vi-VN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87521C3-1915-9EDF-D85E-D7290EFD82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6841" y="4012026"/>
                <a:ext cx="3211963" cy="523220"/>
              </a:xfrm>
              <a:prstGeom prst="rect">
                <a:avLst/>
              </a:prstGeom>
              <a:blipFill>
                <a:blip r:embed="rId18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3" descr="NUT NEN1">
            <a:extLst>
              <a:ext uri="{FF2B5EF4-FFF2-40B4-BE49-F238E27FC236}">
                <a16:creationId xmlns:a16="http://schemas.microsoft.com/office/drawing/2014/main" id="{32A16DE9-2CB1-8B12-EEF2-01BA4C72FD5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404" y="6254243"/>
            <a:ext cx="76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3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A40740D-7641-C0E6-FF86-03D01A435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9105" y="4086226"/>
            <a:ext cx="609600" cy="533400"/>
          </a:xfrm>
          <a:prstGeom prst="smileyFace">
            <a:avLst>
              <a:gd name="adj" fmla="val 4653"/>
            </a:avLst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967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5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6" dur="1500" fill="hold"/>
                                        <p:tgtEl>
                                          <p:spTgt spid="3051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5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0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30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0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307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307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307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0761" grpId="0" animBg="1"/>
      <p:bldP spid="30759" grpId="0" animBg="1"/>
      <p:bldP spid="30757" grpId="0" animBg="1"/>
      <p:bldP spid="30755" grpId="0" animBg="1"/>
      <p:bldP spid="1043" grpId="0" animBg="1"/>
      <p:bldP spid="11" grpId="0" animBg="1"/>
      <p:bldP spid="16" grpId="0" animBg="1"/>
      <p:bldP spid="20" grpId="0" animBg="1"/>
      <p:bldP spid="305183" grpId="0" animBg="1"/>
      <p:bldP spid="305183" grpId="1" animBg="1"/>
      <p:bldP spid="23" grpId="0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799122" y="1504714"/>
            <a:ext cx="3456272" cy="2312886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2" name="TextBox 52">
            <a:extLst>
              <a:ext uri="{FF2B5EF4-FFF2-40B4-BE49-F238E27FC236}">
                <a16:creationId xmlns:a16="http://schemas.microsoft.com/office/drawing/2014/main" id="{AAA00BCE-41A0-C771-DECB-253C1C3EF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7210" y="2478468"/>
            <a:ext cx="3195763" cy="68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tIns="34289" rIns="34289" bIns="3428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132168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dvAuto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DSCF067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" y="528320"/>
            <a:ext cx="11186160" cy="5892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80160" y="1346200"/>
            <a:ext cx="481584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3600" dirty="0">
                <a:solidFill>
                  <a:srgbClr val="0000CC"/>
                </a:solidFill>
              </a:rPr>
              <a:t>H</a:t>
            </a:r>
            <a:r>
              <a:rPr lang="en-US" altLang="en-US" sz="3600" dirty="0" err="1">
                <a:solidFill>
                  <a:srgbClr val="0000CC"/>
                </a:solidFill>
              </a:rPr>
              <a:t>ình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ảnh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sau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cho</a:t>
            </a:r>
            <a:r>
              <a:rPr lang="en-US" altLang="en-US" sz="3600" dirty="0">
                <a:solidFill>
                  <a:srgbClr val="0000CC"/>
                </a:solidFill>
              </a:rPr>
              <a:t> ta </a:t>
            </a:r>
            <a:r>
              <a:rPr lang="en-US" altLang="en-US" sz="3600" dirty="0" err="1">
                <a:solidFill>
                  <a:srgbClr val="0000CC"/>
                </a:solidFill>
              </a:rPr>
              <a:t>nghiệm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về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bất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phương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trình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nào</a:t>
            </a:r>
            <a:r>
              <a:rPr lang="en-US" altLang="en-US" sz="3600" dirty="0">
                <a:solidFill>
                  <a:srgbClr val="0000CC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11228214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Bộ Sưu Tập Hình Ảnh Đi Xe Đạp Cực Chất Full 4K Với Hơn 999+ Mẫu">
            <a:extLst>
              <a:ext uri="{FF2B5EF4-FFF2-40B4-BE49-F238E27FC236}">
                <a16:creationId xmlns:a16="http://schemas.microsoft.com/office/drawing/2014/main" id="{84A32CD5-D9F7-F157-E648-CE89609D6F68}"/>
              </a:ext>
            </a:extLst>
          </p:cNvPr>
          <p:cNvSpPr>
            <a:spLocks noGrp="1" noChangeAspect="1" noChangeArrowheads="1"/>
          </p:cNvSpPr>
          <p:nvPr>
            <p:ph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DFE2F9-AB92-BE90-7FAB-67EC4C98F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80" y="274639"/>
            <a:ext cx="11115040" cy="6186805"/>
          </a:xfrm>
          <a:prstGeom prst="rect">
            <a:avLst/>
          </a:prstGeom>
        </p:spPr>
      </p:pic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5030787" y="2581275"/>
            <a:ext cx="2362200" cy="1752600"/>
            <a:chOff x="1440" y="1008"/>
            <a:chExt cx="672" cy="576"/>
          </a:xfrm>
        </p:grpSpPr>
        <p:sp>
          <p:nvSpPr>
            <p:cNvPr id="32772" name="Line 6"/>
            <p:cNvSpPr>
              <a:spLocks noChangeShapeType="1"/>
            </p:cNvSpPr>
            <p:nvPr/>
          </p:nvSpPr>
          <p:spPr bwMode="auto">
            <a:xfrm rot="600000">
              <a:off x="1440" y="1104"/>
              <a:ext cx="672" cy="38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3" name="Line 7"/>
            <p:cNvSpPr>
              <a:spLocks noChangeShapeType="1"/>
            </p:cNvSpPr>
            <p:nvPr/>
          </p:nvSpPr>
          <p:spPr bwMode="auto">
            <a:xfrm rot="240000" flipH="1">
              <a:off x="1536" y="1008"/>
              <a:ext cx="480" cy="576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547176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42B698F7-A645-CB57-5FB5-D027E2E37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" y="457200"/>
            <a:ext cx="1096264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0207B8-F525-F01F-DFAB-05ED6E1394E6}"/>
              </a:ext>
            </a:extLst>
          </p:cNvPr>
          <p:cNvSpPr txBox="1"/>
          <p:nvPr/>
        </p:nvSpPr>
        <p:spPr>
          <a:xfrm>
            <a:off x="4069080" y="2303464"/>
            <a:ext cx="60976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 err="1">
                <a:solidFill>
                  <a:srgbClr val="40404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0" i="0" dirty="0">
                <a:solidFill>
                  <a:srgbClr val="40404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40404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b="0" i="0" dirty="0">
                <a:solidFill>
                  <a:srgbClr val="40404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10m, </a:t>
            </a:r>
            <a:r>
              <a:rPr lang="en-US" sz="2400" b="0" i="0" dirty="0" err="1">
                <a:solidFill>
                  <a:srgbClr val="40404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0" i="0" dirty="0">
                <a:solidFill>
                  <a:srgbClr val="40404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40404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b="0" i="0" dirty="0">
                <a:solidFill>
                  <a:srgbClr val="40404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40404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0" i="0" dirty="0">
                <a:solidFill>
                  <a:srgbClr val="40404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40404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hầm</a:t>
            </a:r>
            <a:r>
              <a:rPr lang="en-US" sz="2400" b="0" i="0" dirty="0">
                <a:solidFill>
                  <a:srgbClr val="40404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40404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0" i="0" dirty="0">
                <a:solidFill>
                  <a:srgbClr val="40404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7,5m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067855-4243-9420-122A-E789865FB0A8}"/>
              </a:ext>
            </a:extLst>
          </p:cNvPr>
          <p:cNvSpPr txBox="1"/>
          <p:nvPr/>
        </p:nvSpPr>
        <p:spPr>
          <a:xfrm>
            <a:off x="3895825" y="3089701"/>
            <a:ext cx="60976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Chiều cao giới hạn của phương tiện khi đi qua Hầm Hải Vân là 4.2 mét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657668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185" name="Picture 9" descr="house_with_trees_blow_a_hb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810491"/>
            <a:ext cx="2286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110">
            <a:extLst>
              <a:ext uri="{FF2B5EF4-FFF2-40B4-BE49-F238E27FC236}">
                <a16:creationId xmlns:a16="http://schemas.microsoft.com/office/drawing/2014/main" id="{3B647E7C-7CFE-C324-B2FA-FBB6C9859A79}"/>
              </a:ext>
            </a:extLst>
          </p:cNvPr>
          <p:cNvSpPr>
            <a:spLocks/>
          </p:cNvSpPr>
          <p:nvPr/>
        </p:nvSpPr>
        <p:spPr bwMode="auto">
          <a:xfrm>
            <a:off x="484981" y="3648139"/>
            <a:ext cx="430212" cy="48101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6538" y="0"/>
                </a:moveTo>
                <a:cubicBezTo>
                  <a:pt x="5492" y="0"/>
                  <a:pt x="4650" y="756"/>
                  <a:pt x="4650" y="1693"/>
                </a:cubicBezTo>
                <a:cubicBezTo>
                  <a:pt x="4650" y="2630"/>
                  <a:pt x="5492" y="3386"/>
                  <a:pt x="6538" y="3386"/>
                </a:cubicBezTo>
                <a:cubicBezTo>
                  <a:pt x="7583" y="3386"/>
                  <a:pt x="8425" y="2630"/>
                  <a:pt x="8425" y="1693"/>
                </a:cubicBezTo>
                <a:cubicBezTo>
                  <a:pt x="8425" y="756"/>
                  <a:pt x="7583" y="0"/>
                  <a:pt x="6538" y="0"/>
                </a:cubicBezTo>
                <a:close/>
                <a:moveTo>
                  <a:pt x="17944" y="1907"/>
                </a:moveTo>
                <a:cubicBezTo>
                  <a:pt x="16731" y="1907"/>
                  <a:pt x="15738" y="2779"/>
                  <a:pt x="15738" y="3867"/>
                </a:cubicBezTo>
                <a:cubicBezTo>
                  <a:pt x="15738" y="4955"/>
                  <a:pt x="16731" y="5846"/>
                  <a:pt x="17944" y="5846"/>
                </a:cubicBezTo>
                <a:cubicBezTo>
                  <a:pt x="19157" y="5846"/>
                  <a:pt x="20130" y="4955"/>
                  <a:pt x="20130" y="3867"/>
                </a:cubicBezTo>
                <a:cubicBezTo>
                  <a:pt x="20130" y="2779"/>
                  <a:pt x="19157" y="1907"/>
                  <a:pt x="17944" y="1907"/>
                </a:cubicBezTo>
                <a:close/>
                <a:moveTo>
                  <a:pt x="1351" y="2228"/>
                </a:moveTo>
                <a:cubicBezTo>
                  <a:pt x="847" y="2228"/>
                  <a:pt x="457" y="2595"/>
                  <a:pt x="457" y="3048"/>
                </a:cubicBezTo>
                <a:cubicBezTo>
                  <a:pt x="457" y="3500"/>
                  <a:pt x="847" y="3867"/>
                  <a:pt x="1351" y="3867"/>
                </a:cubicBezTo>
                <a:cubicBezTo>
                  <a:pt x="1855" y="3867"/>
                  <a:pt x="2265" y="3500"/>
                  <a:pt x="2265" y="3048"/>
                </a:cubicBezTo>
                <a:cubicBezTo>
                  <a:pt x="2265" y="2595"/>
                  <a:pt x="1855" y="2228"/>
                  <a:pt x="1351" y="2228"/>
                </a:cubicBezTo>
                <a:close/>
                <a:moveTo>
                  <a:pt x="12320" y="5650"/>
                </a:moveTo>
                <a:cubicBezTo>
                  <a:pt x="9800" y="5650"/>
                  <a:pt x="7750" y="7470"/>
                  <a:pt x="7750" y="9731"/>
                </a:cubicBezTo>
                <a:cubicBezTo>
                  <a:pt x="7750" y="9821"/>
                  <a:pt x="7750" y="9920"/>
                  <a:pt x="7750" y="10016"/>
                </a:cubicBezTo>
                <a:cubicBezTo>
                  <a:pt x="10007" y="9031"/>
                  <a:pt x="12732" y="9863"/>
                  <a:pt x="13830" y="11887"/>
                </a:cubicBezTo>
                <a:cubicBezTo>
                  <a:pt x="14091" y="12367"/>
                  <a:pt x="14231" y="12887"/>
                  <a:pt x="14268" y="13420"/>
                </a:cubicBezTo>
                <a:cubicBezTo>
                  <a:pt x="16539" y="12441"/>
                  <a:pt x="17505" y="10004"/>
                  <a:pt x="16414" y="7966"/>
                </a:cubicBezTo>
                <a:cubicBezTo>
                  <a:pt x="15656" y="6552"/>
                  <a:pt x="14069" y="5654"/>
                  <a:pt x="12320" y="5650"/>
                </a:cubicBezTo>
                <a:close/>
                <a:moveTo>
                  <a:pt x="3636" y="5774"/>
                </a:moveTo>
                <a:cubicBezTo>
                  <a:pt x="2124" y="5774"/>
                  <a:pt x="914" y="6877"/>
                  <a:pt x="914" y="8234"/>
                </a:cubicBezTo>
                <a:cubicBezTo>
                  <a:pt x="914" y="9590"/>
                  <a:pt x="2124" y="10693"/>
                  <a:pt x="3636" y="10693"/>
                </a:cubicBezTo>
                <a:cubicBezTo>
                  <a:pt x="5149" y="10693"/>
                  <a:pt x="6379" y="9590"/>
                  <a:pt x="6379" y="8234"/>
                </a:cubicBezTo>
                <a:cubicBezTo>
                  <a:pt x="6379" y="6877"/>
                  <a:pt x="5149" y="5774"/>
                  <a:pt x="3636" y="5774"/>
                </a:cubicBezTo>
                <a:close/>
                <a:moveTo>
                  <a:pt x="4093" y="6737"/>
                </a:moveTo>
                <a:cubicBezTo>
                  <a:pt x="4766" y="6737"/>
                  <a:pt x="5325" y="7221"/>
                  <a:pt x="5325" y="7824"/>
                </a:cubicBezTo>
                <a:cubicBezTo>
                  <a:pt x="5325" y="7974"/>
                  <a:pt x="5176" y="8109"/>
                  <a:pt x="5008" y="8109"/>
                </a:cubicBezTo>
                <a:cubicBezTo>
                  <a:pt x="4840" y="8109"/>
                  <a:pt x="4709" y="7975"/>
                  <a:pt x="4709" y="7824"/>
                </a:cubicBezTo>
                <a:cubicBezTo>
                  <a:pt x="4709" y="7522"/>
                  <a:pt x="4430" y="7289"/>
                  <a:pt x="4093" y="7289"/>
                </a:cubicBezTo>
                <a:cubicBezTo>
                  <a:pt x="3925" y="7289"/>
                  <a:pt x="3795" y="7155"/>
                  <a:pt x="3795" y="7004"/>
                </a:cubicBezTo>
                <a:cubicBezTo>
                  <a:pt x="3795" y="6853"/>
                  <a:pt x="3925" y="6737"/>
                  <a:pt x="4093" y="6737"/>
                </a:cubicBezTo>
                <a:close/>
                <a:moveTo>
                  <a:pt x="12916" y="6737"/>
                </a:moveTo>
                <a:cubicBezTo>
                  <a:pt x="14429" y="6737"/>
                  <a:pt x="15658" y="7840"/>
                  <a:pt x="15659" y="9196"/>
                </a:cubicBezTo>
                <a:cubicBezTo>
                  <a:pt x="15659" y="9347"/>
                  <a:pt x="15528" y="9463"/>
                  <a:pt x="15360" y="9463"/>
                </a:cubicBezTo>
                <a:cubicBezTo>
                  <a:pt x="15192" y="9463"/>
                  <a:pt x="15042" y="9347"/>
                  <a:pt x="15042" y="9196"/>
                </a:cubicBezTo>
                <a:cubicBezTo>
                  <a:pt x="15042" y="8141"/>
                  <a:pt x="14092" y="7289"/>
                  <a:pt x="12916" y="7289"/>
                </a:cubicBezTo>
                <a:cubicBezTo>
                  <a:pt x="12748" y="7289"/>
                  <a:pt x="12618" y="7155"/>
                  <a:pt x="12618" y="7004"/>
                </a:cubicBezTo>
                <a:cubicBezTo>
                  <a:pt x="12618" y="6853"/>
                  <a:pt x="12748" y="6737"/>
                  <a:pt x="12916" y="6737"/>
                </a:cubicBezTo>
                <a:close/>
                <a:moveTo>
                  <a:pt x="9737" y="10141"/>
                </a:moveTo>
                <a:cubicBezTo>
                  <a:pt x="7553" y="10141"/>
                  <a:pt x="5763" y="11728"/>
                  <a:pt x="5763" y="13687"/>
                </a:cubicBezTo>
                <a:cubicBezTo>
                  <a:pt x="5763" y="15646"/>
                  <a:pt x="7553" y="17234"/>
                  <a:pt x="9737" y="17234"/>
                </a:cubicBezTo>
                <a:cubicBezTo>
                  <a:pt x="11921" y="17234"/>
                  <a:pt x="13691" y="15646"/>
                  <a:pt x="13691" y="13687"/>
                </a:cubicBezTo>
                <a:cubicBezTo>
                  <a:pt x="13691" y="11728"/>
                  <a:pt x="11921" y="10141"/>
                  <a:pt x="9737" y="10141"/>
                </a:cubicBezTo>
                <a:close/>
                <a:moveTo>
                  <a:pt x="10333" y="11246"/>
                </a:moveTo>
                <a:cubicBezTo>
                  <a:pt x="11509" y="11246"/>
                  <a:pt x="12459" y="12098"/>
                  <a:pt x="12459" y="13152"/>
                </a:cubicBezTo>
                <a:cubicBezTo>
                  <a:pt x="12459" y="13303"/>
                  <a:pt x="12329" y="13420"/>
                  <a:pt x="12161" y="13420"/>
                </a:cubicBezTo>
                <a:cubicBezTo>
                  <a:pt x="11993" y="13420"/>
                  <a:pt x="11863" y="13303"/>
                  <a:pt x="11863" y="13152"/>
                </a:cubicBezTo>
                <a:cubicBezTo>
                  <a:pt x="11863" y="12399"/>
                  <a:pt x="11173" y="11780"/>
                  <a:pt x="10333" y="11780"/>
                </a:cubicBezTo>
                <a:cubicBezTo>
                  <a:pt x="10165" y="11780"/>
                  <a:pt x="10035" y="11664"/>
                  <a:pt x="10035" y="11513"/>
                </a:cubicBezTo>
                <a:cubicBezTo>
                  <a:pt x="10035" y="11362"/>
                  <a:pt x="10165" y="11246"/>
                  <a:pt x="10333" y="11246"/>
                </a:cubicBezTo>
                <a:close/>
                <a:moveTo>
                  <a:pt x="19613" y="12867"/>
                </a:moveTo>
                <a:cubicBezTo>
                  <a:pt x="19109" y="12867"/>
                  <a:pt x="18699" y="13235"/>
                  <a:pt x="18699" y="13687"/>
                </a:cubicBezTo>
                <a:cubicBezTo>
                  <a:pt x="18699" y="14139"/>
                  <a:pt x="19109" y="14507"/>
                  <a:pt x="19613" y="14507"/>
                </a:cubicBezTo>
                <a:cubicBezTo>
                  <a:pt x="20117" y="14507"/>
                  <a:pt x="20527" y="14139"/>
                  <a:pt x="20527" y="13687"/>
                </a:cubicBezTo>
                <a:cubicBezTo>
                  <a:pt x="20527" y="13235"/>
                  <a:pt x="20117" y="12867"/>
                  <a:pt x="19613" y="12867"/>
                </a:cubicBezTo>
                <a:close/>
                <a:moveTo>
                  <a:pt x="2424" y="15879"/>
                </a:moveTo>
                <a:cubicBezTo>
                  <a:pt x="1080" y="15879"/>
                  <a:pt x="0" y="16848"/>
                  <a:pt x="0" y="18053"/>
                </a:cubicBezTo>
                <a:cubicBezTo>
                  <a:pt x="0" y="19259"/>
                  <a:pt x="1080" y="20246"/>
                  <a:pt x="2424" y="20246"/>
                </a:cubicBezTo>
                <a:cubicBezTo>
                  <a:pt x="3768" y="20246"/>
                  <a:pt x="4868" y="19259"/>
                  <a:pt x="4868" y="18053"/>
                </a:cubicBezTo>
                <a:cubicBezTo>
                  <a:pt x="4868" y="16848"/>
                  <a:pt x="3768" y="15879"/>
                  <a:pt x="2424" y="15879"/>
                </a:cubicBezTo>
                <a:close/>
                <a:moveTo>
                  <a:pt x="18560" y="16147"/>
                </a:moveTo>
                <a:cubicBezTo>
                  <a:pt x="16879" y="16147"/>
                  <a:pt x="15500" y="17366"/>
                  <a:pt x="15500" y="18873"/>
                </a:cubicBezTo>
                <a:cubicBezTo>
                  <a:pt x="15500" y="20380"/>
                  <a:pt x="16879" y="21600"/>
                  <a:pt x="18560" y="21600"/>
                </a:cubicBezTo>
                <a:cubicBezTo>
                  <a:pt x="20240" y="21600"/>
                  <a:pt x="21600" y="20380"/>
                  <a:pt x="21600" y="18873"/>
                </a:cubicBezTo>
                <a:cubicBezTo>
                  <a:pt x="21600" y="17366"/>
                  <a:pt x="20240" y="16147"/>
                  <a:pt x="18560" y="16147"/>
                </a:cubicBezTo>
                <a:close/>
                <a:moveTo>
                  <a:pt x="18997" y="17198"/>
                </a:moveTo>
                <a:cubicBezTo>
                  <a:pt x="19781" y="17200"/>
                  <a:pt x="20426" y="17760"/>
                  <a:pt x="20428" y="18463"/>
                </a:cubicBezTo>
                <a:cubicBezTo>
                  <a:pt x="20426" y="18639"/>
                  <a:pt x="20266" y="18783"/>
                  <a:pt x="20070" y="18784"/>
                </a:cubicBezTo>
                <a:cubicBezTo>
                  <a:pt x="19874" y="18783"/>
                  <a:pt x="19714" y="18639"/>
                  <a:pt x="19712" y="18463"/>
                </a:cubicBezTo>
                <a:cubicBezTo>
                  <a:pt x="19712" y="18112"/>
                  <a:pt x="19388" y="17840"/>
                  <a:pt x="18997" y="17840"/>
                </a:cubicBezTo>
                <a:cubicBezTo>
                  <a:pt x="18800" y="17840"/>
                  <a:pt x="18659" y="17695"/>
                  <a:pt x="18659" y="17519"/>
                </a:cubicBezTo>
                <a:cubicBezTo>
                  <a:pt x="18659" y="17342"/>
                  <a:pt x="18800" y="17198"/>
                  <a:pt x="18997" y="17198"/>
                </a:cubicBezTo>
                <a:close/>
                <a:moveTo>
                  <a:pt x="7452" y="18873"/>
                </a:moveTo>
                <a:cubicBezTo>
                  <a:pt x="6948" y="18873"/>
                  <a:pt x="6538" y="19241"/>
                  <a:pt x="6538" y="19693"/>
                </a:cubicBezTo>
                <a:cubicBezTo>
                  <a:pt x="6538" y="20145"/>
                  <a:pt x="6948" y="20513"/>
                  <a:pt x="7452" y="20513"/>
                </a:cubicBezTo>
                <a:cubicBezTo>
                  <a:pt x="7956" y="20513"/>
                  <a:pt x="8366" y="20145"/>
                  <a:pt x="8366" y="19693"/>
                </a:cubicBezTo>
                <a:cubicBezTo>
                  <a:pt x="8366" y="19241"/>
                  <a:pt x="7956" y="18873"/>
                  <a:pt x="7452" y="188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50CF9B-562E-8698-346E-9CCC393A4EF4}"/>
              </a:ext>
            </a:extLst>
          </p:cNvPr>
          <p:cNvSpPr txBox="1"/>
          <p:nvPr/>
        </p:nvSpPr>
        <p:spPr>
          <a:xfrm>
            <a:off x="2681596" y="2044005"/>
            <a:ext cx="546893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Clr>
                <a:srgbClr val="003300"/>
              </a:buClr>
              <a:buFont typeface="Wingdings" panose="05000000000000000000" pitchFamily="2" charset="2"/>
              <a:buNone/>
            </a:pPr>
            <a:r>
              <a:rPr lang="en-US" altLang="en-US" sz="2800" dirty="0">
                <a:solidFill>
                  <a:schemeClr val="bg1"/>
                </a:solidFill>
              </a:rPr>
              <a:t>- </a:t>
            </a:r>
            <a:r>
              <a:rPr lang="en-US" altLang="en-US" sz="2800" dirty="0" err="1">
                <a:solidFill>
                  <a:schemeClr val="bg1"/>
                </a:solidFill>
              </a:rPr>
              <a:t>Nắm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chắc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lí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thuyết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toàn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bài</a:t>
            </a:r>
            <a:r>
              <a:rPr lang="en-US" altLang="en-US" sz="2800" dirty="0">
                <a:solidFill>
                  <a:schemeClr val="bg1"/>
                </a:solidFill>
              </a:rPr>
              <a:t>.</a:t>
            </a:r>
          </a:p>
          <a:p>
            <a:pPr eaLnBrk="1" hangingPunct="1"/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2800" dirty="0" err="1">
                <a:solidFill>
                  <a:schemeClr val="bg1"/>
                </a:solidFill>
              </a:rPr>
              <a:t>Làm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các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bài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tập</a:t>
            </a:r>
            <a:r>
              <a:rPr lang="en-US" altLang="en-US" sz="2800" dirty="0">
                <a:solidFill>
                  <a:schemeClr val="bg1"/>
                </a:solidFill>
              </a:rPr>
              <a:t> 2, 3 </a:t>
            </a:r>
            <a:r>
              <a:rPr lang="en-US" altLang="en-US" sz="2800" dirty="0" err="1">
                <a:solidFill>
                  <a:schemeClr val="bg1"/>
                </a:solidFill>
              </a:rPr>
              <a:t>sgk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trang</a:t>
            </a:r>
            <a:r>
              <a:rPr lang="en-US" altLang="en-US" sz="2800" dirty="0">
                <a:solidFill>
                  <a:schemeClr val="bg1"/>
                </a:solidFill>
              </a:rPr>
              <a:t> 41.</a:t>
            </a:r>
          </a:p>
          <a:p>
            <a:pPr eaLnBrk="1" hangingPunct="1"/>
            <a:r>
              <a:rPr lang="en-US" altLang="en-US" sz="2800" dirty="0">
                <a:solidFill>
                  <a:schemeClr val="bg1"/>
                </a:solidFill>
              </a:rPr>
              <a:t>- </a:t>
            </a:r>
            <a:r>
              <a:rPr lang="en-US" altLang="en-US" sz="2800" dirty="0" err="1">
                <a:solidFill>
                  <a:schemeClr val="bg1"/>
                </a:solidFill>
              </a:rPr>
              <a:t>Xem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trước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ví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dụ</a:t>
            </a:r>
            <a:r>
              <a:rPr lang="en-US" altLang="en-US" sz="2800" dirty="0">
                <a:solidFill>
                  <a:schemeClr val="bg1"/>
                </a:solidFill>
              </a:rPr>
              <a:t> 7, 8 </a:t>
            </a:r>
            <a:r>
              <a:rPr lang="en-US" altLang="en-US" sz="2800" dirty="0" err="1">
                <a:solidFill>
                  <a:schemeClr val="bg1"/>
                </a:solidFill>
              </a:rPr>
              <a:t>của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bài</a:t>
            </a:r>
            <a:r>
              <a:rPr lang="en-US" altLang="en-US" sz="28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8" name="Picture 5" descr="jlgbook">
            <a:extLst>
              <a:ext uri="{FF2B5EF4-FFF2-40B4-BE49-F238E27FC236}">
                <a16:creationId xmlns:a16="http://schemas.microsoft.com/office/drawing/2014/main" id="{453DD318-C73F-B292-9081-79839DBEB6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81" y="4808003"/>
            <a:ext cx="1547813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utoShape 6">
            <a:extLst>
              <a:ext uri="{FF2B5EF4-FFF2-40B4-BE49-F238E27FC236}">
                <a16:creationId xmlns:a16="http://schemas.microsoft.com/office/drawing/2014/main" id="{1E143737-53D0-FDFC-2F54-1DA697646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225" y="3994113"/>
            <a:ext cx="935038" cy="1116013"/>
          </a:xfrm>
          <a:prstGeom prst="star32">
            <a:avLst>
              <a:gd name="adj" fmla="val 13944"/>
            </a:avLst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3366CC"/>
              </a:buClr>
              <a:buFontTx/>
              <a:buNone/>
            </a:pPr>
            <a:endParaRPr kumimoji="1" lang="en-US" altLang="en-US" sz="1800" b="1">
              <a:latin typeface="Calibri" panose="020F0502020204030204" pitchFamily="34" charset="0"/>
            </a:endParaRPr>
          </a:p>
        </p:txBody>
      </p:sp>
      <p:pic>
        <p:nvPicPr>
          <p:cNvPr id="20" name="Picture 15" descr="divide">
            <a:extLst>
              <a:ext uri="{FF2B5EF4-FFF2-40B4-BE49-F238E27FC236}">
                <a16:creationId xmlns:a16="http://schemas.microsoft.com/office/drawing/2014/main" id="{E35EE76C-C775-6D7A-D224-E21FD8F067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744" y="5698591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8964B87-9930-FC9B-74D0-6AF22CA06156}"/>
              </a:ext>
            </a:extLst>
          </p:cNvPr>
          <p:cNvSpPr/>
          <p:nvPr/>
        </p:nvSpPr>
        <p:spPr>
          <a:xfrm>
            <a:off x="2681596" y="602101"/>
            <a:ext cx="5569605" cy="91807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HƯỚNG DẪN </a:t>
            </a:r>
            <a:r>
              <a:rPr lang="en-US" sz="32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VỀ NHÀ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8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6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6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01AEEBF-BFA7-40E1-50ED-E47FC2B6D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8473" y="-672150"/>
            <a:ext cx="4763527" cy="4041315"/>
          </a:xfrm>
          <a:prstGeom prst="rect">
            <a:avLst/>
          </a:prstGeom>
        </p:spPr>
      </p:pic>
      <p:sp>
        <p:nvSpPr>
          <p:cNvPr id="5" name="文本框 10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B3E0154-A4F4-4F64-810A-E5FEE04588D9}"/>
              </a:ext>
            </a:extLst>
          </p:cNvPr>
          <p:cNvSpPr txBox="1"/>
          <p:nvPr/>
        </p:nvSpPr>
        <p:spPr>
          <a:xfrm>
            <a:off x="2077670" y="2368076"/>
            <a:ext cx="822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  <a:sym typeface="Arial"/>
              </a:rPr>
              <a:t>CHÀO TẠM BIỆT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  <a:sym typeface="Arial"/>
              </a:rPr>
              <a:t>VÀ CHÚC CÁC CON HỌC TỐT!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6" name="图片 27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5C743F1-E5D9-B753-2896-8C00F27849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87"/>
          <a:stretch/>
        </p:blipFill>
        <p:spPr>
          <a:xfrm>
            <a:off x="8086725" y="-256685"/>
            <a:ext cx="4105275" cy="1927486"/>
          </a:xfrm>
          <a:custGeom>
            <a:avLst/>
            <a:gdLst>
              <a:gd name="connsiteX0" fmla="*/ 0 w 10489406"/>
              <a:gd name="connsiteY0" fmla="*/ 0 h 4924926"/>
              <a:gd name="connsiteX1" fmla="*/ 10489406 w 10489406"/>
              <a:gd name="connsiteY1" fmla="*/ 0 h 4924926"/>
              <a:gd name="connsiteX2" fmla="*/ 10489406 w 10489406"/>
              <a:gd name="connsiteY2" fmla="*/ 4924926 h 4924926"/>
              <a:gd name="connsiteX3" fmla="*/ 3121009 w 10489406"/>
              <a:gd name="connsiteY3" fmla="*/ 4924926 h 4924926"/>
              <a:gd name="connsiteX4" fmla="*/ 3140441 w 10489406"/>
              <a:gd name="connsiteY4" fmla="*/ 4862327 h 4924926"/>
              <a:gd name="connsiteX5" fmla="*/ 3155759 w 10489406"/>
              <a:gd name="connsiteY5" fmla="*/ 4710374 h 4924926"/>
              <a:gd name="connsiteX6" fmla="*/ 2401780 w 10489406"/>
              <a:gd name="connsiteY6" fmla="*/ 3956395 h 4924926"/>
              <a:gd name="connsiteX7" fmla="*/ 1647801 w 10489406"/>
              <a:gd name="connsiteY7" fmla="*/ 4710374 h 4924926"/>
              <a:gd name="connsiteX8" fmla="*/ 1663119 w 10489406"/>
              <a:gd name="connsiteY8" fmla="*/ 4862327 h 4924926"/>
              <a:gd name="connsiteX9" fmla="*/ 1682551 w 10489406"/>
              <a:gd name="connsiteY9" fmla="*/ 4924926 h 4924926"/>
              <a:gd name="connsiteX10" fmla="*/ 0 w 10489406"/>
              <a:gd name="connsiteY10" fmla="*/ 4924926 h 492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89406" h="4924926">
                <a:moveTo>
                  <a:pt x="0" y="0"/>
                </a:moveTo>
                <a:lnTo>
                  <a:pt x="10489406" y="0"/>
                </a:lnTo>
                <a:lnTo>
                  <a:pt x="10489406" y="4924926"/>
                </a:lnTo>
                <a:lnTo>
                  <a:pt x="3121009" y="4924926"/>
                </a:lnTo>
                <a:lnTo>
                  <a:pt x="3140441" y="4862327"/>
                </a:lnTo>
                <a:cubicBezTo>
                  <a:pt x="3150485" y="4813245"/>
                  <a:pt x="3155759" y="4762426"/>
                  <a:pt x="3155759" y="4710374"/>
                </a:cubicBezTo>
                <a:cubicBezTo>
                  <a:pt x="3155759" y="4293963"/>
                  <a:pt x="2818191" y="3956395"/>
                  <a:pt x="2401780" y="3956395"/>
                </a:cubicBezTo>
                <a:cubicBezTo>
                  <a:pt x="1985369" y="3956395"/>
                  <a:pt x="1647801" y="4293963"/>
                  <a:pt x="1647801" y="4710374"/>
                </a:cubicBezTo>
                <a:cubicBezTo>
                  <a:pt x="1647801" y="4762426"/>
                  <a:pt x="1653076" y="4813245"/>
                  <a:pt x="1663119" y="4862327"/>
                </a:cubicBezTo>
                <a:lnTo>
                  <a:pt x="1682551" y="4924926"/>
                </a:lnTo>
                <a:lnTo>
                  <a:pt x="0" y="4924926"/>
                </a:lnTo>
                <a:close/>
              </a:path>
            </a:pathLst>
          </a:custGeom>
          <a:effectLst>
            <a:outerShdw blurRad="254000" dist="38100" dir="8100000" algn="tr" rotWithShape="0">
              <a:prstClr val="black">
                <a:alpha val="3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044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3570047-0C4B-697C-0A36-621A11812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837" y="1900560"/>
            <a:ext cx="11110293" cy="854075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BẤT PHƯƠNG TRÌNH BẬC NHẤT MỘT ẨN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0966A0B-CCC3-E8DD-2DB9-5FDCAFE2E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1001" y="3268314"/>
            <a:ext cx="1393963" cy="5310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Google Shape;54;p8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D0DC559-E816-6894-91E5-58A8531C223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781300" y="64328"/>
            <a:ext cx="2410700" cy="340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3;p8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DDE7E48-2BD0-5D2B-40A4-2A6D3FFB140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52" y="4282651"/>
            <a:ext cx="3308475" cy="257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B0E9D86-FFCE-1225-743D-3C31A8BD48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31394">
            <a:off x="7436249" y="3067771"/>
            <a:ext cx="3194131" cy="3194131"/>
          </a:xfrm>
          <a:prstGeom prst="rect">
            <a:avLst/>
          </a:prstGeom>
        </p:spPr>
      </p:pic>
      <p:pic>
        <p:nvPicPr>
          <p:cNvPr id="7" name="Graphic 6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F4B61C0-993C-71AA-2BF5-84BC50CFAF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8889495">
            <a:off x="7963640" y="4019899"/>
            <a:ext cx="1574403" cy="1574403"/>
          </a:xfrm>
          <a:prstGeom prst="rect">
            <a:avLst/>
          </a:prstGeom>
        </p:spPr>
      </p:pic>
      <p:pic>
        <p:nvPicPr>
          <p:cNvPr id="8" name="Graphic 7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153854D-C107-5F14-99E6-EAEC58D8B0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520790">
            <a:off x="8697815" y="4126106"/>
            <a:ext cx="1488402" cy="14884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9CEA0AE-8FC6-6F91-AF07-EB50C4D41EFB}"/>
              </a:ext>
            </a:extLst>
          </p:cNvPr>
          <p:cNvSpPr txBox="1"/>
          <p:nvPr/>
        </p:nvSpPr>
        <p:spPr>
          <a:xfrm>
            <a:off x="3336676" y="1341876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CHƯƠNG II</a:t>
            </a:r>
          </a:p>
        </p:txBody>
      </p:sp>
    </p:spTree>
    <p:extLst>
      <p:ext uri="{BB962C8B-B14F-4D97-AF65-F5344CB8AC3E}">
        <p14:creationId xmlns:p14="http://schemas.microsoft.com/office/powerpoint/2010/main" val="3696891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B31E9C3-2857-4554-9A2F-E296104A5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281" y="440481"/>
            <a:ext cx="3931827" cy="4743767"/>
          </a:xfrm>
          <a:prstGeom prst="rect">
            <a:avLst/>
          </a:prstGeom>
          <a:noFill/>
        </p:spPr>
      </p:pic>
      <p:sp>
        <p:nvSpPr>
          <p:cNvPr id="10" name="Hình chữ nhật 9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25E670A-F252-425E-8FBD-2584A901E93B}"/>
              </a:ext>
            </a:extLst>
          </p:cNvPr>
          <p:cNvSpPr/>
          <p:nvPr/>
        </p:nvSpPr>
        <p:spPr>
          <a:xfrm>
            <a:off x="2863802" y="5555055"/>
            <a:ext cx="667740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CÁC HOẠT ĐỘNG</a:t>
            </a:r>
            <a:endParaRPr kumimoji="0" lang="vi-VN" sz="7200" b="1" i="0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2" name="Nhóm 1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F13D352-FF12-4774-BF7F-7823AED9D71C}"/>
              </a:ext>
            </a:extLst>
          </p:cNvPr>
          <p:cNvGrpSpPr/>
          <p:nvPr/>
        </p:nvGrpSpPr>
        <p:grpSpPr>
          <a:xfrm>
            <a:off x="1774378" y="1423682"/>
            <a:ext cx="2733453" cy="1415771"/>
            <a:chOff x="1774377" y="1423682"/>
            <a:chExt cx="2733453" cy="1415770"/>
          </a:xfrm>
        </p:grpSpPr>
        <p:sp>
          <p:nvSpPr>
            <p:cNvPr id="26" name="Google Shape;157;p20">
              <a:extLst>
                <a:ext uri="{FF2B5EF4-FFF2-40B4-BE49-F238E27FC236}">
                  <a16:creationId xmlns:a16="http://schemas.microsoft.com/office/drawing/2014/main" id="{E98F7850-E8A1-4D65-AB4B-DB9606909211}"/>
                </a:ext>
              </a:extLst>
            </p:cNvPr>
            <p:cNvSpPr/>
            <p:nvPr/>
          </p:nvSpPr>
          <p:spPr>
            <a:xfrm>
              <a:off x="1774377" y="1423682"/>
              <a:ext cx="2733453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id="{2BFA5FA8-BCB5-4109-A323-D465A630B106}"/>
                </a:ext>
              </a:extLst>
            </p:cNvPr>
            <p:cNvSpPr txBox="1"/>
            <p:nvPr/>
          </p:nvSpPr>
          <p:spPr>
            <a:xfrm>
              <a:off x="2270181" y="2198175"/>
              <a:ext cx="15520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Mở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đầu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" name="Nhóm 1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2197C0D-4039-4F65-A23B-3D8031420B89}"/>
              </a:ext>
            </a:extLst>
          </p:cNvPr>
          <p:cNvGrpSpPr/>
          <p:nvPr/>
        </p:nvGrpSpPr>
        <p:grpSpPr>
          <a:xfrm>
            <a:off x="5991434" y="440482"/>
            <a:ext cx="3028823" cy="1415771"/>
            <a:chOff x="5714125" y="780700"/>
            <a:chExt cx="3028822" cy="1415770"/>
          </a:xfrm>
        </p:grpSpPr>
        <p:sp>
          <p:nvSpPr>
            <p:cNvPr id="28" name="Google Shape;157;p20">
              <a:extLst>
                <a:ext uri="{FF2B5EF4-FFF2-40B4-BE49-F238E27FC236}">
                  <a16:creationId xmlns:a16="http://schemas.microsoft.com/office/drawing/2014/main" id="{A125F3E3-B2C7-4AA0-9D9F-E550F085FF67}"/>
                </a:ext>
              </a:extLst>
            </p:cNvPr>
            <p:cNvSpPr/>
            <p:nvPr/>
          </p:nvSpPr>
          <p:spPr>
            <a:xfrm>
              <a:off x="5714125" y="780700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id="{0C48347C-72DD-4A44-99EC-6A94926D6872}"/>
                </a:ext>
              </a:extLst>
            </p:cNvPr>
            <p:cNvSpPr txBox="1"/>
            <p:nvPr/>
          </p:nvSpPr>
          <p:spPr>
            <a:xfrm>
              <a:off x="6094476" y="1042997"/>
              <a:ext cx="2162013" cy="1077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Hình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thành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kiến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thức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Nhóm 14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743DAFD-E003-42CA-BE1A-E2285E182AD8}"/>
              </a:ext>
            </a:extLst>
          </p:cNvPr>
          <p:cNvGrpSpPr/>
          <p:nvPr/>
        </p:nvGrpSpPr>
        <p:grpSpPr>
          <a:xfrm>
            <a:off x="8635942" y="1497829"/>
            <a:ext cx="3028823" cy="1576588"/>
            <a:chOff x="6997439" y="2348815"/>
            <a:chExt cx="3028822" cy="1415770"/>
          </a:xfrm>
        </p:grpSpPr>
        <p:sp>
          <p:nvSpPr>
            <p:cNvPr id="31" name="Google Shape;157;p20">
              <a:extLst>
                <a:ext uri="{FF2B5EF4-FFF2-40B4-BE49-F238E27FC236}">
                  <a16:creationId xmlns:a16="http://schemas.microsoft.com/office/drawing/2014/main" id="{D2EA517D-9760-4CA9-AF11-05ED30AE9EC4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74DC3889-63BE-4E10-AD0D-8A371EC699CD}"/>
                </a:ext>
              </a:extLst>
            </p:cNvPr>
            <p:cNvSpPr txBox="1"/>
            <p:nvPr/>
          </p:nvSpPr>
          <p:spPr>
            <a:xfrm>
              <a:off x="7552090" y="3101514"/>
              <a:ext cx="21620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Luyện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tập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Google Shape;162;p20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0ADFAA8-8CC7-4D2F-BE3A-F51CE7B478C5}"/>
              </a:ext>
            </a:extLst>
          </p:cNvPr>
          <p:cNvSpPr/>
          <p:nvPr/>
        </p:nvSpPr>
        <p:spPr>
          <a:xfrm>
            <a:off x="4530523" y="2311400"/>
            <a:ext cx="2276677" cy="1204397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4" name="Nhóm 1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A49C3E4-32FC-415B-B0A0-356A49F60C39}"/>
              </a:ext>
            </a:extLst>
          </p:cNvPr>
          <p:cNvGrpSpPr/>
          <p:nvPr/>
        </p:nvGrpSpPr>
        <p:grpSpPr>
          <a:xfrm>
            <a:off x="7566991" y="3237704"/>
            <a:ext cx="3028823" cy="1415772"/>
            <a:chOff x="6997439" y="2348815"/>
            <a:chExt cx="3028822" cy="1415770"/>
          </a:xfrm>
        </p:grpSpPr>
        <p:sp>
          <p:nvSpPr>
            <p:cNvPr id="17" name="Google Shape;157;p20">
              <a:extLst>
                <a:ext uri="{FF2B5EF4-FFF2-40B4-BE49-F238E27FC236}">
                  <a16:creationId xmlns:a16="http://schemas.microsoft.com/office/drawing/2014/main" id="{68EA85BB-1601-4E2D-ADD0-C19C55EB126D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A9806B95-6633-468E-AD43-6EB5B873C8E4}"/>
                </a:ext>
              </a:extLst>
            </p:cNvPr>
            <p:cNvSpPr txBox="1"/>
            <p:nvPr/>
          </p:nvSpPr>
          <p:spPr>
            <a:xfrm>
              <a:off x="7540034" y="2751137"/>
              <a:ext cx="2162013" cy="58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Vận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dụng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905A560-2121-9A06-8F54-798DC7866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6202" y="1650437"/>
            <a:ext cx="756588" cy="5847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A2CE10-8930-BEC1-0AF1-32B081D904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4651" y="1727833"/>
            <a:ext cx="774629" cy="584775"/>
          </a:xfrm>
          <a:prstGeom prst="rect">
            <a:avLst/>
          </a:prstGeom>
        </p:spPr>
      </p:pic>
      <p:pic>
        <p:nvPicPr>
          <p:cNvPr id="5" name="Picture 80">
            <a:extLst>
              <a:ext uri="{FF2B5EF4-FFF2-40B4-BE49-F238E27FC236}">
                <a16:creationId xmlns:a16="http://schemas.microsoft.com/office/drawing/2014/main" id="{BFAA39DD-FC3F-41F8-1523-AAE85BA3B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127" y="1040618"/>
            <a:ext cx="739379" cy="73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Hình ảnh 5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26F9C1F-F031-9DDE-8D25-690CC360B1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5885327" y="1092208"/>
            <a:ext cx="741314" cy="725917"/>
          </a:xfrm>
          <a:prstGeom prst="ellipse">
            <a:avLst/>
          </a:prstGeom>
        </p:spPr>
      </p:pic>
      <p:sp>
        <p:nvSpPr>
          <p:cNvPr id="7" name="Oval 8">
            <a:extLst>
              <a:ext uri="{FF2B5EF4-FFF2-40B4-BE49-F238E27FC236}">
                <a16:creationId xmlns:a16="http://schemas.microsoft.com/office/drawing/2014/main" id="{307A9E63-D725-8313-38D1-58DD99563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5438" y="3932414"/>
            <a:ext cx="608410" cy="608410"/>
          </a:xfrm>
          <a:prstGeom prst="ellipse">
            <a:avLst/>
          </a:prstGeom>
          <a:gradFill rotWithShape="0">
            <a:gsLst>
              <a:gs pos="0">
                <a:srgbClr val="4FACFE"/>
              </a:gs>
              <a:gs pos="2486">
                <a:srgbClr val="4FACFE"/>
              </a:gs>
              <a:gs pos="58102">
                <a:srgbClr val="28CFFE"/>
              </a:gs>
              <a:gs pos="100000">
                <a:srgbClr val="00F2FE"/>
              </a:gs>
            </a:gsLst>
            <a:lin ang="10800000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4289" rIns="3428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82">
            <a:extLst>
              <a:ext uri="{FF2B5EF4-FFF2-40B4-BE49-F238E27FC236}">
                <a16:creationId xmlns:a16="http://schemas.microsoft.com/office/drawing/2014/main" id="{C1EB0E3A-E60B-B04A-1557-9ED687422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278" y="3924849"/>
            <a:ext cx="438150" cy="53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54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601051" y="2992438"/>
            <a:ext cx="3366028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Mở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đầu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68E205-A599-1FB6-1143-B8D7EB19C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17803" cy="1482291"/>
          </a:xfrm>
          <a:prstGeom prst="rect">
            <a:avLst/>
          </a:prstGeom>
        </p:spPr>
      </p:pic>
      <p:sp>
        <p:nvSpPr>
          <p:cNvPr id="7" name="Sun 6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A2B6442-6662-A33B-21D7-F171772E17D1}"/>
              </a:ext>
            </a:extLst>
          </p:cNvPr>
          <p:cNvSpPr/>
          <p:nvPr/>
        </p:nvSpPr>
        <p:spPr>
          <a:xfrm>
            <a:off x="1144779" y="1968325"/>
            <a:ext cx="3456272" cy="2312886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8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7683372-6F59-2977-090A-2BD97BB382A6}"/>
              </a:ext>
            </a:extLst>
          </p:cNvPr>
          <p:cNvSpPr txBox="1">
            <a:spLocks/>
          </p:cNvSpPr>
          <p:nvPr/>
        </p:nvSpPr>
        <p:spPr>
          <a:xfrm>
            <a:off x="1435483" y="0"/>
            <a:ext cx="11110293" cy="8540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BẤT PHƯƠNG TRÌNH BẬC NHẤT MỘT ẨN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395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F8B2F-A03B-1E01-7E3F-EBB69B81D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594" y="1488958"/>
            <a:ext cx="10515600" cy="558799"/>
          </a:xfrm>
        </p:spPr>
        <p:txBody>
          <a:bodyPr>
            <a:normAutofit/>
          </a:bodyPr>
          <a:lstStyle/>
          <a:p>
            <a:pPr algn="ctr"/>
            <a:r>
              <a:rPr lang="vi-VN" sz="3200" b="1" dirty="0">
                <a:solidFill>
                  <a:srgbClr val="FFFF00"/>
                </a:solidFill>
              </a:rPr>
              <a:t>LUẬT CHƠI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3A7C10-20B8-14A2-D2E2-12BE55565D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25870" y="2118978"/>
            <a:ext cx="6788151" cy="1500187"/>
          </a:xfrm>
        </p:spPr>
        <p:txBody>
          <a:bodyPr>
            <a:normAutofit/>
          </a:bodyPr>
          <a:lstStyle/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Mỗi số tương ứng với một câu hỏi </a:t>
            </a:r>
          </a:p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Học sinh chọn số, trả lời câu hỏi</a:t>
            </a:r>
          </a:p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GV đánh giá tuyên dương cho điểm.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7CC1CA2-3C82-6CB6-68D0-9CCFEB4CA54E}"/>
              </a:ext>
            </a:extLst>
          </p:cNvPr>
          <p:cNvSpPr txBox="1">
            <a:spLocks/>
          </p:cNvSpPr>
          <p:nvPr/>
        </p:nvSpPr>
        <p:spPr>
          <a:xfrm>
            <a:off x="727009" y="-67377"/>
            <a:ext cx="11110293" cy="8540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BẤT PHƯƠNG TRÌNH BẬC NHẤT MỘT ẨN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0F2AB2-C8A9-3089-DF49-4EE1CE1B16E6}"/>
              </a:ext>
            </a:extLst>
          </p:cNvPr>
          <p:cNvSpPr txBox="1"/>
          <p:nvPr/>
        </p:nvSpPr>
        <p:spPr>
          <a:xfrm>
            <a:off x="3017271" y="786698"/>
            <a:ext cx="5387975" cy="5857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6808" tIns="38404" rIns="76808" bIns="38404">
            <a:spAutoFit/>
          </a:bodyPr>
          <a:lstStyle/>
          <a:p>
            <a:pPr algn="ctr" eaLnBrk="1" hangingPunct="1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chơi: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16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num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90800"/>
            <a:ext cx="5905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num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590800"/>
            <a:ext cx="7429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num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1" y="2667000"/>
            <a:ext cx="7524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24" descr="143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602164"/>
            <a:ext cx="1257300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37036" y="1461955"/>
            <a:ext cx="5387975" cy="5857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6808" tIns="38404" rIns="76808" bIns="38404">
            <a:spAutoFit/>
          </a:bodyPr>
          <a:lstStyle/>
          <a:p>
            <a:pPr algn="ctr" eaLnBrk="1" hangingPunct="1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chơi: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2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10055226" y="5094288"/>
            <a:ext cx="549275" cy="296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466725" indent="-179388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719138" indent="-142875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008063" indent="-142875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1295400" indent="-142875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1752600" indent="-1428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209800" indent="-1428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2667000" indent="-1428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124200" indent="-1428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CCCDC2AB-24E7-46E6-B1E0-6AEA1DC5250F}" type="slidenum">
              <a:rPr lang="en-US" altLang="en-US" sz="800"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en-US" altLang="en-US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53" name="Group 16"/>
          <p:cNvGrpSpPr>
            <a:grpSpLocks/>
          </p:cNvGrpSpPr>
          <p:nvPr/>
        </p:nvGrpSpPr>
        <p:grpSpPr bwMode="auto">
          <a:xfrm>
            <a:off x="1668842" y="1152525"/>
            <a:ext cx="8618158" cy="5200650"/>
            <a:chOff x="0" y="0"/>
            <a:chExt cx="5760" cy="4320"/>
          </a:xfrm>
        </p:grpSpPr>
        <p:pic>
          <p:nvPicPr>
            <p:cNvPr id="6156" name="Picture 17" descr="bluline[1]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7" name="Picture 18" descr="bluline[1]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8" name="Picture 19" descr="bluline[1]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099" y="2099"/>
              <a:ext cx="4272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9" name="Picture 20" descr="bluline[1]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87" y="2147"/>
              <a:ext cx="4272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6155" name="Object 18"/>
          <p:cNvGraphicFramePr>
            <a:graphicFrameLocks noChangeAspect="1"/>
          </p:cNvGraphicFramePr>
          <p:nvPr/>
        </p:nvGraphicFramePr>
        <p:xfrm>
          <a:off x="9004300" y="5086350"/>
          <a:ext cx="977900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2" imgW="1999793" imgH="1831543" progId="MS_ClipArt_Gallery.2">
                  <p:embed/>
                </p:oleObj>
              </mc:Choice>
              <mc:Fallback>
                <p:oleObj name="Clip" r:id="rId12" imgW="1999793" imgH="1831543" progId="MS_ClipArt_Gallery.2">
                  <p:embed/>
                  <p:pic>
                    <p:nvPicPr>
                      <p:cNvPr id="6155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4300" y="5086350"/>
                        <a:ext cx="977900" cy="89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Hình ảnh 3">
            <a:extLst>
              <a:ext uri="{FF2B5EF4-FFF2-40B4-BE49-F238E27FC236}">
                <a16:creationId xmlns:a16="http://schemas.microsoft.com/office/drawing/2014/main" id="{7E876D5C-750F-E219-0F18-357955E3173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550" y="-108353"/>
            <a:ext cx="1691787" cy="1966130"/>
          </a:xfrm>
          <a:prstGeom prst="rect">
            <a:avLst/>
          </a:prstGeom>
        </p:spPr>
      </p:pic>
      <p:sp>
        <p:nvSpPr>
          <p:cNvPr id="2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CC6F2FC-8D24-D10A-7CA0-628F6CCC754D}"/>
              </a:ext>
            </a:extLst>
          </p:cNvPr>
          <p:cNvSpPr txBox="1">
            <a:spLocks/>
          </p:cNvSpPr>
          <p:nvPr/>
        </p:nvSpPr>
        <p:spPr>
          <a:xfrm>
            <a:off x="1081707" y="13570"/>
            <a:ext cx="11110293" cy="8540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BẤT PHƯƠNG TRÌNH BẬC NHẤT MỘT ẨN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7" name="Picture 24" descr="143">
            <a:hlinkClick r:id="rId9" action="ppaction://hlinksldjump"/>
            <a:extLst>
              <a:ext uri="{FF2B5EF4-FFF2-40B4-BE49-F238E27FC236}">
                <a16:creationId xmlns:a16="http://schemas.microsoft.com/office/drawing/2014/main" id="{6CFE5668-644C-05FD-0781-51DE3351C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754564"/>
            <a:ext cx="1257300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270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F8B2F-A03B-1E01-7E3F-EBB69B81D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356" y="1137318"/>
            <a:ext cx="10515600" cy="558799"/>
          </a:xfrm>
        </p:spPr>
        <p:txBody>
          <a:bodyPr>
            <a:normAutofit/>
          </a:bodyPr>
          <a:lstStyle/>
          <a:p>
            <a:pPr algn="ctr"/>
            <a:r>
              <a:rPr lang="vi-VN" sz="3200" b="1" dirty="0">
                <a:solidFill>
                  <a:srgbClr val="FFFF00"/>
                </a:solidFill>
              </a:rPr>
              <a:t>LUẬT CHƠI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3A7C10-20B8-14A2-D2E2-12BE55565D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25870" y="2118978"/>
            <a:ext cx="6788151" cy="1500187"/>
          </a:xfrm>
        </p:spPr>
        <p:txBody>
          <a:bodyPr>
            <a:normAutofit/>
          </a:bodyPr>
          <a:lstStyle/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Mỗi số tương ứng với một câu hỏi </a:t>
            </a:r>
          </a:p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Học sinh chọn số, trả lời câu hỏi</a:t>
            </a:r>
          </a:p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GV đánh giá tuyên dương cho điểm.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7CC1CA2-3C82-6CB6-68D0-9CCFEB4CA54E}"/>
              </a:ext>
            </a:extLst>
          </p:cNvPr>
          <p:cNvSpPr txBox="1">
            <a:spLocks/>
          </p:cNvSpPr>
          <p:nvPr/>
        </p:nvSpPr>
        <p:spPr>
          <a:xfrm>
            <a:off x="727009" y="-67377"/>
            <a:ext cx="11110293" cy="8540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BẤT PHƯƠNG TRÌNH BẬC NHẤT MỘT ẨN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5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id="{D24C7BF4-A11C-11FF-8E39-2C590F16D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252" y="5077744"/>
            <a:ext cx="5143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8501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5574</TotalTime>
  <Words>1577</Words>
  <Application>Microsoft Office PowerPoint</Application>
  <PresentationFormat>Widescreen</PresentationFormat>
  <Paragraphs>367</Paragraphs>
  <Slides>36</Slides>
  <Notes>8</Notes>
  <HiddenSlides>2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50" baseType="lpstr">
      <vt:lpstr>.VnTimeH</vt:lpstr>
      <vt:lpstr>Arial</vt:lpstr>
      <vt:lpstr>Arial Black</vt:lpstr>
      <vt:lpstr>Calibri</vt:lpstr>
      <vt:lpstr>Calibri Light</vt:lpstr>
      <vt:lpstr>Cambria Math</vt:lpstr>
      <vt:lpstr>Impact</vt:lpstr>
      <vt:lpstr>Times New Roman</vt:lpstr>
      <vt:lpstr>VNI-Avo</vt:lpstr>
      <vt:lpstr>VNI-Times</vt:lpstr>
      <vt:lpstr>Wingdings</vt:lpstr>
      <vt:lpstr>1_Office Theme</vt:lpstr>
      <vt:lpstr>Clip</vt:lpstr>
      <vt:lpstr>Equation</vt:lpstr>
      <vt:lpstr>PowerPoint Presentation</vt:lpstr>
      <vt:lpstr>A. THIẾT BỊ DẠY HỌC VÀ HỌC LIỆU</vt:lpstr>
      <vt:lpstr>B. CHÚ THÍCH</vt:lpstr>
      <vt:lpstr>BÀI 2. BẤT PHƯƠNG TRÌNH BẬC NHẤT MỘT ẨN</vt:lpstr>
      <vt:lpstr>PowerPoint Presentation</vt:lpstr>
      <vt:lpstr>PowerPoint Presentation</vt:lpstr>
      <vt:lpstr>LUẬT CHƠI</vt:lpstr>
      <vt:lpstr>PowerPoint Presentation</vt:lpstr>
      <vt:lpstr>LUẬT CHƠI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CÁCH GIẢI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Minh Phuong</dc:creator>
  <cp:lastModifiedBy>Administrator</cp:lastModifiedBy>
  <cp:revision>496</cp:revision>
  <dcterms:created xsi:type="dcterms:W3CDTF">2022-08-03T11:07:12Z</dcterms:created>
  <dcterms:modified xsi:type="dcterms:W3CDTF">2024-10-23T09:29:10Z</dcterms:modified>
</cp:coreProperties>
</file>