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53" r:id="rId2"/>
    <p:sldMasterId id="2147483965" r:id="rId3"/>
    <p:sldMasterId id="2147483977" r:id="rId4"/>
    <p:sldMasterId id="2147483989" r:id="rId5"/>
    <p:sldMasterId id="2147484001" r:id="rId6"/>
  </p:sldMasterIdLst>
  <p:notesMasterIdLst>
    <p:notesMasterId r:id="rId32"/>
  </p:notesMasterIdLst>
  <p:sldIdLst>
    <p:sldId id="299" r:id="rId7"/>
    <p:sldId id="440" r:id="rId8"/>
    <p:sldId id="439" r:id="rId9"/>
    <p:sldId id="442" r:id="rId10"/>
    <p:sldId id="258" r:id="rId11"/>
    <p:sldId id="473" r:id="rId12"/>
    <p:sldId id="259" r:id="rId13"/>
    <p:sldId id="280" r:id="rId14"/>
    <p:sldId id="414" r:id="rId15"/>
    <p:sldId id="438" r:id="rId16"/>
    <p:sldId id="470" r:id="rId17"/>
    <p:sldId id="412" r:id="rId18"/>
    <p:sldId id="471" r:id="rId19"/>
    <p:sldId id="472" r:id="rId20"/>
    <p:sldId id="281" r:id="rId21"/>
    <p:sldId id="447" r:id="rId22"/>
    <p:sldId id="282" r:id="rId23"/>
    <p:sldId id="451" r:id="rId24"/>
    <p:sldId id="340" r:id="rId25"/>
    <p:sldId id="474" r:id="rId26"/>
    <p:sldId id="455" r:id="rId27"/>
    <p:sldId id="456" r:id="rId28"/>
    <p:sldId id="458" r:id="rId29"/>
    <p:sldId id="459" r:id="rId30"/>
    <p:sldId id="46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FF"/>
    <a:srgbClr val="9900CC"/>
    <a:srgbClr val="9A8EDF"/>
    <a:srgbClr val="00CCFF"/>
    <a:srgbClr val="0BA2E5"/>
    <a:srgbClr val="BC7A1A"/>
    <a:srgbClr val="C47812"/>
    <a:srgbClr val="4E32F4"/>
    <a:srgbClr val="5D2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7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9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9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9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2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0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62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88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19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9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68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24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14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67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1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47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61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15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3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49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7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60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1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4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6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44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4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8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6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9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7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94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4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wmf"/><Relationship Id="rId11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9.w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8.wmf"/><Relationship Id="rId5" Type="http://schemas.openxmlformats.org/officeDocument/2006/relationships/image" Target="../media/image35.e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4.wmf"/><Relationship Id="rId9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50.emf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audio" Target="../media/audio5.wav"/><Relationship Id="rId10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5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24" y="305624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04588" y="556144"/>
            <a:ext cx="8968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NGHĨA HƯƠNG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74796" y="1788392"/>
            <a:ext cx="790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81737" y="3212965"/>
            <a:ext cx="5151154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		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GV: NGUYỄN THỊ TUYẾT LAN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497916"/>
              </p:ext>
            </p:extLst>
          </p:nvPr>
        </p:nvGraphicFramePr>
        <p:xfrm>
          <a:off x="5880650" y="177540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0650" y="177540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705266" y="7906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2163152" y="766520"/>
            <a:ext cx="79655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101" y="3486592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1"/>
          <p:cNvSpPr>
            <a:spLocks noChangeArrowheads="1"/>
          </p:cNvSpPr>
          <p:nvPr/>
        </p:nvSpPr>
        <p:spPr bwMode="auto">
          <a:xfrm>
            <a:off x="1489344" y="4078682"/>
            <a:ext cx="2271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48a)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2CF89D6-7F66-4AD1-9CBB-AAA5E7D6A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2528" y="6285357"/>
            <a:ext cx="1018032" cy="572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6208" y="1340386"/>
            <a:ext cx="5278550" cy="223913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2998781" y="-5305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375732"/>
              </p:ext>
            </p:extLst>
          </p:nvPr>
        </p:nvGraphicFramePr>
        <p:xfrm>
          <a:off x="4914900" y="4083050"/>
          <a:ext cx="28225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60160" imgH="266400" progId="Equation.DSMT4">
                  <p:embed/>
                </p:oleObj>
              </mc:Choice>
              <mc:Fallback>
                <p:oleObj name="Equation" r:id="rId10" imgW="1460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14900" y="4083050"/>
                        <a:ext cx="28225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3847769" y="4697215"/>
            <a:ext cx="5894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51"/>
          <p:cNvSpPr>
            <a:spLocks noChangeArrowheads="1"/>
          </p:cNvSpPr>
          <p:nvPr/>
        </p:nvSpPr>
        <p:spPr bwMode="auto">
          <a:xfrm>
            <a:off x="3761120" y="4078682"/>
            <a:ext cx="13281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51"/>
          <p:cNvSpPr>
            <a:spLocks noChangeArrowheads="1"/>
          </p:cNvSpPr>
          <p:nvPr/>
        </p:nvSpPr>
        <p:spPr bwMode="auto">
          <a:xfrm>
            <a:off x="1519065" y="5304708"/>
            <a:ext cx="2271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48b)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448094"/>
              </p:ext>
            </p:extLst>
          </p:nvPr>
        </p:nvGraphicFramePr>
        <p:xfrm>
          <a:off x="4567014" y="5319637"/>
          <a:ext cx="125253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241200" progId="Equation.DSMT4">
                  <p:embed/>
                </p:oleObj>
              </mc:Choice>
              <mc:Fallback>
                <p:oleObj name="Equation" r:id="rId12" imgW="647640" imgH="241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67014" y="5319637"/>
                        <a:ext cx="1252537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51"/>
          <p:cNvSpPr>
            <a:spLocks noChangeArrowheads="1"/>
          </p:cNvSpPr>
          <p:nvPr/>
        </p:nvSpPr>
        <p:spPr bwMode="auto">
          <a:xfrm>
            <a:off x="3827514" y="6003626"/>
            <a:ext cx="6742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GHIK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51"/>
          <p:cNvSpPr>
            <a:spLocks noChangeArrowheads="1"/>
          </p:cNvSpPr>
          <p:nvPr/>
        </p:nvSpPr>
        <p:spPr bwMode="auto">
          <a:xfrm>
            <a:off x="3798216" y="5334847"/>
            <a:ext cx="716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25649" y="5320943"/>
            <a:ext cx="4261103" cy="523220"/>
            <a:chOff x="7930897" y="5227414"/>
            <a:chExt cx="4261103" cy="523220"/>
          </a:xfrm>
        </p:grpSpPr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838682"/>
                </p:ext>
              </p:extLst>
            </p:nvPr>
          </p:nvGraphicFramePr>
          <p:xfrm>
            <a:off x="8775751" y="5234462"/>
            <a:ext cx="368300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90440" imgH="228600" progId="Equation.DSMT4">
                    <p:embed/>
                  </p:oleObj>
                </mc:Choice>
                <mc:Fallback>
                  <p:oleObj name="Equation" r:id="rId14" imgW="190440" imgH="228600" progId="Equation.DSMT4">
                    <p:embed/>
                    <p:pic>
                      <p:nvPicPr>
                        <p:cNvPr id="41" name="Object 4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775751" y="5234462"/>
                          <a:ext cx="368300" cy="441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51"/>
            <p:cNvSpPr>
              <a:spLocks noChangeArrowheads="1"/>
            </p:cNvSpPr>
            <p:nvPr/>
          </p:nvSpPr>
          <p:spPr bwMode="auto">
            <a:xfrm>
              <a:off x="7930897" y="5227414"/>
              <a:ext cx="42611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altLang="en-US" sz="28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7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9" grpId="0"/>
      <p:bldP spid="21" grpId="0"/>
      <p:bldP spid="26" grpId="0"/>
      <p:bldP spid="35" grpId="0"/>
      <p:bldP spid="37" grpId="0"/>
      <p:bldP spid="38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155427" y="155917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429" y="35163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1152915" y="2072627"/>
            <a:ext cx="7460632" cy="5232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EFGH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9130" y="1161903"/>
            <a:ext cx="232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8659" y="2072627"/>
            <a:ext cx="6749144" cy="705660"/>
            <a:chOff x="890320" y="2698813"/>
            <a:chExt cx="6749144" cy="705660"/>
          </a:xfrm>
        </p:grpSpPr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890320" y="2698813"/>
              <a:ext cx="6749144" cy="705660"/>
            </a:xfrm>
            <a:prstGeom prst="flowChartAlternateProcess">
              <a:avLst/>
            </a:prstGeom>
            <a:gradFill flip="none" rotWithShape="1">
              <a:gsLst>
                <a:gs pos="0">
                  <a:srgbClr val="66FFFF">
                    <a:tint val="66000"/>
                    <a:satMod val="160000"/>
                  </a:srgbClr>
                </a:gs>
                <a:gs pos="50000">
                  <a:srgbClr val="66FFFF">
                    <a:tint val="44500"/>
                    <a:satMod val="160000"/>
                  </a:srgbClr>
                </a:gs>
                <a:gs pos="100000">
                  <a:srgbClr val="66FFFF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2400" dirty="0">
                <a:latin typeface="VNI-Times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92875" y="2774339"/>
              <a:ext cx="64250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vuông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chữ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nhật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102" y="1161903"/>
            <a:ext cx="3049771" cy="21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823" y="829950"/>
            <a:ext cx="2566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3254" y="3116142"/>
            <a:ext cx="9238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          </a:t>
            </a:r>
            <a:endParaRPr lang="en-US" sz="2800" dirty="0"/>
          </a:p>
        </p:txBody>
      </p:sp>
      <p:pic>
        <p:nvPicPr>
          <p:cNvPr id="35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8956" y="5494411"/>
            <a:ext cx="1786677" cy="11128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83443" y="173977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989198" y="702941"/>
            <a:ext cx="2597421" cy="1975164"/>
            <a:chOff x="8762705" y="2019734"/>
            <a:chExt cx="1893156" cy="1480371"/>
          </a:xfrm>
        </p:grpSpPr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 flipV="1">
              <a:off x="8974673" y="2294418"/>
              <a:ext cx="109538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 flipV="1">
              <a:off x="8985786" y="3105631"/>
              <a:ext cx="109537" cy="10953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 flipV="1">
              <a:off x="10293886" y="2302356"/>
              <a:ext cx="109537" cy="10953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 flipV="1">
              <a:off x="10292298" y="3113568"/>
              <a:ext cx="109538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8976261" y="2297593"/>
              <a:ext cx="1587" cy="92551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>
              <a:off x="10408186" y="2297593"/>
              <a:ext cx="1587" cy="92551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8976261" y="2297593"/>
              <a:ext cx="1431925" cy="1588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8976261" y="3223106"/>
              <a:ext cx="1431925" cy="1587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37" name="Oval 13"/>
            <p:cNvSpPr>
              <a:spLocks noChangeArrowheads="1"/>
            </p:cNvSpPr>
            <p:nvPr/>
          </p:nvSpPr>
          <p:spPr bwMode="auto">
            <a:xfrm>
              <a:off x="10379611" y="3196118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10489149" y="3223106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15"/>
            <p:cNvSpPr>
              <a:spLocks noChangeArrowheads="1"/>
            </p:cNvSpPr>
            <p:nvPr/>
          </p:nvSpPr>
          <p:spPr bwMode="auto">
            <a:xfrm>
              <a:off x="10379611" y="2270606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10451957" y="2019734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17"/>
            <p:cNvSpPr>
              <a:spLocks noChangeArrowheads="1"/>
            </p:cNvSpPr>
            <p:nvPr/>
          </p:nvSpPr>
          <p:spPr bwMode="auto">
            <a:xfrm>
              <a:off x="8947686" y="2270606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8762705" y="2025500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19"/>
            <p:cNvSpPr>
              <a:spLocks noChangeArrowheads="1"/>
            </p:cNvSpPr>
            <p:nvPr/>
          </p:nvSpPr>
          <p:spPr bwMode="auto">
            <a:xfrm>
              <a:off x="8947686" y="3196118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8780962" y="3216914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101828" y="3618542"/>
            <a:ext cx="9369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          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590980" y="1511369"/>
            <a:ext cx="232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80564" y="2136688"/>
            <a:ext cx="6431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9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2" grpId="0"/>
      <p:bldP spid="12" grpId="1"/>
      <p:bldP spid="45" grpId="0"/>
      <p:bldP spid="45" grpId="1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0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952657"/>
              </p:ext>
            </p:extLst>
          </p:nvPr>
        </p:nvGraphicFramePr>
        <p:xfrm>
          <a:off x="780478" y="227894"/>
          <a:ext cx="10849356" cy="3214370"/>
        </p:xfrm>
        <a:graphic>
          <a:graphicData uri="http://schemas.openxmlformats.org/drawingml/2006/table">
            <a:tbl>
              <a:tblPr/>
              <a:tblGrid>
                <a:gridCol w="1261775">
                  <a:extLst>
                    <a:ext uri="{9D8B030D-6E8A-4147-A177-3AD203B41FA5}">
                      <a16:colId xmlns:a16="http://schemas.microsoft.com/office/drawing/2014/main" val="3632423902"/>
                    </a:ext>
                  </a:extLst>
                </a:gridCol>
                <a:gridCol w="3258790">
                  <a:extLst>
                    <a:ext uri="{9D8B030D-6E8A-4147-A177-3AD203B41FA5}">
                      <a16:colId xmlns:a16="http://schemas.microsoft.com/office/drawing/2014/main" val="632283138"/>
                    </a:ext>
                  </a:extLst>
                </a:gridCol>
                <a:gridCol w="3227587">
                  <a:extLst>
                    <a:ext uri="{9D8B030D-6E8A-4147-A177-3AD203B41FA5}">
                      <a16:colId xmlns:a16="http://schemas.microsoft.com/office/drawing/2014/main" val="477623860"/>
                    </a:ext>
                  </a:extLst>
                </a:gridCol>
                <a:gridCol w="3101204">
                  <a:extLst>
                    <a:ext uri="{9D8B030D-6E8A-4147-A177-3AD203B41FA5}">
                      <a16:colId xmlns:a16="http://schemas.microsoft.com/office/drawing/2014/main" val="2496185538"/>
                    </a:ext>
                  </a:extLst>
                </a:gridCol>
              </a:tblGrid>
              <a:tr h="992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448315"/>
                  </a:ext>
                </a:extLst>
              </a:tr>
              <a:tr h="941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Cạnh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Các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đối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...............................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Hai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bên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......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342802"/>
                  </a:ext>
                </a:extLst>
              </a:tr>
              <a:tr h="1280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Đường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chéo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Hai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đường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chéo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..............................................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Hai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đường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chéo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...........................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544737"/>
                  </a:ext>
                </a:extLst>
              </a:tr>
            </a:tbl>
          </a:graphicData>
        </a:graphic>
      </p:graphicFrame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2217675" y="1540389"/>
            <a:ext cx="3103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6131052" y="1584187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91" name="Text Box 39"/>
          <p:cNvSpPr txBox="1">
            <a:spLocks noChangeArrowheads="1"/>
          </p:cNvSpPr>
          <p:nvPr/>
        </p:nvSpPr>
        <p:spPr bwMode="auto">
          <a:xfrm>
            <a:off x="2217675" y="2473168"/>
            <a:ext cx="29669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altLang="en-US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6117978" y="2546909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8769652" y="1310190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1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8573293" y="2257724"/>
            <a:ext cx="305654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1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altLang="en-US" sz="1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84" name="AutoShape 53"/>
          <p:cNvSpPr>
            <a:spLocks noChangeArrowheads="1"/>
          </p:cNvSpPr>
          <p:nvPr/>
        </p:nvSpPr>
        <p:spPr bwMode="auto">
          <a:xfrm>
            <a:off x="2217675" y="373294"/>
            <a:ext cx="2831369" cy="643278"/>
          </a:xfrm>
          <a:prstGeom prst="flowChartInputOutpu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alt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85" name="AutoShape 54" descr="Pink tissue paper"/>
          <p:cNvSpPr>
            <a:spLocks noChangeArrowheads="1"/>
          </p:cNvSpPr>
          <p:nvPr/>
        </p:nvSpPr>
        <p:spPr bwMode="auto">
          <a:xfrm rot="10800000">
            <a:off x="5434012" y="393191"/>
            <a:ext cx="2773116" cy="685801"/>
          </a:xfrm>
          <a:custGeom>
            <a:avLst/>
            <a:gdLst>
              <a:gd name="T0" fmla="*/ 2205831 w 21600"/>
              <a:gd name="T1" fmla="*/ 251619 h 21600"/>
              <a:gd name="T2" fmla="*/ 1260475 w 21600"/>
              <a:gd name="T3" fmla="*/ 503238 h 21600"/>
              <a:gd name="T4" fmla="*/ 315119 w 21600"/>
              <a:gd name="T5" fmla="*/ 251619 h 21600"/>
              <a:gd name="T6" fmla="*/ 12604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alt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86" name="Rectangle 55"/>
          <p:cNvSpPr>
            <a:spLocks noChangeArrowheads="1"/>
          </p:cNvSpPr>
          <p:nvPr/>
        </p:nvSpPr>
        <p:spPr bwMode="auto">
          <a:xfrm>
            <a:off x="8769652" y="455609"/>
            <a:ext cx="2348865" cy="560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692" y="3713723"/>
            <a:ext cx="232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9"/>
          <p:cNvSpPr>
            <a:spLocks noChangeArrowheads="1"/>
          </p:cNvSpPr>
          <p:nvPr/>
        </p:nvSpPr>
        <p:spPr bwMode="auto">
          <a:xfrm>
            <a:off x="843149" y="4475946"/>
            <a:ext cx="7002403" cy="1979718"/>
          </a:xfrm>
          <a:prstGeom prst="flowChartAlternateProcess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2400" dirty="0">
              <a:latin typeface="VNI-Times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3148" y="4551473"/>
            <a:ext cx="73639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a)  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song song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b) 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89" y="4395837"/>
            <a:ext cx="2961472" cy="20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  <p:bldP spid="23587" grpId="0"/>
      <p:bldP spid="23591" grpId="0"/>
      <p:bldP spid="23592" grpId="0"/>
      <p:bldP spid="23594" grpId="0"/>
      <p:bldP spid="23596" grpId="0"/>
      <p:bldP spid="20" grpId="0"/>
      <p:bldP spid="22" grpId="0" animBg="1"/>
      <p:bldP spid="22" grpId="1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0650" y="177540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0650" y="177540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705266" y="7906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705266" y="1129119"/>
            <a:ext cx="4950340" cy="19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ABEC (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49).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BD = BE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195" y="3565802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2CF89D6-7F66-4AD1-9CBB-AAA5E7D6A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8437" y="6006420"/>
            <a:ext cx="1373563" cy="7726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2998781" y="-5305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51"/>
          <p:cNvSpPr>
            <a:spLocks noChangeArrowheads="1"/>
          </p:cNvSpPr>
          <p:nvPr/>
        </p:nvSpPr>
        <p:spPr bwMode="auto">
          <a:xfrm>
            <a:off x="367566" y="4138435"/>
            <a:ext cx="69358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BD = AC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277875" y="4770253"/>
            <a:ext cx="8444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ABEC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 = AC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>
            <a:off x="1323913" y="5388154"/>
            <a:ext cx="5013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BD = BE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03" y="695459"/>
            <a:ext cx="5984472" cy="3028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3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9" grpId="0"/>
      <p:bldP spid="21" grpId="0"/>
      <p:bldP spid="26" grpId="0"/>
      <p:bldP spid="3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6" y="3213870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11584" y="55615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96497" y="1758377"/>
            <a:ext cx="4764623" cy="1015663"/>
          </a:xfrm>
          <a:prstGeom prst="rect">
            <a:avLst/>
          </a:prstGeom>
          <a:solidFill>
            <a:srgbClr val="66FF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237" y="267409"/>
            <a:ext cx="3741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fr-FR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SGK/110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31397" y="1118205"/>
            <a:ext cx="5321406" cy="1853594"/>
            <a:chOff x="606147" y="4413516"/>
            <a:chExt cx="5321406" cy="185359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30463" y="5588266"/>
              <a:ext cx="52970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44976" y="4413516"/>
              <a:ext cx="0" cy="1853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30463" y="4856103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6147" y="5666078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p:sp>
        <p:nvSpPr>
          <p:cNvPr id="56" name="Up Arrow 55"/>
          <p:cNvSpPr/>
          <p:nvPr/>
        </p:nvSpPr>
        <p:spPr>
          <a:xfrm>
            <a:off x="4841387" y="3696674"/>
            <a:ext cx="202386" cy="3565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6602" y="1051843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ABCD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7667" y="1725073"/>
            <a:ext cx="349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 </a:t>
            </a:r>
            <a:r>
              <a:rPr lang="en-US" sz="2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⏊AB;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⏊BC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227412"/>
              </p:ext>
            </p:extLst>
          </p:nvPr>
        </p:nvGraphicFramePr>
        <p:xfrm>
          <a:off x="4234720" y="2998212"/>
          <a:ext cx="1740886" cy="86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080" imgH="431640" progId="Equation.DSMT4">
                  <p:embed/>
                </p:oleObj>
              </mc:Choice>
              <mc:Fallback>
                <p:oleObj name="Equation" r:id="rId3" imgW="838080" imgH="431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4720" y="2998212"/>
                        <a:ext cx="1740886" cy="86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ectangle 78"/>
          <p:cNvSpPr/>
          <p:nvPr/>
        </p:nvSpPr>
        <p:spPr>
          <a:xfrm>
            <a:off x="2999107" y="4446815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0" name="Up Arrow 79"/>
          <p:cNvSpPr/>
          <p:nvPr/>
        </p:nvSpPr>
        <p:spPr>
          <a:xfrm>
            <a:off x="3520127" y="4934531"/>
            <a:ext cx="202386" cy="3565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673408" y="5108949"/>
            <a:ext cx="232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6814"/>
              </p:ext>
            </p:extLst>
          </p:nvPr>
        </p:nvGraphicFramePr>
        <p:xfrm>
          <a:off x="1632273" y="2334306"/>
          <a:ext cx="1740886" cy="86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080" imgH="431640" progId="Equation.DSMT4">
                  <p:embed/>
                </p:oleObj>
              </mc:Choice>
              <mc:Fallback>
                <p:oleObj name="Equation" r:id="rId3" imgW="838080" imgH="43164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2273" y="2334306"/>
                        <a:ext cx="1740886" cy="861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3546516" y="4058628"/>
            <a:ext cx="29526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484574" y="4053272"/>
            <a:ext cx="0" cy="2671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</p:cNvCxnSpPr>
          <p:nvPr/>
        </p:nvCxnSpPr>
        <p:spPr>
          <a:xfrm flipV="1">
            <a:off x="3546516" y="4053272"/>
            <a:ext cx="0" cy="3037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567983" y="5382656"/>
            <a:ext cx="224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199" y="171950"/>
            <a:ext cx="4951275" cy="348371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76FFC4E-2EBF-1B3A-BA8C-3F06233F0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993910"/>
              </p:ext>
            </p:extLst>
          </p:nvPr>
        </p:nvGraphicFramePr>
        <p:xfrm>
          <a:off x="5814111" y="4446815"/>
          <a:ext cx="1452562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177480" progId="Equation.DSMT4">
                  <p:embed/>
                </p:oleObj>
              </mc:Choice>
              <mc:Fallback>
                <p:oleObj name="Equation" r:id="rId6" imgW="698400" imgH="177480" progId="Equation.DSMT4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14111" y="4446815"/>
                        <a:ext cx="1452562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Up Arrow 79">
            <a:extLst>
              <a:ext uri="{FF2B5EF4-FFF2-40B4-BE49-F238E27FC236}">
                <a16:creationId xmlns:a16="http://schemas.microsoft.com/office/drawing/2014/main" id="{66EDD924-F1B5-79D2-1261-285266465C60}"/>
              </a:ext>
            </a:extLst>
          </p:cNvPr>
          <p:cNvSpPr/>
          <p:nvPr/>
        </p:nvSpPr>
        <p:spPr>
          <a:xfrm>
            <a:off x="6528552" y="5644266"/>
            <a:ext cx="202386" cy="3565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79">
            <a:extLst>
              <a:ext uri="{FF2B5EF4-FFF2-40B4-BE49-F238E27FC236}">
                <a16:creationId xmlns:a16="http://schemas.microsoft.com/office/drawing/2014/main" id="{A0897C58-BBDD-FEA9-B0BE-2ED2BD5CBEC6}"/>
              </a:ext>
            </a:extLst>
          </p:cNvPr>
          <p:cNvSpPr/>
          <p:nvPr/>
        </p:nvSpPr>
        <p:spPr>
          <a:xfrm>
            <a:off x="6470162" y="4754937"/>
            <a:ext cx="202386" cy="3565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D256783-2B3D-5AB6-8266-6643E396E0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161956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048B13A-C022-8CCA-D702-7C9C449DB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939694"/>
              </p:ext>
            </p:extLst>
          </p:nvPr>
        </p:nvGraphicFramePr>
        <p:xfrm>
          <a:off x="5752803" y="6039554"/>
          <a:ext cx="2514451" cy="513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241200" progId="Equation.DSMT4">
                  <p:embed/>
                </p:oleObj>
              </mc:Choice>
              <mc:Fallback>
                <p:oleObj name="Equation" r:id="rId10" imgW="1180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52803" y="6039554"/>
                        <a:ext cx="2514451" cy="513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79A1F5C-DE4C-B9DF-CE22-B1BCDB5ADC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109845"/>
              </p:ext>
            </p:extLst>
          </p:nvPr>
        </p:nvGraphicFramePr>
        <p:xfrm>
          <a:off x="2440840" y="4221527"/>
          <a:ext cx="2391410" cy="781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20480" imgH="431640" progId="Equation.DSMT4">
                  <p:embed/>
                </p:oleObj>
              </mc:Choice>
              <mc:Fallback>
                <p:oleObj name="Equation" r:id="rId12" imgW="1320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40840" y="4221527"/>
                        <a:ext cx="2391410" cy="781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A969B13-9788-4B82-CDA4-7E37395E3F8D}"/>
              </a:ext>
            </a:extLst>
          </p:cNvPr>
          <p:cNvSpPr txBox="1"/>
          <p:nvPr/>
        </p:nvSpPr>
        <p:spPr>
          <a:xfrm>
            <a:off x="502737" y="3291840"/>
            <a:ext cx="301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6" grpId="0" animBg="1"/>
      <p:bldP spid="2" grpId="0"/>
      <p:bldP spid="5" grpId="0"/>
      <p:bldP spid="80" grpId="0" animBg="1"/>
      <p:bldP spid="81" grpId="0"/>
      <p:bldP spid="84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50315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9">
            <a:extLst>
              <a:ext uri="{FF2B5EF4-FFF2-40B4-BE49-F238E27FC236}">
                <a16:creationId xmlns:a16="http://schemas.microsoft.com/office/drawing/2014/main" id="{A806F7E3-6FC3-4FD8-BCEF-EA3627752D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1" name="Picture 20" descr="bluline[1]">
              <a:extLst>
                <a:ext uri="{FF2B5EF4-FFF2-40B4-BE49-F238E27FC236}">
                  <a16:creationId xmlns:a16="http://schemas.microsoft.com/office/drawing/2014/main" id="{12334D2A-D3C1-40C0-8FCC-B58548DF9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1" descr="bluline[1]">
              <a:extLst>
                <a:ext uri="{FF2B5EF4-FFF2-40B4-BE49-F238E27FC236}">
                  <a16:creationId xmlns:a16="http://schemas.microsoft.com/office/drawing/2014/main" id="{E71195C9-0C58-41D8-A0C7-DA13E6BAC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2" descr="bluline[1]">
              <a:extLst>
                <a:ext uri="{FF2B5EF4-FFF2-40B4-BE49-F238E27FC236}">
                  <a16:creationId xmlns:a16="http://schemas.microsoft.com/office/drawing/2014/main" id="{824B1BDA-28C8-46FC-AE1D-33650B621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bluline[1]">
              <a:extLst>
                <a:ext uri="{FF2B5EF4-FFF2-40B4-BE49-F238E27FC236}">
                  <a16:creationId xmlns:a16="http://schemas.microsoft.com/office/drawing/2014/main" id="{3F0A8445-28E7-4355-8819-C52CC957F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2800625" y="353435"/>
            <a:ext cx="7273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m hãy tìm một số hình ảnh của hình chữ nhật trong thực t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41" y="1132895"/>
            <a:ext cx="3352055" cy="2469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637" y="1314354"/>
            <a:ext cx="3132011" cy="2720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706" y="1501997"/>
            <a:ext cx="2505075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931" y="3771448"/>
            <a:ext cx="2117959" cy="2901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7193" r="24167"/>
          <a:stretch/>
        </p:blipFill>
        <p:spPr>
          <a:xfrm>
            <a:off x="8450517" y="3771448"/>
            <a:ext cx="2395728" cy="2758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979" y="4366237"/>
            <a:ext cx="3023616" cy="216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213" y="267409"/>
            <a:ext cx="3221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28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SGK/111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824123"/>
            <a:ext cx="3444240" cy="26151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613546" y="1038457"/>
            <a:ext cx="3690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∆EBC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37841" y="2172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590416"/>
              </p:ext>
            </p:extLst>
          </p:nvPr>
        </p:nvGraphicFramePr>
        <p:xfrm>
          <a:off x="2047875" y="1528763"/>
          <a:ext cx="2881313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850680" progId="Equation.DSMT4">
                  <p:embed/>
                </p:oleObj>
              </mc:Choice>
              <mc:Fallback>
                <p:oleObj name="Equation" r:id="rId4" imgW="1777680" imgH="8506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1528763"/>
                        <a:ext cx="2881313" cy="1382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613546" y="3108855"/>
            <a:ext cx="381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ABCD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3546" y="3643551"/>
            <a:ext cx="1836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AB//CD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13546" y="4142572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335024" y="40204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978894"/>
              </p:ext>
            </p:extLst>
          </p:nvPr>
        </p:nvGraphicFramePr>
        <p:xfrm>
          <a:off x="2726148" y="4149769"/>
          <a:ext cx="2262539" cy="49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400" imgH="279400" progId="Equation.DSMT4">
                  <p:embed/>
                </p:oleObj>
              </mc:Choice>
              <mc:Fallback>
                <p:oleObj name="Equation" r:id="rId6" imgW="1295400" imgH="2794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6148" y="4149769"/>
                        <a:ext cx="2262539" cy="4935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4988687" y="4158913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soletrong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13546" y="4697010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∆ABE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3383708" y="57161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584253"/>
              </p:ext>
            </p:extLst>
          </p:nvPr>
        </p:nvGraphicFramePr>
        <p:xfrm>
          <a:off x="1974850" y="5235575"/>
          <a:ext cx="4156075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52400" imgH="850680" progId="Equation.DSMT4">
                  <p:embed/>
                </p:oleObj>
              </mc:Choice>
              <mc:Fallback>
                <p:oleObj name="Equation" r:id="rId8" imgW="2552400" imgH="8506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0" y="5235575"/>
                        <a:ext cx="4156075" cy="1389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54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6" grpId="0"/>
      <p:bldP spid="17" grpId="0"/>
      <p:bldP spid="30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3976" y="4468054"/>
            <a:ext cx="12054465" cy="2359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88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74" y="133343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59546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 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BD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91175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     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BAD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      AC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⏊ BD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08690"/>
            <a:ext cx="5693639" cy="943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      AC =AB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0257" y="3830757"/>
            <a:ext cx="65147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0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41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           ABMK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          AHMK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        AHMC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       BHKC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267433" y="3947522"/>
            <a:ext cx="89033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8867619" y="2380124"/>
            <a:ext cx="3357563" cy="2463800"/>
            <a:chOff x="5465763" y="3457359"/>
            <a:chExt cx="3357563" cy="2463800"/>
          </a:xfrm>
        </p:grpSpPr>
        <p:sp>
          <p:nvSpPr>
            <p:cNvPr id="49" name="AutoShape 14"/>
            <p:cNvSpPr>
              <a:spLocks noChangeArrowheads="1"/>
            </p:cNvSpPr>
            <p:nvPr/>
          </p:nvSpPr>
          <p:spPr bwMode="auto">
            <a:xfrm>
              <a:off x="5791201" y="3722471"/>
              <a:ext cx="2735262" cy="1835150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5532438" y="5509996"/>
              <a:ext cx="427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1" name="Text Box 20"/>
            <p:cNvSpPr txBox="1">
              <a:spLocks noChangeArrowheads="1"/>
            </p:cNvSpPr>
            <p:nvPr/>
          </p:nvSpPr>
          <p:spPr bwMode="auto">
            <a:xfrm>
              <a:off x="5494338" y="3457359"/>
              <a:ext cx="4270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21"/>
            <p:cNvSpPr txBox="1">
              <a:spLocks noChangeArrowheads="1"/>
            </p:cNvSpPr>
            <p:nvPr/>
          </p:nvSpPr>
          <p:spPr bwMode="auto">
            <a:xfrm>
              <a:off x="7018338" y="4309846"/>
              <a:ext cx="427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8396288" y="5530634"/>
              <a:ext cx="4270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flipH="1">
              <a:off x="5794376" y="4605121"/>
              <a:ext cx="1293812" cy="33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24"/>
            <p:cNvSpPr txBox="1">
              <a:spLocks noChangeArrowheads="1"/>
            </p:cNvSpPr>
            <p:nvPr/>
          </p:nvSpPr>
          <p:spPr bwMode="auto">
            <a:xfrm>
              <a:off x="5465763" y="4360646"/>
              <a:ext cx="304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56" name="Line 25"/>
            <p:cNvSpPr>
              <a:spLocks noChangeShapeType="1"/>
            </p:cNvSpPr>
            <p:nvPr/>
          </p:nvSpPr>
          <p:spPr bwMode="auto">
            <a:xfrm>
              <a:off x="7096126" y="4624171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6980238" y="5524284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Arial" panose="020B0604020202020204" pitchFamily="34" charset="0"/>
                </a:rPr>
                <a:t>K</a:t>
              </a:r>
            </a:p>
          </p:txBody>
        </p:sp>
        <p:sp>
          <p:nvSpPr>
            <p:cNvPr id="58" name="Rectangle 27"/>
            <p:cNvSpPr>
              <a:spLocks noChangeArrowheads="1"/>
            </p:cNvSpPr>
            <p:nvPr/>
          </p:nvSpPr>
          <p:spPr bwMode="auto">
            <a:xfrm>
              <a:off x="5792788" y="4632109"/>
              <a:ext cx="1524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Rectangle 28"/>
            <p:cNvSpPr>
              <a:spLocks noChangeArrowheads="1"/>
            </p:cNvSpPr>
            <p:nvPr/>
          </p:nvSpPr>
          <p:spPr bwMode="auto">
            <a:xfrm>
              <a:off x="6934201" y="5408396"/>
              <a:ext cx="1524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0" name="Rectangle 29"/>
            <p:cNvSpPr>
              <a:spLocks noChangeArrowheads="1"/>
            </p:cNvSpPr>
            <p:nvPr/>
          </p:nvSpPr>
          <p:spPr bwMode="auto">
            <a:xfrm>
              <a:off x="5795963" y="5408396"/>
              <a:ext cx="166688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" name="Line 30"/>
            <p:cNvSpPr>
              <a:spLocks noChangeShapeType="1"/>
            </p:cNvSpPr>
            <p:nvPr/>
          </p:nvSpPr>
          <p:spPr bwMode="auto">
            <a:xfrm flipV="1">
              <a:off x="7761288" y="5014696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31"/>
            <p:cNvSpPr>
              <a:spLocks noChangeShapeType="1"/>
            </p:cNvSpPr>
            <p:nvPr/>
          </p:nvSpPr>
          <p:spPr bwMode="auto">
            <a:xfrm flipV="1">
              <a:off x="6503988" y="4181259"/>
              <a:ext cx="76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7051676" y="4562259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72256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8" y="3796189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             6cm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              5cm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            10cm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           16cm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33246" y="2705863"/>
            <a:ext cx="3102626" cy="2329889"/>
            <a:chOff x="7487003" y="2845615"/>
            <a:chExt cx="3102626" cy="2329889"/>
          </a:xfrm>
        </p:grpSpPr>
        <p:grpSp>
          <p:nvGrpSpPr>
            <p:cNvPr id="23" name="Group 22"/>
            <p:cNvGrpSpPr/>
            <p:nvPr/>
          </p:nvGrpSpPr>
          <p:grpSpPr>
            <a:xfrm>
              <a:off x="7653528" y="2897351"/>
              <a:ext cx="2936101" cy="2278153"/>
              <a:chOff x="8057608" y="947734"/>
              <a:chExt cx="2435211" cy="1899631"/>
            </a:xfrm>
          </p:grpSpPr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 flipV="1">
                <a:off x="8250226" y="1246958"/>
                <a:ext cx="150287" cy="146149"/>
              </a:xfrm>
              <a:prstGeom prst="rect">
                <a:avLst/>
              </a:prstGeom>
              <a:noFill/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 flipV="1">
                <a:off x="8265473" y="2329306"/>
                <a:ext cx="150286" cy="146148"/>
              </a:xfrm>
              <a:prstGeom prst="rect">
                <a:avLst/>
              </a:prstGeom>
              <a:noFill/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 flipV="1">
                <a:off x="10060197" y="1257550"/>
                <a:ext cx="150286" cy="146148"/>
              </a:xfrm>
              <a:prstGeom prst="rect">
                <a:avLst/>
              </a:prstGeom>
              <a:noFill/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 flipV="1">
                <a:off x="10058018" y="2339896"/>
                <a:ext cx="150287" cy="146149"/>
              </a:xfrm>
              <a:prstGeom prst="rect">
                <a:avLst/>
              </a:prstGeom>
              <a:noFill/>
              <a:ln w="1270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>
                <a:off x="8252404" y="1251195"/>
                <a:ext cx="2177" cy="1234851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>
                <a:off x="10217018" y="1251195"/>
                <a:ext cx="2177" cy="1234851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>
                <a:off x="8252404" y="1251195"/>
                <a:ext cx="1964613" cy="2119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>
                <a:off x="8252404" y="2486045"/>
                <a:ext cx="1964613" cy="2117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34" name="Oval 13"/>
              <p:cNvSpPr>
                <a:spLocks noChangeArrowheads="1"/>
              </p:cNvSpPr>
              <p:nvPr/>
            </p:nvSpPr>
            <p:spPr bwMode="auto">
              <a:xfrm>
                <a:off x="10177813" y="2450037"/>
                <a:ext cx="100191" cy="8896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35" name="Rectangle 14"/>
              <p:cNvSpPr>
                <a:spLocks noChangeArrowheads="1"/>
              </p:cNvSpPr>
              <p:nvPr/>
            </p:nvSpPr>
            <p:spPr bwMode="auto">
              <a:xfrm>
                <a:off x="10264089" y="2476902"/>
                <a:ext cx="228730" cy="369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15"/>
              <p:cNvSpPr>
                <a:spLocks noChangeArrowheads="1"/>
              </p:cNvSpPr>
              <p:nvPr/>
            </p:nvSpPr>
            <p:spPr bwMode="auto">
              <a:xfrm>
                <a:off x="10177813" y="1215188"/>
                <a:ext cx="100191" cy="8896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/>
            </p:nvSpPr>
            <p:spPr bwMode="auto">
              <a:xfrm>
                <a:off x="10249640" y="962760"/>
                <a:ext cx="228730" cy="369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17"/>
              <p:cNvSpPr>
                <a:spLocks noChangeArrowheads="1"/>
              </p:cNvSpPr>
              <p:nvPr/>
            </p:nvSpPr>
            <p:spPr bwMode="auto">
              <a:xfrm>
                <a:off x="8213199" y="1215188"/>
                <a:ext cx="100191" cy="8896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39" name="Rectangle 18"/>
              <p:cNvSpPr>
                <a:spLocks noChangeArrowheads="1"/>
              </p:cNvSpPr>
              <p:nvPr/>
            </p:nvSpPr>
            <p:spPr bwMode="auto">
              <a:xfrm>
                <a:off x="8060156" y="947734"/>
                <a:ext cx="228730" cy="369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19"/>
              <p:cNvSpPr>
                <a:spLocks noChangeArrowheads="1"/>
              </p:cNvSpPr>
              <p:nvPr/>
            </p:nvSpPr>
            <p:spPr bwMode="auto">
              <a:xfrm>
                <a:off x="8213199" y="2450037"/>
                <a:ext cx="100191" cy="8896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1" name="Rectangle 20"/>
              <p:cNvSpPr>
                <a:spLocks noChangeArrowheads="1"/>
              </p:cNvSpPr>
              <p:nvPr/>
            </p:nvSpPr>
            <p:spPr bwMode="auto">
              <a:xfrm>
                <a:off x="8057608" y="2477784"/>
                <a:ext cx="228730" cy="369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18"/>
              <p:cNvSpPr>
                <a:spLocks noChangeArrowheads="1"/>
              </p:cNvSpPr>
              <p:nvPr/>
            </p:nvSpPr>
            <p:spPr bwMode="auto">
              <a:xfrm>
                <a:off x="9166659" y="1884976"/>
                <a:ext cx="1795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Straight Connector 42"/>
              <p:cNvCxnSpPr>
                <a:stCxn id="36" idx="7"/>
                <a:endCxn id="40" idx="7"/>
              </p:cNvCxnSpPr>
              <p:nvPr/>
            </p:nvCxnSpPr>
            <p:spPr>
              <a:xfrm flipH="1">
                <a:off x="8298694" y="1228220"/>
                <a:ext cx="1964609" cy="1234852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8" idx="5"/>
                <a:endCxn id="34" idx="1"/>
              </p:cNvCxnSpPr>
              <p:nvPr/>
            </p:nvCxnSpPr>
            <p:spPr>
              <a:xfrm>
                <a:off x="8298694" y="1291124"/>
                <a:ext cx="1893764" cy="117194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 rot="16200000">
              <a:off x="7344921" y="3828092"/>
              <a:ext cx="74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.VnTime" panose="020B7200000000000000" pitchFamily="34" charset="0"/>
                </a:rPr>
                <a:t>6cm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8688928" y="2845615"/>
              <a:ext cx="990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.VnTime" panose="020B7200000000000000" pitchFamily="34" charset="0"/>
                </a:rPr>
                <a:t>8cm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870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708467" y="11617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83308" y="348687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140627" y="1028747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định nghĩa, tính chất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84793" y="317763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111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III: 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668168" y="94948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057868" y="599854"/>
            <a:ext cx="6879144" cy="2082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- Nhận biết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endParaRPr lang="en-US" sz="2800" dirty="0"/>
          </a:p>
          <a:p>
            <a:pPr indent="269875" algn="just">
              <a:lnSpc>
                <a:spcPct val="122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Giải thích được tính chất về hai đường chéo của hình chữ nhật.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407003" y="215685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649328" y="386663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43899" y="1792224"/>
            <a:ext cx="3745600" cy="1107996"/>
          </a:xfrm>
          <a:prstGeom prst="rect">
            <a:avLst/>
          </a:prstGeom>
          <a:solidFill>
            <a:srgbClr val="66FF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1"/>
            <a:ext cx="35052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52787" y="111127"/>
            <a:ext cx="6143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ảnh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dạng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86022" name="Picture 6" descr="imag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1"/>
            <a:ext cx="3505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4505426" y="3573011"/>
            <a:ext cx="4038600" cy="2895600"/>
            <a:chOff x="3024" y="2256"/>
            <a:chExt cx="2544" cy="1824"/>
          </a:xfrm>
        </p:grpSpPr>
        <p:pic>
          <p:nvPicPr>
            <p:cNvPr id="29703" name="Picture 2" descr="SZ1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t="2061" r="10156" b="5154"/>
            <a:stretch>
              <a:fillRect/>
            </a:stretch>
          </p:blipFill>
          <p:spPr bwMode="auto">
            <a:xfrm>
              <a:off x="3024" y="2256"/>
              <a:ext cx="2544" cy="182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18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CHÀO MỪNG NGÀY NHÀ GIÁO VIỆT NAM                </a:t>
              </a:r>
            </a:p>
          </p:txBody>
        </p:sp>
        <p:sp>
          <p:nvSpPr>
            <p:cNvPr id="29705" name="Rectangle 10"/>
            <p:cNvSpPr>
              <a:spLocks noChangeArrowheads="1"/>
            </p:cNvSpPr>
            <p:nvPr/>
          </p:nvSpPr>
          <p:spPr bwMode="auto">
            <a:xfrm>
              <a:off x="3600" y="3024"/>
              <a:ext cx="9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20/11/2012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7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2650244" y="503534"/>
            <a:ext cx="70112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cho biết số đo mỗi góc của tứ giác ABCD?</a:t>
            </a:r>
            <a:endParaRPr lang="en-US" sz="2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33806" y="1428206"/>
            <a:ext cx="2812867" cy="2133600"/>
            <a:chOff x="8532911" y="1708152"/>
            <a:chExt cx="1893156" cy="1480371"/>
          </a:xfrm>
        </p:grpSpPr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 flipV="1">
              <a:off x="8744879" y="1982836"/>
              <a:ext cx="109538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 flipV="1">
              <a:off x="8755992" y="2794049"/>
              <a:ext cx="109537" cy="10953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 flipV="1">
              <a:off x="10064092" y="1990774"/>
              <a:ext cx="109537" cy="10953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flipV="1">
              <a:off x="10062504" y="2801986"/>
              <a:ext cx="109538" cy="10953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8746467" y="1986011"/>
              <a:ext cx="1587" cy="92551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10178392" y="1986011"/>
              <a:ext cx="1587" cy="92551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8746467" y="1986011"/>
              <a:ext cx="1431925" cy="1588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8746467" y="2911524"/>
              <a:ext cx="1431925" cy="1587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0149817" y="2884536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10259355" y="2911524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0149817" y="1959024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10222163" y="1708152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8717892" y="1959024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8532911" y="1713918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8717892" y="2884536"/>
              <a:ext cx="73025" cy="666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8551168" y="2905332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Cloud Callout 43"/>
          <p:cNvSpPr/>
          <p:nvPr/>
        </p:nvSpPr>
        <p:spPr>
          <a:xfrm>
            <a:off x="1687579" y="1148298"/>
            <a:ext cx="5322114" cy="2513852"/>
          </a:xfrm>
          <a:prstGeom prst="cloudCallout">
            <a:avLst>
              <a:gd name="adj1" fmla="val 85783"/>
              <a:gd name="adj2" fmla="val 5733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1" y="3667744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53075" y="90284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22963" y="1833872"/>
            <a:ext cx="5188944" cy="1754326"/>
          </a:xfrm>
          <a:prstGeom prst="rect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46046" y="33274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794198" y="1188736"/>
            <a:ext cx="3033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nl-NL" sz="28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9661" y="2337984"/>
            <a:ext cx="6749144" cy="705660"/>
            <a:chOff x="1446378" y="2411662"/>
            <a:chExt cx="6749144" cy="705660"/>
          </a:xfrm>
        </p:grpSpPr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1446378" y="2411662"/>
              <a:ext cx="6749144" cy="705660"/>
            </a:xfrm>
            <a:prstGeom prst="flowChartAlternateProcess">
              <a:avLst/>
            </a:prstGeom>
            <a:gradFill flip="none" rotWithShape="1">
              <a:gsLst>
                <a:gs pos="0">
                  <a:srgbClr val="66FFFF">
                    <a:tint val="66000"/>
                    <a:satMod val="160000"/>
                  </a:srgbClr>
                </a:gs>
                <a:gs pos="50000">
                  <a:srgbClr val="66FFFF">
                    <a:tint val="44500"/>
                    <a:satMod val="160000"/>
                  </a:srgbClr>
                </a:gs>
                <a:gs pos="100000">
                  <a:srgbClr val="66FFFF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en-US" sz="2400" dirty="0">
                <a:latin typeface="VNI-Times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14784" y="2484925"/>
              <a:ext cx="64123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chữ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nhật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bốn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vuông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4993982" y="3569364"/>
            <a:ext cx="3465798" cy="457200"/>
            <a:chOff x="21" y="890"/>
            <a:chExt cx="2199" cy="288"/>
          </a:xfrm>
        </p:grpSpPr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>
              <a:off x="21" y="890"/>
              <a:ext cx="2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B = C = D = 90</a:t>
              </a:r>
              <a:r>
                <a:rPr lang="en-US" altLang="en-US" sz="2400" b="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22"/>
            <p:cNvGrpSpPr>
              <a:grpSpLocks/>
            </p:cNvGrpSpPr>
            <p:nvPr/>
          </p:nvGrpSpPr>
          <p:grpSpPr bwMode="auto">
            <a:xfrm>
              <a:off x="21" y="890"/>
              <a:ext cx="273" cy="46"/>
              <a:chOff x="1292" y="2341"/>
              <a:chExt cx="273" cy="46"/>
            </a:xfrm>
          </p:grpSpPr>
          <p:sp>
            <p:nvSpPr>
              <p:cNvPr id="51" name="Line 23"/>
              <p:cNvSpPr>
                <a:spLocks noChangeShapeType="1"/>
              </p:cNvSpPr>
              <p:nvPr/>
            </p:nvSpPr>
            <p:spPr bwMode="auto">
              <a:xfrm flipV="1">
                <a:off x="1292" y="2341"/>
                <a:ext cx="137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24"/>
              <p:cNvSpPr>
                <a:spLocks noChangeShapeType="1"/>
              </p:cNvSpPr>
              <p:nvPr/>
            </p:nvSpPr>
            <p:spPr bwMode="auto">
              <a:xfrm>
                <a:off x="1429" y="2341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5"/>
            <p:cNvGrpSpPr>
              <a:grpSpLocks/>
            </p:cNvGrpSpPr>
            <p:nvPr/>
          </p:nvGrpSpPr>
          <p:grpSpPr bwMode="auto">
            <a:xfrm>
              <a:off x="339" y="890"/>
              <a:ext cx="273" cy="46"/>
              <a:chOff x="1292" y="2341"/>
              <a:chExt cx="273" cy="46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 flipV="1">
                <a:off x="1292" y="2341"/>
                <a:ext cx="137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27"/>
              <p:cNvSpPr>
                <a:spLocks noChangeShapeType="1"/>
              </p:cNvSpPr>
              <p:nvPr/>
            </p:nvSpPr>
            <p:spPr bwMode="auto">
              <a:xfrm>
                <a:off x="1429" y="2341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28"/>
            <p:cNvGrpSpPr>
              <a:grpSpLocks/>
            </p:cNvGrpSpPr>
            <p:nvPr/>
          </p:nvGrpSpPr>
          <p:grpSpPr bwMode="auto">
            <a:xfrm>
              <a:off x="702" y="890"/>
              <a:ext cx="273" cy="46"/>
              <a:chOff x="1292" y="2341"/>
              <a:chExt cx="273" cy="46"/>
            </a:xfrm>
          </p:grpSpPr>
          <p:sp>
            <p:nvSpPr>
              <p:cNvPr id="47" name="Line 29"/>
              <p:cNvSpPr>
                <a:spLocks noChangeShapeType="1"/>
              </p:cNvSpPr>
              <p:nvPr/>
            </p:nvSpPr>
            <p:spPr bwMode="auto">
              <a:xfrm flipV="1">
                <a:off x="1292" y="2341"/>
                <a:ext cx="137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30"/>
              <p:cNvSpPr>
                <a:spLocks noChangeShapeType="1"/>
              </p:cNvSpPr>
              <p:nvPr/>
            </p:nvSpPr>
            <p:spPr bwMode="auto">
              <a:xfrm>
                <a:off x="1429" y="2341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31"/>
            <p:cNvGrpSpPr>
              <a:grpSpLocks/>
            </p:cNvGrpSpPr>
            <p:nvPr/>
          </p:nvGrpSpPr>
          <p:grpSpPr bwMode="auto">
            <a:xfrm>
              <a:off x="1065" y="890"/>
              <a:ext cx="273" cy="46"/>
              <a:chOff x="1292" y="2341"/>
              <a:chExt cx="273" cy="46"/>
            </a:xfrm>
          </p:grpSpPr>
          <p:sp>
            <p:nvSpPr>
              <p:cNvPr id="45" name="Line 32"/>
              <p:cNvSpPr>
                <a:spLocks noChangeShapeType="1"/>
              </p:cNvSpPr>
              <p:nvPr/>
            </p:nvSpPr>
            <p:spPr bwMode="auto">
              <a:xfrm flipV="1">
                <a:off x="1292" y="2341"/>
                <a:ext cx="137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3"/>
              <p:cNvSpPr>
                <a:spLocks noChangeShapeType="1"/>
              </p:cNvSpPr>
              <p:nvPr/>
            </p:nvSpPr>
            <p:spPr bwMode="auto">
              <a:xfrm>
                <a:off x="1429" y="2341"/>
                <a:ext cx="136" cy="4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1137456" y="3536326"/>
            <a:ext cx="4001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altLang="en-US" sz="2400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364" y="950482"/>
            <a:ext cx="2949054" cy="209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9370</TotalTime>
  <Words>916</Words>
  <Application>Microsoft Office PowerPoint</Application>
  <PresentationFormat>Widescreen</PresentationFormat>
  <Paragraphs>180</Paragraphs>
  <Slides>25</Slides>
  <Notes>15</Notes>
  <HiddenSlides>0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微软雅黑</vt:lpstr>
      <vt:lpstr>.VnTime</vt:lpstr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VNI-Times</vt:lpstr>
      <vt:lpstr>Wingdings</vt:lpstr>
      <vt:lpstr>思源黑体 Heavy</vt:lpstr>
      <vt:lpstr>Custom Design</vt:lpstr>
      <vt:lpstr>3_Office Theme</vt:lpstr>
      <vt:lpstr>4_Office Theme</vt:lpstr>
      <vt:lpstr>5_Office Theme</vt:lpstr>
      <vt:lpstr>6_Office Theme</vt:lpstr>
      <vt:lpstr>Office 主题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Administrator</cp:lastModifiedBy>
  <cp:revision>406</cp:revision>
  <dcterms:created xsi:type="dcterms:W3CDTF">2021-08-12T00:09:30Z</dcterms:created>
  <dcterms:modified xsi:type="dcterms:W3CDTF">2024-10-22T04:31:08Z</dcterms:modified>
</cp:coreProperties>
</file>