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p4" ContentType="video/mp4"/>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30"/>
  </p:notesMasterIdLst>
  <p:sldIdLst>
    <p:sldId id="570" r:id="rId2"/>
    <p:sldId id="583" r:id="rId3"/>
    <p:sldId id="584" r:id="rId4"/>
    <p:sldId id="1195" r:id="rId5"/>
    <p:sldId id="367" r:id="rId6"/>
    <p:sldId id="322" r:id="rId7"/>
    <p:sldId id="366" r:id="rId8"/>
    <p:sldId id="368" r:id="rId9"/>
    <p:sldId id="586" r:id="rId10"/>
    <p:sldId id="268" r:id="rId11"/>
    <p:sldId id="607" r:id="rId12"/>
    <p:sldId id="608" r:id="rId13"/>
    <p:sldId id="258" r:id="rId14"/>
    <p:sldId id="627" r:id="rId15"/>
    <p:sldId id="628" r:id="rId16"/>
    <p:sldId id="266" r:id="rId17"/>
    <p:sldId id="588" r:id="rId18"/>
    <p:sldId id="590" r:id="rId19"/>
    <p:sldId id="589" r:id="rId20"/>
    <p:sldId id="593" r:id="rId21"/>
    <p:sldId id="591" r:id="rId22"/>
    <p:sldId id="594" r:id="rId23"/>
    <p:sldId id="304" r:id="rId24"/>
    <p:sldId id="581" r:id="rId25"/>
    <p:sldId id="596" r:id="rId26"/>
    <p:sldId id="308" r:id="rId27"/>
    <p:sldId id="1196" r:id="rId28"/>
    <p:sldId id="60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cmAuthor id="2" name="PC" initials="P" lastIdx="2" clrIdx="1"/>
  <p:cmAuthor id="3" name="Admin" initials="A" lastIdx="2" clrIdx="2"/>
  <p:cmAuthor id="4" name="Trần Thanh  Hải" initials="TTH" lastIdx="15"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9C8E5"/>
    <a:srgbClr val="F3D128"/>
    <a:srgbClr val="F7D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7" autoAdjust="0"/>
    <p:restoredTop sz="94660"/>
  </p:normalViewPr>
  <p:slideViewPr>
    <p:cSldViewPr>
      <p:cViewPr varScale="1">
        <p:scale>
          <a:sx n="80" d="100"/>
          <a:sy n="80" d="100"/>
        </p:scale>
        <p:origin x="636" y="84"/>
      </p:cViewPr>
      <p:guideLst>
        <p:guide orient="horz" pos="2208"/>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1" loCatId="list" qsTypeId="urn:microsoft.com/office/officeart/2005/8/quickstyle/simple1#1" qsCatId="simple" csTypeId="urn:microsoft.com/office/officeart/2005/8/colors/accent1_2#1"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3200" b="1" i="0" u="none" strike="noStrike" cap="none" normalizeH="0" baseline="0" dirty="0">
              <a:ln>
                <a:noFill/>
              </a:ln>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3200" b="1" i="0" u="none" strike="noStrike" cap="none" normalizeH="0" baseline="0" dirty="0">
              <a:ln>
                <a:noFill/>
              </a:ln>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3200" dirty="0">
            <a:solidFill>
              <a:srgbClr val="FFFF00"/>
            </a:solidFill>
          </a:endParaRPr>
        </a:p>
      </dgm:t>
    </dgm:pt>
    <dgm:pt modelId="{B327BC0A-A89C-479E-B8CD-C46EF1DB42D9}" type="parTrans" cxnId="{98EF93F6-9645-42BA-9EDE-0684263968A6}">
      <dgm:prSet/>
      <dgm:spPr/>
      <dgm:t>
        <a:bodyPr/>
        <a:lstStyle/>
        <a:p>
          <a:endParaRPr lang="en-US" sz="3200"/>
        </a:p>
      </dgm:t>
    </dgm:pt>
    <dgm:pt modelId="{41D8AE83-6358-42AE-B439-0EFC9D377ED1}" type="sibTrans" cxnId="{98EF93F6-9645-42BA-9EDE-0684263968A6}">
      <dgm:prSet/>
      <dgm:spPr/>
      <dgm:t>
        <a:bodyPr/>
        <a:lstStyle/>
        <a:p>
          <a:endParaRPr lang="en-US" sz="3200"/>
        </a:p>
      </dgm:t>
    </dgm:pt>
    <dgm:pt modelId="{ECA0ABAF-B23C-4736-AEB9-5FAE681D07FA}">
      <dgm:prSet phldrT="[Text]" custT="1"/>
      <dgm:spPr/>
      <dgm:t>
        <a:bodyPr/>
        <a:lstStyle/>
        <a:p>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SGK, kế hoạch bài dạy</a:t>
          </a:r>
          <a:endParaRPr lang="en-US" sz="3200" dirty="0"/>
        </a:p>
      </dgm:t>
    </dgm:pt>
    <dgm:pt modelId="{A44464D3-94BC-4791-92AF-D4DDB39C3B1A}" type="parTrans" cxnId="{8424536B-BE7E-4427-8F9D-11FD9E33F2DF}">
      <dgm:prSet/>
      <dgm:spPr/>
      <dgm:t>
        <a:bodyPr/>
        <a:lstStyle/>
        <a:p>
          <a:endParaRPr lang="en-US" sz="3200"/>
        </a:p>
      </dgm:t>
    </dgm:pt>
    <dgm:pt modelId="{C021D020-C3B9-4ABB-A06B-CC452B865337}" type="sibTrans" cxnId="{8424536B-BE7E-4427-8F9D-11FD9E33F2DF}">
      <dgm:prSet/>
      <dgm:spPr/>
      <dgm:t>
        <a:bodyPr/>
        <a:lstStyle/>
        <a:p>
          <a:endParaRPr lang="en-US" sz="3200"/>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3200" dirty="0">
            <a:solidFill>
              <a:srgbClr val="FFFF00"/>
            </a:solidFill>
          </a:endParaRPr>
        </a:p>
      </dgm:t>
    </dgm:pt>
    <dgm:pt modelId="{887C755C-0A39-4BCA-B05A-04B6066CC9B9}" type="parTrans" cxnId="{114F78D7-52EA-4C98-83EA-2E3113FBAE6C}">
      <dgm:prSet/>
      <dgm:spPr/>
      <dgm:t>
        <a:bodyPr/>
        <a:lstStyle/>
        <a:p>
          <a:endParaRPr lang="en-US" sz="3200"/>
        </a:p>
      </dgm:t>
    </dgm:pt>
    <dgm:pt modelId="{8A81B1FB-67E6-4DD3-8927-4689A7E10F68}" type="sibTrans" cxnId="{114F78D7-52EA-4C98-83EA-2E3113FBAE6C}">
      <dgm:prSet/>
      <dgm:spPr/>
      <dgm:t>
        <a:bodyPr/>
        <a:lstStyle/>
        <a:p>
          <a:endParaRPr lang="en-US" sz="3200"/>
        </a:p>
      </dgm:t>
    </dgm:pt>
    <dgm:pt modelId="{704E6F5A-9DD3-4463-B617-DAC4CB1475BA}">
      <dgm:prSet phldrT="[Text]" custT="1"/>
      <dgm:spPr/>
      <dgm:t>
        <a:bodyPr/>
        <a:lstStyle/>
        <a:p>
          <a:r>
            <a:rPr lang="vi-VN" sz="3200" dirty="0">
              <a:latin typeface="+mj-lt"/>
              <a:ea typeface="Times New Roman" panose="02020603050405020304" pitchFamily="18" charset="0"/>
              <a:cs typeface="Times New Roman" panose="02020603050405020304" pitchFamily="18" charset="0"/>
            </a:rPr>
            <a:t>SGK</a:t>
          </a:r>
          <a:r>
            <a:rPr lang="en-US" sz="3200" dirty="0">
              <a:latin typeface="+mj-lt"/>
              <a:ea typeface="Times New Roman" panose="02020603050405020304" pitchFamily="18" charset="0"/>
              <a:cs typeface="Times New Roman" panose="02020603050405020304" pitchFamily="18" charset="0"/>
            </a:rPr>
            <a:t>.</a:t>
          </a:r>
          <a:endParaRPr lang="en-US" sz="3200" dirty="0">
            <a:latin typeface="+mj-lt"/>
          </a:endParaRPr>
        </a:p>
      </dgm:t>
    </dgm:pt>
    <dgm:pt modelId="{527A9CE6-AF4E-472F-AD59-A231136EB5D9}" type="parTrans" cxnId="{D4D75E30-4B78-4946-8E43-D2A67A5959C0}">
      <dgm:prSet/>
      <dgm:spPr/>
      <dgm:t>
        <a:bodyPr/>
        <a:lstStyle/>
        <a:p>
          <a:endParaRPr lang="en-US" sz="3200"/>
        </a:p>
      </dgm:t>
    </dgm:pt>
    <dgm:pt modelId="{3EE0876E-E618-456F-81E9-FBAA95CF7E2B}" type="sibTrans" cxnId="{D4D75E30-4B78-4946-8E43-D2A67A5959C0}">
      <dgm:prSet/>
      <dgm:spPr/>
      <dgm:t>
        <a:bodyPr/>
        <a:lstStyle/>
        <a:p>
          <a:endParaRPr lang="en-US" sz="3200"/>
        </a:p>
      </dgm:t>
    </dgm:pt>
    <dgm:pt modelId="{E1F6625C-DEE5-4E81-9E17-CE182C3F5B83}">
      <dgm:prSet phldrT="[Text]" custT="1"/>
      <dgm:spPr/>
      <dgm:t>
        <a:bodyPr/>
        <a:lstStyle/>
        <a:p>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320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sz="3200">
              <a:latin typeface="Times New Roman" panose="02020603050405020304" pitchFamily="18" charset="0"/>
              <a:ea typeface="Times New Roman" panose="02020603050405020304" pitchFamily="18" charset="0"/>
              <a:cs typeface="Times New Roman" panose="02020603050405020304" pitchFamily="18" charset="0"/>
            </a:rPr>
            <a:t>, phiếu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trắc</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sz="3200" dirty="0"/>
        </a:p>
      </dgm:t>
    </dgm:pt>
    <dgm:pt modelId="{36AAC359-CE2D-49C3-8DCE-CD6A0AB76C47}" type="parTrans" cxnId="{16414EC6-8CBC-4C11-938D-F4D86DEAFD64}">
      <dgm:prSet/>
      <dgm:spPr/>
      <dgm:t>
        <a:bodyPr/>
        <a:lstStyle/>
        <a:p>
          <a:endParaRPr lang="en-US" sz="3200"/>
        </a:p>
      </dgm:t>
    </dgm:pt>
    <dgm:pt modelId="{C1C3EF18-84B5-4FA0-8B06-B82A0F1FB869}" type="sibTrans" cxnId="{16414EC6-8CBC-4C11-938D-F4D86DEAFD64}">
      <dgm:prSet/>
      <dgm:spPr/>
      <dgm:t>
        <a:bodyPr/>
        <a:lstStyle/>
        <a:p>
          <a:endParaRPr lang="en-US" sz="3200"/>
        </a:p>
      </dgm:t>
    </dgm:pt>
    <dgm:pt modelId="{7C640BC9-3B54-462E-81CB-2C5C26E6BC7C}">
      <dgm:prSet phldrT="[Text]" custT="1"/>
      <dgm:spPr/>
      <dgm:t>
        <a:bodyPr/>
        <a:lstStyle/>
        <a:p>
          <a:r>
            <a:rPr lang="en-US" sz="3200">
              <a:latin typeface="Times New Roman" panose="02020603050405020304" pitchFamily="18" charset="0"/>
              <a:ea typeface="Times New Roman" panose="02020603050405020304" pitchFamily="18" charset="0"/>
              <a:cs typeface="Times New Roman" panose="02020603050405020304" pitchFamily="18" charset="0"/>
            </a:rPr>
            <a:t>B</a:t>
          </a:r>
          <a:r>
            <a:rPr lang="vi-VN" sz="3200">
              <a:latin typeface="Times New Roman" panose="02020603050405020304" pitchFamily="18" charset="0"/>
              <a:ea typeface="Times New Roman" panose="02020603050405020304" pitchFamily="18" charset="0"/>
              <a:cs typeface="Times New Roman" panose="02020603050405020304" pitchFamily="18" charset="0"/>
            </a:rPr>
            <a:t>ảng </a:t>
          </a:r>
          <a:r>
            <a:rPr lang="vi-VN" sz="3200" dirty="0" err="1">
              <a:latin typeface="Times New Roman" panose="02020603050405020304" pitchFamily="18" charset="0"/>
              <a:ea typeface="Times New Roman" panose="02020603050405020304" pitchFamily="18" charset="0"/>
              <a:cs typeface="Times New Roman" panose="02020603050405020304" pitchFamily="18" charset="0"/>
            </a:rPr>
            <a:t>nh</a:t>
          </a:r>
          <a:r>
            <a:rPr lang="en-US" sz="3200">
              <a:latin typeface="Times New Roman" panose="02020603050405020304" pitchFamily="18" charset="0"/>
              <a:ea typeface="Times New Roman" panose="02020603050405020304" pitchFamily="18" charset="0"/>
              <a:cs typeface="Times New Roman" panose="02020603050405020304" pitchFamily="18" charset="0"/>
            </a:rPr>
            <a:t>ó</a:t>
          </a:r>
          <a:r>
            <a:rPr lang="vi-VN" sz="3200">
              <a:latin typeface="Times New Roman" panose="02020603050405020304" pitchFamily="18" charset="0"/>
              <a:ea typeface="Times New Roman" panose="02020603050405020304" pitchFamily="18" charset="0"/>
              <a:cs typeface="Times New Roman" panose="02020603050405020304" pitchFamily="18" charset="0"/>
            </a:rPr>
            <a:t>m</a:t>
          </a:r>
          <a:endParaRPr lang="en-US" sz="3200" dirty="0">
            <a:latin typeface="Times New Roman" panose="02020603050405020304" pitchFamily="18" charset="0"/>
            <a:cs typeface="Times New Roman" panose="02020603050405020304" pitchFamily="18" charset="0"/>
          </a:endParaRPr>
        </a:p>
      </dgm:t>
    </dgm:pt>
    <dgm:pt modelId="{4D2FF963-9027-4683-9E96-547AE7F71337}" type="parTrans" cxnId="{0C9C6203-F4AB-4245-B661-DDE3B284A297}">
      <dgm:prSet/>
      <dgm:spPr/>
      <dgm:t>
        <a:bodyPr/>
        <a:lstStyle/>
        <a:p>
          <a:endParaRPr lang="en-US" sz="3200"/>
        </a:p>
      </dgm:t>
    </dgm:pt>
    <dgm:pt modelId="{64865A18-553A-4E74-892F-46AD1B65C9B8}" type="sibTrans" cxnId="{0C9C6203-F4AB-4245-B661-DDE3B284A297}">
      <dgm:prSet/>
      <dgm:spPr/>
      <dgm:t>
        <a:bodyPr/>
        <a:lstStyle/>
        <a:p>
          <a:endParaRPr lang="en-US" sz="3200"/>
        </a:p>
      </dgm:t>
    </dgm:pt>
    <dgm:pt modelId="{578C45F3-86DD-4F23-BF8F-057A8C926990}">
      <dgm:prSet phldrT="[Text]" custT="1"/>
      <dgm:spPr/>
      <dgm:t>
        <a:bodyPr/>
        <a:lstStyle/>
        <a:p>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túi</a:t>
          </a:r>
          <a:r>
            <a:rPr lang="en-US" sz="3200" dirty="0">
              <a:latin typeface="Times New Roman" panose="02020603050405020304" pitchFamily="18" charset="0"/>
              <a:cs typeface="Times New Roman" panose="02020603050405020304" pitchFamily="18" charset="0"/>
            </a:rPr>
            <a:t>.</a:t>
          </a:r>
          <a:endParaRPr lang="en-US" sz="3200" dirty="0">
            <a:latin typeface="+mj-lt"/>
          </a:endParaRPr>
        </a:p>
      </dgm:t>
    </dgm:pt>
    <dgm:pt modelId="{89E4B728-BD2D-4262-99F3-4C1D72A4FFFC}" type="parTrans" cxnId="{9543479C-F188-497A-8378-6CCF83F47E1A}">
      <dgm:prSet/>
      <dgm:spPr/>
      <dgm:t>
        <a:bodyPr/>
        <a:lstStyle/>
        <a:p>
          <a:endParaRPr lang="en-US" sz="3200"/>
        </a:p>
      </dgm:t>
    </dgm:pt>
    <dgm:pt modelId="{E12720AB-8054-4212-8C1B-7445DF0EB8F9}" type="sibTrans" cxnId="{9543479C-F188-497A-8378-6CCF83F47E1A}">
      <dgm:prSet/>
      <dgm:spPr/>
      <dgm:t>
        <a:bodyPr/>
        <a:lstStyle/>
        <a:p>
          <a:endParaRPr lang="en-US" sz="3200"/>
        </a:p>
      </dgm:t>
    </dgm:pt>
    <dgm:pt modelId="{D71F825F-8A65-4BDA-BC7A-08775CC4F943}">
      <dgm:prSet phldrT="[Text]" custT="1"/>
      <dgm:spPr/>
      <dgm:t>
        <a:bodyPr/>
        <a:lstStyle/>
        <a:p>
          <a:endParaRPr lang="en-US" sz="3200" dirty="0"/>
        </a:p>
      </dgm:t>
    </dgm:pt>
    <dgm:pt modelId="{340B0917-AE02-47E8-991A-57C2FEF6B492}" type="parTrans" cxnId="{949833C7-880F-431F-9337-C36D09FD7E69}">
      <dgm:prSet/>
      <dgm:spPr/>
      <dgm:t>
        <a:bodyPr/>
        <a:lstStyle/>
        <a:p>
          <a:endParaRPr lang="vi-VN" sz="3200"/>
        </a:p>
      </dgm:t>
    </dgm:pt>
    <dgm:pt modelId="{EEA8AB36-2CE6-4B2C-BE03-742C9EF0AE15}" type="sibTrans" cxnId="{949833C7-880F-431F-9337-C36D09FD7E69}">
      <dgm:prSet/>
      <dgm:spPr/>
      <dgm:t>
        <a:bodyPr/>
        <a:lstStyle/>
        <a:p>
          <a:endParaRPr lang="vi-VN" sz="3200"/>
        </a:p>
      </dgm:t>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pt>
    <dgm:pt modelId="{0DFB8EA2-E9F4-4E7D-B5BF-ABC527E44C63}" type="pres">
      <dgm:prSet presAssocID="{8E595FF9-7F13-4589-ADB1-A98CFA417FE8}" presName="childText" presStyleLbl="revTx" presStyleIdx="0" presStyleCnt="2">
        <dgm:presLayoutVars>
          <dgm:bulletEnabled val="1"/>
        </dgm:presLayoutVars>
      </dgm:prSet>
      <dgm:spPr/>
    </dgm:pt>
    <dgm:pt modelId="{D2408717-B530-41AC-B5CE-E14FAEC5B062}" type="pres">
      <dgm:prSet presAssocID="{3B33AAEF-2BF8-4EBB-A3B1-62835B5C81BF}" presName="parentText" presStyleLbl="node1" presStyleIdx="1" presStyleCnt="2" custLinFactNeighborY="-17048">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0C9C6203-F4AB-4245-B661-DDE3B284A297}" srcId="{3B33AAEF-2BF8-4EBB-A3B1-62835B5C81BF}" destId="{7C640BC9-3B54-462E-81CB-2C5C26E6BC7C}" srcOrd="1" destOrd="0" parTransId="{4D2FF963-9027-4683-9E96-547AE7F71337}" sibTransId="{64865A18-553A-4E74-892F-46AD1B65C9B8}"/>
    <dgm:cxn modelId="{D4D75E30-4B78-4946-8E43-D2A67A5959C0}" srcId="{3B33AAEF-2BF8-4EBB-A3B1-62835B5C81BF}" destId="{704E6F5A-9DD3-4463-B617-DAC4CB1475BA}" srcOrd="0" destOrd="0" parTransId="{527A9CE6-AF4E-472F-AD59-A231136EB5D9}" sibTransId="{3EE0876E-E618-456F-81E9-FBAA95CF7E2B}"/>
    <dgm:cxn modelId="{AD5C595C-4333-4D3F-BE5E-7E1E165EEEA8}" type="presOf" srcId="{7C640BC9-3B54-462E-81CB-2C5C26E6BC7C}" destId="{8F3B6D51-6576-4847-95F8-097004C88A78}" srcOrd="0" destOrd="1" presId="urn:microsoft.com/office/officeart/2005/8/layout/vList2#1"/>
    <dgm:cxn modelId="{5805E369-D12E-4B1A-8708-8B329CC52AD7}" type="presOf" srcId="{ECA0ABAF-B23C-4736-AEB9-5FAE681D07FA}" destId="{0DFB8EA2-E9F4-4E7D-B5BF-ABC527E44C63}" srcOrd="0" destOrd="0" presId="urn:microsoft.com/office/officeart/2005/8/layout/vList2#1"/>
    <dgm:cxn modelId="{8424536B-BE7E-4427-8F9D-11FD9E33F2DF}" srcId="{8E595FF9-7F13-4589-ADB1-A98CFA417FE8}" destId="{ECA0ABAF-B23C-4736-AEB9-5FAE681D07FA}" srcOrd="0" destOrd="0" parTransId="{A44464D3-94BC-4791-92AF-D4DDB39C3B1A}" sibTransId="{C021D020-C3B9-4ABB-A06B-CC452B865337}"/>
    <dgm:cxn modelId="{58EB4478-BA5E-4BB1-9C5F-5A22AC8F40DB}" type="presOf" srcId="{3B33AAEF-2BF8-4EBB-A3B1-62835B5C81BF}" destId="{D2408717-B530-41AC-B5CE-E14FAEC5B062}" srcOrd="0" destOrd="0" presId="urn:microsoft.com/office/officeart/2005/8/layout/vList2#1"/>
    <dgm:cxn modelId="{E805707E-4634-45F2-9472-426F607C6E4A}" type="presOf" srcId="{8E595FF9-7F13-4589-ADB1-A98CFA417FE8}" destId="{E5C9E7A5-AF2E-4D50-8726-C7D64A106B64}" srcOrd="0" destOrd="0" presId="urn:microsoft.com/office/officeart/2005/8/layout/vList2#1"/>
    <dgm:cxn modelId="{2B7BAC8A-DF88-4320-BF51-92E1599A47EA}" type="presOf" srcId="{704E6F5A-9DD3-4463-B617-DAC4CB1475BA}" destId="{8F3B6D51-6576-4847-95F8-097004C88A78}" srcOrd="0" destOrd="0" presId="urn:microsoft.com/office/officeart/2005/8/layout/vList2#1"/>
    <dgm:cxn modelId="{9543479C-F188-497A-8378-6CCF83F47E1A}" srcId="{3B33AAEF-2BF8-4EBB-A3B1-62835B5C81BF}" destId="{578C45F3-86DD-4F23-BF8F-057A8C926990}" srcOrd="2" destOrd="0" parTransId="{89E4B728-BD2D-4262-99F3-4C1D72A4FFFC}" sibTransId="{E12720AB-8054-4212-8C1B-7445DF0EB8F9}"/>
    <dgm:cxn modelId="{0B6373BF-AD33-4A95-97EB-2B79779E7737}" type="presOf" srcId="{D71F825F-8A65-4BDA-BC7A-08775CC4F943}" destId="{0DFB8EA2-E9F4-4E7D-B5BF-ABC527E44C63}" srcOrd="0" destOrd="2" presId="urn:microsoft.com/office/officeart/2005/8/layout/vList2#1"/>
    <dgm:cxn modelId="{16414EC6-8CBC-4C11-938D-F4D86DEAFD64}" srcId="{8E595FF9-7F13-4589-ADB1-A98CFA417FE8}" destId="{E1F6625C-DEE5-4E81-9E17-CE182C3F5B83}" srcOrd="1" destOrd="0" parTransId="{36AAC359-CE2D-49C3-8DCE-CD6A0AB76C47}" sibTransId="{C1C3EF18-84B5-4FA0-8B06-B82A0F1FB869}"/>
    <dgm:cxn modelId="{949833C7-880F-431F-9337-C36D09FD7E69}" srcId="{8E595FF9-7F13-4589-ADB1-A98CFA417FE8}" destId="{D71F825F-8A65-4BDA-BC7A-08775CC4F943}" srcOrd="2" destOrd="0" parTransId="{340B0917-AE02-47E8-991A-57C2FEF6B492}" sibTransId="{EEA8AB36-2CE6-4B2C-BE03-742C9EF0AE15}"/>
    <dgm:cxn modelId="{CEFCBDD2-315E-43C2-9F4A-F4323478A497}" type="presOf" srcId="{578C45F3-86DD-4F23-BF8F-057A8C926990}" destId="{8F3B6D51-6576-4847-95F8-097004C88A78}" srcOrd="0" destOrd="2" presId="urn:microsoft.com/office/officeart/2005/8/layout/vList2#1"/>
    <dgm:cxn modelId="{114F78D7-52EA-4C98-83EA-2E3113FBAE6C}" srcId="{E1A6C867-5640-4890-9BBB-DBBB33C62E0E}" destId="{3B33AAEF-2BF8-4EBB-A3B1-62835B5C81BF}" srcOrd="1" destOrd="0" parTransId="{887C755C-0A39-4BCA-B05A-04B6066CC9B9}" sibTransId="{8A81B1FB-67E6-4DD3-8927-4689A7E10F68}"/>
    <dgm:cxn modelId="{745CAAF3-7087-4842-913C-63627C488D67}" type="presOf" srcId="{E1F6625C-DEE5-4E81-9E17-CE182C3F5B83}" destId="{0DFB8EA2-E9F4-4E7D-B5BF-ABC527E44C63}" srcOrd="0" destOrd="1" presId="urn:microsoft.com/office/officeart/2005/8/layout/vList2#1"/>
    <dgm:cxn modelId="{98EF93F6-9645-42BA-9EDE-0684263968A6}" srcId="{E1A6C867-5640-4890-9BBB-DBBB33C62E0E}" destId="{8E595FF9-7F13-4589-ADB1-A98CFA417FE8}" srcOrd="0" destOrd="0" parTransId="{B327BC0A-A89C-479E-B8CD-C46EF1DB42D9}" sibTransId="{41D8AE83-6358-42AE-B439-0EFC9D377ED1}"/>
    <dgm:cxn modelId="{72BF7FFB-B356-4E3B-A6AB-1B93C7FD64B6}" type="presOf" srcId="{E1A6C867-5640-4890-9BBB-DBBB33C62E0E}" destId="{EBF0A97A-EDF1-4C47-8ECB-5F5F6A8E456D}" srcOrd="0" destOrd="0" presId="urn:microsoft.com/office/officeart/2005/8/layout/vList2#1"/>
    <dgm:cxn modelId="{85461E7C-4FC5-48F9-B87D-D8EDFD39BABC}" type="presParOf" srcId="{EBF0A97A-EDF1-4C47-8ECB-5F5F6A8E456D}" destId="{E5C9E7A5-AF2E-4D50-8726-C7D64A106B64}" srcOrd="0" destOrd="0" presId="urn:microsoft.com/office/officeart/2005/8/layout/vList2#1"/>
    <dgm:cxn modelId="{100F353A-77AF-4068-AE08-C1EACE145D4E}" type="presParOf" srcId="{EBF0A97A-EDF1-4C47-8ECB-5F5F6A8E456D}" destId="{0DFB8EA2-E9F4-4E7D-B5BF-ABC527E44C63}" srcOrd="1" destOrd="0" presId="urn:microsoft.com/office/officeart/2005/8/layout/vList2#1"/>
    <dgm:cxn modelId="{C0ADA3CA-26F6-47A2-9872-B675BED4F267}" type="presParOf" srcId="{EBF0A97A-EDF1-4C47-8ECB-5F5F6A8E456D}" destId="{D2408717-B530-41AC-B5CE-E14FAEC5B062}" srcOrd="2" destOrd="0" presId="urn:microsoft.com/office/officeart/2005/8/layout/vList2#1"/>
    <dgm:cxn modelId="{4E5D38CF-BBA9-4F26-B78D-D17613F4C504}" type="presParOf" srcId="{EBF0A97A-EDF1-4C47-8ECB-5F5F6A8E456D}" destId="{8F3B6D51-6576-4847-95F8-097004C88A78}" srcOrd="3" destOrd="0" presId="urn:microsoft.com/office/officeart/2005/8/layout/v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bwMode="white">
        <a:xfrm>
          <a:off x="0" y="11226"/>
          <a:ext cx="8077200" cy="650907"/>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kumimoji="0" lang="en-US" altLang="en-US" sz="3200" b="1" i="0" u="none" strike="noStrike" kern="1200" cap="none" normalizeH="0" baseline="0" dirty="0">
              <a:ln>
                <a:noFill/>
              </a:ln>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3200" b="1" i="0" u="none" strike="noStrike" kern="1200" cap="none" normalizeH="0" baseline="0" dirty="0" err="1">
              <a:ln>
                <a:noFill/>
              </a:ln>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3200" b="1" i="0" u="none" strike="noStrike" kern="1200" cap="none" normalizeH="0" baseline="0" dirty="0">
              <a:ln>
                <a:noFill/>
              </a:ln>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kern="1200" cap="none" normalizeH="0" baseline="0" dirty="0" err="1">
              <a:ln>
                <a:noFill/>
              </a:ln>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3200" kern="1200" dirty="0">
            <a:solidFill>
              <a:srgbClr val="FFFF00"/>
            </a:solidFill>
          </a:endParaRPr>
        </a:p>
      </dsp:txBody>
      <dsp:txXfrm>
        <a:off x="31775" y="43001"/>
        <a:ext cx="8013650" cy="587357"/>
      </dsp:txXfrm>
    </dsp:sp>
    <dsp:sp modelId="{0DFB8EA2-E9F4-4E7D-B5BF-ABC527E44C63}">
      <dsp:nvSpPr>
        <dsp:cNvPr id="0" name=""/>
        <dsp:cNvSpPr/>
      </dsp:nvSpPr>
      <dsp:spPr bwMode="white">
        <a:xfrm>
          <a:off x="0" y="653563"/>
          <a:ext cx="8077200" cy="1395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vi-VN" altLang="en-US" sz="3200" kern="1200" dirty="0">
              <a:latin typeface="Times New Roman" panose="02020603050405020304" pitchFamily="18" charset="0"/>
              <a:ea typeface="Times New Roman" panose="02020603050405020304" pitchFamily="18" charset="0"/>
              <a:cs typeface="Times New Roman" panose="02020603050405020304" pitchFamily="18" charset="0"/>
            </a:rPr>
            <a:t>SGK, kế hoạch bài dạy</a:t>
          </a:r>
          <a:endParaRPr lang="en-US" sz="3200" kern="1200" dirty="0"/>
        </a:p>
        <a:p>
          <a:pPr marL="285750" lvl="1" indent="-285750" algn="l" defTabSz="1422400">
            <a:lnSpc>
              <a:spcPct val="90000"/>
            </a:lnSpc>
            <a:spcBef>
              <a:spcPct val="0"/>
            </a:spcBef>
            <a:spcAft>
              <a:spcPct val="20000"/>
            </a:spcAft>
            <a:buChar char="•"/>
          </a:pPr>
          <a:r>
            <a:rPr lang="en-US" altLang="en-US" sz="3200" kern="1200" dirty="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3200" kern="120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sz="3200" kern="1200">
              <a:latin typeface="Times New Roman" panose="02020603050405020304" pitchFamily="18" charset="0"/>
              <a:ea typeface="Times New Roman" panose="02020603050405020304" pitchFamily="18" charset="0"/>
              <a:cs typeface="Times New Roman" panose="02020603050405020304" pitchFamily="18" charset="0"/>
            </a:rPr>
            <a:t>, phiếu </a:t>
          </a:r>
          <a:r>
            <a:rPr lang="en-US" altLang="en-US" sz="3200"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32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kern="12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32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kern="1200" dirty="0" err="1">
              <a:latin typeface="Times New Roman" panose="02020603050405020304" pitchFamily="18" charset="0"/>
              <a:ea typeface="Times New Roman" panose="02020603050405020304" pitchFamily="18" charset="0"/>
              <a:cs typeface="Times New Roman" panose="02020603050405020304" pitchFamily="18" charset="0"/>
            </a:rPr>
            <a:t>trắc</a:t>
          </a:r>
          <a:r>
            <a:rPr lang="en-US" altLang="en-US" sz="32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kern="1200" dirty="0" err="1">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sz="3200" kern="1200" dirty="0"/>
        </a:p>
        <a:p>
          <a:pPr marL="285750" lvl="1" indent="-285750" algn="l" defTabSz="1422400">
            <a:lnSpc>
              <a:spcPct val="90000"/>
            </a:lnSpc>
            <a:spcBef>
              <a:spcPct val="0"/>
            </a:spcBef>
            <a:spcAft>
              <a:spcPct val="20000"/>
            </a:spcAft>
            <a:buChar char="•"/>
          </a:pPr>
          <a:endParaRPr lang="en-US" sz="3200" kern="1200" dirty="0"/>
        </a:p>
      </dsp:txBody>
      <dsp:txXfrm>
        <a:off x="0" y="653563"/>
        <a:ext cx="8077200" cy="1395885"/>
      </dsp:txXfrm>
    </dsp:sp>
    <dsp:sp modelId="{D2408717-B530-41AC-B5CE-E14FAEC5B062}">
      <dsp:nvSpPr>
        <dsp:cNvPr id="0" name=""/>
        <dsp:cNvSpPr/>
      </dsp:nvSpPr>
      <dsp:spPr bwMode="white">
        <a:xfrm>
          <a:off x="0" y="1817427"/>
          <a:ext cx="8077200" cy="650907"/>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kern="1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kern="1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3200" kern="1200" dirty="0">
            <a:solidFill>
              <a:srgbClr val="FFFF00"/>
            </a:solidFill>
          </a:endParaRPr>
        </a:p>
      </dsp:txBody>
      <dsp:txXfrm>
        <a:off x="31775" y="1849202"/>
        <a:ext cx="8013650" cy="587357"/>
      </dsp:txXfrm>
    </dsp:sp>
    <dsp:sp modelId="{8F3B6D51-6576-4847-95F8-097004C88A78}">
      <dsp:nvSpPr>
        <dsp:cNvPr id="0" name=""/>
        <dsp:cNvSpPr/>
      </dsp:nvSpPr>
      <dsp:spPr bwMode="white">
        <a:xfrm>
          <a:off x="0" y="2700356"/>
          <a:ext cx="8077200" cy="136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vi-VN" sz="3200" kern="1200" dirty="0">
              <a:latin typeface="+mj-lt"/>
              <a:ea typeface="Times New Roman" panose="02020603050405020304" pitchFamily="18" charset="0"/>
              <a:cs typeface="Times New Roman" panose="02020603050405020304" pitchFamily="18" charset="0"/>
            </a:rPr>
            <a:t>SGK</a:t>
          </a:r>
          <a:r>
            <a:rPr lang="en-US" sz="3200" kern="1200" dirty="0">
              <a:latin typeface="+mj-lt"/>
              <a:ea typeface="Times New Roman" panose="02020603050405020304" pitchFamily="18" charset="0"/>
              <a:cs typeface="Times New Roman" panose="02020603050405020304" pitchFamily="18" charset="0"/>
            </a:rPr>
            <a:t>.</a:t>
          </a:r>
          <a:endParaRPr lang="en-US" sz="3200" kern="1200" dirty="0">
            <a:latin typeface="+mj-lt"/>
          </a:endParaRPr>
        </a:p>
        <a:p>
          <a:pPr marL="285750" lvl="1" indent="-285750" algn="l" defTabSz="1422400">
            <a:lnSpc>
              <a:spcPct val="90000"/>
            </a:lnSpc>
            <a:spcBef>
              <a:spcPct val="0"/>
            </a:spcBef>
            <a:spcAft>
              <a:spcPct val="20000"/>
            </a:spcAft>
            <a:buChar char="•"/>
          </a:pPr>
          <a:r>
            <a:rPr lang="en-US" sz="3200" kern="1200">
              <a:latin typeface="Times New Roman" panose="02020603050405020304" pitchFamily="18" charset="0"/>
              <a:ea typeface="Times New Roman" panose="02020603050405020304" pitchFamily="18" charset="0"/>
              <a:cs typeface="Times New Roman" panose="02020603050405020304" pitchFamily="18" charset="0"/>
            </a:rPr>
            <a:t>B</a:t>
          </a:r>
          <a:r>
            <a:rPr lang="vi-VN" sz="3200" kern="1200">
              <a:latin typeface="Times New Roman" panose="02020603050405020304" pitchFamily="18" charset="0"/>
              <a:ea typeface="Times New Roman" panose="02020603050405020304" pitchFamily="18" charset="0"/>
              <a:cs typeface="Times New Roman" panose="02020603050405020304" pitchFamily="18" charset="0"/>
            </a:rPr>
            <a:t>ảng </a:t>
          </a:r>
          <a:r>
            <a:rPr lang="vi-VN" sz="3200" kern="1200" dirty="0" err="1">
              <a:latin typeface="Times New Roman" panose="02020603050405020304" pitchFamily="18" charset="0"/>
              <a:ea typeface="Times New Roman" panose="02020603050405020304" pitchFamily="18" charset="0"/>
              <a:cs typeface="Times New Roman" panose="02020603050405020304" pitchFamily="18" charset="0"/>
            </a:rPr>
            <a:t>nh</a:t>
          </a:r>
          <a:r>
            <a:rPr lang="en-US" sz="3200" kern="1200">
              <a:latin typeface="Times New Roman" panose="02020603050405020304" pitchFamily="18" charset="0"/>
              <a:ea typeface="Times New Roman" panose="02020603050405020304" pitchFamily="18" charset="0"/>
              <a:cs typeface="Times New Roman" panose="02020603050405020304" pitchFamily="18" charset="0"/>
            </a:rPr>
            <a:t>ó</a:t>
          </a:r>
          <a:r>
            <a:rPr lang="vi-VN" sz="3200" kern="1200">
              <a:latin typeface="Times New Roman" panose="02020603050405020304" pitchFamily="18" charset="0"/>
              <a:ea typeface="Times New Roman" panose="02020603050405020304" pitchFamily="18" charset="0"/>
              <a:cs typeface="Times New Roman" panose="02020603050405020304" pitchFamily="18" charset="0"/>
            </a:rPr>
            <a:t>m</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20000"/>
            </a:spcAft>
            <a:buChar char="•"/>
          </a:pPr>
          <a:r>
            <a:rPr lang="en-US" sz="3200" kern="1200" dirty="0" err="1">
              <a:latin typeface="Times New Roman" panose="02020603050405020304" pitchFamily="18" charset="0"/>
              <a:cs typeface="Times New Roman" panose="02020603050405020304" pitchFamily="18" charset="0"/>
            </a:rPr>
            <a:t>Máy</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tính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bỏ</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túi</a:t>
          </a:r>
          <a:r>
            <a:rPr lang="en-US" sz="3200" kern="1200" dirty="0">
              <a:latin typeface="Times New Roman" panose="02020603050405020304" pitchFamily="18" charset="0"/>
              <a:cs typeface="Times New Roman" panose="02020603050405020304" pitchFamily="18" charset="0"/>
            </a:rPr>
            <a:t>.</a:t>
          </a:r>
          <a:endParaRPr lang="en-US" sz="3200" kern="1200" dirty="0">
            <a:latin typeface="+mj-lt"/>
          </a:endParaRPr>
        </a:p>
      </dsp:txBody>
      <dsp:txXfrm>
        <a:off x="0" y="2700356"/>
        <a:ext cx="8077200" cy="1360988"/>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763C9-2AD2-47B3-878D-8994EE0BA6A9}"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98826-D379-40B7-A15E-8B108E8AF89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D7E98826-D379-40B7-A15E-8B108E8AF896}" type="slidenum">
              <a:rPr lang="en-US" smtClean="0"/>
              <a:t>12</a:t>
            </a:fld>
            <a:endParaRPr lang="en-US"/>
          </a:p>
        </p:txBody>
      </p:sp>
    </p:spTree>
    <p:extLst>
      <p:ext uri="{BB962C8B-B14F-4D97-AF65-F5344CB8AC3E}">
        <p14:creationId xmlns:p14="http://schemas.microsoft.com/office/powerpoint/2010/main" val="123158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Slide 15 </a:t>
            </a:r>
            <a:r>
              <a:rPr lang="en-US" dirty="0" err="1"/>
              <a:t>và</a:t>
            </a:r>
            <a:r>
              <a:rPr lang="en-US" baseline="0" dirty="0"/>
              <a:t> 16 </a:t>
            </a:r>
            <a:r>
              <a:rPr lang="en-US" baseline="0" dirty="0" err="1"/>
              <a:t>nên</a:t>
            </a:r>
            <a:r>
              <a:rPr lang="en-US" baseline="0" dirty="0"/>
              <a:t> </a:t>
            </a:r>
            <a:r>
              <a:rPr lang="en-US" baseline="0" dirty="0" err="1"/>
              <a:t>gom</a:t>
            </a:r>
            <a:r>
              <a:rPr lang="en-US" baseline="0" dirty="0"/>
              <a:t> </a:t>
            </a:r>
            <a:r>
              <a:rPr lang="en-US" baseline="0" dirty="0" err="1"/>
              <a:t>thành</a:t>
            </a:r>
            <a:r>
              <a:rPr lang="en-US" baseline="0" dirty="0"/>
              <a:t> 1 slide </a:t>
            </a:r>
            <a:r>
              <a:rPr lang="en-US" baseline="0" dirty="0" err="1"/>
              <a:t>được</a:t>
            </a:r>
            <a:r>
              <a:rPr lang="en-US" baseline="0" dirty="0"/>
              <a:t> </a:t>
            </a:r>
            <a:r>
              <a:rPr lang="en-US" baseline="0" dirty="0" err="1"/>
              <a:t>không</a:t>
            </a:r>
            <a:r>
              <a:rPr lang="en-US" baseline="0" dirty="0"/>
              <a:t> </a:t>
            </a:r>
            <a:r>
              <a:rPr lang="en-US" baseline="0" dirty="0" err="1"/>
              <a:t>cô</a:t>
            </a:r>
            <a:r>
              <a:rPr lang="en-US" baseline="0" dirty="0"/>
              <a:t>?</a:t>
            </a:r>
            <a:endParaRPr lang="vi-VN" dirty="0"/>
          </a:p>
        </p:txBody>
      </p:sp>
      <p:sp>
        <p:nvSpPr>
          <p:cNvPr id="4" name="Slide Number Placeholder 3"/>
          <p:cNvSpPr>
            <a:spLocks noGrp="1"/>
          </p:cNvSpPr>
          <p:nvPr>
            <p:ph type="sldNum" sz="quarter" idx="10"/>
          </p:nvPr>
        </p:nvSpPr>
        <p:spPr/>
        <p:txBody>
          <a:bodyPr/>
          <a:lstStyle/>
          <a:p>
            <a:fld id="{D7E98826-D379-40B7-A15E-8B108E8AF896}" type="slidenum">
              <a:rPr lang="en-US" smtClean="0"/>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vi-VN" dirty="0"/>
          </a:p>
        </p:txBody>
      </p:sp>
      <p:sp>
        <p:nvSpPr>
          <p:cNvPr id="4" name="Slide Number Placeholder 3"/>
          <p:cNvSpPr>
            <a:spLocks noGrp="1"/>
          </p:cNvSpPr>
          <p:nvPr>
            <p:ph type="sldNum" sz="quarter" idx="10"/>
          </p:nvPr>
        </p:nvSpPr>
        <p:spPr/>
        <p:txBody>
          <a:bodyPr/>
          <a:lstStyle/>
          <a:p>
            <a:fld id="{D7E98826-D379-40B7-A15E-8B108E8AF896}" type="slidenum">
              <a:rPr lang="en-US" smtClean="0"/>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dirty="0">
                <a:solidFill>
                  <a:srgbClr val="002060"/>
                </a:solidFill>
                <a:latin typeface="Times New Roman" panose="02020603050405020304" pitchFamily="18" charset="0"/>
                <a:cs typeface="Times New Roman" panose="02020603050405020304" pitchFamily="18" charset="0"/>
              </a:rPr>
              <a:t>x =1 ; y = 1: </a:t>
            </a:r>
            <a:r>
              <a:rPr lang="en-US" sz="1200" dirty="0" err="1">
                <a:solidFill>
                  <a:srgbClr val="002060"/>
                </a:solidFill>
                <a:latin typeface="Times New Roman" panose="02020603050405020304" pitchFamily="18" charset="0"/>
                <a:cs typeface="Times New Roman" panose="02020603050405020304" pitchFamily="18" charset="0"/>
              </a:rPr>
              <a:t>Các</a:t>
            </a:r>
            <a:r>
              <a:rPr lang="en-US" sz="1200" baseline="0" dirty="0">
                <a:solidFill>
                  <a:srgbClr val="002060"/>
                </a:solidFill>
                <a:latin typeface="Times New Roman" panose="02020603050405020304" pitchFamily="18" charset="0"/>
                <a:cs typeface="Times New Roman" panose="02020603050405020304" pitchFamily="18" charset="0"/>
              </a:rPr>
              <a:t> </a:t>
            </a:r>
            <a:r>
              <a:rPr lang="en-US" sz="1200" baseline="0" dirty="0" err="1">
                <a:solidFill>
                  <a:srgbClr val="002060"/>
                </a:solidFill>
                <a:latin typeface="Times New Roman" panose="02020603050405020304" pitchFamily="18" charset="0"/>
                <a:cs typeface="Times New Roman" panose="02020603050405020304" pitchFamily="18" charset="0"/>
              </a:rPr>
              <a:t>giá</a:t>
            </a:r>
            <a:r>
              <a:rPr lang="en-US" sz="1200" baseline="0" dirty="0">
                <a:solidFill>
                  <a:srgbClr val="002060"/>
                </a:solidFill>
                <a:latin typeface="Times New Roman" panose="02020603050405020304" pitchFamily="18" charset="0"/>
                <a:cs typeface="Times New Roman" panose="02020603050405020304" pitchFamily="18" charset="0"/>
              </a:rPr>
              <a:t> </a:t>
            </a:r>
            <a:r>
              <a:rPr lang="en-US" sz="1200" baseline="0" dirty="0" err="1">
                <a:solidFill>
                  <a:srgbClr val="002060"/>
                </a:solidFill>
                <a:latin typeface="Times New Roman" panose="02020603050405020304" pitchFamily="18" charset="0"/>
                <a:cs typeface="Times New Roman" panose="02020603050405020304" pitchFamily="18" charset="0"/>
              </a:rPr>
              <a:t>trị</a:t>
            </a:r>
            <a:r>
              <a:rPr lang="en-US" sz="1200" baseline="0" dirty="0">
                <a:solidFill>
                  <a:srgbClr val="002060"/>
                </a:solidFill>
                <a:latin typeface="Times New Roman" panose="02020603050405020304" pitchFamily="18" charset="0"/>
                <a:cs typeface="Times New Roman" panose="02020603050405020304" pitchFamily="18" charset="0"/>
              </a:rPr>
              <a:t> </a:t>
            </a:r>
            <a:r>
              <a:rPr lang="en-US" sz="1200" baseline="0" dirty="0" err="1">
                <a:solidFill>
                  <a:srgbClr val="002060"/>
                </a:solidFill>
                <a:latin typeface="Times New Roman" panose="02020603050405020304" pitchFamily="18" charset="0"/>
                <a:cs typeface="Times New Roman" panose="02020603050405020304" pitchFamily="18" charset="0"/>
              </a:rPr>
              <a:t>này</a:t>
            </a:r>
            <a:r>
              <a:rPr lang="en-US" sz="1200" baseline="0" dirty="0">
                <a:solidFill>
                  <a:srgbClr val="002060"/>
                </a:solidFill>
                <a:latin typeface="Times New Roman" panose="02020603050405020304" pitchFamily="18" charset="0"/>
                <a:cs typeface="Times New Roman" panose="02020603050405020304" pitchFamily="18" charset="0"/>
              </a:rPr>
              <a:t> </a:t>
            </a:r>
            <a:r>
              <a:rPr lang="en-US" sz="1200" baseline="0" dirty="0" err="1">
                <a:solidFill>
                  <a:srgbClr val="002060"/>
                </a:solidFill>
                <a:latin typeface="Times New Roman" panose="02020603050405020304" pitchFamily="18" charset="0"/>
                <a:cs typeface="Times New Roman" panose="02020603050405020304" pitchFamily="18" charset="0"/>
              </a:rPr>
              <a:t>đều</a:t>
            </a:r>
            <a:r>
              <a:rPr lang="en-US" sz="1200" baseline="0" dirty="0">
                <a:solidFill>
                  <a:srgbClr val="002060"/>
                </a:solidFill>
                <a:latin typeface="Times New Roman" panose="02020603050405020304" pitchFamily="18" charset="0"/>
                <a:cs typeface="Times New Roman" panose="02020603050405020304" pitchFamily="18" charset="0"/>
              </a:rPr>
              <a:t> </a:t>
            </a:r>
            <a:r>
              <a:rPr lang="en-US" sz="1200" baseline="0" dirty="0" err="1">
                <a:solidFill>
                  <a:srgbClr val="002060"/>
                </a:solidFill>
                <a:latin typeface="Times New Roman" panose="02020603050405020304" pitchFamily="18" charset="0"/>
                <a:cs typeface="Times New Roman" panose="02020603050405020304" pitchFamily="18" charset="0"/>
              </a:rPr>
              <a:t>đưa</a:t>
            </a:r>
            <a:r>
              <a:rPr lang="en-US" sz="1200" baseline="0" dirty="0">
                <a:solidFill>
                  <a:srgbClr val="002060"/>
                </a:solidFill>
                <a:latin typeface="Times New Roman" panose="02020603050405020304" pitchFamily="18" charset="0"/>
                <a:cs typeface="Times New Roman" panose="02020603050405020304" pitchFamily="18" charset="0"/>
              </a:rPr>
              <a:t> </a:t>
            </a:r>
            <a:r>
              <a:rPr lang="en-US" sz="1200" baseline="0" dirty="0" err="1">
                <a:solidFill>
                  <a:srgbClr val="002060"/>
                </a:solidFill>
                <a:latin typeface="Times New Roman" panose="02020603050405020304" pitchFamily="18" charset="0"/>
                <a:cs typeface="Times New Roman" panose="02020603050405020304" pitchFamily="18" charset="0"/>
              </a:rPr>
              <a:t>vào</a:t>
            </a:r>
            <a:r>
              <a:rPr lang="en-US" sz="1200" baseline="0" dirty="0">
                <a:solidFill>
                  <a:srgbClr val="002060"/>
                </a:solidFill>
                <a:latin typeface="Times New Roman" panose="02020603050405020304" pitchFamily="18" charset="0"/>
                <a:cs typeface="Times New Roman" panose="02020603050405020304" pitchFamily="18" charset="0"/>
              </a:rPr>
              <a:t> Mt </a:t>
            </a:r>
            <a:r>
              <a:rPr lang="en-US" sz="1200" baseline="0" dirty="0" err="1">
                <a:solidFill>
                  <a:srgbClr val="002060"/>
                </a:solidFill>
                <a:latin typeface="Times New Roman" panose="02020603050405020304" pitchFamily="18" charset="0"/>
                <a:cs typeface="Times New Roman" panose="02020603050405020304" pitchFamily="18" charset="0"/>
              </a:rPr>
              <a:t>cô</a:t>
            </a:r>
            <a:r>
              <a:rPr lang="en-US" sz="1200" baseline="0" dirty="0">
                <a:solidFill>
                  <a:srgbClr val="002060"/>
                </a:solidFill>
                <a:latin typeface="Times New Roman" panose="02020603050405020304" pitchFamily="18" charset="0"/>
                <a:cs typeface="Times New Roman" panose="02020603050405020304" pitchFamily="18" charset="0"/>
              </a:rPr>
              <a:t> </a:t>
            </a:r>
            <a:r>
              <a:rPr lang="en-US" sz="1200" baseline="0" dirty="0" err="1">
                <a:solidFill>
                  <a:srgbClr val="002060"/>
                </a:solidFill>
                <a:latin typeface="Times New Roman" panose="02020603050405020304" pitchFamily="18" charset="0"/>
                <a:cs typeface="Times New Roman" panose="02020603050405020304" pitchFamily="18" charset="0"/>
              </a:rPr>
              <a:t>nhé</a:t>
            </a:r>
            <a:endParaRPr lang="en-US" sz="1200" dirty="0">
              <a:solidFill>
                <a:srgbClr val="002060"/>
              </a:solidFill>
              <a:latin typeface="Times New Roman" panose="02020603050405020304" pitchFamily="18" charset="0"/>
              <a:cs typeface="Times New Roman" panose="02020603050405020304" pitchFamily="18" charset="0"/>
            </a:endParaRPr>
          </a:p>
          <a:p>
            <a:endParaRPr lang="vi-VN" dirty="0"/>
          </a:p>
        </p:txBody>
      </p:sp>
      <p:sp>
        <p:nvSpPr>
          <p:cNvPr id="4" name="Slide Number Placeholder 3"/>
          <p:cNvSpPr>
            <a:spLocks noGrp="1"/>
          </p:cNvSpPr>
          <p:nvPr>
            <p:ph type="sldNum" sz="quarter" idx="10"/>
          </p:nvPr>
        </p:nvSpPr>
        <p:spPr/>
        <p:txBody>
          <a:bodyPr/>
          <a:lstStyle/>
          <a:p>
            <a:fld id="{D7E98826-D379-40B7-A15E-8B108E8AF896}" type="slidenum">
              <a:rPr lang="en-US" smtClean="0"/>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Hình</a:t>
            </a:r>
            <a:r>
              <a:rPr lang="en-US" baseline="0" dirty="0"/>
              <a:t> </a:t>
            </a:r>
            <a:r>
              <a:rPr lang="en-US" baseline="0" dirty="0" err="1"/>
              <a:t>thức</a:t>
            </a:r>
            <a:r>
              <a:rPr lang="en-US" baseline="0" dirty="0"/>
              <a:t> </a:t>
            </a:r>
            <a:r>
              <a:rPr lang="en-US" baseline="0" dirty="0" err="1"/>
              <a:t>tổ</a:t>
            </a:r>
            <a:r>
              <a:rPr lang="en-US" baseline="0" dirty="0"/>
              <a:t> </a:t>
            </a:r>
            <a:r>
              <a:rPr lang="en-US" baseline="0" dirty="0" err="1"/>
              <a:t>chức</a:t>
            </a:r>
            <a:r>
              <a:rPr lang="en-US" baseline="0" dirty="0"/>
              <a:t> </a:t>
            </a:r>
            <a:r>
              <a:rPr lang="en-US" baseline="0" dirty="0" err="1"/>
              <a:t>dạy</a:t>
            </a:r>
            <a:r>
              <a:rPr lang="en-US" baseline="0" dirty="0"/>
              <a:t> </a:t>
            </a:r>
            <a:r>
              <a:rPr lang="en-US" baseline="0" dirty="0" err="1"/>
              <a:t>học</a:t>
            </a:r>
            <a:r>
              <a:rPr lang="en-US" baseline="0" dirty="0"/>
              <a:t> </a:t>
            </a:r>
            <a:r>
              <a:rPr lang="en-US" baseline="0" dirty="0" err="1"/>
              <a:t>là</a:t>
            </a:r>
            <a:r>
              <a:rPr lang="en-US" baseline="0" dirty="0"/>
              <a:t> </a:t>
            </a:r>
            <a:r>
              <a:rPr lang="en-US" baseline="0" dirty="0" err="1"/>
              <a:t>gì</a:t>
            </a:r>
            <a:r>
              <a:rPr lang="en-US" baseline="0" dirty="0"/>
              <a:t>? </a:t>
            </a:r>
            <a:r>
              <a:rPr lang="en-US" baseline="0" dirty="0" err="1"/>
              <a:t>Nhờ</a:t>
            </a:r>
            <a:r>
              <a:rPr lang="en-US" baseline="0" dirty="0"/>
              <a:t> </a:t>
            </a:r>
            <a:r>
              <a:rPr lang="en-US" baseline="0" dirty="0" err="1"/>
              <a:t>cô</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rõ</a:t>
            </a:r>
            <a:r>
              <a:rPr lang="en-US" baseline="0" dirty="0"/>
              <a:t> ạ</a:t>
            </a:r>
            <a:endParaRPr lang="vi-VN" dirty="0"/>
          </a:p>
        </p:txBody>
      </p:sp>
      <p:sp>
        <p:nvSpPr>
          <p:cNvPr id="4" name="Slide Number Placeholder 3"/>
          <p:cNvSpPr>
            <a:spLocks noGrp="1"/>
          </p:cNvSpPr>
          <p:nvPr>
            <p:ph type="sldNum" sz="quarter" idx="10"/>
          </p:nvPr>
        </p:nvSpPr>
        <p:spPr/>
        <p:txBody>
          <a:bodyPr/>
          <a:lstStyle/>
          <a:p>
            <a:fld id="{D7E98826-D379-40B7-A15E-8B108E8AF896}" type="slidenum">
              <a:rPr lang="en-US" smtClean="0"/>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19320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3250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8756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1956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6539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6929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7030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2186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5603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2464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76573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7/19/2023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029388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18" Type="http://schemas.openxmlformats.org/officeDocument/2006/relationships/oleObject" Target="../embeddings/oleObject3.bin"/><Relationship Id="rId3" Type="http://schemas.openxmlformats.org/officeDocument/2006/relationships/audio" Target="../media/audio2.wav"/><Relationship Id="rId21" Type="http://schemas.openxmlformats.org/officeDocument/2006/relationships/image" Target="../media/image34.wmf"/><Relationship Id="rId7" Type="http://schemas.openxmlformats.org/officeDocument/2006/relationships/image" Target="../media/image25.png"/><Relationship Id="rId12" Type="http://schemas.openxmlformats.org/officeDocument/2006/relationships/image" Target="../media/image29.png"/><Relationship Id="rId17" Type="http://schemas.openxmlformats.org/officeDocument/2006/relationships/image" Target="../media/image32.wmf"/><Relationship Id="rId2" Type="http://schemas.openxmlformats.org/officeDocument/2006/relationships/audio" Target="../media/audio1.wav"/><Relationship Id="rId16" Type="http://schemas.openxmlformats.org/officeDocument/2006/relationships/oleObject" Target="../embeddings/oleObject2.bin"/><Relationship Id="rId20"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1.wmf"/><Relationship Id="rId10" Type="http://schemas.openxmlformats.org/officeDocument/2006/relationships/image" Target="../media/image27.png"/><Relationship Id="rId19" Type="http://schemas.openxmlformats.org/officeDocument/2006/relationships/image" Target="../media/image33.wmf"/><Relationship Id="rId4" Type="http://schemas.openxmlformats.org/officeDocument/2006/relationships/image" Target="../media/image21.png"/><Relationship Id="rId9" Type="http://schemas.openxmlformats.org/officeDocument/2006/relationships/image" Target="../media/image22.png"/><Relationship Id="rId1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18" Type="http://schemas.openxmlformats.org/officeDocument/2006/relationships/image" Target="../media/image36.wmf"/><Relationship Id="rId3" Type="http://schemas.openxmlformats.org/officeDocument/2006/relationships/audio" Target="../media/audio1.wav"/><Relationship Id="rId21" Type="http://schemas.openxmlformats.org/officeDocument/2006/relationships/oleObject" Target="../embeddings/oleObject8.bin"/><Relationship Id="rId7" Type="http://schemas.openxmlformats.org/officeDocument/2006/relationships/image" Target="../media/image24.png"/><Relationship Id="rId12" Type="http://schemas.openxmlformats.org/officeDocument/2006/relationships/image" Target="../media/image27.png"/><Relationship Id="rId17" Type="http://schemas.openxmlformats.org/officeDocument/2006/relationships/oleObject" Target="../embeddings/oleObject6.bin"/><Relationship Id="rId2" Type="http://schemas.openxmlformats.org/officeDocument/2006/relationships/notesSlide" Target="../notesSlides/notesSlide1.xml"/><Relationship Id="rId16" Type="http://schemas.openxmlformats.org/officeDocument/2006/relationships/image" Target="../media/image35.wmf"/><Relationship Id="rId20" Type="http://schemas.openxmlformats.org/officeDocument/2006/relationships/image" Target="../media/image37.wmf"/><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39.wmf"/><Relationship Id="rId5" Type="http://schemas.openxmlformats.org/officeDocument/2006/relationships/image" Target="../media/image21.png"/><Relationship Id="rId15" Type="http://schemas.openxmlformats.org/officeDocument/2006/relationships/oleObject" Target="../embeddings/oleObject5.bin"/><Relationship Id="rId23" Type="http://schemas.openxmlformats.org/officeDocument/2006/relationships/oleObject" Target="../embeddings/oleObject9.bin"/><Relationship Id="rId10" Type="http://schemas.openxmlformats.org/officeDocument/2006/relationships/image" Target="../media/image22.png"/><Relationship Id="rId19" Type="http://schemas.openxmlformats.org/officeDocument/2006/relationships/oleObject" Target="../embeddings/oleObject7.bin"/><Relationship Id="rId4" Type="http://schemas.openxmlformats.org/officeDocument/2006/relationships/audio" Target="../media/audio2.wav"/><Relationship Id="rId9" Type="http://schemas.openxmlformats.org/officeDocument/2006/relationships/image" Target="../media/image26.png"/><Relationship Id="rId14" Type="http://schemas.openxmlformats.org/officeDocument/2006/relationships/image" Target="../media/image30.png"/><Relationship Id="rId22" Type="http://schemas.openxmlformats.org/officeDocument/2006/relationships/image" Target="../media/image38.wmf"/></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18" Type="http://schemas.openxmlformats.org/officeDocument/2006/relationships/image" Target="../media/image41.wmf"/><Relationship Id="rId3" Type="http://schemas.openxmlformats.org/officeDocument/2006/relationships/audio" Target="../media/audio1.wav"/><Relationship Id="rId21" Type="http://schemas.openxmlformats.org/officeDocument/2006/relationships/oleObject" Target="../embeddings/oleObject13.bin"/><Relationship Id="rId7" Type="http://schemas.openxmlformats.org/officeDocument/2006/relationships/image" Target="../media/image25.png"/><Relationship Id="rId12" Type="http://schemas.openxmlformats.org/officeDocument/2006/relationships/image" Target="../media/image29.png"/><Relationship Id="rId17" Type="http://schemas.openxmlformats.org/officeDocument/2006/relationships/oleObject" Target="../embeddings/oleObject11.bin"/><Relationship Id="rId2" Type="http://schemas.openxmlformats.org/officeDocument/2006/relationships/audio" Target="../media/audio2.wav"/><Relationship Id="rId16" Type="http://schemas.openxmlformats.org/officeDocument/2006/relationships/image" Target="../media/image40.wmf"/><Relationship Id="rId20" Type="http://schemas.openxmlformats.org/officeDocument/2006/relationships/image" Target="../media/image42.wmf"/><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oleObject" Target="../embeddings/oleObject10.bin"/><Relationship Id="rId10" Type="http://schemas.openxmlformats.org/officeDocument/2006/relationships/image" Target="../media/image28.png"/><Relationship Id="rId19" Type="http://schemas.openxmlformats.org/officeDocument/2006/relationships/oleObject" Target="../embeddings/oleObject12.bin"/><Relationship Id="rId4" Type="http://schemas.openxmlformats.org/officeDocument/2006/relationships/image" Target="../media/image21.png"/><Relationship Id="rId9" Type="http://schemas.openxmlformats.org/officeDocument/2006/relationships/image" Target="../media/image22.png"/><Relationship Id="rId14" Type="http://schemas.openxmlformats.org/officeDocument/2006/relationships/slide" Target="slide1.xml"/><Relationship Id="rId22" Type="http://schemas.openxmlformats.org/officeDocument/2006/relationships/image" Target="../media/image43.wmf"/></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18" Type="http://schemas.openxmlformats.org/officeDocument/2006/relationships/image" Target="../media/image45.wmf"/><Relationship Id="rId3" Type="http://schemas.openxmlformats.org/officeDocument/2006/relationships/audio" Target="../media/audio1.wav"/><Relationship Id="rId21" Type="http://schemas.openxmlformats.org/officeDocument/2006/relationships/oleObject" Target="../embeddings/oleObject17.bin"/><Relationship Id="rId7" Type="http://schemas.openxmlformats.org/officeDocument/2006/relationships/image" Target="../media/image25.png"/><Relationship Id="rId12" Type="http://schemas.openxmlformats.org/officeDocument/2006/relationships/image" Target="../media/image29.png"/><Relationship Id="rId17" Type="http://schemas.openxmlformats.org/officeDocument/2006/relationships/oleObject" Target="../embeddings/oleObject15.bin"/><Relationship Id="rId2" Type="http://schemas.openxmlformats.org/officeDocument/2006/relationships/audio" Target="../media/audio2.wav"/><Relationship Id="rId16" Type="http://schemas.openxmlformats.org/officeDocument/2006/relationships/image" Target="../media/image44.wmf"/><Relationship Id="rId20" Type="http://schemas.openxmlformats.org/officeDocument/2006/relationships/image" Target="../media/image46.wmf"/><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oleObject" Target="../embeddings/oleObject14.bin"/><Relationship Id="rId10" Type="http://schemas.openxmlformats.org/officeDocument/2006/relationships/image" Target="../media/image28.png"/><Relationship Id="rId19" Type="http://schemas.openxmlformats.org/officeDocument/2006/relationships/oleObject" Target="../embeddings/oleObject16.bin"/><Relationship Id="rId4" Type="http://schemas.openxmlformats.org/officeDocument/2006/relationships/image" Target="../media/image21.png"/><Relationship Id="rId9" Type="http://schemas.openxmlformats.org/officeDocument/2006/relationships/image" Target="../media/image22.png"/><Relationship Id="rId14" Type="http://schemas.openxmlformats.org/officeDocument/2006/relationships/slide" Target="slide1.xml"/><Relationship Id="rId22" Type="http://schemas.openxmlformats.org/officeDocument/2006/relationships/image" Target="../media/image47.wmf"/></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18" Type="http://schemas.openxmlformats.org/officeDocument/2006/relationships/image" Target="../media/image49.wmf"/><Relationship Id="rId3" Type="http://schemas.openxmlformats.org/officeDocument/2006/relationships/audio" Target="../media/audio2.wav"/><Relationship Id="rId7" Type="http://schemas.openxmlformats.org/officeDocument/2006/relationships/image" Target="../media/image25.png"/><Relationship Id="rId12" Type="http://schemas.openxmlformats.org/officeDocument/2006/relationships/image" Target="../media/image29.png"/><Relationship Id="rId17" Type="http://schemas.openxmlformats.org/officeDocument/2006/relationships/oleObject" Target="../embeddings/oleObject19.bin"/><Relationship Id="rId2" Type="http://schemas.openxmlformats.org/officeDocument/2006/relationships/audio" Target="../media/audio1.wav"/><Relationship Id="rId16" Type="http://schemas.openxmlformats.org/officeDocument/2006/relationships/image" Target="../media/image48.wmf"/><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oleObject" Target="../embeddings/oleObject18.bin"/><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2.png"/><Relationship Id="rId1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oleObject" Target="../embeddings/oleObject20.bin"/><Relationship Id="rId7"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2.wmf"/><Relationship Id="rId5" Type="http://schemas.openxmlformats.org/officeDocument/2006/relationships/oleObject" Target="../embeddings/oleObject21.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oleObject" Target="../embeddings/oleObject24.bin"/><Relationship Id="rId7" Type="http://schemas.openxmlformats.org/officeDocument/2006/relationships/image" Target="../media/image56.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oleObject" Target="../embeddings/oleObject25.bin"/><Relationship Id="rId5" Type="http://schemas.openxmlformats.org/officeDocument/2006/relationships/image" Target="../media/image53.png"/><Relationship Id="rId10" Type="http://schemas.openxmlformats.org/officeDocument/2006/relationships/oleObject" Target="../embeddings/oleObject27.bin"/><Relationship Id="rId4" Type="http://schemas.openxmlformats.org/officeDocument/2006/relationships/image" Target="../media/image55.wmf"/><Relationship Id="rId9" Type="http://schemas.openxmlformats.org/officeDocument/2006/relationships/image" Target="../media/image52.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slideLayout" Target="../slideLayouts/slideLayout7.xml"/><Relationship Id="rId7" Type="http://schemas.openxmlformats.org/officeDocument/2006/relationships/image" Target="../media/image58.png"/><Relationship Id="rId12" Type="http://schemas.openxmlformats.org/officeDocument/2006/relationships/oleObject" Target="../embeddings/oleObject31.bin"/><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7.wmf"/><Relationship Id="rId11" Type="http://schemas.openxmlformats.org/officeDocument/2006/relationships/image" Target="../media/image60.wmf"/><Relationship Id="rId5" Type="http://schemas.openxmlformats.org/officeDocument/2006/relationships/oleObject" Target="../embeddings/oleObject28.bin"/><Relationship Id="rId10" Type="http://schemas.openxmlformats.org/officeDocument/2006/relationships/oleObject" Target="../embeddings/oleObject30.bin"/><Relationship Id="rId4" Type="http://schemas.openxmlformats.org/officeDocument/2006/relationships/image" Target="../media/image10.png"/><Relationship Id="rId9" Type="http://schemas.openxmlformats.org/officeDocument/2006/relationships/image" Target="../media/image59.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image" Target="../media/image66.jpeg"/><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65.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2.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35.bin"/><Relationship Id="rId14" Type="http://schemas.openxmlformats.org/officeDocument/2006/relationships/image" Target="../media/image67.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74.wmf"/><Relationship Id="rId18" Type="http://schemas.openxmlformats.org/officeDocument/2006/relationships/oleObject" Target="../embeddings/oleObject45.bin"/><Relationship Id="rId3" Type="http://schemas.openxmlformats.org/officeDocument/2006/relationships/image" Target="../media/image68.wmf"/><Relationship Id="rId7" Type="http://schemas.openxmlformats.org/officeDocument/2006/relationships/image" Target="../media/image70.wmf"/><Relationship Id="rId12" Type="http://schemas.openxmlformats.org/officeDocument/2006/relationships/oleObject" Target="../embeddings/oleObject41.bin"/><Relationship Id="rId17" Type="http://schemas.openxmlformats.org/officeDocument/2006/relationships/oleObject" Target="../embeddings/oleObject44.bin"/><Relationship Id="rId2" Type="http://schemas.openxmlformats.org/officeDocument/2006/relationships/oleObject" Target="../embeddings/oleObject37.bin"/><Relationship Id="rId16" Type="http://schemas.openxmlformats.org/officeDocument/2006/relationships/oleObject" Target="../embeddings/oleObject43.bin"/><Relationship Id="rId1" Type="http://schemas.openxmlformats.org/officeDocument/2006/relationships/slideLayout" Target="../slideLayouts/slideLayout7.xml"/><Relationship Id="rId6" Type="http://schemas.openxmlformats.org/officeDocument/2006/relationships/oleObject" Target="../embeddings/oleObject39.bin"/><Relationship Id="rId11" Type="http://schemas.openxmlformats.org/officeDocument/2006/relationships/image" Target="../media/image73.png"/><Relationship Id="rId5" Type="http://schemas.openxmlformats.org/officeDocument/2006/relationships/image" Target="../media/image69.wmf"/><Relationship Id="rId15" Type="http://schemas.openxmlformats.org/officeDocument/2006/relationships/image" Target="../media/image75.wmf"/><Relationship Id="rId10" Type="http://schemas.openxmlformats.org/officeDocument/2006/relationships/image" Target="../media/image72.jpeg"/><Relationship Id="rId19" Type="http://schemas.openxmlformats.org/officeDocument/2006/relationships/image" Target="../media/image76.wmf"/><Relationship Id="rId4" Type="http://schemas.openxmlformats.org/officeDocument/2006/relationships/oleObject" Target="../embeddings/oleObject38.bin"/><Relationship Id="rId9" Type="http://schemas.openxmlformats.org/officeDocument/2006/relationships/image" Target="../media/image71.wmf"/><Relationship Id="rId14" Type="http://schemas.openxmlformats.org/officeDocument/2006/relationships/oleObject" Target="../embeddings/oleObject4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oleObject" Target="../embeddings/oleObject46.bin"/><Relationship Id="rId1" Type="http://schemas.openxmlformats.org/officeDocument/2006/relationships/slideLayout" Target="../slideLayouts/slideLayout7.xml"/><Relationship Id="rId5" Type="http://schemas.openxmlformats.org/officeDocument/2006/relationships/image" Target="../media/image78.wmf"/><Relationship Id="rId4" Type="http://schemas.openxmlformats.org/officeDocument/2006/relationships/oleObject" Target="../embeddings/oleObject47.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wmf"/><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wmf"/><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wmf"/><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wmf"/><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hỗ dành sẵn cho Nội dung 4" descr="Ảnh có chứa diều, bầu trời, bay, ngoài trời&#10;&#10;Mô tả được tạo tự động"/>
          <p:cNvPicPr>
            <a:picLocks noChangeAspect="1"/>
          </p:cNvPicPr>
          <p:nvPr/>
        </p:nvPicPr>
        <p:blipFill rotWithShape="1">
          <a:blip r:embed="rId2">
            <a:extLst>
              <a:ext uri="{28A0092B-C50C-407E-A947-70E740481C1C}">
                <a14:useLocalDpi xmlns:a14="http://schemas.microsoft.com/office/drawing/2010/main" val="0"/>
              </a:ext>
            </a:extLst>
          </a:blip>
          <a:srcRect l="7294"/>
          <a:stretch>
            <a:fillRect/>
          </a:stretch>
        </p:blipFill>
        <p:spPr>
          <a:xfrm>
            <a:off x="0" y="0"/>
            <a:ext cx="12192000" cy="6858000"/>
          </a:xfrm>
          <a:prstGeom prst="rect">
            <a:avLst/>
          </a:prstGeom>
        </p:spPr>
      </p:pic>
      <p:sp>
        <p:nvSpPr>
          <p:cNvPr id="8" name="Hộp Văn bản 7"/>
          <p:cNvSpPr txBox="1"/>
          <p:nvPr/>
        </p:nvSpPr>
        <p:spPr>
          <a:xfrm>
            <a:off x="1938217" y="774856"/>
            <a:ext cx="9139429" cy="507831"/>
          </a:xfrm>
          <a:prstGeom prst="rect">
            <a:avLst/>
          </a:prstGeom>
          <a:noFill/>
        </p:spPr>
        <p:txBody>
          <a:bodyPr wrap="square" rtlCol="0">
            <a:spAutoFit/>
          </a:bodyPr>
          <a:lstStyle/>
          <a:p>
            <a:pPr defTabSz="685800">
              <a:spcAft>
                <a:spcPts val="450"/>
              </a:spcAft>
            </a:pPr>
            <a:r>
              <a:rPr lang="en-US" sz="2700" b="1" dirty="0">
                <a:solidFill>
                  <a:srgbClr val="002060"/>
                </a:solidFill>
                <a:latin typeface="Times New Roman" panose="02020603050405020304" pitchFamily="18" charset="0"/>
                <a:cs typeface="Times New Roman" panose="02020603050405020304" pitchFamily="18" charset="0"/>
              </a:rPr>
              <a:t>TRƯỜNG TRUNG HỌC CƠ SỞ ………………</a:t>
            </a:r>
          </a:p>
        </p:txBody>
      </p:sp>
      <p:sp>
        <p:nvSpPr>
          <p:cNvPr id="10" name="Hộp Văn bản 9"/>
          <p:cNvSpPr txBox="1"/>
          <p:nvPr/>
        </p:nvSpPr>
        <p:spPr>
          <a:xfrm>
            <a:off x="1521716" y="2819911"/>
            <a:ext cx="9139429" cy="784830"/>
          </a:xfrm>
          <a:prstGeom prst="rect">
            <a:avLst/>
          </a:prstGeom>
          <a:noFill/>
        </p:spPr>
        <p:txBody>
          <a:bodyPr wrap="square" rtlCol="0">
            <a:spAutoFit/>
          </a:bodyPr>
          <a:lstStyle/>
          <a:p>
            <a:pPr algn="ctr" defTabSz="685800">
              <a:spcAft>
                <a:spcPts val="450"/>
              </a:spcAft>
            </a:pPr>
            <a:r>
              <a:rPr lang="en-US" sz="4500" b="1" dirty="0">
                <a:solidFill>
                  <a:srgbClr val="FF0000"/>
                </a:solidFill>
                <a:latin typeface="Times New Roman" panose="02020603050405020304" pitchFamily="18" charset="0"/>
                <a:cs typeface="Times New Roman" panose="02020603050405020304" pitchFamily="18" charset="0"/>
              </a:rPr>
              <a:t>MÔN TOÁN LỚP 8 (CÁNH DIỀU )</a:t>
            </a:r>
          </a:p>
        </p:txBody>
      </p:sp>
      <p:sp>
        <p:nvSpPr>
          <p:cNvPr id="11" name="Hộp Văn bản 10"/>
          <p:cNvSpPr txBox="1"/>
          <p:nvPr/>
        </p:nvSpPr>
        <p:spPr>
          <a:xfrm>
            <a:off x="1526289" y="5469828"/>
            <a:ext cx="9134857" cy="553998"/>
          </a:xfrm>
          <a:prstGeom prst="rect">
            <a:avLst/>
          </a:prstGeom>
          <a:noFill/>
        </p:spPr>
        <p:txBody>
          <a:bodyPr wrap="square" rtlCol="0">
            <a:spAutoFit/>
          </a:bodyPr>
          <a:lstStyle/>
          <a:p>
            <a:pPr algn="ct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NĂM HỌC: 2023 - 2024</a:t>
            </a:r>
          </a:p>
        </p:txBody>
      </p:sp>
      <p:sp>
        <p:nvSpPr>
          <p:cNvPr id="12" name="Hộp Văn bản 11"/>
          <p:cNvSpPr txBox="1"/>
          <p:nvPr/>
        </p:nvSpPr>
        <p:spPr>
          <a:xfrm>
            <a:off x="1935932" y="280176"/>
            <a:ext cx="9141714" cy="553998"/>
          </a:xfrm>
          <a:prstGeom prst="rect">
            <a:avLst/>
          </a:prstGeom>
          <a:noFill/>
        </p:spPr>
        <p:txBody>
          <a:bodyPr wrap="square" rtlCol="0">
            <a:spAutoFit/>
          </a:bodyPr>
          <a:lstStyle/>
          <a:p>
            <a:pPr defTabSz="685800"/>
            <a:r>
              <a:rPr lang="en-US" sz="3000" b="1" dirty="0">
                <a:solidFill>
                  <a:srgbClr val="002060"/>
                </a:solidFill>
                <a:latin typeface="Times New Roman" panose="02020603050405020304" pitchFamily="18" charset="0"/>
                <a:cs typeface="Times New Roman" panose="02020603050405020304" pitchFamily="18" charset="0"/>
              </a:rPr>
              <a:t>PHÒNG GIÁO DỤC VÀ ĐÀO TẠO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2bf70f5ebf1a718aef076b27dd45a5b3.png">
            <a:extLst>
              <a:ext uri="{FF2B5EF4-FFF2-40B4-BE49-F238E27FC236}">
                <a16:creationId xmlns:a16="http://schemas.microsoft.com/office/drawing/2014/main" id="{3F8F3BC9-FA4A-0EC8-3106-4EAC0C728AB9}"/>
              </a:ext>
            </a:extLst>
          </p:cNvPr>
          <p:cNvPicPr>
            <a:picLocks noChangeAspect="1"/>
          </p:cNvPicPr>
          <p:nvPr/>
        </p:nvPicPr>
        <p:blipFill>
          <a:blip r:embed="rId2" cstate="print"/>
          <a:stretch>
            <a:fillRect/>
          </a:stretch>
        </p:blipFill>
        <p:spPr>
          <a:xfrm>
            <a:off x="0" y="-1066800"/>
            <a:ext cx="12192000" cy="7962900"/>
          </a:xfrm>
          <a:prstGeom prst="rect">
            <a:avLst/>
          </a:prstGeom>
        </p:spPr>
      </p:pic>
      <p:pic>
        <p:nvPicPr>
          <p:cNvPr id="4" name="Picture 3" descr="4f942a9486ec68153575dc78a42d480b.png"/>
          <p:cNvPicPr>
            <a:picLocks noChangeAspect="1"/>
          </p:cNvPicPr>
          <p:nvPr/>
        </p:nvPicPr>
        <p:blipFill>
          <a:blip r:embed="rId3" cstate="print"/>
          <a:stretch>
            <a:fillRect/>
          </a:stretch>
        </p:blipFill>
        <p:spPr>
          <a:xfrm>
            <a:off x="3505200" y="3581400"/>
            <a:ext cx="5638800" cy="4191000"/>
          </a:xfrm>
          <a:prstGeom prst="rect">
            <a:avLst/>
          </a:prstGeom>
        </p:spPr>
      </p:pic>
      <p:sp>
        <p:nvSpPr>
          <p:cNvPr id="5" name="Cloud 4"/>
          <p:cNvSpPr/>
          <p:nvPr/>
        </p:nvSpPr>
        <p:spPr>
          <a:xfrm>
            <a:off x="6477000" y="1676400"/>
            <a:ext cx="3200400" cy="2514600"/>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nhé</a:t>
            </a:r>
            <a:r>
              <a:rPr lang="en-US" sz="2800" dirty="0">
                <a:latin typeface="Times New Roman" panose="02020603050405020304" pitchFamily="18" charset="0"/>
                <a:cs typeface="Times New Roman" panose="02020603050405020304" pitchFamily="18" charset="0"/>
              </a:rPr>
              <a:t> ^^</a:t>
            </a:r>
          </a:p>
        </p:txBody>
      </p:sp>
      <p:sp>
        <p:nvSpPr>
          <p:cNvPr id="6" name="Oval 5"/>
          <p:cNvSpPr/>
          <p:nvPr/>
        </p:nvSpPr>
        <p:spPr>
          <a:xfrm>
            <a:off x="5715000" y="4572000"/>
            <a:ext cx="228600" cy="228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6096000" y="4114800"/>
            <a:ext cx="3810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7"/>
          <p:cNvSpPr/>
          <p:nvPr/>
        </p:nvSpPr>
        <p:spPr>
          <a:xfrm>
            <a:off x="5486400" y="4953000"/>
            <a:ext cx="2286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hlinkClick r:id="rId4" action="ppaction://hlinksldjump"/>
          </p:cNvPr>
          <p:cNvSpPr/>
          <p:nvPr/>
        </p:nvSpPr>
        <p:spPr>
          <a:xfrm>
            <a:off x="7162801" y="3124200"/>
            <a:ext cx="1569277"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PLAY</a:t>
            </a:r>
          </a:p>
        </p:txBody>
      </p:sp>
      <p:sp>
        <p:nvSpPr>
          <p:cNvPr id="2" name="TextBox 7"/>
          <p:cNvSpPr txBox="1"/>
          <p:nvPr/>
        </p:nvSpPr>
        <p:spPr>
          <a:xfrm>
            <a:off x="3324860" y="381000"/>
            <a:ext cx="5008880" cy="952184"/>
          </a:xfrm>
          <a:prstGeom prst="rect">
            <a:avLst/>
          </a:prstGeom>
        </p:spPr>
        <p:txBody>
          <a:bodyPr wrap="square" lIns="0" tIns="0" rIns="0" bIns="0" rtlCol="0" anchor="t">
            <a:spAutoFit/>
          </a:bodyPr>
          <a:lstStyle/>
          <a:p>
            <a:pPr algn="ctr">
              <a:lnSpc>
                <a:spcPts val="8400"/>
              </a:lnSpc>
            </a:pPr>
            <a:r>
              <a:rPr lang="en-US" sz="4800" b="1" dirty="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12192000" cy="79629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3810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8458201" y="5486401"/>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152400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8610600" y="4953000"/>
            <a:ext cx="1752600" cy="1752600"/>
          </a:xfrm>
          <a:prstGeom prst="rect">
            <a:avLst/>
          </a:prstGeom>
        </p:spPr>
      </p:pic>
      <p:sp>
        <p:nvSpPr>
          <p:cNvPr id="17" name="Rectangle 16"/>
          <p:cNvSpPr/>
          <p:nvPr/>
        </p:nvSpPr>
        <p:spPr>
          <a:xfrm>
            <a:off x="381000" y="0"/>
            <a:ext cx="113538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err="1">
                <a:solidFill>
                  <a:srgbClr val="FF0000"/>
                </a:solidFill>
                <a:latin typeface="Times New Roman" panose="02020603050405020304" pitchFamily="18" charset="0"/>
                <a:cs typeface="Times New Roman" panose="02020603050405020304" pitchFamily="18" charset="0"/>
                <a:sym typeface="+mn-ea"/>
              </a:rPr>
              <a:t>Câu </a:t>
            </a:r>
            <a:r>
              <a:rPr lang="en-US" sz="3200" b="1" dirty="0">
                <a:solidFill>
                  <a:srgbClr val="FF0000"/>
                </a:solidFill>
                <a:latin typeface="Times New Roman" panose="02020603050405020304" pitchFamily="18" charset="0"/>
                <a:cs typeface="Times New Roman" panose="02020603050405020304" pitchFamily="18" charset="0"/>
                <a:sym typeface="+mn-ea"/>
              </a:rPr>
              <a:t>1: </a:t>
            </a:r>
            <a:r>
              <a:rPr lang="en-US" sz="3200" b="1" dirty="0">
                <a:solidFill>
                  <a:srgbClr val="002060"/>
                </a:solidFill>
                <a:latin typeface="Times New Roman" panose="02020603050405020304" pitchFamily="18" charset="0"/>
                <a:cs typeface="Times New Roman" panose="02020603050405020304" pitchFamily="18" charset="0"/>
                <a:sym typeface="+mn-ea"/>
              </a:rPr>
              <a:t>Trong các biểu thức sau, biểu thức nào </a:t>
            </a:r>
            <a:r>
              <a:rPr lang="en-US" sz="3200" b="1" u="sng" dirty="0">
                <a:solidFill>
                  <a:srgbClr val="002060"/>
                </a:solidFill>
                <a:latin typeface="Times New Roman" panose="02020603050405020304" pitchFamily="18" charset="0"/>
                <a:cs typeface="Times New Roman" panose="02020603050405020304" pitchFamily="18" charset="0"/>
                <a:sym typeface="+mn-ea"/>
              </a:rPr>
              <a:t>không</a:t>
            </a:r>
            <a:r>
              <a:rPr lang="en-US" sz="3200" b="1" dirty="0">
                <a:solidFill>
                  <a:srgbClr val="002060"/>
                </a:solidFill>
                <a:latin typeface="Times New Roman" panose="02020603050405020304" pitchFamily="18" charset="0"/>
                <a:cs typeface="Times New Roman" panose="02020603050405020304" pitchFamily="18" charset="0"/>
                <a:sym typeface="+mn-ea"/>
              </a:rPr>
              <a:t> là đơn thức ?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8839200" y="5486400"/>
            <a:ext cx="1066800" cy="707886"/>
          </a:xfrm>
          <a:prstGeom prst="rect">
            <a:avLst/>
          </a:prstGeom>
          <a:noFill/>
        </p:spPr>
        <p:txBody>
          <a:bodyPr wrap="square" rtlCol="0">
            <a:sp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 D</a:t>
            </a:r>
          </a:p>
        </p:txBody>
      </p:sp>
      <p:sp>
        <p:nvSpPr>
          <p:cNvPr id="24" name="Rectangle 23"/>
          <p:cNvSpPr/>
          <p:nvPr/>
        </p:nvSpPr>
        <p:spPr>
          <a:xfrm>
            <a:off x="2286001" y="1295400"/>
            <a:ext cx="2819399"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A)</a:t>
            </a:r>
          </a:p>
        </p:txBody>
      </p:sp>
      <p:sp>
        <p:nvSpPr>
          <p:cNvPr id="28" name="Rectangle 27"/>
          <p:cNvSpPr/>
          <p:nvPr/>
        </p:nvSpPr>
        <p:spPr>
          <a:xfrm>
            <a:off x="2286001" y="2030740"/>
            <a:ext cx="2819399" cy="120713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B) </a:t>
            </a:r>
          </a:p>
        </p:txBody>
      </p:sp>
      <p:sp>
        <p:nvSpPr>
          <p:cNvPr id="29" name="Rectangle 28"/>
          <p:cNvSpPr/>
          <p:nvPr/>
        </p:nvSpPr>
        <p:spPr>
          <a:xfrm>
            <a:off x="6248400" y="1188720"/>
            <a:ext cx="2819399" cy="66167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C) </a:t>
            </a:r>
          </a:p>
        </p:txBody>
      </p:sp>
      <p:sp>
        <p:nvSpPr>
          <p:cNvPr id="30" name="Rectangle 29"/>
          <p:cNvSpPr/>
          <p:nvPr/>
        </p:nvSpPr>
        <p:spPr>
          <a:xfrm>
            <a:off x="6248399" y="2057400"/>
            <a:ext cx="2819399" cy="113284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D) </a:t>
            </a:r>
          </a:p>
        </p:txBody>
      </p:sp>
      <p:pic>
        <p:nvPicPr>
          <p:cNvPr id="16" name="Picture 15" descr="4f942a9486ec68153575dc78a42d480b.png"/>
          <p:cNvPicPr>
            <a:picLocks noChangeAspect="1"/>
          </p:cNvPicPr>
          <p:nvPr/>
        </p:nvPicPr>
        <p:blipFill>
          <a:blip r:embed="rId9" cstate="print"/>
          <a:stretch>
            <a:fillRect/>
          </a:stretch>
        </p:blipFill>
        <p:spPr>
          <a:xfrm>
            <a:off x="-1524000" y="2590762"/>
            <a:ext cx="4114800" cy="3733800"/>
          </a:xfrm>
          <a:prstGeom prst="rect">
            <a:avLst/>
          </a:prstGeom>
        </p:spPr>
      </p:pic>
      <p:pic>
        <p:nvPicPr>
          <p:cNvPr id="31" name="Picture 30" descr="ca.png"/>
          <p:cNvPicPr>
            <a:picLocks noChangeAspect="1"/>
          </p:cNvPicPr>
          <p:nvPr/>
        </p:nvPicPr>
        <p:blipFill>
          <a:blip r:embed="rId10" cstate="print"/>
          <a:stretch>
            <a:fillRect/>
          </a:stretch>
        </p:blipFill>
        <p:spPr>
          <a:xfrm>
            <a:off x="2209800" y="5850891"/>
            <a:ext cx="533400" cy="473671"/>
          </a:xfrm>
          <a:prstGeom prst="rect">
            <a:avLst/>
          </a:prstGeom>
        </p:spPr>
      </p:pic>
      <p:pic>
        <p:nvPicPr>
          <p:cNvPr id="10" name="Picture 9" descr="e86f050d219b5585368f7ef298c00175.png"/>
          <p:cNvPicPr>
            <a:picLocks noChangeAspect="1"/>
          </p:cNvPicPr>
          <p:nvPr/>
        </p:nvPicPr>
        <p:blipFill>
          <a:blip r:embed="rId11" cstate="print"/>
          <a:stretch>
            <a:fillRect/>
          </a:stretch>
        </p:blipFill>
        <p:spPr>
          <a:xfrm>
            <a:off x="1676400" y="4991100"/>
            <a:ext cx="1981200" cy="1905000"/>
          </a:xfrm>
          <a:prstGeom prst="rect">
            <a:avLst/>
          </a:prstGeom>
        </p:spPr>
      </p:pic>
      <p:sp>
        <p:nvSpPr>
          <p:cNvPr id="32" name="TextBox 31"/>
          <p:cNvSpPr txBox="1"/>
          <p:nvPr/>
        </p:nvSpPr>
        <p:spPr>
          <a:xfrm>
            <a:off x="1981200" y="5589270"/>
            <a:ext cx="1104900" cy="707886"/>
          </a:xfrm>
          <a:prstGeom prst="rect">
            <a:avLst/>
          </a:prstGeom>
          <a:noFill/>
        </p:spPr>
        <p:txBody>
          <a:bodyPr wrap="square" rtlCol="0">
            <a:spAutoFit/>
          </a:bodyPr>
          <a:lstStyle/>
          <a:p>
            <a:pPr algn="ctr"/>
            <a:r>
              <a:rPr lang="en-US" sz="4000" b="1">
                <a:solidFill>
                  <a:srgbClr val="FFFF00"/>
                </a:solidFill>
                <a:latin typeface="Times New Roman" panose="02020603050405020304" pitchFamily="18" charset="0"/>
                <a:cs typeface="Times New Roman" panose="02020603050405020304" pitchFamily="18" charset="0"/>
              </a:rPr>
              <a:t> A</a:t>
            </a:r>
            <a:endParaRPr lang="en-US" sz="4000" b="1" dirty="0">
              <a:solidFill>
                <a:srgbClr val="FFFF00"/>
              </a:solidFill>
              <a:latin typeface="Times New Roman" panose="02020603050405020304" pitchFamily="18" charset="0"/>
              <a:cs typeface="Times New Roman" panose="02020603050405020304" pitchFamily="18" charset="0"/>
            </a:endParaRPr>
          </a:p>
        </p:txBody>
      </p:sp>
      <p:pic>
        <p:nvPicPr>
          <p:cNvPr id="12" name="Picture 11" descr="e86f050d219b5585368f7ef298c00175.png"/>
          <p:cNvPicPr>
            <a:picLocks noChangeAspect="1"/>
          </p:cNvPicPr>
          <p:nvPr/>
        </p:nvPicPr>
        <p:blipFill>
          <a:blip r:embed="rId12" cstate="print"/>
          <a:stretch>
            <a:fillRect/>
          </a:stretch>
        </p:blipFill>
        <p:spPr>
          <a:xfrm>
            <a:off x="6324600" y="4953000"/>
            <a:ext cx="1676400" cy="1752600"/>
          </a:xfrm>
          <a:prstGeom prst="rect">
            <a:avLst/>
          </a:prstGeom>
        </p:spPr>
      </p:pic>
      <p:sp>
        <p:nvSpPr>
          <p:cNvPr id="20" name="TextBox 19"/>
          <p:cNvSpPr txBox="1"/>
          <p:nvPr/>
        </p:nvSpPr>
        <p:spPr>
          <a:xfrm>
            <a:off x="6515100" y="5540514"/>
            <a:ext cx="1028700" cy="707886"/>
          </a:xfrm>
          <a:prstGeom prst="rect">
            <a:avLst/>
          </a:prstGeom>
          <a:noFill/>
        </p:spPr>
        <p:txBody>
          <a:bodyPr wrap="square" rtlCol="0">
            <a:sp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 C</a:t>
            </a:r>
          </a:p>
        </p:txBody>
      </p:sp>
      <p:pic>
        <p:nvPicPr>
          <p:cNvPr id="11" name="Picture 10" descr="e86f050d219b5585368f7ef298c00175.png"/>
          <p:cNvPicPr>
            <a:picLocks noChangeAspect="1"/>
          </p:cNvPicPr>
          <p:nvPr/>
        </p:nvPicPr>
        <p:blipFill>
          <a:blip r:embed="rId13" cstate="print"/>
          <a:stretch>
            <a:fillRect/>
          </a:stretch>
        </p:blipFill>
        <p:spPr>
          <a:xfrm>
            <a:off x="4000500" y="4991100"/>
            <a:ext cx="1752600" cy="1676400"/>
          </a:xfrm>
          <a:prstGeom prst="rect">
            <a:avLst/>
          </a:prstGeom>
        </p:spPr>
      </p:pic>
      <p:sp>
        <p:nvSpPr>
          <p:cNvPr id="19" name="TextBox 18"/>
          <p:cNvSpPr txBox="1"/>
          <p:nvPr/>
        </p:nvSpPr>
        <p:spPr>
          <a:xfrm>
            <a:off x="4191000" y="5486400"/>
            <a:ext cx="1066800" cy="707886"/>
          </a:xfrm>
          <a:prstGeom prst="rect">
            <a:avLst/>
          </a:prstGeom>
          <a:noFill/>
        </p:spPr>
        <p:txBody>
          <a:bodyPr wrap="square" rtlCol="0">
            <a:sp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 B</a:t>
            </a:r>
          </a:p>
        </p:txBody>
      </p:sp>
      <p:sp>
        <p:nvSpPr>
          <p:cNvPr id="22" name="Rectangle 21"/>
          <p:cNvSpPr/>
          <p:nvPr/>
        </p:nvSpPr>
        <p:spPr>
          <a:xfrm>
            <a:off x="4127878" y="5490858"/>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err="1">
                <a:latin typeface="Times New Roman" panose="02020603050405020304" pitchFamily="18" charset="0"/>
                <a:cs typeface="Times New Roman" panose="02020603050405020304" pitchFamily="18" charset="0"/>
              </a:rPr>
              <a:t>Sai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endParaRPr lang="en-US" b="1" dirty="0">
              <a:latin typeface="Times New Roman" panose="02020603050405020304" pitchFamily="18" charset="0"/>
              <a:cs typeface="Times New Roman" panose="02020603050405020304" pitchFamily="18" charset="0"/>
            </a:endParaRPr>
          </a:p>
        </p:txBody>
      </p:sp>
      <p:sp>
        <p:nvSpPr>
          <p:cNvPr id="23" name="Rectangle 22"/>
          <p:cNvSpPr/>
          <p:nvPr/>
        </p:nvSpPr>
        <p:spPr>
          <a:xfrm>
            <a:off x="8801100" y="5505448"/>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err="1">
                <a:latin typeface="Times New Roman" panose="02020603050405020304" pitchFamily="18" charset="0"/>
                <a:cs typeface="Times New Roman" panose="02020603050405020304" pitchFamily="18" charset="0"/>
              </a:rPr>
              <a:t>Sai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endParaRPr lang="en-US" b="1" dirty="0">
              <a:latin typeface="Times New Roman" panose="02020603050405020304" pitchFamily="18" charset="0"/>
              <a:cs typeface="Times New Roman" panose="02020603050405020304" pitchFamily="18" charset="0"/>
            </a:endParaRPr>
          </a:p>
        </p:txBody>
      </p:sp>
      <p:sp>
        <p:nvSpPr>
          <p:cNvPr id="25" name="Rectangle 24"/>
          <p:cNvSpPr/>
          <p:nvPr/>
        </p:nvSpPr>
        <p:spPr>
          <a:xfrm>
            <a:off x="6492354" y="5510349"/>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err="1">
                <a:latin typeface="Times New Roman" panose="02020603050405020304" pitchFamily="18" charset="0"/>
                <a:cs typeface="Times New Roman" panose="02020603050405020304" pitchFamily="18" charset="0"/>
              </a:rPr>
              <a:t>Sai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endParaRPr lang="en-US" b="1" dirty="0">
              <a:latin typeface="Times New Roman" panose="02020603050405020304" pitchFamily="18" charset="0"/>
              <a:cs typeface="Times New Roman" panose="02020603050405020304" pitchFamily="18" charset="0"/>
            </a:endParaRPr>
          </a:p>
        </p:txBody>
      </p:sp>
      <p:sp>
        <p:nvSpPr>
          <p:cNvPr id="26" name="Right Arrow 25">
            <a:hlinkClick r:id="" action="ppaction://hlinkshowjump?jump=nextslide"/>
          </p:cNvPr>
          <p:cNvSpPr/>
          <p:nvPr/>
        </p:nvSpPr>
        <p:spPr>
          <a:xfrm>
            <a:off x="10814452" y="5850891"/>
            <a:ext cx="1231095" cy="633464"/>
          </a:xfrm>
          <a:prstGeom prst="rightArrow">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aphicFrame>
        <p:nvGraphicFramePr>
          <p:cNvPr id="34" name="Object 33"/>
          <p:cNvGraphicFramePr/>
          <p:nvPr>
            <p:extLst>
              <p:ext uri="{D42A27DB-BD31-4B8C-83A1-F6EECF244321}">
                <p14:modId xmlns:p14="http://schemas.microsoft.com/office/powerpoint/2010/main" val="1069244456"/>
              </p:ext>
            </p:extLst>
          </p:nvPr>
        </p:nvGraphicFramePr>
        <p:xfrm>
          <a:off x="2971800" y="1281431"/>
          <a:ext cx="1310640" cy="611505"/>
        </p:xfrm>
        <a:graphic>
          <a:graphicData uri="http://schemas.openxmlformats.org/presentationml/2006/ole">
            <mc:AlternateContent xmlns:mc="http://schemas.openxmlformats.org/markup-compatibility/2006">
              <mc:Choice xmlns:v="urn:schemas-microsoft-com:vml" Requires="v">
                <p:oleObj r:id="rId14" imgW="985520" imgH="497840" progId="Equation.DSMT4">
                  <p:embed/>
                </p:oleObj>
              </mc:Choice>
              <mc:Fallback>
                <p:oleObj r:id="rId14" imgW="985520" imgH="497840" progId="Equation.DSMT4">
                  <p:embed/>
                  <p:pic>
                    <p:nvPicPr>
                      <p:cNvPr id="0" name="Picture 2"/>
                      <p:cNvPicPr/>
                      <p:nvPr/>
                    </p:nvPicPr>
                    <p:blipFill>
                      <a:blip r:embed="rId15"/>
                      <a:stretch>
                        <a:fillRect/>
                      </a:stretch>
                    </p:blipFill>
                    <p:spPr>
                      <a:xfrm>
                        <a:off x="2971800" y="1281431"/>
                        <a:ext cx="1310640" cy="611505"/>
                      </a:xfrm>
                      <a:prstGeom prst="rect">
                        <a:avLst/>
                      </a:prstGeom>
                    </p:spPr>
                  </p:pic>
                </p:oleObj>
              </mc:Fallback>
            </mc:AlternateContent>
          </a:graphicData>
        </a:graphic>
      </p:graphicFrame>
      <p:graphicFrame>
        <p:nvGraphicFramePr>
          <p:cNvPr id="36" name="Object 35"/>
          <p:cNvGraphicFramePr/>
          <p:nvPr>
            <p:extLst>
              <p:ext uri="{D42A27DB-BD31-4B8C-83A1-F6EECF244321}">
                <p14:modId xmlns:p14="http://schemas.microsoft.com/office/powerpoint/2010/main" val="1630175661"/>
              </p:ext>
            </p:extLst>
          </p:nvPr>
        </p:nvGraphicFramePr>
        <p:xfrm>
          <a:off x="2933700" y="2105892"/>
          <a:ext cx="723900" cy="1130935"/>
        </p:xfrm>
        <a:graphic>
          <a:graphicData uri="http://schemas.openxmlformats.org/presentationml/2006/ole">
            <mc:AlternateContent xmlns:mc="http://schemas.openxmlformats.org/markup-compatibility/2006">
              <mc:Choice xmlns:v="urn:schemas-microsoft-com:vml" Requires="v">
                <p:oleObj r:id="rId16" imgW="782955" imgH="885825" progId="Equation.DSMT4">
                  <p:embed/>
                </p:oleObj>
              </mc:Choice>
              <mc:Fallback>
                <p:oleObj r:id="rId16" imgW="782955" imgH="885825" progId="Equation.DSMT4">
                  <p:embed/>
                  <p:pic>
                    <p:nvPicPr>
                      <p:cNvPr id="0" name="Picture 13"/>
                      <p:cNvPicPr/>
                      <p:nvPr/>
                    </p:nvPicPr>
                    <p:blipFill>
                      <a:blip r:embed="rId17"/>
                      <a:stretch>
                        <a:fillRect/>
                      </a:stretch>
                    </p:blipFill>
                    <p:spPr>
                      <a:xfrm>
                        <a:off x="2933700" y="2105892"/>
                        <a:ext cx="723900" cy="1130935"/>
                      </a:xfrm>
                      <a:prstGeom prst="rect">
                        <a:avLst/>
                      </a:prstGeom>
                    </p:spPr>
                  </p:pic>
                </p:oleObj>
              </mc:Fallback>
            </mc:AlternateContent>
          </a:graphicData>
        </a:graphic>
      </p:graphicFrame>
      <p:graphicFrame>
        <p:nvGraphicFramePr>
          <p:cNvPr id="38" name="Object 37"/>
          <p:cNvGraphicFramePr/>
          <p:nvPr>
            <p:extLst>
              <p:ext uri="{D42A27DB-BD31-4B8C-83A1-F6EECF244321}">
                <p14:modId xmlns:p14="http://schemas.microsoft.com/office/powerpoint/2010/main" val="370932106"/>
              </p:ext>
            </p:extLst>
          </p:nvPr>
        </p:nvGraphicFramePr>
        <p:xfrm>
          <a:off x="6821170" y="1332866"/>
          <a:ext cx="494030" cy="372745"/>
        </p:xfrm>
        <a:graphic>
          <a:graphicData uri="http://schemas.openxmlformats.org/presentationml/2006/ole">
            <mc:AlternateContent xmlns:mc="http://schemas.openxmlformats.org/markup-compatibility/2006">
              <mc:Choice xmlns:v="urn:schemas-microsoft-com:vml" Requires="v">
                <p:oleObj r:id="rId18" imgW="588645" imgH="384810" progId="Equation.DSMT4">
                  <p:embed/>
                </p:oleObj>
              </mc:Choice>
              <mc:Fallback>
                <p:oleObj r:id="rId18" imgW="588645" imgH="384810" progId="Equation.DSMT4">
                  <p:embed/>
                  <p:pic>
                    <p:nvPicPr>
                      <p:cNvPr id="0" name="Picture 22"/>
                      <p:cNvPicPr/>
                      <p:nvPr/>
                    </p:nvPicPr>
                    <p:blipFill>
                      <a:blip r:embed="rId19"/>
                      <a:stretch>
                        <a:fillRect/>
                      </a:stretch>
                    </p:blipFill>
                    <p:spPr>
                      <a:xfrm>
                        <a:off x="6821170" y="1332866"/>
                        <a:ext cx="494030" cy="372745"/>
                      </a:xfrm>
                      <a:prstGeom prst="rect">
                        <a:avLst/>
                      </a:prstGeom>
                    </p:spPr>
                  </p:pic>
                </p:oleObj>
              </mc:Fallback>
            </mc:AlternateContent>
          </a:graphicData>
        </a:graphic>
      </p:graphicFrame>
      <p:graphicFrame>
        <p:nvGraphicFramePr>
          <p:cNvPr id="40" name="Object 39"/>
          <p:cNvGraphicFramePr/>
          <p:nvPr/>
        </p:nvGraphicFramePr>
        <p:xfrm>
          <a:off x="6934200" y="2057401"/>
          <a:ext cx="1362710" cy="1130935"/>
        </p:xfrm>
        <a:graphic>
          <a:graphicData uri="http://schemas.openxmlformats.org/presentationml/2006/ole">
            <mc:AlternateContent xmlns:mc="http://schemas.openxmlformats.org/markup-compatibility/2006">
              <mc:Choice xmlns:v="urn:schemas-microsoft-com:vml" Requires="v">
                <p:oleObj r:id="rId20" imgW="1343025" imgH="949325" progId="Equation.DSMT4">
                  <p:embed/>
                </p:oleObj>
              </mc:Choice>
              <mc:Fallback>
                <p:oleObj r:id="rId20" imgW="1343025" imgH="949325" progId="Equation.DSMT4">
                  <p:embed/>
                  <p:pic>
                    <p:nvPicPr>
                      <p:cNvPr id="0" name="Picture 17"/>
                      <p:cNvPicPr/>
                      <p:nvPr/>
                    </p:nvPicPr>
                    <p:blipFill>
                      <a:blip r:embed="rId21"/>
                      <a:stretch>
                        <a:fillRect/>
                      </a:stretch>
                    </p:blipFill>
                    <p:spPr>
                      <a:xfrm>
                        <a:off x="6934200" y="2057401"/>
                        <a:ext cx="1362710" cy="113093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1000" fill="hold"/>
                                        <p:tgtEl>
                                          <p:spTgt spid="16"/>
                                        </p:tgtEl>
                                        <p:attrNameLst>
                                          <p:attrName>ppt_x</p:attrName>
                                          <p:attrName>ppt_y</p:attrName>
                                        </p:attrNameLst>
                                      </p:cBhvr>
                                      <p:rCtr x="28300" y="300"/>
                                    </p:animMotion>
                                  </p:childTnLst>
                                </p:cTn>
                              </p:par>
                            </p:childTnLst>
                          </p:cTn>
                        </p:par>
                        <p:par>
                          <p:cTn id="7" fill="hold">
                            <p:stCondLst>
                              <p:cond delay="1000"/>
                            </p:stCondLst>
                            <p:childTnLst>
                              <p:par>
                                <p:cTn id="8" presetID="5" presetClass="entr" presetSubtype="10" fill="hold" nodeType="after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checkerboard(across)">
                                      <p:cBhvr>
                                        <p:cTn id="10" dur="500"/>
                                        <p:tgtEl>
                                          <p:spTgt spid="34"/>
                                        </p:tgtEl>
                                      </p:cBhvr>
                                    </p:animEffect>
                                  </p:childTnLst>
                                </p:cTn>
                              </p:par>
                            </p:childTnLst>
                          </p:cTn>
                        </p:par>
                        <p:par>
                          <p:cTn id="11" fill="hold">
                            <p:stCondLst>
                              <p:cond delay="1500"/>
                            </p:stCondLst>
                            <p:childTnLst>
                              <p:par>
                                <p:cTn id="12" presetID="5" presetClass="entr" presetSubtype="10"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checkerboard(across)">
                                      <p:cBhvr>
                                        <p:cTn id="14" dur="500"/>
                                        <p:tgtEl>
                                          <p:spTgt spid="36"/>
                                        </p:tgtEl>
                                      </p:cBhvr>
                                    </p:animEffect>
                                  </p:childTnLst>
                                </p:cTn>
                              </p:par>
                            </p:childTnLst>
                          </p:cTn>
                        </p:par>
                        <p:par>
                          <p:cTn id="15" fill="hold">
                            <p:stCondLst>
                              <p:cond delay="2000"/>
                            </p:stCondLst>
                            <p:childTnLst>
                              <p:par>
                                <p:cTn id="16" presetID="5" presetClass="entr" presetSubtype="1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checkerboard(across)">
                                      <p:cBhvr>
                                        <p:cTn id="18" dur="500"/>
                                        <p:tgtEl>
                                          <p:spTgt spid="38"/>
                                        </p:tgtEl>
                                      </p:cBhvr>
                                    </p:animEffect>
                                  </p:childTnLst>
                                </p:cTn>
                              </p:par>
                              <p:par>
                                <p:cTn id="19" presetID="5" presetClass="entr" presetSubtype="1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checkerboard(across)">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9"/>
                    </p:tgtEl>
                  </p:cond>
                </p:stCondLst>
                <p:endSync evt="end" delay="0">
                  <p:rtn val="all"/>
                </p:endSync>
                <p:childTnLst>
                  <p:par>
                    <p:cTn id="23" fill="hold">
                      <p:stCondLst>
                        <p:cond delay="0"/>
                      </p:stCondLst>
                      <p:childTnLst>
                        <p:par>
                          <p:cTn id="24" fill="hold">
                            <p:stCondLst>
                              <p:cond delay="0"/>
                            </p:stCondLst>
                            <p:childTnLst>
                              <p:par>
                                <p:cTn id="25" presetID="47" presetClass="exit" presetSubtype="0" fill="hold" grpId="0" nodeType="clickEffect">
                                  <p:stCondLst>
                                    <p:cond delay="0"/>
                                  </p:stCondLst>
                                  <p:childTnLst>
                                    <p:animEffect transition="out" filter="fade">
                                      <p:cBhvr>
                                        <p:cTn id="26" dur="1000"/>
                                        <p:tgtEl>
                                          <p:spTgt spid="19"/>
                                        </p:tgtEl>
                                      </p:cBhvr>
                                    </p:animEffect>
                                    <p:anim calcmode="lin" valueType="num">
                                      <p:cBhvr>
                                        <p:cTn id="27" dur="1000"/>
                                        <p:tgtEl>
                                          <p:spTgt spid="19"/>
                                        </p:tgtEl>
                                        <p:attrNameLst>
                                          <p:attrName>ppt_x</p:attrName>
                                        </p:attrNameLst>
                                      </p:cBhvr>
                                      <p:tavLst>
                                        <p:tav tm="0">
                                          <p:val>
                                            <p:strVal val="ppt_x"/>
                                          </p:val>
                                        </p:tav>
                                        <p:tav tm="100000">
                                          <p:val>
                                            <p:strVal val="ppt_x"/>
                                          </p:val>
                                        </p:tav>
                                      </p:tavLst>
                                    </p:anim>
                                    <p:anim calcmode="lin" valueType="num">
                                      <p:cBhvr>
                                        <p:cTn id="28" dur="1000"/>
                                        <p:tgtEl>
                                          <p:spTgt spid="19"/>
                                        </p:tgtEl>
                                        <p:attrNameLst>
                                          <p:attrName>ppt_y</p:attrName>
                                        </p:attrNameLst>
                                      </p:cBhvr>
                                      <p:tavLst>
                                        <p:tav tm="0">
                                          <p:val>
                                            <p:strVal val="ppt_y"/>
                                          </p:val>
                                        </p:tav>
                                        <p:tav tm="100000">
                                          <p:val>
                                            <p:strVal val="ppt_y-.1"/>
                                          </p:val>
                                        </p:tav>
                                      </p:tavLst>
                                    </p:anim>
                                    <p:set>
                                      <p:cBhvr>
                                        <p:cTn id="29" dur="1" fill="hold">
                                          <p:stCondLst>
                                            <p:cond delay="999"/>
                                          </p:stCondLst>
                                        </p:cTn>
                                        <p:tgtEl>
                                          <p:spTgt spid="19"/>
                                        </p:tgtEl>
                                        <p:attrNameLst>
                                          <p:attrName>style.visibility</p:attrName>
                                        </p:attrNameLst>
                                      </p:cBhvr>
                                      <p:to>
                                        <p:strVal val="hidden"/>
                                      </p:to>
                                    </p:set>
                                  </p:childTnLst>
                                </p:cTn>
                              </p:par>
                              <p:par>
                                <p:cTn id="30" presetID="47" presetClass="exit" presetSubtype="0" fill="hold" nodeType="withEffect">
                                  <p:stCondLst>
                                    <p:cond delay="0"/>
                                  </p:stCondLst>
                                  <p:childTnLst>
                                    <p:animEffect transition="out" filter="fade">
                                      <p:cBhvr>
                                        <p:cTn id="31" dur="1000"/>
                                        <p:tgtEl>
                                          <p:spTgt spid="11"/>
                                        </p:tgtEl>
                                      </p:cBhvr>
                                    </p:animEffect>
                                    <p:anim calcmode="lin" valueType="num">
                                      <p:cBhvr>
                                        <p:cTn id="32" dur="1000"/>
                                        <p:tgtEl>
                                          <p:spTgt spid="11"/>
                                        </p:tgtEl>
                                        <p:attrNameLst>
                                          <p:attrName>ppt_x</p:attrName>
                                        </p:attrNameLst>
                                      </p:cBhvr>
                                      <p:tavLst>
                                        <p:tav tm="0">
                                          <p:val>
                                            <p:strVal val="ppt_x"/>
                                          </p:val>
                                        </p:tav>
                                        <p:tav tm="100000">
                                          <p:val>
                                            <p:strVal val="ppt_x"/>
                                          </p:val>
                                        </p:tav>
                                      </p:tavLst>
                                    </p:anim>
                                    <p:anim calcmode="lin" valueType="num">
                                      <p:cBhvr>
                                        <p:cTn id="33" dur="1000"/>
                                        <p:tgtEl>
                                          <p:spTgt spid="11"/>
                                        </p:tgtEl>
                                        <p:attrNameLst>
                                          <p:attrName>ppt_y</p:attrName>
                                        </p:attrNameLst>
                                      </p:cBhvr>
                                      <p:tavLst>
                                        <p:tav tm="0">
                                          <p:val>
                                            <p:strVal val="ppt_y"/>
                                          </p:val>
                                        </p:tav>
                                        <p:tav tm="100000">
                                          <p:val>
                                            <p:strVal val="ppt_y-.1"/>
                                          </p:val>
                                        </p:tav>
                                      </p:tavLst>
                                    </p:anim>
                                    <p:set>
                                      <p:cBhvr>
                                        <p:cTn id="34" dur="1" fill="hold">
                                          <p:stCondLst>
                                            <p:cond delay="999"/>
                                          </p:stCondLst>
                                        </p:cTn>
                                        <p:tgtEl>
                                          <p:spTgt spid="11"/>
                                        </p:tgtEl>
                                        <p:attrNameLst>
                                          <p:attrName>style.visibility</p:attrName>
                                        </p:attrNameLst>
                                      </p:cBhvr>
                                      <p:to>
                                        <p:strVal val="hidden"/>
                                      </p:to>
                                    </p:se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47" presetClass="exit" presetSubtype="0" fill="hold" nodeType="withEffect">
                                  <p:stCondLst>
                                    <p:cond delay="0"/>
                                  </p:stCondLst>
                                  <p:childTnLst>
                                    <p:animEffect transition="out" filter="fade">
                                      <p:cBhvr>
                                        <p:cTn id="42" dur="1000"/>
                                        <p:tgtEl>
                                          <p:spTgt spid="12"/>
                                        </p:tgtEl>
                                      </p:cBhvr>
                                    </p:animEffect>
                                    <p:anim calcmode="lin" valueType="num">
                                      <p:cBhvr>
                                        <p:cTn id="43" dur="1000"/>
                                        <p:tgtEl>
                                          <p:spTgt spid="12"/>
                                        </p:tgtEl>
                                        <p:attrNameLst>
                                          <p:attrName>ppt_x</p:attrName>
                                        </p:attrNameLst>
                                      </p:cBhvr>
                                      <p:tavLst>
                                        <p:tav tm="0">
                                          <p:val>
                                            <p:strVal val="ppt_x"/>
                                          </p:val>
                                        </p:tav>
                                        <p:tav tm="100000">
                                          <p:val>
                                            <p:strVal val="ppt_x"/>
                                          </p:val>
                                        </p:tav>
                                      </p:tavLst>
                                    </p:anim>
                                    <p:anim calcmode="lin" valueType="num">
                                      <p:cBhvr>
                                        <p:cTn id="44" dur="1000"/>
                                        <p:tgtEl>
                                          <p:spTgt spid="12"/>
                                        </p:tgtEl>
                                        <p:attrNameLst>
                                          <p:attrName>ppt_y</p:attrName>
                                        </p:attrNameLst>
                                      </p:cBhvr>
                                      <p:tavLst>
                                        <p:tav tm="0">
                                          <p:val>
                                            <p:strVal val="ppt_y"/>
                                          </p:val>
                                        </p:tav>
                                        <p:tav tm="100000">
                                          <p:val>
                                            <p:strVal val="ppt_y-.1"/>
                                          </p:val>
                                        </p:tav>
                                      </p:tavLst>
                                    </p:anim>
                                    <p:set>
                                      <p:cBhvr>
                                        <p:cTn id="45" dur="1" fill="hold">
                                          <p:stCondLst>
                                            <p:cond delay="999"/>
                                          </p:stCondLst>
                                        </p:cTn>
                                        <p:tgtEl>
                                          <p:spTgt spid="12"/>
                                        </p:tgtEl>
                                        <p:attrNameLst>
                                          <p:attrName>style.visibility</p:attrName>
                                        </p:attrNameLst>
                                      </p:cBhvr>
                                      <p:to>
                                        <p:strVal val="hidden"/>
                                      </p:to>
                                    </p:set>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0"/>
                  </p:tgtEl>
                </p:cond>
              </p:nextCondLst>
            </p:seq>
            <p:seq concurrent="1" nextAc="seek">
              <p:cTn id="49" restart="whenNotActive" fill="hold" evtFilter="cancelBubble" nodeType="interactiveSeq">
                <p:stCondLst>
                  <p:cond evt="onClick" delay="0">
                    <p:tgtEl>
                      <p:spTgt spid="21"/>
                    </p:tgtEl>
                  </p:cond>
                </p:stCondLst>
                <p:endSync evt="end" delay="0">
                  <p:rtn val="all"/>
                </p:endSync>
                <p:childTnLst>
                  <p:par>
                    <p:cTn id="50" fill="hold">
                      <p:stCondLst>
                        <p:cond delay="0"/>
                      </p:stCondLst>
                      <p:childTnLst>
                        <p:par>
                          <p:cTn id="51" fill="hold">
                            <p:stCondLst>
                              <p:cond delay="0"/>
                            </p:stCondLst>
                            <p:childTnLst>
                              <p:par>
                                <p:cTn id="52" presetID="47" presetClass="exit" presetSubtype="0" fill="hold" grpId="0" nodeType="clickEffect">
                                  <p:stCondLst>
                                    <p:cond delay="0"/>
                                  </p:stCondLst>
                                  <p:childTnLst>
                                    <p:animEffect transition="out" filter="fade">
                                      <p:cBhvr>
                                        <p:cTn id="53" dur="1000"/>
                                        <p:tgtEl>
                                          <p:spTgt spid="21"/>
                                        </p:tgtEl>
                                      </p:cBhvr>
                                    </p:animEffect>
                                    <p:anim calcmode="lin" valueType="num">
                                      <p:cBhvr>
                                        <p:cTn id="54" dur="1000"/>
                                        <p:tgtEl>
                                          <p:spTgt spid="21"/>
                                        </p:tgtEl>
                                        <p:attrNameLst>
                                          <p:attrName>ppt_x</p:attrName>
                                        </p:attrNameLst>
                                      </p:cBhvr>
                                      <p:tavLst>
                                        <p:tav tm="0">
                                          <p:val>
                                            <p:strVal val="ppt_x"/>
                                          </p:val>
                                        </p:tav>
                                        <p:tav tm="100000">
                                          <p:val>
                                            <p:strVal val="ppt_x"/>
                                          </p:val>
                                        </p:tav>
                                      </p:tavLst>
                                    </p:anim>
                                    <p:anim calcmode="lin" valueType="num">
                                      <p:cBhvr>
                                        <p:cTn id="55" dur="1000"/>
                                        <p:tgtEl>
                                          <p:spTgt spid="21"/>
                                        </p:tgtEl>
                                        <p:attrNameLst>
                                          <p:attrName>ppt_y</p:attrName>
                                        </p:attrNameLst>
                                      </p:cBhvr>
                                      <p:tavLst>
                                        <p:tav tm="0">
                                          <p:val>
                                            <p:strVal val="ppt_y"/>
                                          </p:val>
                                        </p:tav>
                                        <p:tav tm="100000">
                                          <p:val>
                                            <p:strVal val="ppt_y-.1"/>
                                          </p:val>
                                        </p:tav>
                                      </p:tavLst>
                                    </p:anim>
                                    <p:set>
                                      <p:cBhvr>
                                        <p:cTn id="56" dur="1" fill="hold">
                                          <p:stCondLst>
                                            <p:cond delay="999"/>
                                          </p:stCondLst>
                                        </p:cTn>
                                        <p:tgtEl>
                                          <p:spTgt spid="21"/>
                                        </p:tgtEl>
                                        <p:attrNameLst>
                                          <p:attrName>style.visibility</p:attrName>
                                        </p:attrNameLst>
                                      </p:cBhvr>
                                      <p:to>
                                        <p:strVal val="hidden"/>
                                      </p:to>
                                    </p:set>
                                  </p:childTnLst>
                                </p:cTn>
                              </p:par>
                              <p:par>
                                <p:cTn id="57" presetID="47" presetClass="exit" presetSubtype="0" fill="hold" nodeType="withEffect">
                                  <p:stCondLst>
                                    <p:cond delay="0"/>
                                  </p:stCondLst>
                                  <p:childTnLst>
                                    <p:animEffect transition="out" filter="fade">
                                      <p:cBhvr>
                                        <p:cTn id="58" dur="1000"/>
                                        <p:tgtEl>
                                          <p:spTgt spid="13"/>
                                        </p:tgtEl>
                                      </p:cBhvr>
                                    </p:animEffect>
                                    <p:anim calcmode="lin" valueType="num">
                                      <p:cBhvr>
                                        <p:cTn id="59" dur="1000"/>
                                        <p:tgtEl>
                                          <p:spTgt spid="13"/>
                                        </p:tgtEl>
                                        <p:attrNameLst>
                                          <p:attrName>ppt_x</p:attrName>
                                        </p:attrNameLst>
                                      </p:cBhvr>
                                      <p:tavLst>
                                        <p:tav tm="0">
                                          <p:val>
                                            <p:strVal val="ppt_x"/>
                                          </p:val>
                                        </p:tav>
                                        <p:tav tm="100000">
                                          <p:val>
                                            <p:strVal val="ppt_x"/>
                                          </p:val>
                                        </p:tav>
                                      </p:tavLst>
                                    </p:anim>
                                    <p:anim calcmode="lin" valueType="num">
                                      <p:cBhvr>
                                        <p:cTn id="60" dur="1000"/>
                                        <p:tgtEl>
                                          <p:spTgt spid="13"/>
                                        </p:tgtEl>
                                        <p:attrNameLst>
                                          <p:attrName>ppt_y</p:attrName>
                                        </p:attrNameLst>
                                      </p:cBhvr>
                                      <p:tavLst>
                                        <p:tav tm="0">
                                          <p:val>
                                            <p:strVal val="ppt_y"/>
                                          </p:val>
                                        </p:tav>
                                        <p:tav tm="100000">
                                          <p:val>
                                            <p:strVal val="ppt_y-.1"/>
                                          </p:val>
                                        </p:tav>
                                      </p:tavLst>
                                    </p:anim>
                                    <p:set>
                                      <p:cBhvr>
                                        <p:cTn id="61" dur="1" fill="hold">
                                          <p:stCondLst>
                                            <p:cond delay="999"/>
                                          </p:stCondLst>
                                        </p:cTn>
                                        <p:tgtEl>
                                          <p:spTgt spid="13"/>
                                        </p:tgtEl>
                                        <p:attrNameLst>
                                          <p:attrName>style.visibility</p:attrName>
                                        </p:attrNameLst>
                                      </p:cBhvr>
                                      <p:to>
                                        <p:strVal val="hidden"/>
                                      </p:to>
                                    </p:set>
                                  </p:childTnLst>
                                </p:cTn>
                              </p:par>
                            </p:childTnLst>
                          </p:cTn>
                        </p:par>
                        <p:par>
                          <p:cTn id="62" fill="hold">
                            <p:stCondLst>
                              <p:cond delay="1000"/>
                            </p:stCondLst>
                            <p:childTnLst>
                              <p:par>
                                <p:cTn id="63" presetID="1"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1"/>
                  </p:tgtEl>
                </p:cond>
              </p:nextCondLst>
            </p:seq>
            <p:seq concurrent="1" nextAc="seek">
              <p:cTn id="65" restart="whenNotActive" fill="hold" evtFilter="cancelBubble" nodeType="interactiveSeq">
                <p:stCondLst>
                  <p:cond evt="onClick" delay="0">
                    <p:tgtEl>
                      <p:spTgt spid="32"/>
                    </p:tgtEl>
                  </p:cond>
                </p:stCondLst>
                <p:endSync evt="end" delay="0">
                  <p:rtn val="all"/>
                </p:endSync>
                <p:childTnLst>
                  <p:par>
                    <p:cTn id="66" fill="hold">
                      <p:stCondLst>
                        <p:cond delay="0"/>
                      </p:stCondLst>
                      <p:childTnLst>
                        <p:par>
                          <p:cTn id="67" fill="hold">
                            <p:stCondLst>
                              <p:cond delay="0"/>
                            </p:stCondLst>
                            <p:childTnLst>
                              <p:par>
                                <p:cTn id="68" presetID="47" presetClass="exit" presetSubtype="0" fill="hold" grpId="0" nodeType="clickEffect">
                                  <p:stCondLst>
                                    <p:cond delay="0"/>
                                  </p:stCondLst>
                                  <p:childTnLst>
                                    <p:animEffect transition="out" filter="fade">
                                      <p:cBhvr>
                                        <p:cTn id="69" dur="1000"/>
                                        <p:tgtEl>
                                          <p:spTgt spid="32"/>
                                        </p:tgtEl>
                                      </p:cBhvr>
                                    </p:animEffect>
                                    <p:anim calcmode="lin" valueType="num">
                                      <p:cBhvr>
                                        <p:cTn id="70" dur="1000"/>
                                        <p:tgtEl>
                                          <p:spTgt spid="32"/>
                                        </p:tgtEl>
                                        <p:attrNameLst>
                                          <p:attrName>ppt_x</p:attrName>
                                        </p:attrNameLst>
                                      </p:cBhvr>
                                      <p:tavLst>
                                        <p:tav tm="0">
                                          <p:val>
                                            <p:strVal val="ppt_x"/>
                                          </p:val>
                                        </p:tav>
                                        <p:tav tm="100000">
                                          <p:val>
                                            <p:strVal val="ppt_x"/>
                                          </p:val>
                                        </p:tav>
                                      </p:tavLst>
                                    </p:anim>
                                    <p:anim calcmode="lin" valueType="num">
                                      <p:cBhvr>
                                        <p:cTn id="71" dur="1000"/>
                                        <p:tgtEl>
                                          <p:spTgt spid="32"/>
                                        </p:tgtEl>
                                        <p:attrNameLst>
                                          <p:attrName>ppt_y</p:attrName>
                                        </p:attrNameLst>
                                      </p:cBhvr>
                                      <p:tavLst>
                                        <p:tav tm="0">
                                          <p:val>
                                            <p:strVal val="ppt_y"/>
                                          </p:val>
                                        </p:tav>
                                        <p:tav tm="100000">
                                          <p:val>
                                            <p:strVal val="ppt_y-.1"/>
                                          </p:val>
                                        </p:tav>
                                      </p:tavLst>
                                    </p:anim>
                                    <p:set>
                                      <p:cBhvr>
                                        <p:cTn id="72" dur="1" fill="hold">
                                          <p:stCondLst>
                                            <p:cond delay="999"/>
                                          </p:stCondLst>
                                        </p:cTn>
                                        <p:tgtEl>
                                          <p:spTgt spid="32"/>
                                        </p:tgtEl>
                                        <p:attrNameLst>
                                          <p:attrName>style.visibility</p:attrName>
                                        </p:attrNameLst>
                                      </p:cBhvr>
                                      <p:to>
                                        <p:strVal val="hidden"/>
                                      </p:to>
                                    </p:set>
                                  </p:childTnLst>
                                  <p:subTnLst>
                                    <p:audio>
                                      <p:cMediaNode>
                                        <p:cTn display="1" masterRel="sameClick">
                                          <p:stCondLst>
                                            <p:cond evt="begin" delay="0">
                                              <p:tn val="68"/>
                                            </p:cond>
                                          </p:stCondLst>
                                          <p:endCondLst>
                                            <p:cond evt="onStopAudio" delay="0">
                                              <p:tgtEl>
                                                <p:sldTgt/>
                                              </p:tgtEl>
                                            </p:cond>
                                          </p:endCondLst>
                                        </p:cTn>
                                        <p:tgtEl>
                                          <p:sndTgt r:embed="rId3" name="dung .wav"/>
                                        </p:tgtEl>
                                      </p:cMediaNode>
                                    </p:audio>
                                  </p:subTnLst>
                                </p:cTn>
                              </p:par>
                              <p:par>
                                <p:cTn id="73" presetID="47" presetClass="exit" presetSubtype="0" fill="hold" nodeType="withEffect">
                                  <p:stCondLst>
                                    <p:cond delay="0"/>
                                  </p:stCondLst>
                                  <p:childTnLst>
                                    <p:animEffect transition="out" filter="fade">
                                      <p:cBhvr>
                                        <p:cTn id="74" dur="1000"/>
                                        <p:tgtEl>
                                          <p:spTgt spid="10"/>
                                        </p:tgtEl>
                                      </p:cBhvr>
                                    </p:animEffect>
                                    <p:anim calcmode="lin" valueType="num">
                                      <p:cBhvr>
                                        <p:cTn id="75" dur="1000"/>
                                        <p:tgtEl>
                                          <p:spTgt spid="10"/>
                                        </p:tgtEl>
                                        <p:attrNameLst>
                                          <p:attrName>ppt_x</p:attrName>
                                        </p:attrNameLst>
                                      </p:cBhvr>
                                      <p:tavLst>
                                        <p:tav tm="0">
                                          <p:val>
                                            <p:strVal val="ppt_x"/>
                                          </p:val>
                                        </p:tav>
                                        <p:tav tm="100000">
                                          <p:val>
                                            <p:strVal val="ppt_x"/>
                                          </p:val>
                                        </p:tav>
                                      </p:tavLst>
                                    </p:anim>
                                    <p:anim calcmode="lin" valueType="num">
                                      <p:cBhvr>
                                        <p:cTn id="76" dur="1000"/>
                                        <p:tgtEl>
                                          <p:spTgt spid="10"/>
                                        </p:tgtEl>
                                        <p:attrNameLst>
                                          <p:attrName>ppt_y</p:attrName>
                                        </p:attrNameLst>
                                      </p:cBhvr>
                                      <p:tavLst>
                                        <p:tav tm="0">
                                          <p:val>
                                            <p:strVal val="ppt_y"/>
                                          </p:val>
                                        </p:tav>
                                        <p:tav tm="100000">
                                          <p:val>
                                            <p:strVal val="ppt_y-.1"/>
                                          </p:val>
                                        </p:tav>
                                      </p:tavLst>
                                    </p:anim>
                                    <p:set>
                                      <p:cBhvr>
                                        <p:cTn id="77" dur="1" fill="hold">
                                          <p:stCondLst>
                                            <p:cond delay="999"/>
                                          </p:stCondLst>
                                        </p:cTn>
                                        <p:tgtEl>
                                          <p:spTgt spid="10"/>
                                        </p:tgtEl>
                                        <p:attrNameLst>
                                          <p:attrName>style.visibility</p:attrName>
                                        </p:attrNameLst>
                                      </p:cBhvr>
                                      <p:to>
                                        <p:strVal val="hidden"/>
                                      </p:to>
                                    </p:set>
                                  </p:childTnLst>
                                </p:cTn>
                              </p:par>
                            </p:childTnLst>
                          </p:cTn>
                        </p:par>
                        <p:par>
                          <p:cTn id="78" fill="hold">
                            <p:stCondLst>
                              <p:cond delay="1000"/>
                            </p:stCondLst>
                            <p:childTnLst>
                              <p:par>
                                <p:cTn id="79" presetID="43" presetClass="path" presetSubtype="0" accel="50000" decel="50000" fill="hold" nodeType="afterEffect">
                                  <p:stCondLst>
                                    <p:cond delay="0"/>
                                  </p:stCondLst>
                                  <p:childTnLst>
                                    <p:animMotion origin="layout" path="M 6.18434e-05 0.0185775 L 0.164957 0.0185775 C 0.238831 0.0185775 0.329853 -0.0555591 0.329853 -0.115728 L 0.329853 -0.250034 " pathEditMode="relative" rAng="0" ptsTypes="">
                                      <p:cBhvr>
                                        <p:cTn id="80" dur="2000" fill="hold"/>
                                        <p:tgtEl>
                                          <p:spTgt spid="31"/>
                                        </p:tgtEl>
                                        <p:attrNameLst>
                                          <p:attrName>ppt_x</p:attrName>
                                          <p:attrName>ppt_y</p:attrName>
                                        </p:attrNameLst>
                                      </p:cBhvr>
                                      <p:rCtr x="165" y="-134"/>
                                    </p:animMotion>
                                  </p:childTnLst>
                                </p:cTn>
                              </p:par>
                            </p:childTnLst>
                          </p:cTn>
                        </p:par>
                      </p:childTnLst>
                    </p:cTn>
                  </p:par>
                </p:childTnLst>
              </p:cTn>
              <p:nextCondLst>
                <p:cond evt="onClick" delay="0">
                  <p:tgtEl>
                    <p:spTgt spid="32"/>
                  </p:tgtEl>
                </p:cond>
              </p:nextCondLst>
            </p:seq>
          </p:childTnLst>
        </p:cTn>
      </p:par>
    </p:tnLst>
    <p:bldLst>
      <p:bldP spid="21" grpId="0"/>
      <p:bldP spid="32" grpId="0"/>
      <p:bldP spid="19" grpId="0"/>
      <p:bldP spid="22" grpId="0" bldLvl="0" animBg="1"/>
      <p:bldP spid="23" grpId="0" bldLvl="0" animBg="1"/>
      <p:bldP spid="2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5"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6" cstate="print"/>
          <a:stretch>
            <a:fillRect/>
          </a:stretch>
        </p:blipFill>
        <p:spPr>
          <a:xfrm>
            <a:off x="3810000" y="5334000"/>
            <a:ext cx="1905000" cy="2057400"/>
          </a:xfrm>
          <a:prstGeom prst="rect">
            <a:avLst/>
          </a:prstGeom>
        </p:spPr>
      </p:pic>
      <p:pic>
        <p:nvPicPr>
          <p:cNvPr id="8" name="Picture 7" descr="e324d9d037662d64fc16b51b9bfbdbac.png"/>
          <p:cNvPicPr>
            <a:picLocks noChangeAspect="1"/>
          </p:cNvPicPr>
          <p:nvPr/>
        </p:nvPicPr>
        <p:blipFill>
          <a:blip r:embed="rId7"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8" cstate="print"/>
          <a:stretch>
            <a:fillRect/>
          </a:stretch>
        </p:blipFill>
        <p:spPr>
          <a:xfrm>
            <a:off x="8458201" y="5486401"/>
            <a:ext cx="1811217" cy="1828801"/>
          </a:xfrm>
          <a:prstGeom prst="rect">
            <a:avLst/>
          </a:prstGeom>
        </p:spPr>
      </p:pic>
      <p:pic>
        <p:nvPicPr>
          <p:cNvPr id="5" name="Picture 4" descr="e324d9d037662d64fc16b51b9bfbdbac.png"/>
          <p:cNvPicPr>
            <a:picLocks noChangeAspect="1"/>
          </p:cNvPicPr>
          <p:nvPr/>
        </p:nvPicPr>
        <p:blipFill>
          <a:blip r:embed="rId7" cstate="print"/>
          <a:stretch>
            <a:fillRect/>
          </a:stretch>
        </p:blipFill>
        <p:spPr>
          <a:xfrm>
            <a:off x="1524000" y="5410200"/>
            <a:ext cx="1905000" cy="1923494"/>
          </a:xfrm>
          <a:prstGeom prst="rect">
            <a:avLst/>
          </a:prstGeom>
        </p:spPr>
      </p:pic>
      <p:pic>
        <p:nvPicPr>
          <p:cNvPr id="13" name="Picture 12" descr="e86f050d219b5585368f7ef298c00175.png"/>
          <p:cNvPicPr>
            <a:picLocks noChangeAspect="1"/>
          </p:cNvPicPr>
          <p:nvPr/>
        </p:nvPicPr>
        <p:blipFill>
          <a:blip r:embed="rId9" cstate="print"/>
          <a:stretch>
            <a:fillRect/>
          </a:stretch>
        </p:blipFill>
        <p:spPr>
          <a:xfrm>
            <a:off x="8610600" y="4953000"/>
            <a:ext cx="1752600" cy="1752600"/>
          </a:xfrm>
          <a:prstGeom prst="rect">
            <a:avLst/>
          </a:prstGeom>
        </p:spPr>
      </p:pic>
      <p:sp>
        <p:nvSpPr>
          <p:cNvPr id="17" name="Rectangle 16"/>
          <p:cNvSpPr/>
          <p:nvPr/>
        </p:nvSpPr>
        <p:spPr>
          <a:xfrm>
            <a:off x="152400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sym typeface="+mn-ea"/>
              </a:rPr>
              <a:t>Câu</a:t>
            </a:r>
            <a:r>
              <a:rPr lang="en-US" sz="3200" b="1" dirty="0">
                <a:solidFill>
                  <a:srgbClr val="FF0000"/>
                </a:solidFill>
                <a:latin typeface="Times New Roman" panose="02020603050405020304" pitchFamily="18" charset="0"/>
                <a:cs typeface="Times New Roman" panose="02020603050405020304" pitchFamily="18" charset="0"/>
                <a:sym typeface="+mn-ea"/>
              </a:rPr>
              <a:t> 2:</a:t>
            </a:r>
            <a:r>
              <a:rPr lang="en-US" sz="3200" b="1" dirty="0">
                <a:solidFill>
                  <a:srgbClr val="002060"/>
                </a:solidFill>
                <a:latin typeface="Times New Roman" panose="02020603050405020304" pitchFamily="18" charset="0"/>
                <a:cs typeface="Times New Roman" panose="02020603050405020304" pitchFamily="18" charset="0"/>
                <a:sym typeface="+mn-ea"/>
              </a:rPr>
              <a:t> </a:t>
            </a:r>
            <a:r>
              <a:rPr lang="en-US" sz="3200" dirty="0">
                <a:solidFill>
                  <a:srgbClr val="002060"/>
                </a:solidFill>
                <a:latin typeface="Times New Roman" panose="02020603050405020304" pitchFamily="18" charset="0"/>
                <a:cs typeface="Times New Roman" panose="02020603050405020304" pitchFamily="18" charset="0"/>
                <a:sym typeface="+mn-ea"/>
              </a:rPr>
              <a:t>Đơn thức thu gọn của đơn </a:t>
            </a:r>
            <a:r>
              <a:rPr lang="en-US" sz="3200">
                <a:solidFill>
                  <a:srgbClr val="002060"/>
                </a:solidFill>
                <a:latin typeface="Times New Roman" panose="02020603050405020304" pitchFamily="18" charset="0"/>
                <a:cs typeface="Times New Roman" panose="02020603050405020304" pitchFamily="18" charset="0"/>
                <a:sym typeface="+mn-ea"/>
              </a:rPr>
              <a:t>thức               là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9067800" y="5486400"/>
            <a:ext cx="685800"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 D</a:t>
            </a:r>
          </a:p>
        </p:txBody>
      </p:sp>
      <p:sp>
        <p:nvSpPr>
          <p:cNvPr id="24" name="Rectangle 23"/>
          <p:cNvSpPr/>
          <p:nvPr/>
        </p:nvSpPr>
        <p:spPr>
          <a:xfrm>
            <a:off x="2286001" y="1295400"/>
            <a:ext cx="3122295"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A)</a:t>
            </a:r>
          </a:p>
        </p:txBody>
      </p:sp>
      <p:sp>
        <p:nvSpPr>
          <p:cNvPr id="28" name="Rectangle 27"/>
          <p:cNvSpPr/>
          <p:nvPr/>
        </p:nvSpPr>
        <p:spPr>
          <a:xfrm>
            <a:off x="2362200" y="2057400"/>
            <a:ext cx="3432810" cy="89535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B) </a:t>
            </a:r>
          </a:p>
        </p:txBody>
      </p:sp>
      <p:sp>
        <p:nvSpPr>
          <p:cNvPr id="29" name="Rectangle 28"/>
          <p:cNvSpPr/>
          <p:nvPr/>
        </p:nvSpPr>
        <p:spPr>
          <a:xfrm>
            <a:off x="6175374" y="1188720"/>
            <a:ext cx="3505835" cy="66167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C) </a:t>
            </a:r>
          </a:p>
        </p:txBody>
      </p:sp>
      <p:sp>
        <p:nvSpPr>
          <p:cNvPr id="30" name="Rectangle 29"/>
          <p:cNvSpPr/>
          <p:nvPr/>
        </p:nvSpPr>
        <p:spPr>
          <a:xfrm>
            <a:off x="6248400" y="2057400"/>
            <a:ext cx="3432810" cy="89535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D) </a:t>
            </a:r>
          </a:p>
        </p:txBody>
      </p:sp>
      <p:pic>
        <p:nvPicPr>
          <p:cNvPr id="16" name="Picture 15" descr="4f942a9486ec68153575dc78a42d480b.png"/>
          <p:cNvPicPr>
            <a:picLocks noChangeAspect="1"/>
          </p:cNvPicPr>
          <p:nvPr/>
        </p:nvPicPr>
        <p:blipFill>
          <a:blip r:embed="rId10" cstate="print"/>
          <a:stretch>
            <a:fillRect/>
          </a:stretch>
        </p:blipFill>
        <p:spPr>
          <a:xfrm>
            <a:off x="-1524000" y="2590800"/>
            <a:ext cx="4114800" cy="3733800"/>
          </a:xfrm>
          <a:prstGeom prst="rect">
            <a:avLst/>
          </a:prstGeom>
        </p:spPr>
      </p:pic>
      <p:pic>
        <p:nvPicPr>
          <p:cNvPr id="10" name="Picture 9" descr="e86f050d219b5585368f7ef298c00175.png"/>
          <p:cNvPicPr>
            <a:picLocks noChangeAspect="1"/>
          </p:cNvPicPr>
          <p:nvPr/>
        </p:nvPicPr>
        <p:blipFill>
          <a:blip r:embed="rId11"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A</a:t>
            </a:r>
          </a:p>
        </p:txBody>
      </p:sp>
      <p:pic>
        <p:nvPicPr>
          <p:cNvPr id="31" name="Picture 30" descr="ca.png"/>
          <p:cNvPicPr>
            <a:picLocks noChangeAspect="1"/>
          </p:cNvPicPr>
          <p:nvPr/>
        </p:nvPicPr>
        <p:blipFill>
          <a:blip r:embed="rId12" cstate="print"/>
          <a:stretch>
            <a:fillRect/>
          </a:stretch>
        </p:blipFill>
        <p:spPr>
          <a:xfrm>
            <a:off x="6858000" y="5867401"/>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6286500" y="5029200"/>
            <a:ext cx="1676400" cy="1752600"/>
          </a:xfrm>
          <a:prstGeom prst="rect">
            <a:avLst/>
          </a:prstGeom>
        </p:spPr>
      </p:pic>
      <p:sp>
        <p:nvSpPr>
          <p:cNvPr id="20" name="TextBox 19"/>
          <p:cNvSpPr txBox="1"/>
          <p:nvPr/>
        </p:nvSpPr>
        <p:spPr>
          <a:xfrm>
            <a:off x="6629400" y="5551805"/>
            <a:ext cx="685800"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 C</a:t>
            </a:r>
          </a:p>
        </p:txBody>
      </p:sp>
      <p:pic>
        <p:nvPicPr>
          <p:cNvPr id="11" name="Picture 10" descr="e86f050d219b5585368f7ef298c00175.png"/>
          <p:cNvPicPr>
            <a:picLocks noChangeAspect="1"/>
          </p:cNvPicPr>
          <p:nvPr/>
        </p:nvPicPr>
        <p:blipFill>
          <a:blip r:embed="rId14" cstate="print"/>
          <a:stretch>
            <a:fillRect/>
          </a:stretch>
        </p:blipFill>
        <p:spPr>
          <a:xfrm>
            <a:off x="4038600" y="5067300"/>
            <a:ext cx="1752600" cy="1676400"/>
          </a:xfrm>
          <a:prstGeom prst="rect">
            <a:avLst/>
          </a:prstGeom>
        </p:spPr>
      </p:pic>
      <p:sp>
        <p:nvSpPr>
          <p:cNvPr id="19" name="TextBox 18"/>
          <p:cNvSpPr txBox="1"/>
          <p:nvPr/>
        </p:nvSpPr>
        <p:spPr>
          <a:xfrm>
            <a:off x="4419600" y="5562600"/>
            <a:ext cx="685800"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 B</a:t>
            </a:r>
          </a:p>
        </p:txBody>
      </p:sp>
      <p:sp>
        <p:nvSpPr>
          <p:cNvPr id="22" name="Rectangle 21"/>
          <p:cNvSpPr/>
          <p:nvPr/>
        </p:nvSpPr>
        <p:spPr>
          <a:xfrm>
            <a:off x="18288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err="1">
                <a:latin typeface="Times New Roman" panose="02020603050405020304" pitchFamily="18" charset="0"/>
                <a:cs typeface="Times New Roman" panose="02020603050405020304" pitchFamily="18" charset="0"/>
              </a:rPr>
              <a:t>Sai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endParaRPr lang="en-US" b="1" dirty="0">
              <a:latin typeface="Times New Roman" panose="02020603050405020304" pitchFamily="18" charset="0"/>
              <a:cs typeface="Times New Roman" panose="02020603050405020304" pitchFamily="18" charset="0"/>
            </a:endParaRPr>
          </a:p>
        </p:txBody>
      </p:sp>
      <p:sp>
        <p:nvSpPr>
          <p:cNvPr id="23" name="Rectangle 22"/>
          <p:cNvSpPr/>
          <p:nvPr/>
        </p:nvSpPr>
        <p:spPr>
          <a:xfrm>
            <a:off x="8839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err="1">
                <a:latin typeface="Times New Roman" panose="02020603050405020304" pitchFamily="18" charset="0"/>
                <a:cs typeface="Times New Roman" panose="02020603050405020304" pitchFamily="18" charset="0"/>
              </a:rPr>
              <a:t>Sai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endParaRPr lang="en-US" b="1" dirty="0">
              <a:latin typeface="Times New Roman" panose="02020603050405020304" pitchFamily="18" charset="0"/>
              <a:cs typeface="Times New Roman" panose="02020603050405020304" pitchFamily="18" charset="0"/>
            </a:endParaRPr>
          </a:p>
        </p:txBody>
      </p:sp>
      <p:sp>
        <p:nvSpPr>
          <p:cNvPr id="25" name="Rectangle 24"/>
          <p:cNvSpPr/>
          <p:nvPr/>
        </p:nvSpPr>
        <p:spPr>
          <a:xfrm>
            <a:off x="4191000" y="553593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err="1">
                <a:latin typeface="Times New Roman" panose="02020603050405020304" pitchFamily="18" charset="0"/>
                <a:cs typeface="Times New Roman" panose="02020603050405020304" pitchFamily="18" charset="0"/>
              </a:rPr>
              <a:t>Sai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endParaRPr lang="en-US" b="1" dirty="0">
              <a:latin typeface="Times New Roman" panose="02020603050405020304" pitchFamily="18" charset="0"/>
              <a:cs typeface="Times New Roman" panose="02020603050405020304" pitchFamily="18" charset="0"/>
            </a:endParaRPr>
          </a:p>
        </p:txBody>
      </p:sp>
      <p:graphicFrame>
        <p:nvGraphicFramePr>
          <p:cNvPr id="34" name="Object 33"/>
          <p:cNvGraphicFramePr/>
          <p:nvPr>
            <p:extLst>
              <p:ext uri="{D42A27DB-BD31-4B8C-83A1-F6EECF244321}">
                <p14:modId xmlns:p14="http://schemas.microsoft.com/office/powerpoint/2010/main" val="3398156795"/>
              </p:ext>
            </p:extLst>
          </p:nvPr>
        </p:nvGraphicFramePr>
        <p:xfrm>
          <a:off x="8458200" y="295276"/>
          <a:ext cx="1280160" cy="622935"/>
        </p:xfrm>
        <a:graphic>
          <a:graphicData uri="http://schemas.openxmlformats.org/presentationml/2006/ole">
            <mc:AlternateContent xmlns:mc="http://schemas.openxmlformats.org/markup-compatibility/2006">
              <mc:Choice xmlns:v="urn:schemas-microsoft-com:vml" Requires="v">
                <p:oleObj r:id="rId15" imgW="1128395" imgH="617220" progId="Equation.DSMT4">
                  <p:embed/>
                </p:oleObj>
              </mc:Choice>
              <mc:Fallback>
                <p:oleObj r:id="rId15" imgW="1128395" imgH="617220" progId="Equation.DSMT4">
                  <p:embed/>
                  <p:pic>
                    <p:nvPicPr>
                      <p:cNvPr id="0" name="Picture 2"/>
                      <p:cNvPicPr/>
                      <p:nvPr/>
                    </p:nvPicPr>
                    <p:blipFill>
                      <a:blip r:embed="rId16"/>
                      <a:stretch>
                        <a:fillRect/>
                      </a:stretch>
                    </p:blipFill>
                    <p:spPr>
                      <a:xfrm>
                        <a:off x="8458200" y="295276"/>
                        <a:ext cx="1280160" cy="622935"/>
                      </a:xfrm>
                      <a:prstGeom prst="rect">
                        <a:avLst/>
                      </a:prstGeom>
                    </p:spPr>
                  </p:pic>
                </p:oleObj>
              </mc:Fallback>
            </mc:AlternateContent>
          </a:graphicData>
        </a:graphic>
      </p:graphicFrame>
      <p:graphicFrame>
        <p:nvGraphicFramePr>
          <p:cNvPr id="36" name="Object 35"/>
          <p:cNvGraphicFramePr/>
          <p:nvPr>
            <p:extLst>
              <p:ext uri="{D42A27DB-BD31-4B8C-83A1-F6EECF244321}">
                <p14:modId xmlns:p14="http://schemas.microsoft.com/office/powerpoint/2010/main" val="3645468878"/>
              </p:ext>
            </p:extLst>
          </p:nvPr>
        </p:nvGraphicFramePr>
        <p:xfrm>
          <a:off x="2971798" y="1256666"/>
          <a:ext cx="1097280" cy="610235"/>
        </p:xfrm>
        <a:graphic>
          <a:graphicData uri="http://schemas.openxmlformats.org/presentationml/2006/ole">
            <mc:AlternateContent xmlns:mc="http://schemas.openxmlformats.org/markup-compatibility/2006">
              <mc:Choice xmlns:v="urn:schemas-microsoft-com:vml" Requires="v">
                <p:oleObj r:id="rId17" imgW="777240" imgH="587375" progId="Equation.DSMT4">
                  <p:embed/>
                </p:oleObj>
              </mc:Choice>
              <mc:Fallback>
                <p:oleObj r:id="rId17" imgW="777240" imgH="587375" progId="Equation.DSMT4">
                  <p:embed/>
                  <p:pic>
                    <p:nvPicPr>
                      <p:cNvPr id="0" name="Picture 17"/>
                      <p:cNvPicPr/>
                      <p:nvPr/>
                    </p:nvPicPr>
                    <p:blipFill>
                      <a:blip r:embed="rId18"/>
                      <a:stretch>
                        <a:fillRect/>
                      </a:stretch>
                    </p:blipFill>
                    <p:spPr>
                      <a:xfrm>
                        <a:off x="2971798" y="1256666"/>
                        <a:ext cx="1097280" cy="610235"/>
                      </a:xfrm>
                      <a:prstGeom prst="rect">
                        <a:avLst/>
                      </a:prstGeom>
                    </p:spPr>
                  </p:pic>
                </p:oleObj>
              </mc:Fallback>
            </mc:AlternateContent>
          </a:graphicData>
        </a:graphic>
      </p:graphicFrame>
      <p:graphicFrame>
        <p:nvGraphicFramePr>
          <p:cNvPr id="38" name="Object 37"/>
          <p:cNvGraphicFramePr/>
          <p:nvPr>
            <p:extLst>
              <p:ext uri="{D42A27DB-BD31-4B8C-83A1-F6EECF244321}">
                <p14:modId xmlns:p14="http://schemas.microsoft.com/office/powerpoint/2010/main" val="1364608239"/>
              </p:ext>
            </p:extLst>
          </p:nvPr>
        </p:nvGraphicFramePr>
        <p:xfrm>
          <a:off x="3034665" y="2179320"/>
          <a:ext cx="1188720" cy="640080"/>
        </p:xfrm>
        <a:graphic>
          <a:graphicData uri="http://schemas.openxmlformats.org/presentationml/2006/ole">
            <mc:AlternateContent xmlns:mc="http://schemas.openxmlformats.org/markup-compatibility/2006">
              <mc:Choice xmlns:v="urn:schemas-microsoft-com:vml" Requires="v">
                <p:oleObj r:id="rId19" imgW="444500" imgH="254000" progId="Equation.DSMT4">
                  <p:embed/>
                </p:oleObj>
              </mc:Choice>
              <mc:Fallback>
                <p:oleObj r:id="rId19" imgW="444500" imgH="254000" progId="Equation.DSMT4">
                  <p:embed/>
                  <p:pic>
                    <p:nvPicPr>
                      <p:cNvPr id="0" name="Picture 17"/>
                      <p:cNvPicPr/>
                      <p:nvPr/>
                    </p:nvPicPr>
                    <p:blipFill>
                      <a:blip r:embed="rId20"/>
                      <a:stretch>
                        <a:fillRect/>
                      </a:stretch>
                    </p:blipFill>
                    <p:spPr>
                      <a:xfrm>
                        <a:off x="3034665" y="2179320"/>
                        <a:ext cx="1188720" cy="640080"/>
                      </a:xfrm>
                      <a:prstGeom prst="rect">
                        <a:avLst/>
                      </a:prstGeom>
                    </p:spPr>
                  </p:pic>
                </p:oleObj>
              </mc:Fallback>
            </mc:AlternateContent>
          </a:graphicData>
        </a:graphic>
      </p:graphicFrame>
      <p:graphicFrame>
        <p:nvGraphicFramePr>
          <p:cNvPr id="40" name="Object 39"/>
          <p:cNvGraphicFramePr/>
          <p:nvPr>
            <p:extLst>
              <p:ext uri="{D42A27DB-BD31-4B8C-83A1-F6EECF244321}">
                <p14:modId xmlns:p14="http://schemas.microsoft.com/office/powerpoint/2010/main" val="3438310149"/>
              </p:ext>
            </p:extLst>
          </p:nvPr>
        </p:nvGraphicFramePr>
        <p:xfrm>
          <a:off x="6781800" y="1209040"/>
          <a:ext cx="1097280" cy="619760"/>
        </p:xfrm>
        <a:graphic>
          <a:graphicData uri="http://schemas.openxmlformats.org/presentationml/2006/ole">
            <mc:AlternateContent xmlns:mc="http://schemas.openxmlformats.org/markup-compatibility/2006">
              <mc:Choice xmlns:v="urn:schemas-microsoft-com:vml" Requires="v">
                <p:oleObj r:id="rId21" imgW="818515" imgH="687070" progId="Equation.DSMT4">
                  <p:embed/>
                </p:oleObj>
              </mc:Choice>
              <mc:Fallback>
                <p:oleObj r:id="rId21" imgW="818515" imgH="687070" progId="Equation.DSMT4">
                  <p:embed/>
                  <p:pic>
                    <p:nvPicPr>
                      <p:cNvPr id="0" name="Picture 13"/>
                      <p:cNvPicPr/>
                      <p:nvPr/>
                    </p:nvPicPr>
                    <p:blipFill>
                      <a:blip r:embed="rId22"/>
                      <a:stretch>
                        <a:fillRect/>
                      </a:stretch>
                    </p:blipFill>
                    <p:spPr>
                      <a:xfrm>
                        <a:off x="6781800" y="1209040"/>
                        <a:ext cx="1097280" cy="619760"/>
                      </a:xfrm>
                      <a:prstGeom prst="rect">
                        <a:avLst/>
                      </a:prstGeom>
                    </p:spPr>
                  </p:pic>
                </p:oleObj>
              </mc:Fallback>
            </mc:AlternateContent>
          </a:graphicData>
        </a:graphic>
      </p:graphicFrame>
      <p:graphicFrame>
        <p:nvGraphicFramePr>
          <p:cNvPr id="42" name="Object 41"/>
          <p:cNvGraphicFramePr/>
          <p:nvPr>
            <p:extLst>
              <p:ext uri="{D42A27DB-BD31-4B8C-83A1-F6EECF244321}">
                <p14:modId xmlns:p14="http://schemas.microsoft.com/office/powerpoint/2010/main" val="987779755"/>
              </p:ext>
            </p:extLst>
          </p:nvPr>
        </p:nvGraphicFramePr>
        <p:xfrm>
          <a:off x="6826250" y="2207260"/>
          <a:ext cx="1005840" cy="640080"/>
        </p:xfrm>
        <a:graphic>
          <a:graphicData uri="http://schemas.openxmlformats.org/presentationml/2006/ole">
            <mc:AlternateContent xmlns:mc="http://schemas.openxmlformats.org/markup-compatibility/2006">
              <mc:Choice xmlns:v="urn:schemas-microsoft-com:vml" Requires="v">
                <p:oleObj r:id="rId23" imgW="431800" imgH="254000" progId="Equation.DSMT4">
                  <p:embed/>
                </p:oleObj>
              </mc:Choice>
              <mc:Fallback>
                <p:oleObj r:id="rId23" imgW="431800" imgH="254000" progId="Equation.DSMT4">
                  <p:embed/>
                  <p:pic>
                    <p:nvPicPr>
                      <p:cNvPr id="0" name="Picture 17"/>
                      <p:cNvPicPr/>
                      <p:nvPr/>
                    </p:nvPicPr>
                    <p:blipFill>
                      <a:blip r:embed="rId24"/>
                      <a:stretch>
                        <a:fillRect/>
                      </a:stretch>
                    </p:blipFill>
                    <p:spPr>
                      <a:xfrm>
                        <a:off x="6826250" y="2207260"/>
                        <a:ext cx="1005840" cy="640080"/>
                      </a:xfrm>
                      <a:prstGeom prst="rect">
                        <a:avLst/>
                      </a:prstGeom>
                    </p:spPr>
                  </p:pic>
                </p:oleObj>
              </mc:Fallback>
            </mc:AlternateContent>
          </a:graphicData>
        </a:graphic>
      </p:graphicFrame>
      <p:sp>
        <p:nvSpPr>
          <p:cNvPr id="2" name="Right Arrow 25">
            <a:hlinkClick r:id="" action="ppaction://hlinkshowjump?jump=nextslide"/>
            <a:extLst>
              <a:ext uri="{FF2B5EF4-FFF2-40B4-BE49-F238E27FC236}">
                <a16:creationId xmlns:a16="http://schemas.microsoft.com/office/drawing/2014/main" id="{C53B850C-A434-C9C1-D81A-878FAADA96C8}"/>
              </a:ext>
            </a:extLst>
          </p:cNvPr>
          <p:cNvSpPr/>
          <p:nvPr/>
        </p:nvSpPr>
        <p:spPr>
          <a:xfrm>
            <a:off x="10814452" y="5850891"/>
            <a:ext cx="1231095" cy="633464"/>
          </a:xfrm>
          <a:prstGeom prst="rightArrow">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1000" fill="hold"/>
                                        <p:tgtEl>
                                          <p:spTgt spid="16"/>
                                        </p:tgtEl>
                                        <p:attrNameLst>
                                          <p:attrName>ppt_x</p:attrName>
                                          <p:attrName>ppt_y</p:attrName>
                                        </p:attrNameLst>
                                      </p:cBhvr>
                                      <p:rCtr x="28300" y="3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47" presetClass="exit" presetSubtype="0" fill="hold" grpId="0" nodeType="clickEffect">
                                  <p:stCondLst>
                                    <p:cond delay="0"/>
                                  </p:stCondLst>
                                  <p:childTnLst>
                                    <p:animEffect transition="out" filter="fade">
                                      <p:cBhvr>
                                        <p:cTn id="11" dur="1000"/>
                                        <p:tgtEl>
                                          <p:spTgt spid="19"/>
                                        </p:tgtEl>
                                      </p:cBhvr>
                                    </p:animEffect>
                                    <p:anim calcmode="lin" valueType="num">
                                      <p:cBhvr>
                                        <p:cTn id="12" dur="1000"/>
                                        <p:tgtEl>
                                          <p:spTgt spid="19"/>
                                        </p:tgtEl>
                                        <p:attrNameLst>
                                          <p:attrName>ppt_x</p:attrName>
                                        </p:attrNameLst>
                                      </p:cBhvr>
                                      <p:tavLst>
                                        <p:tav tm="0">
                                          <p:val>
                                            <p:strVal val="ppt_x"/>
                                          </p:val>
                                        </p:tav>
                                        <p:tav tm="100000">
                                          <p:val>
                                            <p:strVal val="ppt_x"/>
                                          </p:val>
                                        </p:tav>
                                      </p:tavLst>
                                    </p:anim>
                                    <p:anim calcmode="lin" valueType="num">
                                      <p:cBhvr>
                                        <p:cTn id="13" dur="1000"/>
                                        <p:tgtEl>
                                          <p:spTgt spid="19"/>
                                        </p:tgtEl>
                                        <p:attrNameLst>
                                          <p:attrName>ppt_y</p:attrName>
                                        </p:attrNameLst>
                                      </p:cBhvr>
                                      <p:tavLst>
                                        <p:tav tm="0">
                                          <p:val>
                                            <p:strVal val="ppt_y"/>
                                          </p:val>
                                        </p:tav>
                                        <p:tav tm="100000">
                                          <p:val>
                                            <p:strVal val="ppt_y-.1"/>
                                          </p:val>
                                        </p:tav>
                                      </p:tavLst>
                                    </p:anim>
                                    <p:set>
                                      <p:cBhvr>
                                        <p:cTn id="14" dur="1" fill="hold">
                                          <p:stCondLst>
                                            <p:cond delay="999"/>
                                          </p:stCondLst>
                                        </p:cTn>
                                        <p:tgtEl>
                                          <p:spTgt spid="19"/>
                                        </p:tgtEl>
                                        <p:attrNameLst>
                                          <p:attrName>style.visibility</p:attrName>
                                        </p:attrNameLst>
                                      </p:cBhvr>
                                      <p:to>
                                        <p:strVal val="hidden"/>
                                      </p:to>
                                    </p:set>
                                  </p:childTnLst>
                                </p:cTn>
                              </p:par>
                              <p:par>
                                <p:cTn id="15" presetID="47" presetClass="exit" presetSubtype="0" fill="hold" nodeType="withEffect">
                                  <p:stCondLst>
                                    <p:cond delay="0"/>
                                  </p:stCondLst>
                                  <p:childTnLst>
                                    <p:animEffect transition="out" filter="fade">
                                      <p:cBhvr>
                                        <p:cTn id="16" dur="1000"/>
                                        <p:tgtEl>
                                          <p:spTgt spid="11"/>
                                        </p:tgtEl>
                                      </p:cBhvr>
                                    </p:animEffect>
                                    <p:anim calcmode="lin" valueType="num">
                                      <p:cBhvr>
                                        <p:cTn id="17" dur="1000"/>
                                        <p:tgtEl>
                                          <p:spTgt spid="11"/>
                                        </p:tgtEl>
                                        <p:attrNameLst>
                                          <p:attrName>ppt_x</p:attrName>
                                        </p:attrNameLst>
                                      </p:cBhvr>
                                      <p:tavLst>
                                        <p:tav tm="0">
                                          <p:val>
                                            <p:strVal val="ppt_x"/>
                                          </p:val>
                                        </p:tav>
                                        <p:tav tm="100000">
                                          <p:val>
                                            <p:strVal val="ppt_x"/>
                                          </p:val>
                                        </p:tav>
                                      </p:tavLst>
                                    </p:anim>
                                    <p:anim calcmode="lin" valueType="num">
                                      <p:cBhvr>
                                        <p:cTn id="18" dur="1000"/>
                                        <p:tgtEl>
                                          <p:spTgt spid="11"/>
                                        </p:tgtEl>
                                        <p:attrNameLst>
                                          <p:attrName>ppt_y</p:attrName>
                                        </p:attrNameLst>
                                      </p:cBhvr>
                                      <p:tavLst>
                                        <p:tav tm="0">
                                          <p:val>
                                            <p:strVal val="ppt_y"/>
                                          </p:val>
                                        </p:tav>
                                        <p:tav tm="100000">
                                          <p:val>
                                            <p:strVal val="ppt_y-.1"/>
                                          </p:val>
                                        </p:tav>
                                      </p:tavLst>
                                    </p:anim>
                                    <p:set>
                                      <p:cBhvr>
                                        <p:cTn id="19" dur="1" fill="hold">
                                          <p:stCondLst>
                                            <p:cond delay="999"/>
                                          </p:stCondLst>
                                        </p:cTn>
                                        <p:tgtEl>
                                          <p:spTgt spid="11"/>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20"/>
                    </p:tgtEl>
                  </p:cond>
                </p:stCondLst>
                <p:endSync evt="end" delay="0">
                  <p:rtn val="all"/>
                </p:endSync>
                <p:childTnLst>
                  <p:par>
                    <p:cTn id="24" fill="hold">
                      <p:stCondLst>
                        <p:cond delay="0"/>
                      </p:stCondLst>
                      <p:childTnLst>
                        <p:par>
                          <p:cTn id="25" fill="hold">
                            <p:stCondLst>
                              <p:cond delay="0"/>
                            </p:stCondLst>
                            <p:childTnLst>
                              <p:par>
                                <p:cTn id="26" presetID="47" presetClass="exit" presetSubtype="0" fill="hold" grpId="0" nodeType="clickEffect">
                                  <p:stCondLst>
                                    <p:cond delay="0"/>
                                  </p:stCondLst>
                                  <p:childTnLst>
                                    <p:animEffect transition="out" filter="fade">
                                      <p:cBhvr>
                                        <p:cTn id="27" dur="1000"/>
                                        <p:tgtEl>
                                          <p:spTgt spid="20"/>
                                        </p:tgtEl>
                                      </p:cBhvr>
                                    </p:animEffect>
                                    <p:anim calcmode="lin" valueType="num">
                                      <p:cBhvr>
                                        <p:cTn id="28" dur="1000"/>
                                        <p:tgtEl>
                                          <p:spTgt spid="20"/>
                                        </p:tgtEl>
                                        <p:attrNameLst>
                                          <p:attrName>ppt_x</p:attrName>
                                        </p:attrNameLst>
                                      </p:cBhvr>
                                      <p:tavLst>
                                        <p:tav tm="0">
                                          <p:val>
                                            <p:strVal val="ppt_x"/>
                                          </p:val>
                                        </p:tav>
                                        <p:tav tm="100000">
                                          <p:val>
                                            <p:strVal val="ppt_x"/>
                                          </p:val>
                                        </p:tav>
                                      </p:tavLst>
                                    </p:anim>
                                    <p:anim calcmode="lin" valueType="num">
                                      <p:cBhvr>
                                        <p:cTn id="29" dur="1000"/>
                                        <p:tgtEl>
                                          <p:spTgt spid="20"/>
                                        </p:tgtEl>
                                        <p:attrNameLst>
                                          <p:attrName>ppt_y</p:attrName>
                                        </p:attrNameLst>
                                      </p:cBhvr>
                                      <p:tavLst>
                                        <p:tav tm="0">
                                          <p:val>
                                            <p:strVal val="ppt_y"/>
                                          </p:val>
                                        </p:tav>
                                        <p:tav tm="100000">
                                          <p:val>
                                            <p:strVal val="ppt_y-.1"/>
                                          </p:val>
                                        </p:tav>
                                      </p:tavLst>
                                    </p:anim>
                                    <p:set>
                                      <p:cBhvr>
                                        <p:cTn id="30" dur="1" fill="hold">
                                          <p:stCondLst>
                                            <p:cond delay="999"/>
                                          </p:stCondLst>
                                        </p:cTn>
                                        <p:tgtEl>
                                          <p:spTgt spid="20"/>
                                        </p:tgtEl>
                                        <p:attrNameLst>
                                          <p:attrName>style.visibility</p:attrName>
                                        </p:attrNameLst>
                                      </p:cBhvr>
                                      <p:to>
                                        <p:strVal val="hidden"/>
                                      </p:to>
                                    </p:set>
                                  </p:childTnLst>
                                  <p:subTnLst>
                                    <p:audio>
                                      <p:cMediaNode>
                                        <p:cTn display="1" masterRel="sameClick">
                                          <p:stCondLst>
                                            <p:cond evt="begin" delay="0">
                                              <p:tn val="26"/>
                                            </p:cond>
                                          </p:stCondLst>
                                          <p:endCondLst>
                                            <p:cond evt="onStopAudio" delay="0">
                                              <p:tgtEl>
                                                <p:sldTgt/>
                                              </p:tgtEl>
                                            </p:cond>
                                          </p:endCondLst>
                                        </p:cTn>
                                        <p:tgtEl>
                                          <p:sndTgt r:embed="rId4" name="dung .wav"/>
                                        </p:tgtEl>
                                      </p:cMediaNode>
                                    </p:audio>
                                  </p:subTnLst>
                                </p:cTn>
                              </p:par>
                              <p:par>
                                <p:cTn id="31" presetID="47" presetClass="exit" presetSubtype="0" fill="hold" nodeType="withEffect">
                                  <p:stCondLst>
                                    <p:cond delay="0"/>
                                  </p:stCondLst>
                                  <p:childTnLst>
                                    <p:animEffect transition="out" filter="fade">
                                      <p:cBhvr>
                                        <p:cTn id="32" dur="1000"/>
                                        <p:tgtEl>
                                          <p:spTgt spid="12"/>
                                        </p:tgtEl>
                                      </p:cBhvr>
                                    </p:animEffect>
                                    <p:anim calcmode="lin" valueType="num">
                                      <p:cBhvr>
                                        <p:cTn id="33" dur="1000"/>
                                        <p:tgtEl>
                                          <p:spTgt spid="12"/>
                                        </p:tgtEl>
                                        <p:attrNameLst>
                                          <p:attrName>ppt_x</p:attrName>
                                        </p:attrNameLst>
                                      </p:cBhvr>
                                      <p:tavLst>
                                        <p:tav tm="0">
                                          <p:val>
                                            <p:strVal val="ppt_x"/>
                                          </p:val>
                                        </p:tav>
                                        <p:tav tm="100000">
                                          <p:val>
                                            <p:strVal val="ppt_x"/>
                                          </p:val>
                                        </p:tav>
                                      </p:tavLst>
                                    </p:anim>
                                    <p:anim calcmode="lin" valueType="num">
                                      <p:cBhvr>
                                        <p:cTn id="34" dur="1000"/>
                                        <p:tgtEl>
                                          <p:spTgt spid="12"/>
                                        </p:tgtEl>
                                        <p:attrNameLst>
                                          <p:attrName>ppt_y</p:attrName>
                                        </p:attrNameLst>
                                      </p:cBhvr>
                                      <p:tavLst>
                                        <p:tav tm="0">
                                          <p:val>
                                            <p:strVal val="ppt_y"/>
                                          </p:val>
                                        </p:tav>
                                        <p:tav tm="100000">
                                          <p:val>
                                            <p:strVal val="ppt_y-.1"/>
                                          </p:val>
                                        </p:tav>
                                      </p:tavLst>
                                    </p:anim>
                                    <p:set>
                                      <p:cBhvr>
                                        <p:cTn id="35" dur="1" fill="hold">
                                          <p:stCondLst>
                                            <p:cond delay="999"/>
                                          </p:stCondLst>
                                        </p:cTn>
                                        <p:tgtEl>
                                          <p:spTgt spid="12"/>
                                        </p:tgtEl>
                                        <p:attrNameLst>
                                          <p:attrName>style.visibility</p:attrName>
                                        </p:attrNameLst>
                                      </p:cBhvr>
                                      <p:to>
                                        <p:strVal val="hidden"/>
                                      </p:to>
                                    </p:set>
                                  </p:childTnLst>
                                </p:cTn>
                              </p:par>
                            </p:childTnLst>
                          </p:cTn>
                        </p:par>
                        <p:par>
                          <p:cTn id="36" fill="hold">
                            <p:stCondLst>
                              <p:cond delay="1000"/>
                            </p:stCondLst>
                            <p:childTnLst>
                              <p:par>
                                <p:cTn id="37" presetID="43" presetClass="path" presetSubtype="0" accel="50000" decel="50000" fill="hold" nodeType="afterEffect">
                                  <p:stCondLst>
                                    <p:cond delay="0"/>
                                  </p:stCondLst>
                                  <p:childTnLst>
                                    <p:animMotion origin="layout" path="M -0.0078562 0.000111735 L -0.0790715 0.000111735 C -0.110975 0.000111735 -0.150287 -0.0542449 -0.150287 -0.0983598 L -0.150287 -0.196833 " pathEditMode="relative" rAng="0" ptsTypes="">
                                      <p:cBhvr>
                                        <p:cTn id="38" dur="2000" fill="hold"/>
                                        <p:tgtEl>
                                          <p:spTgt spid="31"/>
                                        </p:tgtEl>
                                        <p:attrNameLst>
                                          <p:attrName>ppt_x</p:attrName>
                                          <p:attrName>ppt_y</p:attrName>
                                        </p:attrNameLst>
                                      </p:cBhvr>
                                      <p:rCtr x="-71" y="-98"/>
                                    </p:animMotion>
                                  </p:childTnLst>
                                </p:cTn>
                              </p:par>
                            </p:childTnLst>
                          </p:cTn>
                        </p:par>
                      </p:childTnLst>
                    </p:cTn>
                  </p:par>
                </p:childTnLst>
              </p:cTn>
              <p:nextCondLst>
                <p:cond evt="onClick" delay="0">
                  <p:tgtEl>
                    <p:spTgt spid="20"/>
                  </p:tgtEl>
                </p:cond>
              </p:nextCondLst>
            </p:seq>
            <p:seq concurrent="1" nextAc="seek">
              <p:cTn id="39" restart="whenNotActive" fill="hold" evtFilter="cancelBubble" nodeType="interactiveSeq">
                <p:stCondLst>
                  <p:cond evt="onClick" delay="0">
                    <p:tgtEl>
                      <p:spTgt spid="21"/>
                    </p:tgtEl>
                  </p:cond>
                </p:stCondLst>
                <p:endSync evt="end" delay="0">
                  <p:rtn val="all"/>
                </p:endSync>
                <p:childTnLst>
                  <p:par>
                    <p:cTn id="40" fill="hold">
                      <p:stCondLst>
                        <p:cond delay="0"/>
                      </p:stCondLst>
                      <p:childTnLst>
                        <p:par>
                          <p:cTn id="41" fill="hold">
                            <p:stCondLst>
                              <p:cond delay="0"/>
                            </p:stCondLst>
                            <p:childTnLst>
                              <p:par>
                                <p:cTn id="42" presetID="47" presetClass="exit" presetSubtype="0" fill="hold" grpId="0" nodeType="clickEffect">
                                  <p:stCondLst>
                                    <p:cond delay="0"/>
                                  </p:stCondLst>
                                  <p:childTnLst>
                                    <p:animEffect transition="out" filter="fade">
                                      <p:cBhvr>
                                        <p:cTn id="43" dur="1000"/>
                                        <p:tgtEl>
                                          <p:spTgt spid="21"/>
                                        </p:tgtEl>
                                      </p:cBhvr>
                                    </p:animEffect>
                                    <p:anim calcmode="lin" valueType="num">
                                      <p:cBhvr>
                                        <p:cTn id="44" dur="1000"/>
                                        <p:tgtEl>
                                          <p:spTgt spid="21"/>
                                        </p:tgtEl>
                                        <p:attrNameLst>
                                          <p:attrName>ppt_x</p:attrName>
                                        </p:attrNameLst>
                                      </p:cBhvr>
                                      <p:tavLst>
                                        <p:tav tm="0">
                                          <p:val>
                                            <p:strVal val="ppt_x"/>
                                          </p:val>
                                        </p:tav>
                                        <p:tav tm="100000">
                                          <p:val>
                                            <p:strVal val="ppt_x"/>
                                          </p:val>
                                        </p:tav>
                                      </p:tavLst>
                                    </p:anim>
                                    <p:anim calcmode="lin" valueType="num">
                                      <p:cBhvr>
                                        <p:cTn id="45" dur="1000"/>
                                        <p:tgtEl>
                                          <p:spTgt spid="21"/>
                                        </p:tgtEl>
                                        <p:attrNameLst>
                                          <p:attrName>ppt_y</p:attrName>
                                        </p:attrNameLst>
                                      </p:cBhvr>
                                      <p:tavLst>
                                        <p:tav tm="0">
                                          <p:val>
                                            <p:strVal val="ppt_y"/>
                                          </p:val>
                                        </p:tav>
                                        <p:tav tm="100000">
                                          <p:val>
                                            <p:strVal val="ppt_y-.1"/>
                                          </p:val>
                                        </p:tav>
                                      </p:tavLst>
                                    </p:anim>
                                    <p:set>
                                      <p:cBhvr>
                                        <p:cTn id="46" dur="1" fill="hold">
                                          <p:stCondLst>
                                            <p:cond delay="999"/>
                                          </p:stCondLst>
                                        </p:cTn>
                                        <p:tgtEl>
                                          <p:spTgt spid="21"/>
                                        </p:tgtEl>
                                        <p:attrNameLst>
                                          <p:attrName>style.visibility</p:attrName>
                                        </p:attrNameLst>
                                      </p:cBhvr>
                                      <p:to>
                                        <p:strVal val="hidden"/>
                                      </p:to>
                                    </p:set>
                                  </p:childTnLst>
                                </p:cTn>
                              </p:par>
                              <p:par>
                                <p:cTn id="47" presetID="47" presetClass="exit" presetSubtype="0" fill="hold" nodeType="withEffect">
                                  <p:stCondLst>
                                    <p:cond delay="0"/>
                                  </p:stCondLst>
                                  <p:childTnLst>
                                    <p:animEffect transition="out" filter="fade">
                                      <p:cBhvr>
                                        <p:cTn id="48" dur="1000"/>
                                        <p:tgtEl>
                                          <p:spTgt spid="13"/>
                                        </p:tgtEl>
                                      </p:cBhvr>
                                    </p:animEffect>
                                    <p:anim calcmode="lin" valueType="num">
                                      <p:cBhvr>
                                        <p:cTn id="49" dur="1000"/>
                                        <p:tgtEl>
                                          <p:spTgt spid="13"/>
                                        </p:tgtEl>
                                        <p:attrNameLst>
                                          <p:attrName>ppt_x</p:attrName>
                                        </p:attrNameLst>
                                      </p:cBhvr>
                                      <p:tavLst>
                                        <p:tav tm="0">
                                          <p:val>
                                            <p:strVal val="ppt_x"/>
                                          </p:val>
                                        </p:tav>
                                        <p:tav tm="100000">
                                          <p:val>
                                            <p:strVal val="ppt_x"/>
                                          </p:val>
                                        </p:tav>
                                      </p:tavLst>
                                    </p:anim>
                                    <p:anim calcmode="lin" valueType="num">
                                      <p:cBhvr>
                                        <p:cTn id="50" dur="1000"/>
                                        <p:tgtEl>
                                          <p:spTgt spid="13"/>
                                        </p:tgtEl>
                                        <p:attrNameLst>
                                          <p:attrName>ppt_y</p:attrName>
                                        </p:attrNameLst>
                                      </p:cBhvr>
                                      <p:tavLst>
                                        <p:tav tm="0">
                                          <p:val>
                                            <p:strVal val="ppt_y"/>
                                          </p:val>
                                        </p:tav>
                                        <p:tav tm="100000">
                                          <p:val>
                                            <p:strVal val="ppt_y-.1"/>
                                          </p:val>
                                        </p:tav>
                                      </p:tavLst>
                                    </p:anim>
                                    <p:set>
                                      <p:cBhvr>
                                        <p:cTn id="51" dur="1" fill="hold">
                                          <p:stCondLst>
                                            <p:cond delay="999"/>
                                          </p:stCondLst>
                                        </p:cTn>
                                        <p:tgtEl>
                                          <p:spTgt spid="13"/>
                                        </p:tgtEl>
                                        <p:attrNameLst>
                                          <p:attrName>style.visibility</p:attrName>
                                        </p:attrNameLst>
                                      </p:cBhvr>
                                      <p:to>
                                        <p:strVal val="hidden"/>
                                      </p:to>
                                    </p:set>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55" restart="whenNotActive" fill="hold" evtFilter="cancelBubble" nodeType="interactiveSeq">
                <p:stCondLst>
                  <p:cond evt="onClick" delay="0">
                    <p:tgtEl>
                      <p:spTgt spid="32"/>
                    </p:tgtEl>
                  </p:cond>
                </p:stCondLst>
                <p:endSync evt="end" delay="0">
                  <p:rtn val="all"/>
                </p:endSync>
                <p:childTnLst>
                  <p:par>
                    <p:cTn id="56" fill="hold">
                      <p:stCondLst>
                        <p:cond delay="0"/>
                      </p:stCondLst>
                      <p:childTnLst>
                        <p:par>
                          <p:cTn id="57" fill="hold">
                            <p:stCondLst>
                              <p:cond delay="0"/>
                            </p:stCondLst>
                            <p:childTnLst>
                              <p:par>
                                <p:cTn id="58" presetID="47" presetClass="exit" presetSubtype="0" fill="hold" grpId="0" nodeType="clickEffect">
                                  <p:stCondLst>
                                    <p:cond delay="0"/>
                                  </p:stCondLst>
                                  <p:childTnLst>
                                    <p:animEffect transition="out" filter="fade">
                                      <p:cBhvr>
                                        <p:cTn id="59" dur="1000"/>
                                        <p:tgtEl>
                                          <p:spTgt spid="32"/>
                                        </p:tgtEl>
                                      </p:cBhvr>
                                    </p:animEffect>
                                    <p:anim calcmode="lin" valueType="num">
                                      <p:cBhvr>
                                        <p:cTn id="60" dur="1000"/>
                                        <p:tgtEl>
                                          <p:spTgt spid="32"/>
                                        </p:tgtEl>
                                        <p:attrNameLst>
                                          <p:attrName>ppt_x</p:attrName>
                                        </p:attrNameLst>
                                      </p:cBhvr>
                                      <p:tavLst>
                                        <p:tav tm="0">
                                          <p:val>
                                            <p:strVal val="ppt_x"/>
                                          </p:val>
                                        </p:tav>
                                        <p:tav tm="100000">
                                          <p:val>
                                            <p:strVal val="ppt_x"/>
                                          </p:val>
                                        </p:tav>
                                      </p:tavLst>
                                    </p:anim>
                                    <p:anim calcmode="lin" valueType="num">
                                      <p:cBhvr>
                                        <p:cTn id="61" dur="1000"/>
                                        <p:tgtEl>
                                          <p:spTgt spid="32"/>
                                        </p:tgtEl>
                                        <p:attrNameLst>
                                          <p:attrName>ppt_y</p:attrName>
                                        </p:attrNameLst>
                                      </p:cBhvr>
                                      <p:tavLst>
                                        <p:tav tm="0">
                                          <p:val>
                                            <p:strVal val="ppt_y"/>
                                          </p:val>
                                        </p:tav>
                                        <p:tav tm="100000">
                                          <p:val>
                                            <p:strVal val="ppt_y-.1"/>
                                          </p:val>
                                        </p:tav>
                                      </p:tavLst>
                                    </p:anim>
                                    <p:set>
                                      <p:cBhvr>
                                        <p:cTn id="62" dur="1" fill="hold">
                                          <p:stCondLst>
                                            <p:cond delay="999"/>
                                          </p:stCondLst>
                                        </p:cTn>
                                        <p:tgtEl>
                                          <p:spTgt spid="32"/>
                                        </p:tgtEl>
                                        <p:attrNameLst>
                                          <p:attrName>style.visibility</p:attrName>
                                        </p:attrNameLst>
                                      </p:cBhvr>
                                      <p:to>
                                        <p:strVal val="hidden"/>
                                      </p:to>
                                    </p:set>
                                  </p:childTnLst>
                                </p:cTn>
                              </p:par>
                              <p:par>
                                <p:cTn id="63" presetID="47" presetClass="exit" presetSubtype="0" fill="hold" nodeType="withEffect">
                                  <p:stCondLst>
                                    <p:cond delay="0"/>
                                  </p:stCondLst>
                                  <p:childTnLst>
                                    <p:animEffect transition="out" filter="fade">
                                      <p:cBhvr>
                                        <p:cTn id="64" dur="1000"/>
                                        <p:tgtEl>
                                          <p:spTgt spid="10"/>
                                        </p:tgtEl>
                                      </p:cBhvr>
                                    </p:animEffect>
                                    <p:anim calcmode="lin" valueType="num">
                                      <p:cBhvr>
                                        <p:cTn id="65" dur="1000"/>
                                        <p:tgtEl>
                                          <p:spTgt spid="10"/>
                                        </p:tgtEl>
                                        <p:attrNameLst>
                                          <p:attrName>ppt_x</p:attrName>
                                        </p:attrNameLst>
                                      </p:cBhvr>
                                      <p:tavLst>
                                        <p:tav tm="0">
                                          <p:val>
                                            <p:strVal val="ppt_x"/>
                                          </p:val>
                                        </p:tav>
                                        <p:tav tm="100000">
                                          <p:val>
                                            <p:strVal val="ppt_x"/>
                                          </p:val>
                                        </p:tav>
                                      </p:tavLst>
                                    </p:anim>
                                    <p:anim calcmode="lin" valueType="num">
                                      <p:cBhvr>
                                        <p:cTn id="66" dur="1000"/>
                                        <p:tgtEl>
                                          <p:spTgt spid="10"/>
                                        </p:tgtEl>
                                        <p:attrNameLst>
                                          <p:attrName>ppt_y</p:attrName>
                                        </p:attrNameLst>
                                      </p:cBhvr>
                                      <p:tavLst>
                                        <p:tav tm="0">
                                          <p:val>
                                            <p:strVal val="ppt_y"/>
                                          </p:val>
                                        </p:tav>
                                        <p:tav tm="100000">
                                          <p:val>
                                            <p:strVal val="ppt_y-.1"/>
                                          </p:val>
                                        </p:tav>
                                      </p:tavLst>
                                    </p:anim>
                                    <p:set>
                                      <p:cBhvr>
                                        <p:cTn id="67" dur="1" fill="hold">
                                          <p:stCondLst>
                                            <p:cond delay="999"/>
                                          </p:stCondLst>
                                        </p:cTn>
                                        <p:tgtEl>
                                          <p:spTgt spid="10"/>
                                        </p:tgtEl>
                                        <p:attrNameLst>
                                          <p:attrName>style.visibility</p:attrName>
                                        </p:attrNameLst>
                                      </p:cBhvr>
                                      <p:to>
                                        <p:strVal val="hidden"/>
                                      </p:to>
                                    </p:set>
                                  </p:childTnLst>
                                </p:cTn>
                              </p:par>
                            </p:childTnLst>
                          </p:cTn>
                        </p:par>
                        <p:par>
                          <p:cTn id="68" fill="hold">
                            <p:stCondLst>
                              <p:cond delay="1000"/>
                            </p:stCondLst>
                            <p:childTnLst>
                              <p:par>
                                <p:cTn id="69" presetID="1"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21" grpId="0"/>
      <p:bldP spid="32" grpId="0"/>
      <p:bldP spid="20" grpId="0"/>
      <p:bldP spid="19" grpId="0"/>
      <p:bldP spid="22" grpId="0" bldLvl="0" animBg="1"/>
      <p:bldP spid="23" grpId="0" bldLvl="0" animBg="1"/>
      <p:bldP spid="2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3810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8458201" y="5486401"/>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152400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8610600" y="4953000"/>
            <a:ext cx="1752600" cy="1752600"/>
          </a:xfrm>
          <a:prstGeom prst="rect">
            <a:avLst/>
          </a:prstGeom>
        </p:spPr>
      </p:pic>
      <p:sp>
        <p:nvSpPr>
          <p:cNvPr id="17" name="Rectangle 16"/>
          <p:cNvSpPr/>
          <p:nvPr/>
        </p:nvSpPr>
        <p:spPr>
          <a:xfrm>
            <a:off x="152400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3:</a:t>
            </a:r>
            <a:r>
              <a:rPr lang="en-US" sz="3200" b="1" dirty="0">
                <a:solidFill>
                  <a:srgbClr val="002060"/>
                </a:solidFill>
                <a:latin typeface="Times New Roman" panose="02020603050405020304" pitchFamily="18" charset="0"/>
                <a:cs typeface="Times New Roman" panose="02020603050405020304" pitchFamily="18" charset="0"/>
              </a:rPr>
              <a:t> Chỉ ra các đơn thức đồng dạng trong mỗi trường hợp sau :</a:t>
            </a:r>
          </a:p>
        </p:txBody>
      </p:sp>
      <p:sp>
        <p:nvSpPr>
          <p:cNvPr id="21" name="TextBox 20"/>
          <p:cNvSpPr txBox="1"/>
          <p:nvPr/>
        </p:nvSpPr>
        <p:spPr>
          <a:xfrm>
            <a:off x="9067800" y="5486400"/>
            <a:ext cx="685800"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 D</a:t>
            </a:r>
          </a:p>
        </p:txBody>
      </p:sp>
      <p:pic>
        <p:nvPicPr>
          <p:cNvPr id="16" name="Picture 15" descr="4f942a9486ec68153575dc78a42d480b.png"/>
          <p:cNvPicPr>
            <a:picLocks noChangeAspect="1"/>
          </p:cNvPicPr>
          <p:nvPr/>
        </p:nvPicPr>
        <p:blipFill>
          <a:blip r:embed="rId9" cstate="print"/>
          <a:stretch>
            <a:fillRect/>
          </a:stretch>
        </p:blipFill>
        <p:spPr>
          <a:xfrm>
            <a:off x="-1524000" y="2590800"/>
            <a:ext cx="4114800" cy="3733800"/>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A</a:t>
            </a:r>
          </a:p>
        </p:txBody>
      </p:sp>
      <p:pic>
        <p:nvPicPr>
          <p:cNvPr id="31" name="Picture 30" descr="ca.png"/>
          <p:cNvPicPr>
            <a:picLocks noChangeAspect="1"/>
          </p:cNvPicPr>
          <p:nvPr/>
        </p:nvPicPr>
        <p:blipFill>
          <a:blip r:embed="rId11" cstate="print"/>
          <a:stretch>
            <a:fillRect/>
          </a:stretch>
        </p:blipFill>
        <p:spPr>
          <a:xfrm>
            <a:off x="4572000" y="5791201"/>
            <a:ext cx="533400" cy="473671"/>
          </a:xfrm>
          <a:prstGeom prst="rect">
            <a:avLst/>
          </a:prstGeom>
        </p:spPr>
      </p:pic>
      <p:pic>
        <p:nvPicPr>
          <p:cNvPr id="12" name="Picture 11" descr="e86f050d219b5585368f7ef298c00175.png"/>
          <p:cNvPicPr>
            <a:picLocks noChangeAspect="1"/>
          </p:cNvPicPr>
          <p:nvPr/>
        </p:nvPicPr>
        <p:blipFill>
          <a:blip r:embed="rId12" cstate="print"/>
          <a:stretch>
            <a:fillRect/>
          </a:stretch>
        </p:blipFill>
        <p:spPr>
          <a:xfrm>
            <a:off x="6324600" y="4953000"/>
            <a:ext cx="1676400" cy="1752600"/>
          </a:xfrm>
          <a:prstGeom prst="rect">
            <a:avLst/>
          </a:prstGeom>
        </p:spPr>
      </p:pic>
      <p:sp>
        <p:nvSpPr>
          <p:cNvPr id="20" name="TextBox 19"/>
          <p:cNvSpPr txBox="1"/>
          <p:nvPr/>
        </p:nvSpPr>
        <p:spPr>
          <a:xfrm>
            <a:off x="6781800" y="5562600"/>
            <a:ext cx="685800"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 C</a:t>
            </a:r>
          </a:p>
        </p:txBody>
      </p:sp>
      <p:pic>
        <p:nvPicPr>
          <p:cNvPr id="11" name="Picture 10" descr="e86f050d219b5585368f7ef298c00175.png"/>
          <p:cNvPicPr>
            <a:picLocks noChangeAspect="1"/>
          </p:cNvPicPr>
          <p:nvPr/>
        </p:nvPicPr>
        <p:blipFill>
          <a:blip r:embed="rId13" cstate="print"/>
          <a:stretch>
            <a:fillRect/>
          </a:stretch>
        </p:blipFill>
        <p:spPr>
          <a:xfrm>
            <a:off x="3962400" y="4953000"/>
            <a:ext cx="1752600" cy="1676400"/>
          </a:xfrm>
          <a:prstGeom prst="rect">
            <a:avLst/>
          </a:prstGeom>
        </p:spPr>
      </p:pic>
      <p:sp>
        <p:nvSpPr>
          <p:cNvPr id="19" name="TextBox 18"/>
          <p:cNvSpPr txBox="1"/>
          <p:nvPr/>
        </p:nvSpPr>
        <p:spPr>
          <a:xfrm>
            <a:off x="4343400" y="5486400"/>
            <a:ext cx="685800"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 B</a:t>
            </a:r>
          </a:p>
        </p:txBody>
      </p:sp>
      <p:sp>
        <p:nvSpPr>
          <p:cNvPr id="22" name="Rectangle 21"/>
          <p:cNvSpPr/>
          <p:nvPr/>
        </p:nvSpPr>
        <p:spPr>
          <a:xfrm>
            <a:off x="18288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err="1">
                <a:latin typeface="Times New Roman" panose="02020603050405020304" pitchFamily="18" charset="0"/>
                <a:cs typeface="Times New Roman" panose="02020603050405020304" pitchFamily="18" charset="0"/>
              </a:rPr>
              <a:t>Sai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endParaRPr lang="en-US" b="1" dirty="0">
              <a:latin typeface="Times New Roman" panose="02020603050405020304" pitchFamily="18" charset="0"/>
              <a:cs typeface="Times New Roman" panose="02020603050405020304" pitchFamily="18" charset="0"/>
            </a:endParaRPr>
          </a:p>
        </p:txBody>
      </p:sp>
      <p:sp>
        <p:nvSpPr>
          <p:cNvPr id="23" name="Rectangle 22"/>
          <p:cNvSpPr/>
          <p:nvPr/>
        </p:nvSpPr>
        <p:spPr>
          <a:xfrm>
            <a:off x="8839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err="1">
                <a:latin typeface="Times New Roman" panose="02020603050405020304" pitchFamily="18" charset="0"/>
                <a:cs typeface="Times New Roman" panose="02020603050405020304" pitchFamily="18" charset="0"/>
              </a:rPr>
              <a:t>Sai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endParaRPr lang="en-US" b="1" dirty="0">
              <a:latin typeface="Times New Roman" panose="02020603050405020304" pitchFamily="18" charset="0"/>
              <a:cs typeface="Times New Roman" panose="02020603050405020304" pitchFamily="18" charset="0"/>
            </a:endParaRPr>
          </a:p>
        </p:txBody>
      </p:sp>
      <p:sp>
        <p:nvSpPr>
          <p:cNvPr id="25" name="Rectangle 24"/>
          <p:cNvSpPr/>
          <p:nvPr/>
        </p:nvSpPr>
        <p:spPr>
          <a:xfrm>
            <a:off x="6553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err="1">
                <a:latin typeface="Times New Roman" panose="02020603050405020304" pitchFamily="18" charset="0"/>
                <a:cs typeface="Times New Roman" panose="02020603050405020304" pitchFamily="18" charset="0"/>
              </a:rPr>
              <a:t>Sai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endParaRPr lang="en-US" b="1" dirty="0">
              <a:latin typeface="Times New Roman" panose="02020603050405020304" pitchFamily="18" charset="0"/>
              <a:cs typeface="Times New Roman" panose="02020603050405020304" pitchFamily="18" charset="0"/>
            </a:endParaRPr>
          </a:p>
        </p:txBody>
      </p:sp>
      <p:sp>
        <p:nvSpPr>
          <p:cNvPr id="26" name="Right Arrow 25">
            <a:hlinkClick r:id="rId14" action="ppaction://hlinksldjump"/>
          </p:cNvPr>
          <p:cNvSpPr/>
          <p:nvPr/>
        </p:nvSpPr>
        <p:spPr>
          <a:xfrm>
            <a:off x="10210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34F6D20C-B92F-8AC8-7586-8FF81DF41E07}"/>
              </a:ext>
            </a:extLst>
          </p:cNvPr>
          <p:cNvGrpSpPr/>
          <p:nvPr/>
        </p:nvGrpSpPr>
        <p:grpSpPr>
          <a:xfrm>
            <a:off x="1804559" y="1311910"/>
            <a:ext cx="3829441" cy="576580"/>
            <a:chOff x="2286001" y="1273810"/>
            <a:chExt cx="3829441" cy="576580"/>
          </a:xfrm>
        </p:grpSpPr>
        <p:sp>
          <p:nvSpPr>
            <p:cNvPr id="24" name="Rectangle 23"/>
            <p:cNvSpPr/>
            <p:nvPr/>
          </p:nvSpPr>
          <p:spPr>
            <a:xfrm>
              <a:off x="2286001" y="1295400"/>
              <a:ext cx="3829441"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A)</a:t>
              </a:r>
            </a:p>
          </p:txBody>
        </p:sp>
        <p:graphicFrame>
          <p:nvGraphicFramePr>
            <p:cNvPr id="2" name="Object 1"/>
            <p:cNvGraphicFramePr/>
            <p:nvPr>
              <p:extLst>
                <p:ext uri="{D42A27DB-BD31-4B8C-83A1-F6EECF244321}">
                  <p14:modId xmlns:p14="http://schemas.microsoft.com/office/powerpoint/2010/main" val="3040773313"/>
                </p:ext>
              </p:extLst>
            </p:nvPr>
          </p:nvGraphicFramePr>
          <p:xfrm>
            <a:off x="2944495" y="1273810"/>
            <a:ext cx="2160905" cy="576580"/>
          </p:xfrm>
          <a:graphic>
            <a:graphicData uri="http://schemas.openxmlformats.org/presentationml/2006/ole">
              <mc:AlternateContent xmlns:mc="http://schemas.openxmlformats.org/markup-compatibility/2006">
                <mc:Choice xmlns:v="urn:schemas-microsoft-com:vml" Requires="v">
                  <p:oleObj r:id="rId15" imgW="1797685" imgH="562610" progId="Equation.DSMT4">
                    <p:embed/>
                  </p:oleObj>
                </mc:Choice>
                <mc:Fallback>
                  <p:oleObj r:id="rId15" imgW="1797685" imgH="562610" progId="Equation.DSMT4">
                    <p:embed/>
                    <p:pic>
                      <p:nvPicPr>
                        <p:cNvPr id="0" name="Picture 2"/>
                        <p:cNvPicPr/>
                        <p:nvPr/>
                      </p:nvPicPr>
                      <p:blipFill>
                        <a:blip r:embed="rId16"/>
                        <a:stretch>
                          <a:fillRect/>
                        </a:stretch>
                      </p:blipFill>
                      <p:spPr>
                        <a:xfrm>
                          <a:off x="2944495" y="1273810"/>
                          <a:ext cx="2160905" cy="576580"/>
                        </a:xfrm>
                        <a:prstGeom prst="rect">
                          <a:avLst/>
                        </a:prstGeom>
                      </p:spPr>
                    </p:pic>
                  </p:oleObj>
                </mc:Fallback>
              </mc:AlternateContent>
            </a:graphicData>
          </a:graphic>
        </p:graphicFrame>
      </p:grpSp>
      <p:grpSp>
        <p:nvGrpSpPr>
          <p:cNvPr id="27" name="Group 26">
            <a:extLst>
              <a:ext uri="{FF2B5EF4-FFF2-40B4-BE49-F238E27FC236}">
                <a16:creationId xmlns:a16="http://schemas.microsoft.com/office/drawing/2014/main" id="{A7BA7788-0396-03D8-DC3F-83FA2587E549}"/>
              </a:ext>
            </a:extLst>
          </p:cNvPr>
          <p:cNvGrpSpPr/>
          <p:nvPr/>
        </p:nvGrpSpPr>
        <p:grpSpPr>
          <a:xfrm>
            <a:off x="6175376" y="1190943"/>
            <a:ext cx="3394074" cy="662304"/>
            <a:chOff x="6175376" y="1190943"/>
            <a:chExt cx="3394074" cy="662304"/>
          </a:xfrm>
        </p:grpSpPr>
        <p:sp>
          <p:nvSpPr>
            <p:cNvPr id="29" name="Rectangle 28"/>
            <p:cNvSpPr/>
            <p:nvPr/>
          </p:nvSpPr>
          <p:spPr>
            <a:xfrm>
              <a:off x="6175376" y="1191577"/>
              <a:ext cx="3394074" cy="66167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C) </a:t>
              </a:r>
            </a:p>
          </p:txBody>
        </p:sp>
        <p:graphicFrame>
          <p:nvGraphicFramePr>
            <p:cNvPr id="6" name="Object 5"/>
            <p:cNvGraphicFramePr/>
            <p:nvPr>
              <p:extLst>
                <p:ext uri="{D42A27DB-BD31-4B8C-83A1-F6EECF244321}">
                  <p14:modId xmlns:p14="http://schemas.microsoft.com/office/powerpoint/2010/main" val="1708434430"/>
                </p:ext>
              </p:extLst>
            </p:nvPr>
          </p:nvGraphicFramePr>
          <p:xfrm>
            <a:off x="6856730" y="1190943"/>
            <a:ext cx="2211070" cy="578485"/>
          </p:xfrm>
          <a:graphic>
            <a:graphicData uri="http://schemas.openxmlformats.org/presentationml/2006/ole">
              <mc:AlternateContent xmlns:mc="http://schemas.openxmlformats.org/markup-compatibility/2006">
                <mc:Choice xmlns:v="urn:schemas-microsoft-com:vml" Requires="v">
                  <p:oleObj r:id="rId17" imgW="2257425" imgH="575945" progId="Equation.DSMT4">
                    <p:embed/>
                  </p:oleObj>
                </mc:Choice>
                <mc:Fallback>
                  <p:oleObj r:id="rId17" imgW="2257425" imgH="575945" progId="Equation.DSMT4">
                    <p:embed/>
                    <p:pic>
                      <p:nvPicPr>
                        <p:cNvPr id="0" name="Picture 13"/>
                        <p:cNvPicPr/>
                        <p:nvPr/>
                      </p:nvPicPr>
                      <p:blipFill>
                        <a:blip r:embed="rId18"/>
                        <a:stretch>
                          <a:fillRect/>
                        </a:stretch>
                      </p:blipFill>
                      <p:spPr>
                        <a:xfrm>
                          <a:off x="6856730" y="1190943"/>
                          <a:ext cx="2211070" cy="578485"/>
                        </a:xfrm>
                        <a:prstGeom prst="rect">
                          <a:avLst/>
                        </a:prstGeom>
                      </p:spPr>
                    </p:pic>
                  </p:oleObj>
                </mc:Fallback>
              </mc:AlternateContent>
            </a:graphicData>
          </a:graphic>
        </p:graphicFrame>
      </p:grpSp>
      <p:grpSp>
        <p:nvGrpSpPr>
          <p:cNvPr id="14" name="Group 13">
            <a:extLst>
              <a:ext uri="{FF2B5EF4-FFF2-40B4-BE49-F238E27FC236}">
                <a16:creationId xmlns:a16="http://schemas.microsoft.com/office/drawing/2014/main" id="{0E498349-2CF2-090C-0A0C-ABA7F5D809F7}"/>
              </a:ext>
            </a:extLst>
          </p:cNvPr>
          <p:cNvGrpSpPr/>
          <p:nvPr/>
        </p:nvGrpSpPr>
        <p:grpSpPr>
          <a:xfrm>
            <a:off x="1809358" y="2098688"/>
            <a:ext cx="3829441" cy="1091552"/>
            <a:chOff x="2362199" y="2057399"/>
            <a:chExt cx="3829441" cy="1091552"/>
          </a:xfrm>
        </p:grpSpPr>
        <p:sp>
          <p:nvSpPr>
            <p:cNvPr id="28" name="Rectangle 27"/>
            <p:cNvSpPr/>
            <p:nvPr/>
          </p:nvSpPr>
          <p:spPr>
            <a:xfrm>
              <a:off x="2362199" y="2057399"/>
              <a:ext cx="3829441" cy="109155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B) </a:t>
              </a:r>
            </a:p>
          </p:txBody>
        </p:sp>
        <p:graphicFrame>
          <p:nvGraphicFramePr>
            <p:cNvPr id="15" name="Object 14"/>
            <p:cNvGraphicFramePr/>
            <p:nvPr>
              <p:extLst>
                <p:ext uri="{D42A27DB-BD31-4B8C-83A1-F6EECF244321}">
                  <p14:modId xmlns:p14="http://schemas.microsoft.com/office/powerpoint/2010/main" val="3765403815"/>
                </p:ext>
              </p:extLst>
            </p:nvPr>
          </p:nvGraphicFramePr>
          <p:xfrm>
            <a:off x="3029341" y="2118150"/>
            <a:ext cx="3128963" cy="995363"/>
          </p:xfrm>
          <a:graphic>
            <a:graphicData uri="http://schemas.openxmlformats.org/presentationml/2006/ole">
              <mc:AlternateContent xmlns:mc="http://schemas.openxmlformats.org/markup-compatibility/2006">
                <mc:Choice xmlns:v="urn:schemas-microsoft-com:vml" Requires="v">
                  <p:oleObj name="Equation" r:id="rId19" imgW="1562040" imgH="444240" progId="Equation.DSMT4">
                    <p:embed/>
                  </p:oleObj>
                </mc:Choice>
                <mc:Fallback>
                  <p:oleObj name="Equation" r:id="rId19" imgW="1562040" imgH="444240" progId="Equation.DSMT4">
                    <p:embed/>
                    <p:pic>
                      <p:nvPicPr>
                        <p:cNvPr id="0" name="Picture 13"/>
                        <p:cNvPicPr/>
                        <p:nvPr/>
                      </p:nvPicPr>
                      <p:blipFill>
                        <a:blip r:embed="rId20"/>
                        <a:stretch>
                          <a:fillRect/>
                        </a:stretch>
                      </p:blipFill>
                      <p:spPr>
                        <a:xfrm>
                          <a:off x="3029341" y="2118150"/>
                          <a:ext cx="3128963" cy="995363"/>
                        </a:xfrm>
                        <a:prstGeom prst="rect">
                          <a:avLst/>
                        </a:prstGeom>
                      </p:spPr>
                    </p:pic>
                  </p:oleObj>
                </mc:Fallback>
              </mc:AlternateContent>
            </a:graphicData>
          </a:graphic>
        </p:graphicFrame>
      </p:grpSp>
      <p:grpSp>
        <p:nvGrpSpPr>
          <p:cNvPr id="34" name="Group 33">
            <a:extLst>
              <a:ext uri="{FF2B5EF4-FFF2-40B4-BE49-F238E27FC236}">
                <a16:creationId xmlns:a16="http://schemas.microsoft.com/office/drawing/2014/main" id="{91D0B4E8-BF88-80B3-96F8-7FBDB25089A1}"/>
              </a:ext>
            </a:extLst>
          </p:cNvPr>
          <p:cNvGrpSpPr/>
          <p:nvPr/>
        </p:nvGrpSpPr>
        <p:grpSpPr>
          <a:xfrm>
            <a:off x="6248400" y="2057400"/>
            <a:ext cx="3321050" cy="1132840"/>
            <a:chOff x="6248400" y="2057400"/>
            <a:chExt cx="3321050" cy="1132840"/>
          </a:xfrm>
        </p:grpSpPr>
        <p:sp>
          <p:nvSpPr>
            <p:cNvPr id="30" name="Rectangle 29"/>
            <p:cNvSpPr/>
            <p:nvPr/>
          </p:nvSpPr>
          <p:spPr>
            <a:xfrm>
              <a:off x="6248400" y="2057400"/>
              <a:ext cx="3321050" cy="113284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D) </a:t>
              </a:r>
            </a:p>
          </p:txBody>
        </p:sp>
        <p:graphicFrame>
          <p:nvGraphicFramePr>
            <p:cNvPr id="33" name="Object 32"/>
            <p:cNvGraphicFramePr/>
            <p:nvPr>
              <p:extLst>
                <p:ext uri="{D42A27DB-BD31-4B8C-83A1-F6EECF244321}">
                  <p14:modId xmlns:p14="http://schemas.microsoft.com/office/powerpoint/2010/main" val="3514280152"/>
                </p:ext>
              </p:extLst>
            </p:nvPr>
          </p:nvGraphicFramePr>
          <p:xfrm>
            <a:off x="6906260" y="2100580"/>
            <a:ext cx="2510790" cy="1036320"/>
          </p:xfrm>
          <a:graphic>
            <a:graphicData uri="http://schemas.openxmlformats.org/presentationml/2006/ole">
              <mc:AlternateContent xmlns:mc="http://schemas.openxmlformats.org/markup-compatibility/2006">
                <mc:Choice xmlns:v="urn:schemas-microsoft-com:vml" Requires="v">
                  <p:oleObj r:id="rId21" imgW="2336165" imgH="1010920" progId="Equation.DSMT4">
                    <p:embed/>
                  </p:oleObj>
                </mc:Choice>
                <mc:Fallback>
                  <p:oleObj r:id="rId21" imgW="2336165" imgH="1010920" progId="Equation.DSMT4">
                    <p:embed/>
                    <p:pic>
                      <p:nvPicPr>
                        <p:cNvPr id="0" name="Picture 33"/>
                        <p:cNvPicPr/>
                        <p:nvPr/>
                      </p:nvPicPr>
                      <p:blipFill>
                        <a:blip r:embed="rId22"/>
                        <a:stretch>
                          <a:fillRect/>
                        </a:stretch>
                      </p:blipFill>
                      <p:spPr>
                        <a:xfrm>
                          <a:off x="6906260" y="2100580"/>
                          <a:ext cx="2510790" cy="1036320"/>
                        </a:xfrm>
                        <a:prstGeom prst="rect">
                          <a:avLst/>
                        </a:prstGeom>
                      </p:spPr>
                    </p:pic>
                  </p:oleObj>
                </mc:Fallback>
              </mc:AlternateContent>
            </a:graphicData>
          </a:graphic>
        </p:graphicFrame>
      </p:grpSp>
      <p:sp>
        <p:nvSpPr>
          <p:cNvPr id="3" name="Right Arrow 25">
            <a:hlinkClick r:id="" action="ppaction://hlinkshowjump?jump=nextslide"/>
            <a:extLst>
              <a:ext uri="{FF2B5EF4-FFF2-40B4-BE49-F238E27FC236}">
                <a16:creationId xmlns:a16="http://schemas.microsoft.com/office/drawing/2014/main" id="{4C2AC9C0-200F-A6E2-B562-FCAF268EAE10}"/>
              </a:ext>
            </a:extLst>
          </p:cNvPr>
          <p:cNvSpPr/>
          <p:nvPr/>
        </p:nvSpPr>
        <p:spPr>
          <a:xfrm>
            <a:off x="10814452" y="5850891"/>
            <a:ext cx="1231095" cy="633464"/>
          </a:xfrm>
          <a:prstGeom prst="rightArrow">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38778E-17 1.11022E-16 L 0.56667 0.00556 " pathEditMode="relative" rAng="0" ptsTypes="AA">
                                      <p:cBhvr>
                                        <p:cTn id="6" dur="1000" fill="hold"/>
                                        <p:tgtEl>
                                          <p:spTgt spid="16"/>
                                        </p:tgtEl>
                                        <p:attrNameLst>
                                          <p:attrName>ppt_x</p:attrName>
                                          <p:attrName>ppt_y</p:attrName>
                                        </p:attrNameLst>
                                      </p:cBhvr>
                                      <p:rCtr x="28333" y="27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47" presetClass="exit" presetSubtype="0" fill="hold" grpId="0" nodeType="clickEffect">
                                  <p:stCondLst>
                                    <p:cond delay="0"/>
                                  </p:stCondLst>
                                  <p:childTnLst>
                                    <p:animEffect transition="out" filter="fade">
                                      <p:cBhvr>
                                        <p:cTn id="11" dur="1000"/>
                                        <p:tgtEl>
                                          <p:spTgt spid="19"/>
                                        </p:tgtEl>
                                      </p:cBhvr>
                                    </p:animEffect>
                                    <p:anim calcmode="lin" valueType="num">
                                      <p:cBhvr>
                                        <p:cTn id="12" dur="1000"/>
                                        <p:tgtEl>
                                          <p:spTgt spid="19"/>
                                        </p:tgtEl>
                                        <p:attrNameLst>
                                          <p:attrName>ppt_x</p:attrName>
                                        </p:attrNameLst>
                                      </p:cBhvr>
                                      <p:tavLst>
                                        <p:tav tm="0">
                                          <p:val>
                                            <p:strVal val="ppt_x"/>
                                          </p:val>
                                        </p:tav>
                                        <p:tav tm="100000">
                                          <p:val>
                                            <p:strVal val="ppt_x"/>
                                          </p:val>
                                        </p:tav>
                                      </p:tavLst>
                                    </p:anim>
                                    <p:anim calcmode="lin" valueType="num">
                                      <p:cBhvr>
                                        <p:cTn id="13" dur="1000"/>
                                        <p:tgtEl>
                                          <p:spTgt spid="19"/>
                                        </p:tgtEl>
                                        <p:attrNameLst>
                                          <p:attrName>ppt_y</p:attrName>
                                        </p:attrNameLst>
                                      </p:cBhvr>
                                      <p:tavLst>
                                        <p:tav tm="0">
                                          <p:val>
                                            <p:strVal val="ppt_y"/>
                                          </p:val>
                                        </p:tav>
                                        <p:tav tm="100000">
                                          <p:val>
                                            <p:strVal val="ppt_y-.1"/>
                                          </p:val>
                                        </p:tav>
                                      </p:tavLst>
                                    </p:anim>
                                    <p:set>
                                      <p:cBhvr>
                                        <p:cTn id="14"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dung .wav"/>
                                        </p:tgtEl>
                                      </p:cMediaNode>
                                    </p:audio>
                                  </p:subTnLst>
                                </p:cTn>
                              </p:par>
                              <p:par>
                                <p:cTn id="15" presetID="47" presetClass="exit" presetSubtype="0" fill="hold" nodeType="withEffect">
                                  <p:stCondLst>
                                    <p:cond delay="0"/>
                                  </p:stCondLst>
                                  <p:childTnLst>
                                    <p:animEffect transition="out" filter="fade">
                                      <p:cBhvr>
                                        <p:cTn id="16" dur="1000"/>
                                        <p:tgtEl>
                                          <p:spTgt spid="11"/>
                                        </p:tgtEl>
                                      </p:cBhvr>
                                    </p:animEffect>
                                    <p:anim calcmode="lin" valueType="num">
                                      <p:cBhvr>
                                        <p:cTn id="17" dur="1000"/>
                                        <p:tgtEl>
                                          <p:spTgt spid="11"/>
                                        </p:tgtEl>
                                        <p:attrNameLst>
                                          <p:attrName>ppt_x</p:attrName>
                                        </p:attrNameLst>
                                      </p:cBhvr>
                                      <p:tavLst>
                                        <p:tav tm="0">
                                          <p:val>
                                            <p:strVal val="ppt_x"/>
                                          </p:val>
                                        </p:tav>
                                        <p:tav tm="100000">
                                          <p:val>
                                            <p:strVal val="ppt_x"/>
                                          </p:val>
                                        </p:tav>
                                      </p:tavLst>
                                    </p:anim>
                                    <p:anim calcmode="lin" valueType="num">
                                      <p:cBhvr>
                                        <p:cTn id="18" dur="1000"/>
                                        <p:tgtEl>
                                          <p:spTgt spid="11"/>
                                        </p:tgtEl>
                                        <p:attrNameLst>
                                          <p:attrName>ppt_y</p:attrName>
                                        </p:attrNameLst>
                                      </p:cBhvr>
                                      <p:tavLst>
                                        <p:tav tm="0">
                                          <p:val>
                                            <p:strVal val="ppt_y"/>
                                          </p:val>
                                        </p:tav>
                                        <p:tav tm="100000">
                                          <p:val>
                                            <p:strVal val="ppt_y-.1"/>
                                          </p:val>
                                        </p:tav>
                                      </p:tavLst>
                                    </p:anim>
                                    <p:set>
                                      <p:cBhvr>
                                        <p:cTn id="19" dur="1" fill="hold">
                                          <p:stCondLst>
                                            <p:cond delay="999"/>
                                          </p:stCondLst>
                                        </p:cTn>
                                        <p:tgtEl>
                                          <p:spTgt spid="11"/>
                                        </p:tgtEl>
                                        <p:attrNameLst>
                                          <p:attrName>style.visibility</p:attrName>
                                        </p:attrNameLst>
                                      </p:cBhvr>
                                      <p:to>
                                        <p:strVal val="hidden"/>
                                      </p:to>
                                    </p:set>
                                  </p:childTnLst>
                                </p:cTn>
                              </p:par>
                            </p:childTnLst>
                          </p:cTn>
                        </p:par>
                        <p:par>
                          <p:cTn id="20" fill="hold">
                            <p:stCondLst>
                              <p:cond delay="1000"/>
                            </p:stCondLst>
                            <p:childTnLst>
                              <p:par>
                                <p:cTn id="21" presetID="0" presetClass="path" presetSubtype="0" accel="50000" decel="50000" fill="hold" nodeType="afterEffect">
                                  <p:stCondLst>
                                    <p:cond delay="0"/>
                                  </p:stCondLst>
                                  <p:childTnLst>
                                    <p:animMotion origin="layout" path="M 5E-6 -8.14815E-6 C 0.05105 0.00416 0.10209 0.00833 0.14219 -0.01876 C 0.1823 -0.04584 0.22483 -0.11945 0.24063 -0.16251 C 0.25643 -0.20556 0.25834 -0.26366 0.23751 -0.27709 C 0.21667 -0.29052 0.13751 -0.25556 0.11563 -0.24376 C 0.09376 -0.23195 0.10001 -0.21922 0.10626 -0.20626 " pathEditMode="relative" ptsTypes="aaaaaA">
                                      <p:cBhvr>
                                        <p:cTn id="22" dur="2000" fill="hold"/>
                                        <p:tgtEl>
                                          <p:spTgt spid="31"/>
                                        </p:tgtEl>
                                        <p:attrNameLst>
                                          <p:attrName>ppt_x</p:attrName>
                                          <p:attrName>ppt_y</p:attrName>
                                        </p:attrNameLst>
                                      </p:cBhvr>
                                    </p:animMotion>
                                  </p:childTnLst>
                                </p:cTn>
                              </p:par>
                            </p:childTnLst>
                          </p:cTn>
                        </p:par>
                        <p:par>
                          <p:cTn id="23" fill="hold">
                            <p:stCondLst>
                              <p:cond delay="3000"/>
                            </p:stCondLst>
                            <p:childTnLst>
                              <p:par>
                                <p:cTn id="24" presetID="47" presetClass="exit" presetSubtype="0" fill="hold" nodeType="afterEffect">
                                  <p:stCondLst>
                                    <p:cond delay="0"/>
                                  </p:stCondLst>
                                  <p:childTnLst>
                                    <p:animEffect transition="out" filter="fade">
                                      <p:cBhvr>
                                        <p:cTn id="25" dur="2000"/>
                                        <p:tgtEl>
                                          <p:spTgt spid="31"/>
                                        </p:tgtEl>
                                      </p:cBhvr>
                                    </p:animEffect>
                                    <p:anim calcmode="lin" valueType="num">
                                      <p:cBhvr>
                                        <p:cTn id="26" dur="2000"/>
                                        <p:tgtEl>
                                          <p:spTgt spid="31"/>
                                        </p:tgtEl>
                                        <p:attrNameLst>
                                          <p:attrName>ppt_x</p:attrName>
                                        </p:attrNameLst>
                                      </p:cBhvr>
                                      <p:tavLst>
                                        <p:tav tm="0">
                                          <p:val>
                                            <p:strVal val="ppt_x"/>
                                          </p:val>
                                        </p:tav>
                                        <p:tav tm="100000">
                                          <p:val>
                                            <p:strVal val="ppt_x"/>
                                          </p:val>
                                        </p:tav>
                                      </p:tavLst>
                                    </p:anim>
                                    <p:anim calcmode="lin" valueType="num">
                                      <p:cBhvr>
                                        <p:cTn id="27" dur="2000"/>
                                        <p:tgtEl>
                                          <p:spTgt spid="31"/>
                                        </p:tgtEl>
                                        <p:attrNameLst>
                                          <p:attrName>ppt_y</p:attrName>
                                        </p:attrNameLst>
                                      </p:cBhvr>
                                      <p:tavLst>
                                        <p:tav tm="0">
                                          <p:val>
                                            <p:strVal val="ppt_y"/>
                                          </p:val>
                                        </p:tav>
                                        <p:tav tm="100000">
                                          <p:val>
                                            <p:strVal val="ppt_y-.1"/>
                                          </p:val>
                                        </p:tav>
                                      </p:tavLst>
                                    </p:anim>
                                    <p:set>
                                      <p:cBhvr>
                                        <p:cTn id="28"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47" presetClass="exit" presetSubtype="0" fill="hold" grpId="0" nodeType="clickEffect">
                                  <p:stCondLst>
                                    <p:cond delay="0"/>
                                  </p:stCondLst>
                                  <p:childTnLst>
                                    <p:animEffect transition="out" filter="fade">
                                      <p:cBhvr>
                                        <p:cTn id="33" dur="1000"/>
                                        <p:tgtEl>
                                          <p:spTgt spid="20"/>
                                        </p:tgtEl>
                                      </p:cBhvr>
                                    </p:animEffect>
                                    <p:anim calcmode="lin" valueType="num">
                                      <p:cBhvr>
                                        <p:cTn id="34" dur="1000"/>
                                        <p:tgtEl>
                                          <p:spTgt spid="20"/>
                                        </p:tgtEl>
                                        <p:attrNameLst>
                                          <p:attrName>ppt_x</p:attrName>
                                        </p:attrNameLst>
                                      </p:cBhvr>
                                      <p:tavLst>
                                        <p:tav tm="0">
                                          <p:val>
                                            <p:strVal val="ppt_x"/>
                                          </p:val>
                                        </p:tav>
                                        <p:tav tm="100000">
                                          <p:val>
                                            <p:strVal val="ppt_x"/>
                                          </p:val>
                                        </p:tav>
                                      </p:tavLst>
                                    </p:anim>
                                    <p:anim calcmode="lin" valueType="num">
                                      <p:cBhvr>
                                        <p:cTn id="35" dur="1000"/>
                                        <p:tgtEl>
                                          <p:spTgt spid="20"/>
                                        </p:tgtEl>
                                        <p:attrNameLst>
                                          <p:attrName>ppt_y</p:attrName>
                                        </p:attrNameLst>
                                      </p:cBhvr>
                                      <p:tavLst>
                                        <p:tav tm="0">
                                          <p:val>
                                            <p:strVal val="ppt_y"/>
                                          </p:val>
                                        </p:tav>
                                        <p:tav tm="100000">
                                          <p:val>
                                            <p:strVal val="ppt_y-.1"/>
                                          </p:val>
                                        </p:tav>
                                      </p:tavLst>
                                    </p:anim>
                                    <p:set>
                                      <p:cBhvr>
                                        <p:cTn id="36" dur="1" fill="hold">
                                          <p:stCondLst>
                                            <p:cond delay="999"/>
                                          </p:stCondLst>
                                        </p:cTn>
                                        <p:tgtEl>
                                          <p:spTgt spid="20"/>
                                        </p:tgtEl>
                                        <p:attrNameLst>
                                          <p:attrName>style.visibility</p:attrName>
                                        </p:attrNameLst>
                                      </p:cBhvr>
                                      <p:to>
                                        <p:strVal val="hidden"/>
                                      </p:to>
                                    </p:set>
                                  </p:childTnLst>
                                </p:cTn>
                              </p:par>
                              <p:par>
                                <p:cTn id="37" presetID="47" presetClass="exit" presetSubtype="0" fill="hold" nodeType="withEffect">
                                  <p:stCondLst>
                                    <p:cond delay="0"/>
                                  </p:stCondLst>
                                  <p:childTnLst>
                                    <p:animEffect transition="out" filter="fade">
                                      <p:cBhvr>
                                        <p:cTn id="38" dur="1000"/>
                                        <p:tgtEl>
                                          <p:spTgt spid="12"/>
                                        </p:tgtEl>
                                      </p:cBhvr>
                                    </p:animEffect>
                                    <p:anim calcmode="lin" valueType="num">
                                      <p:cBhvr>
                                        <p:cTn id="39" dur="1000"/>
                                        <p:tgtEl>
                                          <p:spTgt spid="12"/>
                                        </p:tgtEl>
                                        <p:attrNameLst>
                                          <p:attrName>ppt_x</p:attrName>
                                        </p:attrNameLst>
                                      </p:cBhvr>
                                      <p:tavLst>
                                        <p:tav tm="0">
                                          <p:val>
                                            <p:strVal val="ppt_x"/>
                                          </p:val>
                                        </p:tav>
                                        <p:tav tm="100000">
                                          <p:val>
                                            <p:strVal val="ppt_x"/>
                                          </p:val>
                                        </p:tav>
                                      </p:tavLst>
                                    </p:anim>
                                    <p:anim calcmode="lin" valueType="num">
                                      <p:cBhvr>
                                        <p:cTn id="40" dur="1000"/>
                                        <p:tgtEl>
                                          <p:spTgt spid="12"/>
                                        </p:tgtEl>
                                        <p:attrNameLst>
                                          <p:attrName>ppt_y</p:attrName>
                                        </p:attrNameLst>
                                      </p:cBhvr>
                                      <p:tavLst>
                                        <p:tav tm="0">
                                          <p:val>
                                            <p:strVal val="ppt_y"/>
                                          </p:val>
                                        </p:tav>
                                        <p:tav tm="100000">
                                          <p:val>
                                            <p:strVal val="ppt_y-.1"/>
                                          </p:val>
                                        </p:tav>
                                      </p:tavLst>
                                    </p:anim>
                                    <p:set>
                                      <p:cBhvr>
                                        <p:cTn id="41" dur="1" fill="hold">
                                          <p:stCondLst>
                                            <p:cond delay="999"/>
                                          </p:stCondLst>
                                        </p:cTn>
                                        <p:tgtEl>
                                          <p:spTgt spid="12"/>
                                        </p:tgtEl>
                                        <p:attrNameLst>
                                          <p:attrName>style.visibility</p:attrName>
                                        </p:attrNameLst>
                                      </p:cBhvr>
                                      <p:to>
                                        <p:strVal val="hidden"/>
                                      </p:to>
                                    </p:set>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47" presetClass="exit" presetSubtype="0" fill="hold" grpId="0" nodeType="clickEffect">
                                  <p:stCondLst>
                                    <p:cond delay="0"/>
                                  </p:stCondLst>
                                  <p:childTnLst>
                                    <p:animEffect transition="out" filter="fade">
                                      <p:cBhvr>
                                        <p:cTn id="49" dur="1000"/>
                                        <p:tgtEl>
                                          <p:spTgt spid="21"/>
                                        </p:tgtEl>
                                      </p:cBhvr>
                                    </p:animEffect>
                                    <p:anim calcmode="lin" valueType="num">
                                      <p:cBhvr>
                                        <p:cTn id="50" dur="1000"/>
                                        <p:tgtEl>
                                          <p:spTgt spid="21"/>
                                        </p:tgtEl>
                                        <p:attrNameLst>
                                          <p:attrName>ppt_x</p:attrName>
                                        </p:attrNameLst>
                                      </p:cBhvr>
                                      <p:tavLst>
                                        <p:tav tm="0">
                                          <p:val>
                                            <p:strVal val="ppt_x"/>
                                          </p:val>
                                        </p:tav>
                                        <p:tav tm="100000">
                                          <p:val>
                                            <p:strVal val="ppt_x"/>
                                          </p:val>
                                        </p:tav>
                                      </p:tavLst>
                                    </p:anim>
                                    <p:anim calcmode="lin" valueType="num">
                                      <p:cBhvr>
                                        <p:cTn id="51" dur="1000"/>
                                        <p:tgtEl>
                                          <p:spTgt spid="21"/>
                                        </p:tgtEl>
                                        <p:attrNameLst>
                                          <p:attrName>ppt_y</p:attrName>
                                        </p:attrNameLst>
                                      </p:cBhvr>
                                      <p:tavLst>
                                        <p:tav tm="0">
                                          <p:val>
                                            <p:strVal val="ppt_y"/>
                                          </p:val>
                                        </p:tav>
                                        <p:tav tm="100000">
                                          <p:val>
                                            <p:strVal val="ppt_y-.1"/>
                                          </p:val>
                                        </p:tav>
                                      </p:tavLst>
                                    </p:anim>
                                    <p:set>
                                      <p:cBhvr>
                                        <p:cTn id="52" dur="1" fill="hold">
                                          <p:stCondLst>
                                            <p:cond delay="999"/>
                                          </p:stCondLst>
                                        </p:cTn>
                                        <p:tgtEl>
                                          <p:spTgt spid="21"/>
                                        </p:tgtEl>
                                        <p:attrNameLst>
                                          <p:attrName>style.visibility</p:attrName>
                                        </p:attrNameLst>
                                      </p:cBhvr>
                                      <p:to>
                                        <p:strVal val="hidden"/>
                                      </p:to>
                                    </p:set>
                                  </p:childTnLst>
                                </p:cTn>
                              </p:par>
                              <p:par>
                                <p:cTn id="53" presetID="47" presetClass="exit" presetSubtype="0" fill="hold" nodeType="withEffect">
                                  <p:stCondLst>
                                    <p:cond delay="0"/>
                                  </p:stCondLst>
                                  <p:childTnLst>
                                    <p:animEffect transition="out" filter="fade">
                                      <p:cBhvr>
                                        <p:cTn id="54" dur="1000"/>
                                        <p:tgtEl>
                                          <p:spTgt spid="13"/>
                                        </p:tgtEl>
                                      </p:cBhvr>
                                    </p:animEffect>
                                    <p:anim calcmode="lin" valueType="num">
                                      <p:cBhvr>
                                        <p:cTn id="55" dur="1000"/>
                                        <p:tgtEl>
                                          <p:spTgt spid="13"/>
                                        </p:tgtEl>
                                        <p:attrNameLst>
                                          <p:attrName>ppt_x</p:attrName>
                                        </p:attrNameLst>
                                      </p:cBhvr>
                                      <p:tavLst>
                                        <p:tav tm="0">
                                          <p:val>
                                            <p:strVal val="ppt_x"/>
                                          </p:val>
                                        </p:tav>
                                        <p:tav tm="100000">
                                          <p:val>
                                            <p:strVal val="ppt_x"/>
                                          </p:val>
                                        </p:tav>
                                      </p:tavLst>
                                    </p:anim>
                                    <p:anim calcmode="lin" valueType="num">
                                      <p:cBhvr>
                                        <p:cTn id="56" dur="1000"/>
                                        <p:tgtEl>
                                          <p:spTgt spid="13"/>
                                        </p:tgtEl>
                                        <p:attrNameLst>
                                          <p:attrName>ppt_y</p:attrName>
                                        </p:attrNameLst>
                                      </p:cBhvr>
                                      <p:tavLst>
                                        <p:tav tm="0">
                                          <p:val>
                                            <p:strVal val="ppt_y"/>
                                          </p:val>
                                        </p:tav>
                                        <p:tav tm="100000">
                                          <p:val>
                                            <p:strVal val="ppt_y-.1"/>
                                          </p:val>
                                        </p:tav>
                                      </p:tavLst>
                                    </p:anim>
                                    <p:set>
                                      <p:cBhvr>
                                        <p:cTn id="57" dur="1" fill="hold">
                                          <p:stCondLst>
                                            <p:cond delay="999"/>
                                          </p:stCondLst>
                                        </p:cTn>
                                        <p:tgtEl>
                                          <p:spTgt spid="13"/>
                                        </p:tgtEl>
                                        <p:attrNameLst>
                                          <p:attrName>style.visibility</p:attrName>
                                        </p:attrNameLst>
                                      </p:cBhvr>
                                      <p:to>
                                        <p:strVal val="hidden"/>
                                      </p:to>
                                    </p:set>
                                  </p:childTnLst>
                                </p:cTn>
                              </p:par>
                            </p:childTnLst>
                          </p:cTn>
                        </p:par>
                        <p:par>
                          <p:cTn id="58" fill="hold">
                            <p:stCondLst>
                              <p:cond delay="1000"/>
                            </p:stCondLst>
                            <p:childTnLst>
                              <p:par>
                                <p:cTn id="59" presetID="1"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61" restart="whenNotActive" fill="hold" evtFilter="cancelBubble" nodeType="interactiveSeq">
                <p:stCondLst>
                  <p:cond evt="onClick" delay="0">
                    <p:tgtEl>
                      <p:spTgt spid="32"/>
                    </p:tgtEl>
                  </p:cond>
                </p:stCondLst>
                <p:endSync evt="end" delay="0">
                  <p:rtn val="all"/>
                </p:endSync>
                <p:childTnLst>
                  <p:par>
                    <p:cTn id="62" fill="hold">
                      <p:stCondLst>
                        <p:cond delay="0"/>
                      </p:stCondLst>
                      <p:childTnLst>
                        <p:par>
                          <p:cTn id="63" fill="hold">
                            <p:stCondLst>
                              <p:cond delay="0"/>
                            </p:stCondLst>
                            <p:childTnLst>
                              <p:par>
                                <p:cTn id="64" presetID="47" presetClass="exit" presetSubtype="0" fill="hold" grpId="0" nodeType="clickEffect">
                                  <p:stCondLst>
                                    <p:cond delay="0"/>
                                  </p:stCondLst>
                                  <p:childTnLst>
                                    <p:animEffect transition="out" filter="fade">
                                      <p:cBhvr>
                                        <p:cTn id="65" dur="1000"/>
                                        <p:tgtEl>
                                          <p:spTgt spid="32"/>
                                        </p:tgtEl>
                                      </p:cBhvr>
                                    </p:animEffect>
                                    <p:anim calcmode="lin" valueType="num">
                                      <p:cBhvr>
                                        <p:cTn id="66" dur="1000"/>
                                        <p:tgtEl>
                                          <p:spTgt spid="32"/>
                                        </p:tgtEl>
                                        <p:attrNameLst>
                                          <p:attrName>ppt_x</p:attrName>
                                        </p:attrNameLst>
                                      </p:cBhvr>
                                      <p:tavLst>
                                        <p:tav tm="0">
                                          <p:val>
                                            <p:strVal val="ppt_x"/>
                                          </p:val>
                                        </p:tav>
                                        <p:tav tm="100000">
                                          <p:val>
                                            <p:strVal val="ppt_x"/>
                                          </p:val>
                                        </p:tav>
                                      </p:tavLst>
                                    </p:anim>
                                    <p:anim calcmode="lin" valueType="num">
                                      <p:cBhvr>
                                        <p:cTn id="67" dur="1000"/>
                                        <p:tgtEl>
                                          <p:spTgt spid="32"/>
                                        </p:tgtEl>
                                        <p:attrNameLst>
                                          <p:attrName>ppt_y</p:attrName>
                                        </p:attrNameLst>
                                      </p:cBhvr>
                                      <p:tavLst>
                                        <p:tav tm="0">
                                          <p:val>
                                            <p:strVal val="ppt_y"/>
                                          </p:val>
                                        </p:tav>
                                        <p:tav tm="100000">
                                          <p:val>
                                            <p:strVal val="ppt_y-.1"/>
                                          </p:val>
                                        </p:tav>
                                      </p:tavLst>
                                    </p:anim>
                                    <p:set>
                                      <p:cBhvr>
                                        <p:cTn id="68" dur="1" fill="hold">
                                          <p:stCondLst>
                                            <p:cond delay="999"/>
                                          </p:stCondLst>
                                        </p:cTn>
                                        <p:tgtEl>
                                          <p:spTgt spid="32"/>
                                        </p:tgtEl>
                                        <p:attrNameLst>
                                          <p:attrName>style.visibility</p:attrName>
                                        </p:attrNameLst>
                                      </p:cBhvr>
                                      <p:to>
                                        <p:strVal val="hidden"/>
                                      </p:to>
                                    </p:set>
                                  </p:childTnLst>
                                </p:cTn>
                              </p:par>
                              <p:par>
                                <p:cTn id="69" presetID="47" presetClass="exit" presetSubtype="0" fill="hold" nodeType="withEffect">
                                  <p:stCondLst>
                                    <p:cond delay="0"/>
                                  </p:stCondLst>
                                  <p:childTnLst>
                                    <p:animEffect transition="out" filter="fade">
                                      <p:cBhvr>
                                        <p:cTn id="70" dur="1000"/>
                                        <p:tgtEl>
                                          <p:spTgt spid="10"/>
                                        </p:tgtEl>
                                      </p:cBhvr>
                                    </p:animEffect>
                                    <p:anim calcmode="lin" valueType="num">
                                      <p:cBhvr>
                                        <p:cTn id="71" dur="1000"/>
                                        <p:tgtEl>
                                          <p:spTgt spid="10"/>
                                        </p:tgtEl>
                                        <p:attrNameLst>
                                          <p:attrName>ppt_x</p:attrName>
                                        </p:attrNameLst>
                                      </p:cBhvr>
                                      <p:tavLst>
                                        <p:tav tm="0">
                                          <p:val>
                                            <p:strVal val="ppt_x"/>
                                          </p:val>
                                        </p:tav>
                                        <p:tav tm="100000">
                                          <p:val>
                                            <p:strVal val="ppt_x"/>
                                          </p:val>
                                        </p:tav>
                                      </p:tavLst>
                                    </p:anim>
                                    <p:anim calcmode="lin" valueType="num">
                                      <p:cBhvr>
                                        <p:cTn id="72" dur="1000"/>
                                        <p:tgtEl>
                                          <p:spTgt spid="10"/>
                                        </p:tgtEl>
                                        <p:attrNameLst>
                                          <p:attrName>ppt_y</p:attrName>
                                        </p:attrNameLst>
                                      </p:cBhvr>
                                      <p:tavLst>
                                        <p:tav tm="0">
                                          <p:val>
                                            <p:strVal val="ppt_y"/>
                                          </p:val>
                                        </p:tav>
                                        <p:tav tm="100000">
                                          <p:val>
                                            <p:strVal val="ppt_y-.1"/>
                                          </p:val>
                                        </p:tav>
                                      </p:tavLst>
                                    </p:anim>
                                    <p:set>
                                      <p:cBhvr>
                                        <p:cTn id="73" dur="1" fill="hold">
                                          <p:stCondLst>
                                            <p:cond delay="999"/>
                                          </p:stCondLst>
                                        </p:cTn>
                                        <p:tgtEl>
                                          <p:spTgt spid="10"/>
                                        </p:tgtEl>
                                        <p:attrNameLst>
                                          <p:attrName>style.visibility</p:attrName>
                                        </p:attrNameLst>
                                      </p:cBhvr>
                                      <p:to>
                                        <p:strVal val="hidden"/>
                                      </p:to>
                                    </p:set>
                                  </p:childTnLst>
                                </p:cTn>
                              </p:par>
                            </p:childTnLst>
                          </p:cTn>
                        </p:par>
                        <p:par>
                          <p:cTn id="74" fill="hold">
                            <p:stCondLst>
                              <p:cond delay="1000"/>
                            </p:stCondLst>
                            <p:childTnLst>
                              <p:par>
                                <p:cTn id="75" presetID="1"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21" grpId="0"/>
      <p:bldP spid="32" grpId="0"/>
      <p:bldP spid="20" grpId="0"/>
      <p:bldP spid="19" grpId="0"/>
      <p:bldP spid="22" grpId="0" animBg="1"/>
      <p:bldP spid="23"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12192000" cy="7917976"/>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3810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8458201" y="5486401"/>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152400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8610600" y="4953000"/>
            <a:ext cx="1752600" cy="1752600"/>
          </a:xfrm>
          <a:prstGeom prst="rect">
            <a:avLst/>
          </a:prstGeom>
        </p:spPr>
      </p:pic>
      <p:sp>
        <p:nvSpPr>
          <p:cNvPr id="17" name="Rectangle 16"/>
          <p:cNvSpPr/>
          <p:nvPr/>
        </p:nvSpPr>
        <p:spPr>
          <a:xfrm>
            <a:off x="1524000" y="0"/>
            <a:ext cx="96774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err="1">
                <a:solidFill>
                  <a:srgbClr val="FF0000"/>
                </a:solidFill>
                <a:latin typeface="Times New Roman" panose="02020603050405020304" pitchFamily="18" charset="0"/>
                <a:cs typeface="Times New Roman" panose="02020603050405020304" pitchFamily="18" charset="0"/>
                <a:sym typeface="+mn-ea"/>
              </a:rPr>
              <a:t>Câu </a:t>
            </a:r>
            <a:r>
              <a:rPr lang="en-US" sz="3200" b="1" dirty="0">
                <a:solidFill>
                  <a:srgbClr val="FF0000"/>
                </a:solidFill>
                <a:latin typeface="Times New Roman" panose="02020603050405020304" pitchFamily="18" charset="0"/>
                <a:cs typeface="Times New Roman" panose="02020603050405020304" pitchFamily="18" charset="0"/>
                <a:sym typeface="+mn-ea"/>
              </a:rPr>
              <a:t>4</a:t>
            </a:r>
            <a:r>
              <a:rPr lang="en-US" sz="3200" b="1" dirty="0">
                <a:solidFill>
                  <a:srgbClr val="002060"/>
                </a:solidFill>
                <a:latin typeface="Times New Roman" panose="02020603050405020304" pitchFamily="18" charset="0"/>
                <a:cs typeface="Times New Roman" panose="02020603050405020304" pitchFamily="18" charset="0"/>
                <a:sym typeface="+mn-ea"/>
              </a:rPr>
              <a:t>: Trong các biểu thức sau, biểu thức nào </a:t>
            </a:r>
            <a:r>
              <a:rPr lang="en-US" sz="3200" b="1" u="sng" dirty="0">
                <a:solidFill>
                  <a:srgbClr val="002060"/>
                </a:solidFill>
                <a:latin typeface="Times New Roman" panose="02020603050405020304" pitchFamily="18" charset="0"/>
                <a:cs typeface="Times New Roman" panose="02020603050405020304" pitchFamily="18" charset="0"/>
                <a:sym typeface="+mn-ea"/>
              </a:rPr>
              <a:t>không</a:t>
            </a:r>
            <a:r>
              <a:rPr lang="en-US" sz="3200" b="1" dirty="0">
                <a:solidFill>
                  <a:srgbClr val="002060"/>
                </a:solidFill>
                <a:latin typeface="Times New Roman" panose="02020603050405020304" pitchFamily="18" charset="0"/>
                <a:cs typeface="Times New Roman" panose="02020603050405020304" pitchFamily="18" charset="0"/>
                <a:sym typeface="+mn-ea"/>
              </a:rPr>
              <a:t> là đa thức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9067800" y="5486400"/>
            <a:ext cx="685800"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 D</a:t>
            </a:r>
          </a:p>
        </p:txBody>
      </p:sp>
      <p:pic>
        <p:nvPicPr>
          <p:cNvPr id="16" name="Picture 15" descr="4f942a9486ec68153575dc78a42d480b.png"/>
          <p:cNvPicPr>
            <a:picLocks noChangeAspect="1"/>
          </p:cNvPicPr>
          <p:nvPr/>
        </p:nvPicPr>
        <p:blipFill>
          <a:blip r:embed="rId9" cstate="print"/>
          <a:stretch>
            <a:fillRect/>
          </a:stretch>
        </p:blipFill>
        <p:spPr>
          <a:xfrm>
            <a:off x="-1524000" y="2590800"/>
            <a:ext cx="4114800" cy="3733800"/>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A</a:t>
            </a:r>
          </a:p>
        </p:txBody>
      </p:sp>
      <p:pic>
        <p:nvPicPr>
          <p:cNvPr id="31" name="Picture 30" descr="ca.png"/>
          <p:cNvPicPr>
            <a:picLocks noChangeAspect="1"/>
          </p:cNvPicPr>
          <p:nvPr/>
        </p:nvPicPr>
        <p:blipFill>
          <a:blip r:embed="rId11" cstate="print"/>
          <a:stretch>
            <a:fillRect/>
          </a:stretch>
        </p:blipFill>
        <p:spPr>
          <a:xfrm>
            <a:off x="4572000" y="5791201"/>
            <a:ext cx="533400" cy="473671"/>
          </a:xfrm>
          <a:prstGeom prst="rect">
            <a:avLst/>
          </a:prstGeom>
        </p:spPr>
      </p:pic>
      <p:pic>
        <p:nvPicPr>
          <p:cNvPr id="12" name="Picture 11" descr="e86f050d219b5585368f7ef298c00175.png"/>
          <p:cNvPicPr>
            <a:picLocks noChangeAspect="1"/>
          </p:cNvPicPr>
          <p:nvPr/>
        </p:nvPicPr>
        <p:blipFill>
          <a:blip r:embed="rId12" cstate="print"/>
          <a:stretch>
            <a:fillRect/>
          </a:stretch>
        </p:blipFill>
        <p:spPr>
          <a:xfrm>
            <a:off x="6324600" y="4953000"/>
            <a:ext cx="1676400" cy="1752600"/>
          </a:xfrm>
          <a:prstGeom prst="rect">
            <a:avLst/>
          </a:prstGeom>
        </p:spPr>
      </p:pic>
      <p:sp>
        <p:nvSpPr>
          <p:cNvPr id="20" name="TextBox 19"/>
          <p:cNvSpPr txBox="1"/>
          <p:nvPr/>
        </p:nvSpPr>
        <p:spPr>
          <a:xfrm>
            <a:off x="6781800" y="5562600"/>
            <a:ext cx="685800"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 C</a:t>
            </a:r>
          </a:p>
        </p:txBody>
      </p:sp>
      <p:pic>
        <p:nvPicPr>
          <p:cNvPr id="11" name="Picture 10" descr="e86f050d219b5585368f7ef298c00175.png"/>
          <p:cNvPicPr>
            <a:picLocks noChangeAspect="1"/>
          </p:cNvPicPr>
          <p:nvPr/>
        </p:nvPicPr>
        <p:blipFill>
          <a:blip r:embed="rId13" cstate="print"/>
          <a:stretch>
            <a:fillRect/>
          </a:stretch>
        </p:blipFill>
        <p:spPr>
          <a:xfrm>
            <a:off x="3962400" y="4953000"/>
            <a:ext cx="1752600" cy="1676400"/>
          </a:xfrm>
          <a:prstGeom prst="rect">
            <a:avLst/>
          </a:prstGeom>
        </p:spPr>
      </p:pic>
      <p:sp>
        <p:nvSpPr>
          <p:cNvPr id="19" name="TextBox 18"/>
          <p:cNvSpPr txBox="1"/>
          <p:nvPr/>
        </p:nvSpPr>
        <p:spPr>
          <a:xfrm>
            <a:off x="4343400" y="5486400"/>
            <a:ext cx="685800"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 B</a:t>
            </a:r>
          </a:p>
        </p:txBody>
      </p:sp>
      <p:sp>
        <p:nvSpPr>
          <p:cNvPr id="22" name="Rectangle 21"/>
          <p:cNvSpPr/>
          <p:nvPr/>
        </p:nvSpPr>
        <p:spPr>
          <a:xfrm>
            <a:off x="18288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err="1">
                <a:latin typeface="Times New Roman" panose="02020603050405020304" pitchFamily="18" charset="0"/>
                <a:cs typeface="Times New Roman" panose="02020603050405020304" pitchFamily="18" charset="0"/>
              </a:rPr>
              <a:t>Sai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endParaRPr lang="en-US" b="1" dirty="0">
              <a:latin typeface="Times New Roman" panose="02020603050405020304" pitchFamily="18" charset="0"/>
              <a:cs typeface="Times New Roman" panose="02020603050405020304" pitchFamily="18" charset="0"/>
            </a:endParaRPr>
          </a:p>
        </p:txBody>
      </p:sp>
      <p:sp>
        <p:nvSpPr>
          <p:cNvPr id="23" name="Rectangle 22"/>
          <p:cNvSpPr/>
          <p:nvPr/>
        </p:nvSpPr>
        <p:spPr>
          <a:xfrm>
            <a:off x="8839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err="1">
                <a:latin typeface="Times New Roman" panose="02020603050405020304" pitchFamily="18" charset="0"/>
                <a:cs typeface="Times New Roman" panose="02020603050405020304" pitchFamily="18" charset="0"/>
              </a:rPr>
              <a:t>Sai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endParaRPr lang="en-US" b="1" dirty="0">
              <a:latin typeface="Times New Roman" panose="02020603050405020304" pitchFamily="18" charset="0"/>
              <a:cs typeface="Times New Roman" panose="02020603050405020304" pitchFamily="18" charset="0"/>
            </a:endParaRPr>
          </a:p>
        </p:txBody>
      </p:sp>
      <p:sp>
        <p:nvSpPr>
          <p:cNvPr id="25" name="Rectangle 24"/>
          <p:cNvSpPr/>
          <p:nvPr/>
        </p:nvSpPr>
        <p:spPr>
          <a:xfrm>
            <a:off x="6553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err="1">
                <a:latin typeface="Times New Roman" panose="02020603050405020304" pitchFamily="18" charset="0"/>
                <a:cs typeface="Times New Roman" panose="02020603050405020304" pitchFamily="18" charset="0"/>
              </a:rPr>
              <a:t>Sai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endParaRPr lang="en-US" b="1" dirty="0">
              <a:latin typeface="Times New Roman" panose="02020603050405020304" pitchFamily="18" charset="0"/>
              <a:cs typeface="Times New Roman" panose="02020603050405020304" pitchFamily="18" charset="0"/>
            </a:endParaRPr>
          </a:p>
        </p:txBody>
      </p:sp>
      <p:sp>
        <p:nvSpPr>
          <p:cNvPr id="26" name="Right Arrow 25">
            <a:hlinkClick r:id="rId14" action="ppaction://hlinksldjump"/>
          </p:cNvPr>
          <p:cNvSpPr/>
          <p:nvPr/>
        </p:nvSpPr>
        <p:spPr>
          <a:xfrm>
            <a:off x="10210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EE99C1F3-4E7B-9F1F-C81B-048D58FE7B24}"/>
              </a:ext>
            </a:extLst>
          </p:cNvPr>
          <p:cNvGrpSpPr/>
          <p:nvPr/>
        </p:nvGrpSpPr>
        <p:grpSpPr>
          <a:xfrm>
            <a:off x="2286001" y="1249063"/>
            <a:ext cx="3122295" cy="601345"/>
            <a:chOff x="2286001" y="1249063"/>
            <a:chExt cx="3122295" cy="601345"/>
          </a:xfrm>
        </p:grpSpPr>
        <p:sp>
          <p:nvSpPr>
            <p:cNvPr id="24" name="Rectangle 23"/>
            <p:cNvSpPr/>
            <p:nvPr/>
          </p:nvSpPr>
          <p:spPr>
            <a:xfrm>
              <a:off x="2286001" y="1295400"/>
              <a:ext cx="3122295"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A)</a:t>
              </a:r>
            </a:p>
          </p:txBody>
        </p:sp>
        <p:graphicFrame>
          <p:nvGraphicFramePr>
            <p:cNvPr id="34" name="Object 33"/>
            <p:cNvGraphicFramePr/>
            <p:nvPr>
              <p:extLst>
                <p:ext uri="{D42A27DB-BD31-4B8C-83A1-F6EECF244321}">
                  <p14:modId xmlns:p14="http://schemas.microsoft.com/office/powerpoint/2010/main" val="2191005037"/>
                </p:ext>
              </p:extLst>
            </p:nvPr>
          </p:nvGraphicFramePr>
          <p:xfrm>
            <a:off x="2886710" y="1249063"/>
            <a:ext cx="1463040" cy="601345"/>
          </p:xfrm>
          <a:graphic>
            <a:graphicData uri="http://schemas.openxmlformats.org/presentationml/2006/ole">
              <mc:AlternateContent xmlns:mc="http://schemas.openxmlformats.org/markup-compatibility/2006">
                <mc:Choice xmlns:v="urn:schemas-microsoft-com:vml" Requires="v">
                  <p:oleObj r:id="rId15" imgW="1258570" imgH="557530" progId="Equation.DSMT4">
                    <p:embed/>
                  </p:oleObj>
                </mc:Choice>
                <mc:Fallback>
                  <p:oleObj r:id="rId15" imgW="1258570" imgH="557530" progId="Equation.DSMT4">
                    <p:embed/>
                    <p:pic>
                      <p:nvPicPr>
                        <p:cNvPr id="0" name="Picture 13"/>
                        <p:cNvPicPr/>
                        <p:nvPr/>
                      </p:nvPicPr>
                      <p:blipFill>
                        <a:blip r:embed="rId16"/>
                        <a:stretch>
                          <a:fillRect/>
                        </a:stretch>
                      </p:blipFill>
                      <p:spPr>
                        <a:xfrm>
                          <a:off x="2886710" y="1249063"/>
                          <a:ext cx="1463040" cy="601345"/>
                        </a:xfrm>
                        <a:prstGeom prst="rect">
                          <a:avLst/>
                        </a:prstGeom>
                      </p:spPr>
                    </p:pic>
                  </p:oleObj>
                </mc:Fallback>
              </mc:AlternateContent>
            </a:graphicData>
          </a:graphic>
        </p:graphicFrame>
      </p:grpSp>
      <p:grpSp>
        <p:nvGrpSpPr>
          <p:cNvPr id="15" name="Group 14">
            <a:extLst>
              <a:ext uri="{FF2B5EF4-FFF2-40B4-BE49-F238E27FC236}">
                <a16:creationId xmlns:a16="http://schemas.microsoft.com/office/drawing/2014/main" id="{8D43DF9D-F57A-14BC-73CD-0D9F4AAF8006}"/>
              </a:ext>
            </a:extLst>
          </p:cNvPr>
          <p:cNvGrpSpPr/>
          <p:nvPr/>
        </p:nvGrpSpPr>
        <p:grpSpPr>
          <a:xfrm>
            <a:off x="6248400" y="2057400"/>
            <a:ext cx="3321050" cy="1132840"/>
            <a:chOff x="6248400" y="2057400"/>
            <a:chExt cx="3321050" cy="1132840"/>
          </a:xfrm>
        </p:grpSpPr>
        <p:sp>
          <p:nvSpPr>
            <p:cNvPr id="30" name="Rectangle 29"/>
            <p:cNvSpPr/>
            <p:nvPr/>
          </p:nvSpPr>
          <p:spPr>
            <a:xfrm>
              <a:off x="6248400" y="2057400"/>
              <a:ext cx="3321050" cy="113284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D) </a:t>
              </a:r>
            </a:p>
          </p:txBody>
        </p:sp>
        <p:graphicFrame>
          <p:nvGraphicFramePr>
            <p:cNvPr id="36" name="Object 35"/>
            <p:cNvGraphicFramePr/>
            <p:nvPr>
              <p:extLst>
                <p:ext uri="{D42A27DB-BD31-4B8C-83A1-F6EECF244321}">
                  <p14:modId xmlns:p14="http://schemas.microsoft.com/office/powerpoint/2010/main" val="1873977176"/>
                </p:ext>
              </p:extLst>
            </p:nvPr>
          </p:nvGraphicFramePr>
          <p:xfrm>
            <a:off x="7010401" y="2082166"/>
            <a:ext cx="2165985" cy="1054735"/>
          </p:xfrm>
          <a:graphic>
            <a:graphicData uri="http://schemas.openxmlformats.org/presentationml/2006/ole">
              <mc:AlternateContent xmlns:mc="http://schemas.openxmlformats.org/markup-compatibility/2006">
                <mc:Choice xmlns:v="urn:schemas-microsoft-com:vml" Requires="v">
                  <p:oleObj r:id="rId17" imgW="2179320" imgH="1009650" progId="Equation.DSMT4">
                    <p:embed/>
                  </p:oleObj>
                </mc:Choice>
                <mc:Fallback>
                  <p:oleObj r:id="rId17" imgW="2179320" imgH="1009650" progId="Equation.DSMT4">
                    <p:embed/>
                    <p:pic>
                      <p:nvPicPr>
                        <p:cNvPr id="0" name="Picture 17"/>
                        <p:cNvPicPr/>
                        <p:nvPr/>
                      </p:nvPicPr>
                      <p:blipFill>
                        <a:blip r:embed="rId18"/>
                        <a:stretch>
                          <a:fillRect/>
                        </a:stretch>
                      </p:blipFill>
                      <p:spPr>
                        <a:xfrm>
                          <a:off x="7010401" y="2082166"/>
                          <a:ext cx="2165985" cy="1054735"/>
                        </a:xfrm>
                        <a:prstGeom prst="rect">
                          <a:avLst/>
                        </a:prstGeom>
                      </p:spPr>
                    </p:pic>
                  </p:oleObj>
                </mc:Fallback>
              </mc:AlternateContent>
            </a:graphicData>
          </a:graphic>
        </p:graphicFrame>
      </p:grpSp>
      <p:grpSp>
        <p:nvGrpSpPr>
          <p:cNvPr id="14" name="Group 13">
            <a:extLst>
              <a:ext uri="{FF2B5EF4-FFF2-40B4-BE49-F238E27FC236}">
                <a16:creationId xmlns:a16="http://schemas.microsoft.com/office/drawing/2014/main" id="{AE343343-8625-96C8-6E59-5EEE3A640D93}"/>
              </a:ext>
            </a:extLst>
          </p:cNvPr>
          <p:cNvGrpSpPr/>
          <p:nvPr/>
        </p:nvGrpSpPr>
        <p:grpSpPr>
          <a:xfrm>
            <a:off x="6175376" y="1128553"/>
            <a:ext cx="3394074" cy="707389"/>
            <a:chOff x="6175376" y="1143001"/>
            <a:chExt cx="3394075" cy="707389"/>
          </a:xfrm>
        </p:grpSpPr>
        <p:sp>
          <p:nvSpPr>
            <p:cNvPr id="29" name="Rectangle 28"/>
            <p:cNvSpPr/>
            <p:nvPr/>
          </p:nvSpPr>
          <p:spPr>
            <a:xfrm>
              <a:off x="6175376" y="1188720"/>
              <a:ext cx="3394075" cy="66167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C) </a:t>
              </a:r>
            </a:p>
          </p:txBody>
        </p:sp>
        <p:graphicFrame>
          <p:nvGraphicFramePr>
            <p:cNvPr id="38" name="Object 37"/>
            <p:cNvGraphicFramePr/>
            <p:nvPr>
              <p:extLst>
                <p:ext uri="{D42A27DB-BD31-4B8C-83A1-F6EECF244321}">
                  <p14:modId xmlns:p14="http://schemas.microsoft.com/office/powerpoint/2010/main" val="2473785645"/>
                </p:ext>
              </p:extLst>
            </p:nvPr>
          </p:nvGraphicFramePr>
          <p:xfrm>
            <a:off x="6858001" y="1143001"/>
            <a:ext cx="1467485" cy="671195"/>
          </p:xfrm>
          <a:graphic>
            <a:graphicData uri="http://schemas.openxmlformats.org/presentationml/2006/ole">
              <mc:AlternateContent xmlns:mc="http://schemas.openxmlformats.org/markup-compatibility/2006">
                <mc:Choice xmlns:v="urn:schemas-microsoft-com:vml" Requires="v">
                  <p:oleObj r:id="rId19" imgW="1471295" imgH="623570" progId="Equation.DSMT4">
                    <p:embed/>
                  </p:oleObj>
                </mc:Choice>
                <mc:Fallback>
                  <p:oleObj r:id="rId19" imgW="1471295" imgH="623570" progId="Equation.DSMT4">
                    <p:embed/>
                    <p:pic>
                      <p:nvPicPr>
                        <p:cNvPr id="0" name="Picture 32"/>
                        <p:cNvPicPr/>
                        <p:nvPr/>
                      </p:nvPicPr>
                      <p:blipFill>
                        <a:blip r:embed="rId20"/>
                        <a:stretch>
                          <a:fillRect/>
                        </a:stretch>
                      </p:blipFill>
                      <p:spPr>
                        <a:xfrm>
                          <a:off x="6858001" y="1143001"/>
                          <a:ext cx="1467485" cy="671195"/>
                        </a:xfrm>
                        <a:prstGeom prst="rect">
                          <a:avLst/>
                        </a:prstGeom>
                      </p:spPr>
                    </p:pic>
                  </p:oleObj>
                </mc:Fallback>
              </mc:AlternateContent>
            </a:graphicData>
          </a:graphic>
        </p:graphicFrame>
      </p:grpSp>
      <p:grpSp>
        <p:nvGrpSpPr>
          <p:cNvPr id="3" name="Group 2">
            <a:extLst>
              <a:ext uri="{FF2B5EF4-FFF2-40B4-BE49-F238E27FC236}">
                <a16:creationId xmlns:a16="http://schemas.microsoft.com/office/drawing/2014/main" id="{D975D24B-4188-13BF-F00A-0A2AB48199A0}"/>
              </a:ext>
            </a:extLst>
          </p:cNvPr>
          <p:cNvGrpSpPr/>
          <p:nvPr/>
        </p:nvGrpSpPr>
        <p:grpSpPr>
          <a:xfrm>
            <a:off x="2286000" y="2018666"/>
            <a:ext cx="3122295" cy="1181735"/>
            <a:chOff x="2362201" y="2018666"/>
            <a:chExt cx="3122295" cy="1181735"/>
          </a:xfrm>
        </p:grpSpPr>
        <p:sp>
          <p:nvSpPr>
            <p:cNvPr id="28" name="Rectangle 27"/>
            <p:cNvSpPr/>
            <p:nvPr/>
          </p:nvSpPr>
          <p:spPr>
            <a:xfrm>
              <a:off x="2362201" y="2057401"/>
              <a:ext cx="3122295" cy="104711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B) </a:t>
              </a:r>
            </a:p>
          </p:txBody>
        </p:sp>
        <p:graphicFrame>
          <p:nvGraphicFramePr>
            <p:cNvPr id="40" name="Object 39"/>
            <p:cNvGraphicFramePr/>
            <p:nvPr>
              <p:extLst>
                <p:ext uri="{D42A27DB-BD31-4B8C-83A1-F6EECF244321}">
                  <p14:modId xmlns:p14="http://schemas.microsoft.com/office/powerpoint/2010/main" val="2918849675"/>
                </p:ext>
              </p:extLst>
            </p:nvPr>
          </p:nvGraphicFramePr>
          <p:xfrm>
            <a:off x="3048000" y="2018666"/>
            <a:ext cx="1005840" cy="1181735"/>
          </p:xfrm>
          <a:graphic>
            <a:graphicData uri="http://schemas.openxmlformats.org/presentationml/2006/ole">
              <mc:AlternateContent xmlns:mc="http://schemas.openxmlformats.org/markup-compatibility/2006">
                <mc:Choice xmlns:v="urn:schemas-microsoft-com:vml" Requires="v">
                  <p:oleObj r:id="rId21" imgW="1007745" imgH="1005205" progId="Equation.DSMT4">
                    <p:embed/>
                  </p:oleObj>
                </mc:Choice>
                <mc:Fallback>
                  <p:oleObj r:id="rId21" imgW="1007745" imgH="1005205" progId="Equation.DSMT4">
                    <p:embed/>
                    <p:pic>
                      <p:nvPicPr>
                        <p:cNvPr id="0" name="Picture 2"/>
                        <p:cNvPicPr/>
                        <p:nvPr/>
                      </p:nvPicPr>
                      <p:blipFill>
                        <a:blip r:embed="rId22"/>
                        <a:stretch>
                          <a:fillRect/>
                        </a:stretch>
                      </p:blipFill>
                      <p:spPr>
                        <a:xfrm>
                          <a:off x="3048000" y="2018666"/>
                          <a:ext cx="1005840" cy="1181735"/>
                        </a:xfrm>
                        <a:prstGeom prst="rect">
                          <a:avLst/>
                        </a:prstGeom>
                      </p:spPr>
                    </p:pic>
                  </p:oleObj>
                </mc:Fallback>
              </mc:AlternateContent>
            </a:graphicData>
          </a:graphic>
        </p:graphicFrame>
      </p:grpSp>
      <p:sp>
        <p:nvSpPr>
          <p:cNvPr id="2" name="Right Arrow 25">
            <a:hlinkClick r:id="" action="ppaction://hlinkshowjump?jump=nextslide"/>
            <a:extLst>
              <a:ext uri="{FF2B5EF4-FFF2-40B4-BE49-F238E27FC236}">
                <a16:creationId xmlns:a16="http://schemas.microsoft.com/office/drawing/2014/main" id="{8878A211-4343-92EC-6EE1-3430FF7D7BF4}"/>
              </a:ext>
            </a:extLst>
          </p:cNvPr>
          <p:cNvSpPr/>
          <p:nvPr/>
        </p:nvSpPr>
        <p:spPr>
          <a:xfrm>
            <a:off x="10814452" y="5850891"/>
            <a:ext cx="1231095" cy="633464"/>
          </a:xfrm>
          <a:prstGeom prst="rightArrow">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1000" fill="hold"/>
                                        <p:tgtEl>
                                          <p:spTgt spid="16"/>
                                        </p:tgtEl>
                                        <p:attrNameLst>
                                          <p:attrName>ppt_x</p:attrName>
                                          <p:attrName>ppt_y</p:attrName>
                                        </p:attrNameLst>
                                      </p:cBhvr>
                                      <p:rCtr x="28300" y="3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47" presetClass="exit" presetSubtype="0" fill="hold" grpId="0" nodeType="clickEffect">
                                  <p:stCondLst>
                                    <p:cond delay="0"/>
                                  </p:stCondLst>
                                  <p:childTnLst>
                                    <p:animEffect transition="out" filter="fade">
                                      <p:cBhvr>
                                        <p:cTn id="11" dur="1000"/>
                                        <p:tgtEl>
                                          <p:spTgt spid="19"/>
                                        </p:tgtEl>
                                      </p:cBhvr>
                                    </p:animEffect>
                                    <p:anim calcmode="lin" valueType="num">
                                      <p:cBhvr>
                                        <p:cTn id="12" dur="1000"/>
                                        <p:tgtEl>
                                          <p:spTgt spid="19"/>
                                        </p:tgtEl>
                                        <p:attrNameLst>
                                          <p:attrName>ppt_x</p:attrName>
                                        </p:attrNameLst>
                                      </p:cBhvr>
                                      <p:tavLst>
                                        <p:tav tm="0">
                                          <p:val>
                                            <p:strVal val="ppt_x"/>
                                          </p:val>
                                        </p:tav>
                                        <p:tav tm="100000">
                                          <p:val>
                                            <p:strVal val="ppt_x"/>
                                          </p:val>
                                        </p:tav>
                                      </p:tavLst>
                                    </p:anim>
                                    <p:anim calcmode="lin" valueType="num">
                                      <p:cBhvr>
                                        <p:cTn id="13" dur="1000"/>
                                        <p:tgtEl>
                                          <p:spTgt spid="19"/>
                                        </p:tgtEl>
                                        <p:attrNameLst>
                                          <p:attrName>ppt_y</p:attrName>
                                        </p:attrNameLst>
                                      </p:cBhvr>
                                      <p:tavLst>
                                        <p:tav tm="0">
                                          <p:val>
                                            <p:strVal val="ppt_y"/>
                                          </p:val>
                                        </p:tav>
                                        <p:tav tm="100000">
                                          <p:val>
                                            <p:strVal val="ppt_y-.1"/>
                                          </p:val>
                                        </p:tav>
                                      </p:tavLst>
                                    </p:anim>
                                    <p:set>
                                      <p:cBhvr>
                                        <p:cTn id="14"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dung .wav"/>
                                        </p:tgtEl>
                                      </p:cMediaNode>
                                    </p:audio>
                                  </p:subTnLst>
                                </p:cTn>
                              </p:par>
                              <p:par>
                                <p:cTn id="15" presetID="47" presetClass="exit" presetSubtype="0" fill="hold" nodeType="withEffect">
                                  <p:stCondLst>
                                    <p:cond delay="0"/>
                                  </p:stCondLst>
                                  <p:childTnLst>
                                    <p:animEffect transition="out" filter="fade">
                                      <p:cBhvr>
                                        <p:cTn id="16" dur="1000"/>
                                        <p:tgtEl>
                                          <p:spTgt spid="11"/>
                                        </p:tgtEl>
                                      </p:cBhvr>
                                    </p:animEffect>
                                    <p:anim calcmode="lin" valueType="num">
                                      <p:cBhvr>
                                        <p:cTn id="17" dur="1000"/>
                                        <p:tgtEl>
                                          <p:spTgt spid="11"/>
                                        </p:tgtEl>
                                        <p:attrNameLst>
                                          <p:attrName>ppt_x</p:attrName>
                                        </p:attrNameLst>
                                      </p:cBhvr>
                                      <p:tavLst>
                                        <p:tav tm="0">
                                          <p:val>
                                            <p:strVal val="ppt_x"/>
                                          </p:val>
                                        </p:tav>
                                        <p:tav tm="100000">
                                          <p:val>
                                            <p:strVal val="ppt_x"/>
                                          </p:val>
                                        </p:tav>
                                      </p:tavLst>
                                    </p:anim>
                                    <p:anim calcmode="lin" valueType="num">
                                      <p:cBhvr>
                                        <p:cTn id="18" dur="1000"/>
                                        <p:tgtEl>
                                          <p:spTgt spid="11"/>
                                        </p:tgtEl>
                                        <p:attrNameLst>
                                          <p:attrName>ppt_y</p:attrName>
                                        </p:attrNameLst>
                                      </p:cBhvr>
                                      <p:tavLst>
                                        <p:tav tm="0">
                                          <p:val>
                                            <p:strVal val="ppt_y"/>
                                          </p:val>
                                        </p:tav>
                                        <p:tav tm="100000">
                                          <p:val>
                                            <p:strVal val="ppt_y-.1"/>
                                          </p:val>
                                        </p:tav>
                                      </p:tavLst>
                                    </p:anim>
                                    <p:set>
                                      <p:cBhvr>
                                        <p:cTn id="19" dur="1" fill="hold">
                                          <p:stCondLst>
                                            <p:cond delay="999"/>
                                          </p:stCondLst>
                                        </p:cTn>
                                        <p:tgtEl>
                                          <p:spTgt spid="11"/>
                                        </p:tgtEl>
                                        <p:attrNameLst>
                                          <p:attrName>style.visibility</p:attrName>
                                        </p:attrNameLst>
                                      </p:cBhvr>
                                      <p:to>
                                        <p:strVal val="hidden"/>
                                      </p:to>
                                    </p:set>
                                  </p:childTnLst>
                                </p:cTn>
                              </p:par>
                            </p:childTnLst>
                          </p:cTn>
                        </p:par>
                        <p:par>
                          <p:cTn id="20" fill="hold">
                            <p:stCondLst>
                              <p:cond delay="1000"/>
                            </p:stCondLst>
                            <p:childTnLst>
                              <p:par>
                                <p:cTn id="21" presetID="0" presetClass="path" presetSubtype="0" accel="50000" decel="50000" fill="hold" nodeType="afterEffect">
                                  <p:stCondLst>
                                    <p:cond delay="0"/>
                                  </p:stCondLst>
                                  <p:childTnLst>
                                    <p:animMotion origin="layout" path="M 5E-6 -8.14815E-6 C 0.05105 0.00416 0.10209 0.00833 0.14219 -0.01876 C 0.1823 -0.04584 0.22483 -0.11945 0.24063 -0.16251 C 0.25643 -0.20556 0.25834 -0.26366 0.23751 -0.27709 C 0.21667 -0.29052 0.13751 -0.25556 0.11563 -0.24376 C 0.09376 -0.23195 0.10001 -0.21922 0.10626 -0.20626 " pathEditMode="relative" ptsTypes="aaaaaA">
                                      <p:cBhvr>
                                        <p:cTn id="22" dur="2000" fill="hold"/>
                                        <p:tgtEl>
                                          <p:spTgt spid="31"/>
                                        </p:tgtEl>
                                        <p:attrNameLst>
                                          <p:attrName>ppt_x</p:attrName>
                                          <p:attrName>ppt_y</p:attrName>
                                        </p:attrNameLst>
                                      </p:cBhvr>
                                    </p:animMotion>
                                  </p:childTnLst>
                                </p:cTn>
                              </p:par>
                            </p:childTnLst>
                          </p:cTn>
                        </p:par>
                        <p:par>
                          <p:cTn id="23" fill="hold">
                            <p:stCondLst>
                              <p:cond delay="3000"/>
                            </p:stCondLst>
                            <p:childTnLst>
                              <p:par>
                                <p:cTn id="24" presetID="47" presetClass="exit" presetSubtype="0" fill="hold" nodeType="afterEffect">
                                  <p:stCondLst>
                                    <p:cond delay="0"/>
                                  </p:stCondLst>
                                  <p:childTnLst>
                                    <p:animEffect transition="out" filter="fade">
                                      <p:cBhvr>
                                        <p:cTn id="25" dur="2000"/>
                                        <p:tgtEl>
                                          <p:spTgt spid="31"/>
                                        </p:tgtEl>
                                      </p:cBhvr>
                                    </p:animEffect>
                                    <p:anim calcmode="lin" valueType="num">
                                      <p:cBhvr>
                                        <p:cTn id="26" dur="2000"/>
                                        <p:tgtEl>
                                          <p:spTgt spid="31"/>
                                        </p:tgtEl>
                                        <p:attrNameLst>
                                          <p:attrName>ppt_x</p:attrName>
                                        </p:attrNameLst>
                                      </p:cBhvr>
                                      <p:tavLst>
                                        <p:tav tm="0">
                                          <p:val>
                                            <p:strVal val="ppt_x"/>
                                          </p:val>
                                        </p:tav>
                                        <p:tav tm="100000">
                                          <p:val>
                                            <p:strVal val="ppt_x"/>
                                          </p:val>
                                        </p:tav>
                                      </p:tavLst>
                                    </p:anim>
                                    <p:anim calcmode="lin" valueType="num">
                                      <p:cBhvr>
                                        <p:cTn id="27" dur="2000"/>
                                        <p:tgtEl>
                                          <p:spTgt spid="31"/>
                                        </p:tgtEl>
                                        <p:attrNameLst>
                                          <p:attrName>ppt_y</p:attrName>
                                        </p:attrNameLst>
                                      </p:cBhvr>
                                      <p:tavLst>
                                        <p:tav tm="0">
                                          <p:val>
                                            <p:strVal val="ppt_y"/>
                                          </p:val>
                                        </p:tav>
                                        <p:tav tm="100000">
                                          <p:val>
                                            <p:strVal val="ppt_y-.1"/>
                                          </p:val>
                                        </p:tav>
                                      </p:tavLst>
                                    </p:anim>
                                    <p:set>
                                      <p:cBhvr>
                                        <p:cTn id="28"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47" presetClass="exit" presetSubtype="0" fill="hold" grpId="0" nodeType="clickEffect">
                                  <p:stCondLst>
                                    <p:cond delay="0"/>
                                  </p:stCondLst>
                                  <p:childTnLst>
                                    <p:animEffect transition="out" filter="fade">
                                      <p:cBhvr>
                                        <p:cTn id="33" dur="1000"/>
                                        <p:tgtEl>
                                          <p:spTgt spid="20"/>
                                        </p:tgtEl>
                                      </p:cBhvr>
                                    </p:animEffect>
                                    <p:anim calcmode="lin" valueType="num">
                                      <p:cBhvr>
                                        <p:cTn id="34" dur="1000"/>
                                        <p:tgtEl>
                                          <p:spTgt spid="20"/>
                                        </p:tgtEl>
                                        <p:attrNameLst>
                                          <p:attrName>ppt_x</p:attrName>
                                        </p:attrNameLst>
                                      </p:cBhvr>
                                      <p:tavLst>
                                        <p:tav tm="0">
                                          <p:val>
                                            <p:strVal val="ppt_x"/>
                                          </p:val>
                                        </p:tav>
                                        <p:tav tm="100000">
                                          <p:val>
                                            <p:strVal val="ppt_x"/>
                                          </p:val>
                                        </p:tav>
                                      </p:tavLst>
                                    </p:anim>
                                    <p:anim calcmode="lin" valueType="num">
                                      <p:cBhvr>
                                        <p:cTn id="35" dur="1000"/>
                                        <p:tgtEl>
                                          <p:spTgt spid="20"/>
                                        </p:tgtEl>
                                        <p:attrNameLst>
                                          <p:attrName>ppt_y</p:attrName>
                                        </p:attrNameLst>
                                      </p:cBhvr>
                                      <p:tavLst>
                                        <p:tav tm="0">
                                          <p:val>
                                            <p:strVal val="ppt_y"/>
                                          </p:val>
                                        </p:tav>
                                        <p:tav tm="100000">
                                          <p:val>
                                            <p:strVal val="ppt_y-.1"/>
                                          </p:val>
                                        </p:tav>
                                      </p:tavLst>
                                    </p:anim>
                                    <p:set>
                                      <p:cBhvr>
                                        <p:cTn id="36" dur="1" fill="hold">
                                          <p:stCondLst>
                                            <p:cond delay="999"/>
                                          </p:stCondLst>
                                        </p:cTn>
                                        <p:tgtEl>
                                          <p:spTgt spid="20"/>
                                        </p:tgtEl>
                                        <p:attrNameLst>
                                          <p:attrName>style.visibility</p:attrName>
                                        </p:attrNameLst>
                                      </p:cBhvr>
                                      <p:to>
                                        <p:strVal val="hidden"/>
                                      </p:to>
                                    </p:set>
                                  </p:childTnLst>
                                </p:cTn>
                              </p:par>
                              <p:par>
                                <p:cTn id="37" presetID="47" presetClass="exit" presetSubtype="0" fill="hold" nodeType="withEffect">
                                  <p:stCondLst>
                                    <p:cond delay="0"/>
                                  </p:stCondLst>
                                  <p:childTnLst>
                                    <p:animEffect transition="out" filter="fade">
                                      <p:cBhvr>
                                        <p:cTn id="38" dur="1000"/>
                                        <p:tgtEl>
                                          <p:spTgt spid="12"/>
                                        </p:tgtEl>
                                      </p:cBhvr>
                                    </p:animEffect>
                                    <p:anim calcmode="lin" valueType="num">
                                      <p:cBhvr>
                                        <p:cTn id="39" dur="1000"/>
                                        <p:tgtEl>
                                          <p:spTgt spid="12"/>
                                        </p:tgtEl>
                                        <p:attrNameLst>
                                          <p:attrName>ppt_x</p:attrName>
                                        </p:attrNameLst>
                                      </p:cBhvr>
                                      <p:tavLst>
                                        <p:tav tm="0">
                                          <p:val>
                                            <p:strVal val="ppt_x"/>
                                          </p:val>
                                        </p:tav>
                                        <p:tav tm="100000">
                                          <p:val>
                                            <p:strVal val="ppt_x"/>
                                          </p:val>
                                        </p:tav>
                                      </p:tavLst>
                                    </p:anim>
                                    <p:anim calcmode="lin" valueType="num">
                                      <p:cBhvr>
                                        <p:cTn id="40" dur="1000"/>
                                        <p:tgtEl>
                                          <p:spTgt spid="12"/>
                                        </p:tgtEl>
                                        <p:attrNameLst>
                                          <p:attrName>ppt_y</p:attrName>
                                        </p:attrNameLst>
                                      </p:cBhvr>
                                      <p:tavLst>
                                        <p:tav tm="0">
                                          <p:val>
                                            <p:strVal val="ppt_y"/>
                                          </p:val>
                                        </p:tav>
                                        <p:tav tm="100000">
                                          <p:val>
                                            <p:strVal val="ppt_y-.1"/>
                                          </p:val>
                                        </p:tav>
                                      </p:tavLst>
                                    </p:anim>
                                    <p:set>
                                      <p:cBhvr>
                                        <p:cTn id="41" dur="1" fill="hold">
                                          <p:stCondLst>
                                            <p:cond delay="999"/>
                                          </p:stCondLst>
                                        </p:cTn>
                                        <p:tgtEl>
                                          <p:spTgt spid="12"/>
                                        </p:tgtEl>
                                        <p:attrNameLst>
                                          <p:attrName>style.visibility</p:attrName>
                                        </p:attrNameLst>
                                      </p:cBhvr>
                                      <p:to>
                                        <p:strVal val="hidden"/>
                                      </p:to>
                                    </p:set>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47" presetClass="exit" presetSubtype="0" fill="hold" grpId="0" nodeType="clickEffect">
                                  <p:stCondLst>
                                    <p:cond delay="0"/>
                                  </p:stCondLst>
                                  <p:childTnLst>
                                    <p:animEffect transition="out" filter="fade">
                                      <p:cBhvr>
                                        <p:cTn id="49" dur="1000"/>
                                        <p:tgtEl>
                                          <p:spTgt spid="21"/>
                                        </p:tgtEl>
                                      </p:cBhvr>
                                    </p:animEffect>
                                    <p:anim calcmode="lin" valueType="num">
                                      <p:cBhvr>
                                        <p:cTn id="50" dur="1000"/>
                                        <p:tgtEl>
                                          <p:spTgt spid="21"/>
                                        </p:tgtEl>
                                        <p:attrNameLst>
                                          <p:attrName>ppt_x</p:attrName>
                                        </p:attrNameLst>
                                      </p:cBhvr>
                                      <p:tavLst>
                                        <p:tav tm="0">
                                          <p:val>
                                            <p:strVal val="ppt_x"/>
                                          </p:val>
                                        </p:tav>
                                        <p:tav tm="100000">
                                          <p:val>
                                            <p:strVal val="ppt_x"/>
                                          </p:val>
                                        </p:tav>
                                      </p:tavLst>
                                    </p:anim>
                                    <p:anim calcmode="lin" valueType="num">
                                      <p:cBhvr>
                                        <p:cTn id="51" dur="1000"/>
                                        <p:tgtEl>
                                          <p:spTgt spid="21"/>
                                        </p:tgtEl>
                                        <p:attrNameLst>
                                          <p:attrName>ppt_y</p:attrName>
                                        </p:attrNameLst>
                                      </p:cBhvr>
                                      <p:tavLst>
                                        <p:tav tm="0">
                                          <p:val>
                                            <p:strVal val="ppt_y"/>
                                          </p:val>
                                        </p:tav>
                                        <p:tav tm="100000">
                                          <p:val>
                                            <p:strVal val="ppt_y-.1"/>
                                          </p:val>
                                        </p:tav>
                                      </p:tavLst>
                                    </p:anim>
                                    <p:set>
                                      <p:cBhvr>
                                        <p:cTn id="52" dur="1" fill="hold">
                                          <p:stCondLst>
                                            <p:cond delay="999"/>
                                          </p:stCondLst>
                                        </p:cTn>
                                        <p:tgtEl>
                                          <p:spTgt spid="21"/>
                                        </p:tgtEl>
                                        <p:attrNameLst>
                                          <p:attrName>style.visibility</p:attrName>
                                        </p:attrNameLst>
                                      </p:cBhvr>
                                      <p:to>
                                        <p:strVal val="hidden"/>
                                      </p:to>
                                    </p:set>
                                  </p:childTnLst>
                                </p:cTn>
                              </p:par>
                              <p:par>
                                <p:cTn id="53" presetID="47" presetClass="exit" presetSubtype="0" fill="hold" nodeType="withEffect">
                                  <p:stCondLst>
                                    <p:cond delay="0"/>
                                  </p:stCondLst>
                                  <p:childTnLst>
                                    <p:animEffect transition="out" filter="fade">
                                      <p:cBhvr>
                                        <p:cTn id="54" dur="1000"/>
                                        <p:tgtEl>
                                          <p:spTgt spid="13"/>
                                        </p:tgtEl>
                                      </p:cBhvr>
                                    </p:animEffect>
                                    <p:anim calcmode="lin" valueType="num">
                                      <p:cBhvr>
                                        <p:cTn id="55" dur="1000"/>
                                        <p:tgtEl>
                                          <p:spTgt spid="13"/>
                                        </p:tgtEl>
                                        <p:attrNameLst>
                                          <p:attrName>ppt_x</p:attrName>
                                        </p:attrNameLst>
                                      </p:cBhvr>
                                      <p:tavLst>
                                        <p:tav tm="0">
                                          <p:val>
                                            <p:strVal val="ppt_x"/>
                                          </p:val>
                                        </p:tav>
                                        <p:tav tm="100000">
                                          <p:val>
                                            <p:strVal val="ppt_x"/>
                                          </p:val>
                                        </p:tav>
                                      </p:tavLst>
                                    </p:anim>
                                    <p:anim calcmode="lin" valueType="num">
                                      <p:cBhvr>
                                        <p:cTn id="56" dur="1000"/>
                                        <p:tgtEl>
                                          <p:spTgt spid="13"/>
                                        </p:tgtEl>
                                        <p:attrNameLst>
                                          <p:attrName>ppt_y</p:attrName>
                                        </p:attrNameLst>
                                      </p:cBhvr>
                                      <p:tavLst>
                                        <p:tav tm="0">
                                          <p:val>
                                            <p:strVal val="ppt_y"/>
                                          </p:val>
                                        </p:tav>
                                        <p:tav tm="100000">
                                          <p:val>
                                            <p:strVal val="ppt_y-.1"/>
                                          </p:val>
                                        </p:tav>
                                      </p:tavLst>
                                    </p:anim>
                                    <p:set>
                                      <p:cBhvr>
                                        <p:cTn id="57" dur="1" fill="hold">
                                          <p:stCondLst>
                                            <p:cond delay="999"/>
                                          </p:stCondLst>
                                        </p:cTn>
                                        <p:tgtEl>
                                          <p:spTgt spid="13"/>
                                        </p:tgtEl>
                                        <p:attrNameLst>
                                          <p:attrName>style.visibility</p:attrName>
                                        </p:attrNameLst>
                                      </p:cBhvr>
                                      <p:to>
                                        <p:strVal val="hidden"/>
                                      </p:to>
                                    </p:set>
                                  </p:childTnLst>
                                </p:cTn>
                              </p:par>
                            </p:childTnLst>
                          </p:cTn>
                        </p:par>
                        <p:par>
                          <p:cTn id="58" fill="hold">
                            <p:stCondLst>
                              <p:cond delay="1000"/>
                            </p:stCondLst>
                            <p:childTnLst>
                              <p:par>
                                <p:cTn id="59" presetID="1"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61" restart="whenNotActive" fill="hold" evtFilter="cancelBubble" nodeType="interactiveSeq">
                <p:stCondLst>
                  <p:cond evt="onClick" delay="0">
                    <p:tgtEl>
                      <p:spTgt spid="32"/>
                    </p:tgtEl>
                  </p:cond>
                </p:stCondLst>
                <p:endSync evt="end" delay="0">
                  <p:rtn val="all"/>
                </p:endSync>
                <p:childTnLst>
                  <p:par>
                    <p:cTn id="62" fill="hold">
                      <p:stCondLst>
                        <p:cond delay="0"/>
                      </p:stCondLst>
                      <p:childTnLst>
                        <p:par>
                          <p:cTn id="63" fill="hold">
                            <p:stCondLst>
                              <p:cond delay="0"/>
                            </p:stCondLst>
                            <p:childTnLst>
                              <p:par>
                                <p:cTn id="64" presetID="47" presetClass="exit" presetSubtype="0" fill="hold" grpId="0" nodeType="clickEffect">
                                  <p:stCondLst>
                                    <p:cond delay="0"/>
                                  </p:stCondLst>
                                  <p:childTnLst>
                                    <p:animEffect transition="out" filter="fade">
                                      <p:cBhvr>
                                        <p:cTn id="65" dur="1000"/>
                                        <p:tgtEl>
                                          <p:spTgt spid="32"/>
                                        </p:tgtEl>
                                      </p:cBhvr>
                                    </p:animEffect>
                                    <p:anim calcmode="lin" valueType="num">
                                      <p:cBhvr>
                                        <p:cTn id="66" dur="1000"/>
                                        <p:tgtEl>
                                          <p:spTgt spid="32"/>
                                        </p:tgtEl>
                                        <p:attrNameLst>
                                          <p:attrName>ppt_x</p:attrName>
                                        </p:attrNameLst>
                                      </p:cBhvr>
                                      <p:tavLst>
                                        <p:tav tm="0">
                                          <p:val>
                                            <p:strVal val="ppt_x"/>
                                          </p:val>
                                        </p:tav>
                                        <p:tav tm="100000">
                                          <p:val>
                                            <p:strVal val="ppt_x"/>
                                          </p:val>
                                        </p:tav>
                                      </p:tavLst>
                                    </p:anim>
                                    <p:anim calcmode="lin" valueType="num">
                                      <p:cBhvr>
                                        <p:cTn id="67" dur="1000"/>
                                        <p:tgtEl>
                                          <p:spTgt spid="32"/>
                                        </p:tgtEl>
                                        <p:attrNameLst>
                                          <p:attrName>ppt_y</p:attrName>
                                        </p:attrNameLst>
                                      </p:cBhvr>
                                      <p:tavLst>
                                        <p:tav tm="0">
                                          <p:val>
                                            <p:strVal val="ppt_y"/>
                                          </p:val>
                                        </p:tav>
                                        <p:tav tm="100000">
                                          <p:val>
                                            <p:strVal val="ppt_y-.1"/>
                                          </p:val>
                                        </p:tav>
                                      </p:tavLst>
                                    </p:anim>
                                    <p:set>
                                      <p:cBhvr>
                                        <p:cTn id="68" dur="1" fill="hold">
                                          <p:stCondLst>
                                            <p:cond delay="999"/>
                                          </p:stCondLst>
                                        </p:cTn>
                                        <p:tgtEl>
                                          <p:spTgt spid="32"/>
                                        </p:tgtEl>
                                        <p:attrNameLst>
                                          <p:attrName>style.visibility</p:attrName>
                                        </p:attrNameLst>
                                      </p:cBhvr>
                                      <p:to>
                                        <p:strVal val="hidden"/>
                                      </p:to>
                                    </p:set>
                                  </p:childTnLst>
                                </p:cTn>
                              </p:par>
                              <p:par>
                                <p:cTn id="69" presetID="47" presetClass="exit" presetSubtype="0" fill="hold" nodeType="withEffect">
                                  <p:stCondLst>
                                    <p:cond delay="0"/>
                                  </p:stCondLst>
                                  <p:childTnLst>
                                    <p:animEffect transition="out" filter="fade">
                                      <p:cBhvr>
                                        <p:cTn id="70" dur="1000"/>
                                        <p:tgtEl>
                                          <p:spTgt spid="10"/>
                                        </p:tgtEl>
                                      </p:cBhvr>
                                    </p:animEffect>
                                    <p:anim calcmode="lin" valueType="num">
                                      <p:cBhvr>
                                        <p:cTn id="71" dur="1000"/>
                                        <p:tgtEl>
                                          <p:spTgt spid="10"/>
                                        </p:tgtEl>
                                        <p:attrNameLst>
                                          <p:attrName>ppt_x</p:attrName>
                                        </p:attrNameLst>
                                      </p:cBhvr>
                                      <p:tavLst>
                                        <p:tav tm="0">
                                          <p:val>
                                            <p:strVal val="ppt_x"/>
                                          </p:val>
                                        </p:tav>
                                        <p:tav tm="100000">
                                          <p:val>
                                            <p:strVal val="ppt_x"/>
                                          </p:val>
                                        </p:tav>
                                      </p:tavLst>
                                    </p:anim>
                                    <p:anim calcmode="lin" valueType="num">
                                      <p:cBhvr>
                                        <p:cTn id="72" dur="1000"/>
                                        <p:tgtEl>
                                          <p:spTgt spid="10"/>
                                        </p:tgtEl>
                                        <p:attrNameLst>
                                          <p:attrName>ppt_y</p:attrName>
                                        </p:attrNameLst>
                                      </p:cBhvr>
                                      <p:tavLst>
                                        <p:tav tm="0">
                                          <p:val>
                                            <p:strVal val="ppt_y"/>
                                          </p:val>
                                        </p:tav>
                                        <p:tav tm="100000">
                                          <p:val>
                                            <p:strVal val="ppt_y-.1"/>
                                          </p:val>
                                        </p:tav>
                                      </p:tavLst>
                                    </p:anim>
                                    <p:set>
                                      <p:cBhvr>
                                        <p:cTn id="73" dur="1" fill="hold">
                                          <p:stCondLst>
                                            <p:cond delay="999"/>
                                          </p:stCondLst>
                                        </p:cTn>
                                        <p:tgtEl>
                                          <p:spTgt spid="10"/>
                                        </p:tgtEl>
                                        <p:attrNameLst>
                                          <p:attrName>style.visibility</p:attrName>
                                        </p:attrNameLst>
                                      </p:cBhvr>
                                      <p:to>
                                        <p:strVal val="hidden"/>
                                      </p:to>
                                    </p:set>
                                  </p:childTnLst>
                                </p:cTn>
                              </p:par>
                            </p:childTnLst>
                          </p:cTn>
                        </p:par>
                        <p:par>
                          <p:cTn id="74" fill="hold">
                            <p:stCondLst>
                              <p:cond delay="1000"/>
                            </p:stCondLst>
                            <p:childTnLst>
                              <p:par>
                                <p:cTn id="75" presetID="1"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21" grpId="0"/>
      <p:bldP spid="32" grpId="0"/>
      <p:bldP spid="20" grpId="0"/>
      <p:bldP spid="19" grpId="0"/>
      <p:bldP spid="22" grpId="0" bldLvl="0" animBg="1"/>
      <p:bldP spid="23" grpId="0" bldLvl="0" animBg="1"/>
      <p:bldP spid="2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3810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8458201" y="5486401"/>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152400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8610600" y="4953000"/>
            <a:ext cx="1752600" cy="1752600"/>
          </a:xfrm>
          <a:prstGeom prst="rect">
            <a:avLst/>
          </a:prstGeom>
        </p:spPr>
      </p:pic>
      <p:sp>
        <p:nvSpPr>
          <p:cNvPr id="21" name="TextBox 20"/>
          <p:cNvSpPr txBox="1"/>
          <p:nvPr/>
        </p:nvSpPr>
        <p:spPr>
          <a:xfrm>
            <a:off x="9067800" y="5486400"/>
            <a:ext cx="685800"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 D</a:t>
            </a:r>
          </a:p>
        </p:txBody>
      </p:sp>
      <p:sp>
        <p:nvSpPr>
          <p:cNvPr id="24" name="Rectangle 23"/>
          <p:cNvSpPr/>
          <p:nvPr/>
        </p:nvSpPr>
        <p:spPr>
          <a:xfrm>
            <a:off x="2362200" y="998803"/>
            <a:ext cx="2743200" cy="914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A)</a:t>
            </a:r>
            <a:r>
              <a:rPr lang="en-US" sz="3200" dirty="0">
                <a:solidFill>
                  <a:srgbClr val="002060"/>
                </a:solidFill>
                <a:latin typeface="Times New Roman" panose="02020603050405020304" pitchFamily="18" charset="0"/>
                <a:cs typeface="Times New Roman" panose="02020603050405020304" pitchFamily="18" charset="0"/>
              </a:rPr>
              <a:t> 8</a:t>
            </a:r>
          </a:p>
        </p:txBody>
      </p:sp>
      <p:sp>
        <p:nvSpPr>
          <p:cNvPr id="28" name="Rectangle 27"/>
          <p:cNvSpPr/>
          <p:nvPr/>
        </p:nvSpPr>
        <p:spPr>
          <a:xfrm>
            <a:off x="2362200" y="2057400"/>
            <a:ext cx="2743200" cy="914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B</a:t>
            </a:r>
            <a:r>
              <a:rPr lang="en-US" sz="3200" b="1">
                <a:solidFill>
                  <a:srgbClr val="002060"/>
                </a:solidFill>
                <a:latin typeface="Times New Roman" panose="02020603050405020304" pitchFamily="18" charset="0"/>
                <a:cs typeface="Times New Roman" panose="02020603050405020304" pitchFamily="18" charset="0"/>
              </a:rPr>
              <a:t>)</a:t>
            </a:r>
            <a:r>
              <a:rPr lang="en-US" sz="3200">
                <a:solidFill>
                  <a:srgbClr val="002060"/>
                </a:solidFill>
                <a:latin typeface="Times New Roman" panose="02020603050405020304" pitchFamily="18" charset="0"/>
                <a:cs typeface="Times New Roman" panose="02020603050405020304" pitchFamily="18" charset="0"/>
              </a:rPr>
              <a:t> - 8</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6515100" y="1012825"/>
            <a:ext cx="2743200" cy="914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C</a:t>
            </a:r>
            <a:r>
              <a:rPr lang="en-US" sz="3200" b="1">
                <a:solidFill>
                  <a:srgbClr val="002060"/>
                </a:solidFill>
                <a:latin typeface="Times New Roman" panose="02020603050405020304" pitchFamily="18" charset="0"/>
                <a:cs typeface="Times New Roman" panose="02020603050405020304" pitchFamily="18" charset="0"/>
              </a:rPr>
              <a:t>)</a:t>
            </a:r>
            <a:r>
              <a:rPr lang="en-US" sz="3200">
                <a:solidFill>
                  <a:srgbClr val="002060"/>
                </a:solidFill>
                <a:latin typeface="Times New Roman" panose="02020603050405020304" pitchFamily="18" charset="0"/>
                <a:cs typeface="Times New Roman" panose="02020603050405020304" pitchFamily="18" charset="0"/>
              </a:rPr>
              <a:t> - 4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515100" y="2057400"/>
            <a:ext cx="2743200" cy="914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solidFill>
                  <a:srgbClr val="002060"/>
                </a:solidFill>
                <a:latin typeface="Times New Roman" panose="02020603050405020304" pitchFamily="18" charset="0"/>
                <a:cs typeface="Times New Roman" panose="02020603050405020304" pitchFamily="18" charset="0"/>
              </a:rPr>
              <a:t>D)</a:t>
            </a:r>
            <a:r>
              <a:rPr lang="en-US" sz="3200" dirty="0">
                <a:solidFill>
                  <a:srgbClr val="002060"/>
                </a:solidFill>
                <a:latin typeface="Times New Roman" panose="02020603050405020304" pitchFamily="18" charset="0"/>
                <a:cs typeface="Times New Roman" panose="02020603050405020304" pitchFamily="18" charset="0"/>
              </a:rPr>
              <a:t> 4</a:t>
            </a:r>
          </a:p>
        </p:txBody>
      </p:sp>
      <p:pic>
        <p:nvPicPr>
          <p:cNvPr id="16" name="Picture 15" descr="4f942a9486ec68153575dc78a42d480b.png"/>
          <p:cNvPicPr>
            <a:picLocks noChangeAspect="1"/>
          </p:cNvPicPr>
          <p:nvPr/>
        </p:nvPicPr>
        <p:blipFill>
          <a:blip r:embed="rId9" cstate="print"/>
          <a:stretch>
            <a:fillRect/>
          </a:stretch>
        </p:blipFill>
        <p:spPr>
          <a:xfrm>
            <a:off x="-1524000" y="2590800"/>
            <a:ext cx="4114800" cy="3733800"/>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A</a:t>
            </a:r>
          </a:p>
        </p:txBody>
      </p:sp>
      <p:pic>
        <p:nvPicPr>
          <p:cNvPr id="31" name="Picture 30" descr="ca.png"/>
          <p:cNvPicPr>
            <a:picLocks noChangeAspect="1"/>
          </p:cNvPicPr>
          <p:nvPr/>
        </p:nvPicPr>
        <p:blipFill>
          <a:blip r:embed="rId11" cstate="print"/>
          <a:stretch>
            <a:fillRect/>
          </a:stretch>
        </p:blipFill>
        <p:spPr>
          <a:xfrm>
            <a:off x="6858000" y="5850891"/>
            <a:ext cx="533400" cy="473671"/>
          </a:xfrm>
          <a:prstGeom prst="rect">
            <a:avLst/>
          </a:prstGeom>
        </p:spPr>
      </p:pic>
      <p:pic>
        <p:nvPicPr>
          <p:cNvPr id="12" name="Picture 11" descr="e86f050d219b5585368f7ef298c00175.png"/>
          <p:cNvPicPr>
            <a:picLocks noChangeAspect="1"/>
          </p:cNvPicPr>
          <p:nvPr/>
        </p:nvPicPr>
        <p:blipFill>
          <a:blip r:embed="rId12" cstate="print"/>
          <a:stretch>
            <a:fillRect/>
          </a:stretch>
        </p:blipFill>
        <p:spPr>
          <a:xfrm>
            <a:off x="6400800" y="5159375"/>
            <a:ext cx="1676400" cy="1752600"/>
          </a:xfrm>
          <a:prstGeom prst="rect">
            <a:avLst/>
          </a:prstGeom>
        </p:spPr>
      </p:pic>
      <p:sp>
        <p:nvSpPr>
          <p:cNvPr id="20" name="TextBox 19"/>
          <p:cNvSpPr txBox="1"/>
          <p:nvPr/>
        </p:nvSpPr>
        <p:spPr>
          <a:xfrm>
            <a:off x="6629400" y="5638800"/>
            <a:ext cx="685800"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 C</a:t>
            </a:r>
          </a:p>
        </p:txBody>
      </p:sp>
      <p:pic>
        <p:nvPicPr>
          <p:cNvPr id="11" name="Picture 10" descr="e86f050d219b5585368f7ef298c00175.png"/>
          <p:cNvPicPr>
            <a:picLocks noChangeAspect="1"/>
          </p:cNvPicPr>
          <p:nvPr/>
        </p:nvPicPr>
        <p:blipFill>
          <a:blip r:embed="rId13" cstate="print"/>
          <a:stretch>
            <a:fillRect/>
          </a:stretch>
        </p:blipFill>
        <p:spPr>
          <a:xfrm>
            <a:off x="3962400" y="5078730"/>
            <a:ext cx="1752600" cy="1676400"/>
          </a:xfrm>
          <a:prstGeom prst="rect">
            <a:avLst/>
          </a:prstGeom>
        </p:spPr>
      </p:pic>
      <p:sp>
        <p:nvSpPr>
          <p:cNvPr id="19" name="TextBox 18"/>
          <p:cNvSpPr txBox="1"/>
          <p:nvPr/>
        </p:nvSpPr>
        <p:spPr>
          <a:xfrm>
            <a:off x="4343400" y="5540375"/>
            <a:ext cx="685800"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 B</a:t>
            </a:r>
          </a:p>
        </p:txBody>
      </p:sp>
      <p:sp>
        <p:nvSpPr>
          <p:cNvPr id="22" name="Rectangle 21"/>
          <p:cNvSpPr/>
          <p:nvPr/>
        </p:nvSpPr>
        <p:spPr>
          <a:xfrm>
            <a:off x="18288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err="1">
                <a:latin typeface="Times New Roman" panose="02020603050405020304" pitchFamily="18" charset="0"/>
                <a:cs typeface="Times New Roman" panose="02020603050405020304" pitchFamily="18" charset="0"/>
              </a:rPr>
              <a:t>Sai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endParaRPr lang="en-US" b="1" dirty="0">
              <a:latin typeface="Times New Roman" panose="02020603050405020304" pitchFamily="18" charset="0"/>
              <a:cs typeface="Times New Roman" panose="02020603050405020304" pitchFamily="18" charset="0"/>
            </a:endParaRPr>
          </a:p>
        </p:txBody>
      </p:sp>
      <p:sp>
        <p:nvSpPr>
          <p:cNvPr id="23" name="Rectangle 22"/>
          <p:cNvSpPr/>
          <p:nvPr/>
        </p:nvSpPr>
        <p:spPr>
          <a:xfrm>
            <a:off x="8839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err="1">
                <a:latin typeface="Times New Roman" panose="02020603050405020304" pitchFamily="18" charset="0"/>
                <a:cs typeface="Times New Roman" panose="02020603050405020304" pitchFamily="18" charset="0"/>
              </a:rPr>
              <a:t>Sai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endParaRPr lang="en-US" b="1" dirty="0">
              <a:latin typeface="Times New Roman" panose="02020603050405020304" pitchFamily="18" charset="0"/>
              <a:cs typeface="Times New Roman" panose="02020603050405020304" pitchFamily="18" charset="0"/>
            </a:endParaRPr>
          </a:p>
        </p:txBody>
      </p:sp>
      <p:sp>
        <p:nvSpPr>
          <p:cNvPr id="25" name="Rectangle 24"/>
          <p:cNvSpPr/>
          <p:nvPr/>
        </p:nvSpPr>
        <p:spPr>
          <a:xfrm>
            <a:off x="4133850" y="55626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err="1">
                <a:latin typeface="Times New Roman" panose="02020603050405020304" pitchFamily="18" charset="0"/>
                <a:cs typeface="Times New Roman" panose="02020603050405020304" pitchFamily="18" charset="0"/>
              </a:rPr>
              <a:t>Sai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endParaRPr lang="en-US" b="1" dirty="0">
              <a:latin typeface="Times New Roman" panose="02020603050405020304" pitchFamily="18" charset="0"/>
              <a:cs typeface="Times New Roman" panose="02020603050405020304" pitchFamily="18" charset="0"/>
            </a:endParaRPr>
          </a:p>
        </p:txBody>
      </p:sp>
      <p:sp>
        <p:nvSpPr>
          <p:cNvPr id="26" name="Right Arrow 25">
            <a:hlinkClick r:id="rId14" action="ppaction://hlinksldjump"/>
          </p:cNvPr>
          <p:cNvSpPr/>
          <p:nvPr/>
        </p:nvSpPr>
        <p:spPr>
          <a:xfrm>
            <a:off x="10210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14453ACE-B0ED-142F-6E9A-CD031D37DF04}"/>
              </a:ext>
            </a:extLst>
          </p:cNvPr>
          <p:cNvGrpSpPr/>
          <p:nvPr/>
        </p:nvGrpSpPr>
        <p:grpSpPr>
          <a:xfrm>
            <a:off x="1524000" y="0"/>
            <a:ext cx="9144000" cy="1219200"/>
            <a:chOff x="1524000" y="0"/>
            <a:chExt cx="9144000" cy="1219200"/>
          </a:xfrm>
        </p:grpSpPr>
        <p:sp>
          <p:nvSpPr>
            <p:cNvPr id="17" name="Rectangle 16"/>
            <p:cNvSpPr/>
            <p:nvPr/>
          </p:nvSpPr>
          <p:spPr>
            <a:xfrm>
              <a:off x="152400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sym typeface="+mn-ea"/>
                </a:rPr>
                <a:t>Câu</a:t>
              </a:r>
              <a:r>
                <a:rPr lang="en-US" sz="3200" b="1" dirty="0">
                  <a:solidFill>
                    <a:srgbClr val="FF0000"/>
                  </a:solidFill>
                  <a:latin typeface="Times New Roman" panose="02020603050405020304" pitchFamily="18" charset="0"/>
                  <a:cs typeface="Times New Roman" panose="02020603050405020304" pitchFamily="18" charset="0"/>
                  <a:sym typeface="+mn-ea"/>
                </a:rPr>
                <a:t> 5: </a:t>
              </a:r>
              <a:r>
                <a:rPr lang="en-US" sz="3200" dirty="0">
                  <a:solidFill>
                    <a:schemeClr val="tx1"/>
                  </a:solidFill>
                  <a:latin typeface="Times New Roman" panose="02020603050405020304" pitchFamily="18" charset="0"/>
                  <a:cs typeface="Times New Roman" panose="02020603050405020304" pitchFamily="18" charset="0"/>
                  <a:sym typeface="+mn-ea"/>
                </a:rPr>
                <a:t>Giá trị của </a:t>
              </a:r>
              <a:r>
                <a:rPr lang="en-US" sz="3200">
                  <a:solidFill>
                    <a:schemeClr val="tx1"/>
                  </a:solidFill>
                  <a:latin typeface="Times New Roman" panose="02020603050405020304" pitchFamily="18" charset="0"/>
                  <a:cs typeface="Times New Roman" panose="02020603050405020304" pitchFamily="18" charset="0"/>
                  <a:sym typeface="+mn-ea"/>
                </a:rPr>
                <a:t>đa thức                   tại          là</a:t>
              </a:r>
              <a:endParaRPr lang="en-US"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34" name="Object 33"/>
            <p:cNvGraphicFramePr/>
            <p:nvPr>
              <p:extLst>
                <p:ext uri="{D42A27DB-BD31-4B8C-83A1-F6EECF244321}">
                  <p14:modId xmlns:p14="http://schemas.microsoft.com/office/powerpoint/2010/main" val="2103009771"/>
                </p:ext>
              </p:extLst>
            </p:nvPr>
          </p:nvGraphicFramePr>
          <p:xfrm>
            <a:off x="6461760" y="289560"/>
            <a:ext cx="1920240" cy="548640"/>
          </p:xfrm>
          <a:graphic>
            <a:graphicData uri="http://schemas.openxmlformats.org/presentationml/2006/ole">
              <mc:AlternateContent xmlns:mc="http://schemas.openxmlformats.org/markup-compatibility/2006">
                <mc:Choice xmlns:v="urn:schemas-microsoft-com:vml" Requires="v">
                  <p:oleObj r:id="rId15" imgW="1223645" imgH="546100" progId="Equation.DSMT4">
                    <p:embed/>
                  </p:oleObj>
                </mc:Choice>
                <mc:Fallback>
                  <p:oleObj r:id="rId15" imgW="1223645" imgH="546100" progId="Equation.DSMT4">
                    <p:embed/>
                    <p:pic>
                      <p:nvPicPr>
                        <p:cNvPr id="0" name="Picture 2"/>
                        <p:cNvPicPr/>
                        <p:nvPr/>
                      </p:nvPicPr>
                      <p:blipFill>
                        <a:blip r:embed="rId16"/>
                        <a:stretch>
                          <a:fillRect/>
                        </a:stretch>
                      </p:blipFill>
                      <p:spPr>
                        <a:xfrm>
                          <a:off x="6461760" y="289560"/>
                          <a:ext cx="1920240" cy="548640"/>
                        </a:xfrm>
                        <a:prstGeom prst="rect">
                          <a:avLst/>
                        </a:prstGeom>
                      </p:spPr>
                    </p:pic>
                  </p:oleObj>
                </mc:Fallback>
              </mc:AlternateContent>
            </a:graphicData>
          </a:graphic>
        </p:graphicFrame>
        <p:graphicFrame>
          <p:nvGraphicFramePr>
            <p:cNvPr id="36" name="Object 35"/>
            <p:cNvGraphicFramePr/>
            <p:nvPr>
              <p:extLst>
                <p:ext uri="{D42A27DB-BD31-4B8C-83A1-F6EECF244321}">
                  <p14:modId xmlns:p14="http://schemas.microsoft.com/office/powerpoint/2010/main" val="3593667750"/>
                </p:ext>
              </p:extLst>
            </p:nvPr>
          </p:nvGraphicFramePr>
          <p:xfrm>
            <a:off x="8763000" y="381000"/>
            <a:ext cx="914400" cy="457200"/>
          </p:xfrm>
          <a:graphic>
            <a:graphicData uri="http://schemas.openxmlformats.org/presentationml/2006/ole">
              <mc:AlternateContent xmlns:mc="http://schemas.openxmlformats.org/markup-compatibility/2006">
                <mc:Choice xmlns:v="urn:schemas-microsoft-com:vml" Requires="v">
                  <p:oleObj r:id="rId17" imgW="748665" imgH="445135" progId="Equation.DSMT4">
                    <p:embed/>
                  </p:oleObj>
                </mc:Choice>
                <mc:Fallback>
                  <p:oleObj r:id="rId17" imgW="748665" imgH="445135" progId="Equation.DSMT4">
                    <p:embed/>
                    <p:pic>
                      <p:nvPicPr>
                        <p:cNvPr id="0" name="Picture 13"/>
                        <p:cNvPicPr/>
                        <p:nvPr/>
                      </p:nvPicPr>
                      <p:blipFill>
                        <a:blip r:embed="rId18"/>
                        <a:stretch>
                          <a:fillRect/>
                        </a:stretch>
                      </p:blipFill>
                      <p:spPr>
                        <a:xfrm>
                          <a:off x="8763000" y="381000"/>
                          <a:ext cx="914400" cy="457200"/>
                        </a:xfrm>
                        <a:prstGeom prst="rect">
                          <a:avLst/>
                        </a:prstGeom>
                      </p:spPr>
                    </p:pic>
                  </p:oleObj>
                </mc:Fallback>
              </mc:AlternateContent>
            </a:graphicData>
          </a:graphic>
        </p:graphicFrame>
      </p:grpSp>
      <p:sp>
        <p:nvSpPr>
          <p:cNvPr id="2" name="Right Arrow 25">
            <a:hlinkClick r:id="" action="ppaction://hlinkshowjump?jump=nextslide"/>
            <a:extLst>
              <a:ext uri="{FF2B5EF4-FFF2-40B4-BE49-F238E27FC236}">
                <a16:creationId xmlns:a16="http://schemas.microsoft.com/office/drawing/2014/main" id="{47426603-3E91-2224-EA74-91FD2E9FF447}"/>
              </a:ext>
            </a:extLst>
          </p:cNvPr>
          <p:cNvSpPr/>
          <p:nvPr/>
        </p:nvSpPr>
        <p:spPr>
          <a:xfrm>
            <a:off x="10814452" y="5850891"/>
            <a:ext cx="1231095" cy="633464"/>
          </a:xfrm>
          <a:prstGeom prst="rightArrow">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1000" fill="hold"/>
                                        <p:tgtEl>
                                          <p:spTgt spid="16"/>
                                        </p:tgtEl>
                                        <p:attrNameLst>
                                          <p:attrName>ppt_x</p:attrName>
                                          <p:attrName>ppt_y</p:attrName>
                                        </p:attrNameLst>
                                      </p:cBhvr>
                                      <p:rCtr x="28300" y="3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47" presetClass="exit" presetSubtype="0" fill="hold" grpId="0" nodeType="clickEffect">
                                  <p:stCondLst>
                                    <p:cond delay="0"/>
                                  </p:stCondLst>
                                  <p:childTnLst>
                                    <p:animEffect transition="out" filter="fade">
                                      <p:cBhvr>
                                        <p:cTn id="11" dur="1000"/>
                                        <p:tgtEl>
                                          <p:spTgt spid="19"/>
                                        </p:tgtEl>
                                      </p:cBhvr>
                                    </p:animEffect>
                                    <p:anim calcmode="lin" valueType="num">
                                      <p:cBhvr>
                                        <p:cTn id="12" dur="1000"/>
                                        <p:tgtEl>
                                          <p:spTgt spid="19"/>
                                        </p:tgtEl>
                                        <p:attrNameLst>
                                          <p:attrName>ppt_x</p:attrName>
                                        </p:attrNameLst>
                                      </p:cBhvr>
                                      <p:tavLst>
                                        <p:tav tm="0">
                                          <p:val>
                                            <p:strVal val="ppt_x"/>
                                          </p:val>
                                        </p:tav>
                                        <p:tav tm="100000">
                                          <p:val>
                                            <p:strVal val="ppt_x"/>
                                          </p:val>
                                        </p:tav>
                                      </p:tavLst>
                                    </p:anim>
                                    <p:anim calcmode="lin" valueType="num">
                                      <p:cBhvr>
                                        <p:cTn id="13" dur="1000"/>
                                        <p:tgtEl>
                                          <p:spTgt spid="19"/>
                                        </p:tgtEl>
                                        <p:attrNameLst>
                                          <p:attrName>ppt_y</p:attrName>
                                        </p:attrNameLst>
                                      </p:cBhvr>
                                      <p:tavLst>
                                        <p:tav tm="0">
                                          <p:val>
                                            <p:strVal val="ppt_y"/>
                                          </p:val>
                                        </p:tav>
                                        <p:tav tm="100000">
                                          <p:val>
                                            <p:strVal val="ppt_y-.1"/>
                                          </p:val>
                                        </p:tav>
                                      </p:tavLst>
                                    </p:anim>
                                    <p:set>
                                      <p:cBhvr>
                                        <p:cTn id="14" dur="1" fill="hold">
                                          <p:stCondLst>
                                            <p:cond delay="999"/>
                                          </p:stCondLst>
                                        </p:cTn>
                                        <p:tgtEl>
                                          <p:spTgt spid="19"/>
                                        </p:tgtEl>
                                        <p:attrNameLst>
                                          <p:attrName>style.visibility</p:attrName>
                                        </p:attrNameLst>
                                      </p:cBhvr>
                                      <p:to>
                                        <p:strVal val="hidden"/>
                                      </p:to>
                                    </p:set>
                                  </p:childTnLst>
                                </p:cTn>
                              </p:par>
                              <p:par>
                                <p:cTn id="15" presetID="47" presetClass="exit" presetSubtype="0" fill="hold" nodeType="withEffect">
                                  <p:stCondLst>
                                    <p:cond delay="0"/>
                                  </p:stCondLst>
                                  <p:childTnLst>
                                    <p:animEffect transition="out" filter="fade">
                                      <p:cBhvr>
                                        <p:cTn id="16" dur="1000"/>
                                        <p:tgtEl>
                                          <p:spTgt spid="11"/>
                                        </p:tgtEl>
                                      </p:cBhvr>
                                    </p:animEffect>
                                    <p:anim calcmode="lin" valueType="num">
                                      <p:cBhvr>
                                        <p:cTn id="17" dur="1000"/>
                                        <p:tgtEl>
                                          <p:spTgt spid="11"/>
                                        </p:tgtEl>
                                        <p:attrNameLst>
                                          <p:attrName>ppt_x</p:attrName>
                                        </p:attrNameLst>
                                      </p:cBhvr>
                                      <p:tavLst>
                                        <p:tav tm="0">
                                          <p:val>
                                            <p:strVal val="ppt_x"/>
                                          </p:val>
                                        </p:tav>
                                        <p:tav tm="100000">
                                          <p:val>
                                            <p:strVal val="ppt_x"/>
                                          </p:val>
                                        </p:tav>
                                      </p:tavLst>
                                    </p:anim>
                                    <p:anim calcmode="lin" valueType="num">
                                      <p:cBhvr>
                                        <p:cTn id="18" dur="1000"/>
                                        <p:tgtEl>
                                          <p:spTgt spid="11"/>
                                        </p:tgtEl>
                                        <p:attrNameLst>
                                          <p:attrName>ppt_y</p:attrName>
                                        </p:attrNameLst>
                                      </p:cBhvr>
                                      <p:tavLst>
                                        <p:tav tm="0">
                                          <p:val>
                                            <p:strVal val="ppt_y"/>
                                          </p:val>
                                        </p:tav>
                                        <p:tav tm="100000">
                                          <p:val>
                                            <p:strVal val="ppt_y-.1"/>
                                          </p:val>
                                        </p:tav>
                                      </p:tavLst>
                                    </p:anim>
                                    <p:set>
                                      <p:cBhvr>
                                        <p:cTn id="19" dur="1" fill="hold">
                                          <p:stCondLst>
                                            <p:cond delay="999"/>
                                          </p:stCondLst>
                                        </p:cTn>
                                        <p:tgtEl>
                                          <p:spTgt spid="11"/>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20"/>
                    </p:tgtEl>
                  </p:cond>
                </p:stCondLst>
                <p:endSync evt="end" delay="0">
                  <p:rtn val="all"/>
                </p:endSync>
                <p:childTnLst>
                  <p:par>
                    <p:cTn id="24" fill="hold">
                      <p:stCondLst>
                        <p:cond delay="0"/>
                      </p:stCondLst>
                      <p:childTnLst>
                        <p:par>
                          <p:cTn id="25" fill="hold">
                            <p:stCondLst>
                              <p:cond delay="0"/>
                            </p:stCondLst>
                            <p:childTnLst>
                              <p:par>
                                <p:cTn id="26" presetID="47" presetClass="exit" presetSubtype="0" fill="hold" grpId="0" nodeType="clickEffect">
                                  <p:stCondLst>
                                    <p:cond delay="0"/>
                                  </p:stCondLst>
                                  <p:childTnLst>
                                    <p:animEffect transition="out" filter="fade">
                                      <p:cBhvr>
                                        <p:cTn id="27" dur="1000"/>
                                        <p:tgtEl>
                                          <p:spTgt spid="20"/>
                                        </p:tgtEl>
                                      </p:cBhvr>
                                    </p:animEffect>
                                    <p:anim calcmode="lin" valueType="num">
                                      <p:cBhvr>
                                        <p:cTn id="28" dur="1000"/>
                                        <p:tgtEl>
                                          <p:spTgt spid="20"/>
                                        </p:tgtEl>
                                        <p:attrNameLst>
                                          <p:attrName>ppt_x</p:attrName>
                                        </p:attrNameLst>
                                      </p:cBhvr>
                                      <p:tavLst>
                                        <p:tav tm="0">
                                          <p:val>
                                            <p:strVal val="ppt_x"/>
                                          </p:val>
                                        </p:tav>
                                        <p:tav tm="100000">
                                          <p:val>
                                            <p:strVal val="ppt_x"/>
                                          </p:val>
                                        </p:tav>
                                      </p:tavLst>
                                    </p:anim>
                                    <p:anim calcmode="lin" valueType="num">
                                      <p:cBhvr>
                                        <p:cTn id="29" dur="1000"/>
                                        <p:tgtEl>
                                          <p:spTgt spid="20"/>
                                        </p:tgtEl>
                                        <p:attrNameLst>
                                          <p:attrName>ppt_y</p:attrName>
                                        </p:attrNameLst>
                                      </p:cBhvr>
                                      <p:tavLst>
                                        <p:tav tm="0">
                                          <p:val>
                                            <p:strVal val="ppt_y"/>
                                          </p:val>
                                        </p:tav>
                                        <p:tav tm="100000">
                                          <p:val>
                                            <p:strVal val="ppt_y-.1"/>
                                          </p:val>
                                        </p:tav>
                                      </p:tavLst>
                                    </p:anim>
                                    <p:set>
                                      <p:cBhvr>
                                        <p:cTn id="30" dur="1" fill="hold">
                                          <p:stCondLst>
                                            <p:cond delay="999"/>
                                          </p:stCondLst>
                                        </p:cTn>
                                        <p:tgtEl>
                                          <p:spTgt spid="20"/>
                                        </p:tgtEl>
                                        <p:attrNameLst>
                                          <p:attrName>style.visibility</p:attrName>
                                        </p:attrNameLst>
                                      </p:cBhvr>
                                      <p:to>
                                        <p:strVal val="hidden"/>
                                      </p:to>
                                    </p:set>
                                  </p:childTnLst>
                                  <p:subTnLst>
                                    <p:audio>
                                      <p:cMediaNode>
                                        <p:cTn display="1" masterRel="sameClick">
                                          <p:stCondLst>
                                            <p:cond evt="begin" delay="0">
                                              <p:tn val="26"/>
                                            </p:cond>
                                          </p:stCondLst>
                                          <p:endCondLst>
                                            <p:cond evt="onStopAudio" delay="0">
                                              <p:tgtEl>
                                                <p:sldTgt/>
                                              </p:tgtEl>
                                            </p:cond>
                                          </p:endCondLst>
                                        </p:cTn>
                                        <p:tgtEl>
                                          <p:sndTgt r:embed="rId3" name="dung .wav"/>
                                        </p:tgtEl>
                                      </p:cMediaNode>
                                    </p:audio>
                                  </p:subTnLst>
                                </p:cTn>
                              </p:par>
                              <p:par>
                                <p:cTn id="31" presetID="47" presetClass="exit" presetSubtype="0" fill="hold" nodeType="withEffect">
                                  <p:stCondLst>
                                    <p:cond delay="0"/>
                                  </p:stCondLst>
                                  <p:childTnLst>
                                    <p:animEffect transition="out" filter="fade">
                                      <p:cBhvr>
                                        <p:cTn id="32" dur="1000"/>
                                        <p:tgtEl>
                                          <p:spTgt spid="12"/>
                                        </p:tgtEl>
                                      </p:cBhvr>
                                    </p:animEffect>
                                    <p:anim calcmode="lin" valueType="num">
                                      <p:cBhvr>
                                        <p:cTn id="33" dur="1000"/>
                                        <p:tgtEl>
                                          <p:spTgt spid="12"/>
                                        </p:tgtEl>
                                        <p:attrNameLst>
                                          <p:attrName>ppt_x</p:attrName>
                                        </p:attrNameLst>
                                      </p:cBhvr>
                                      <p:tavLst>
                                        <p:tav tm="0">
                                          <p:val>
                                            <p:strVal val="ppt_x"/>
                                          </p:val>
                                        </p:tav>
                                        <p:tav tm="100000">
                                          <p:val>
                                            <p:strVal val="ppt_x"/>
                                          </p:val>
                                        </p:tav>
                                      </p:tavLst>
                                    </p:anim>
                                    <p:anim calcmode="lin" valueType="num">
                                      <p:cBhvr>
                                        <p:cTn id="34" dur="1000"/>
                                        <p:tgtEl>
                                          <p:spTgt spid="12"/>
                                        </p:tgtEl>
                                        <p:attrNameLst>
                                          <p:attrName>ppt_y</p:attrName>
                                        </p:attrNameLst>
                                      </p:cBhvr>
                                      <p:tavLst>
                                        <p:tav tm="0">
                                          <p:val>
                                            <p:strVal val="ppt_y"/>
                                          </p:val>
                                        </p:tav>
                                        <p:tav tm="100000">
                                          <p:val>
                                            <p:strVal val="ppt_y-.1"/>
                                          </p:val>
                                        </p:tav>
                                      </p:tavLst>
                                    </p:anim>
                                    <p:set>
                                      <p:cBhvr>
                                        <p:cTn id="35" dur="1" fill="hold">
                                          <p:stCondLst>
                                            <p:cond delay="999"/>
                                          </p:stCondLst>
                                        </p:cTn>
                                        <p:tgtEl>
                                          <p:spTgt spid="12"/>
                                        </p:tgtEl>
                                        <p:attrNameLst>
                                          <p:attrName>style.visibility</p:attrName>
                                        </p:attrNameLst>
                                      </p:cBhvr>
                                      <p:to>
                                        <p:strVal val="hidden"/>
                                      </p:to>
                                    </p:set>
                                  </p:childTnLst>
                                </p:cTn>
                              </p:par>
                            </p:childTnLst>
                          </p:cTn>
                        </p:par>
                        <p:par>
                          <p:cTn id="36" fill="hold">
                            <p:stCondLst>
                              <p:cond delay="1000"/>
                            </p:stCondLst>
                            <p:childTnLst>
                              <p:par>
                                <p:cTn id="37" presetID="43" presetClass="path" presetSubtype="0" accel="50000" decel="50000" fill="hold" nodeType="afterEffect">
                                  <p:stCondLst>
                                    <p:cond delay="0"/>
                                  </p:stCondLst>
                                  <p:childTnLst>
                                    <p:animMotion origin="layout" path="M -2.77612e-05 0 L -0.0816944 0 C -0.118281 0 -0.163361 -0.069 -0.163361 -0.125 L -0.163361 -0.25 " pathEditMode="relative" rAng="0" ptsTypes="">
                                      <p:cBhvr>
                                        <p:cTn id="38" dur="2000" fill="hold"/>
                                        <p:tgtEl>
                                          <p:spTgt spid="31"/>
                                        </p:tgtEl>
                                        <p:attrNameLst>
                                          <p:attrName>ppt_x</p:attrName>
                                          <p:attrName>ppt_y</p:attrName>
                                        </p:attrNameLst>
                                      </p:cBhvr>
                                      <p:rCtr x="-81" y="-125"/>
                                    </p:animMotion>
                                  </p:childTnLst>
                                </p:cTn>
                              </p:par>
                            </p:childTnLst>
                          </p:cTn>
                        </p:par>
                      </p:childTnLst>
                    </p:cTn>
                  </p:par>
                </p:childTnLst>
              </p:cTn>
              <p:nextCondLst>
                <p:cond evt="onClick" delay="0">
                  <p:tgtEl>
                    <p:spTgt spid="20"/>
                  </p:tgtEl>
                </p:cond>
              </p:nextCondLst>
            </p:seq>
            <p:seq concurrent="1" nextAc="seek">
              <p:cTn id="39" restart="whenNotActive" fill="hold" evtFilter="cancelBubble" nodeType="interactiveSeq">
                <p:stCondLst>
                  <p:cond evt="onClick" delay="0">
                    <p:tgtEl>
                      <p:spTgt spid="21"/>
                    </p:tgtEl>
                  </p:cond>
                </p:stCondLst>
                <p:endSync evt="end" delay="0">
                  <p:rtn val="all"/>
                </p:endSync>
                <p:childTnLst>
                  <p:par>
                    <p:cTn id="40" fill="hold">
                      <p:stCondLst>
                        <p:cond delay="0"/>
                      </p:stCondLst>
                      <p:childTnLst>
                        <p:par>
                          <p:cTn id="41" fill="hold">
                            <p:stCondLst>
                              <p:cond delay="0"/>
                            </p:stCondLst>
                            <p:childTnLst>
                              <p:par>
                                <p:cTn id="42" presetID="47" presetClass="exit" presetSubtype="0" fill="hold" grpId="0" nodeType="clickEffect">
                                  <p:stCondLst>
                                    <p:cond delay="0"/>
                                  </p:stCondLst>
                                  <p:childTnLst>
                                    <p:animEffect transition="out" filter="fade">
                                      <p:cBhvr>
                                        <p:cTn id="43" dur="1000"/>
                                        <p:tgtEl>
                                          <p:spTgt spid="21"/>
                                        </p:tgtEl>
                                      </p:cBhvr>
                                    </p:animEffect>
                                    <p:anim calcmode="lin" valueType="num">
                                      <p:cBhvr>
                                        <p:cTn id="44" dur="1000"/>
                                        <p:tgtEl>
                                          <p:spTgt spid="21"/>
                                        </p:tgtEl>
                                        <p:attrNameLst>
                                          <p:attrName>ppt_x</p:attrName>
                                        </p:attrNameLst>
                                      </p:cBhvr>
                                      <p:tavLst>
                                        <p:tav tm="0">
                                          <p:val>
                                            <p:strVal val="ppt_x"/>
                                          </p:val>
                                        </p:tav>
                                        <p:tav tm="100000">
                                          <p:val>
                                            <p:strVal val="ppt_x"/>
                                          </p:val>
                                        </p:tav>
                                      </p:tavLst>
                                    </p:anim>
                                    <p:anim calcmode="lin" valueType="num">
                                      <p:cBhvr>
                                        <p:cTn id="45" dur="1000"/>
                                        <p:tgtEl>
                                          <p:spTgt spid="21"/>
                                        </p:tgtEl>
                                        <p:attrNameLst>
                                          <p:attrName>ppt_y</p:attrName>
                                        </p:attrNameLst>
                                      </p:cBhvr>
                                      <p:tavLst>
                                        <p:tav tm="0">
                                          <p:val>
                                            <p:strVal val="ppt_y"/>
                                          </p:val>
                                        </p:tav>
                                        <p:tav tm="100000">
                                          <p:val>
                                            <p:strVal val="ppt_y-.1"/>
                                          </p:val>
                                        </p:tav>
                                      </p:tavLst>
                                    </p:anim>
                                    <p:set>
                                      <p:cBhvr>
                                        <p:cTn id="46" dur="1" fill="hold">
                                          <p:stCondLst>
                                            <p:cond delay="999"/>
                                          </p:stCondLst>
                                        </p:cTn>
                                        <p:tgtEl>
                                          <p:spTgt spid="21"/>
                                        </p:tgtEl>
                                        <p:attrNameLst>
                                          <p:attrName>style.visibility</p:attrName>
                                        </p:attrNameLst>
                                      </p:cBhvr>
                                      <p:to>
                                        <p:strVal val="hidden"/>
                                      </p:to>
                                    </p:set>
                                  </p:childTnLst>
                                </p:cTn>
                              </p:par>
                              <p:par>
                                <p:cTn id="47" presetID="47" presetClass="exit" presetSubtype="0" fill="hold" nodeType="withEffect">
                                  <p:stCondLst>
                                    <p:cond delay="0"/>
                                  </p:stCondLst>
                                  <p:childTnLst>
                                    <p:animEffect transition="out" filter="fade">
                                      <p:cBhvr>
                                        <p:cTn id="48" dur="1000"/>
                                        <p:tgtEl>
                                          <p:spTgt spid="13"/>
                                        </p:tgtEl>
                                      </p:cBhvr>
                                    </p:animEffect>
                                    <p:anim calcmode="lin" valueType="num">
                                      <p:cBhvr>
                                        <p:cTn id="49" dur="1000"/>
                                        <p:tgtEl>
                                          <p:spTgt spid="13"/>
                                        </p:tgtEl>
                                        <p:attrNameLst>
                                          <p:attrName>ppt_x</p:attrName>
                                        </p:attrNameLst>
                                      </p:cBhvr>
                                      <p:tavLst>
                                        <p:tav tm="0">
                                          <p:val>
                                            <p:strVal val="ppt_x"/>
                                          </p:val>
                                        </p:tav>
                                        <p:tav tm="100000">
                                          <p:val>
                                            <p:strVal val="ppt_x"/>
                                          </p:val>
                                        </p:tav>
                                      </p:tavLst>
                                    </p:anim>
                                    <p:anim calcmode="lin" valueType="num">
                                      <p:cBhvr>
                                        <p:cTn id="50" dur="1000"/>
                                        <p:tgtEl>
                                          <p:spTgt spid="13"/>
                                        </p:tgtEl>
                                        <p:attrNameLst>
                                          <p:attrName>ppt_y</p:attrName>
                                        </p:attrNameLst>
                                      </p:cBhvr>
                                      <p:tavLst>
                                        <p:tav tm="0">
                                          <p:val>
                                            <p:strVal val="ppt_y"/>
                                          </p:val>
                                        </p:tav>
                                        <p:tav tm="100000">
                                          <p:val>
                                            <p:strVal val="ppt_y-.1"/>
                                          </p:val>
                                        </p:tav>
                                      </p:tavLst>
                                    </p:anim>
                                    <p:set>
                                      <p:cBhvr>
                                        <p:cTn id="51" dur="1" fill="hold">
                                          <p:stCondLst>
                                            <p:cond delay="999"/>
                                          </p:stCondLst>
                                        </p:cTn>
                                        <p:tgtEl>
                                          <p:spTgt spid="13"/>
                                        </p:tgtEl>
                                        <p:attrNameLst>
                                          <p:attrName>style.visibility</p:attrName>
                                        </p:attrNameLst>
                                      </p:cBhvr>
                                      <p:to>
                                        <p:strVal val="hidden"/>
                                      </p:to>
                                    </p:set>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1"/>
                  </p:tgtEl>
                </p:cond>
              </p:nextCondLst>
            </p:seq>
            <p:seq concurrent="1" nextAc="seek">
              <p:cTn id="55" restart="whenNotActive" fill="hold" evtFilter="cancelBubble" nodeType="interactiveSeq">
                <p:stCondLst>
                  <p:cond evt="onClick" delay="0">
                    <p:tgtEl>
                      <p:spTgt spid="32"/>
                    </p:tgtEl>
                  </p:cond>
                </p:stCondLst>
                <p:endSync evt="end" delay="0">
                  <p:rtn val="all"/>
                </p:endSync>
                <p:childTnLst>
                  <p:par>
                    <p:cTn id="56" fill="hold">
                      <p:stCondLst>
                        <p:cond delay="0"/>
                      </p:stCondLst>
                      <p:childTnLst>
                        <p:par>
                          <p:cTn id="57" fill="hold">
                            <p:stCondLst>
                              <p:cond delay="0"/>
                            </p:stCondLst>
                            <p:childTnLst>
                              <p:par>
                                <p:cTn id="58" presetID="47" presetClass="exit" presetSubtype="0" fill="hold" grpId="0" nodeType="clickEffect">
                                  <p:stCondLst>
                                    <p:cond delay="0"/>
                                  </p:stCondLst>
                                  <p:childTnLst>
                                    <p:animEffect transition="out" filter="fade">
                                      <p:cBhvr>
                                        <p:cTn id="59" dur="1000"/>
                                        <p:tgtEl>
                                          <p:spTgt spid="32"/>
                                        </p:tgtEl>
                                      </p:cBhvr>
                                    </p:animEffect>
                                    <p:anim calcmode="lin" valueType="num">
                                      <p:cBhvr>
                                        <p:cTn id="60" dur="1000"/>
                                        <p:tgtEl>
                                          <p:spTgt spid="32"/>
                                        </p:tgtEl>
                                        <p:attrNameLst>
                                          <p:attrName>ppt_x</p:attrName>
                                        </p:attrNameLst>
                                      </p:cBhvr>
                                      <p:tavLst>
                                        <p:tav tm="0">
                                          <p:val>
                                            <p:strVal val="ppt_x"/>
                                          </p:val>
                                        </p:tav>
                                        <p:tav tm="100000">
                                          <p:val>
                                            <p:strVal val="ppt_x"/>
                                          </p:val>
                                        </p:tav>
                                      </p:tavLst>
                                    </p:anim>
                                    <p:anim calcmode="lin" valueType="num">
                                      <p:cBhvr>
                                        <p:cTn id="61" dur="1000"/>
                                        <p:tgtEl>
                                          <p:spTgt spid="32"/>
                                        </p:tgtEl>
                                        <p:attrNameLst>
                                          <p:attrName>ppt_y</p:attrName>
                                        </p:attrNameLst>
                                      </p:cBhvr>
                                      <p:tavLst>
                                        <p:tav tm="0">
                                          <p:val>
                                            <p:strVal val="ppt_y"/>
                                          </p:val>
                                        </p:tav>
                                        <p:tav tm="100000">
                                          <p:val>
                                            <p:strVal val="ppt_y-.1"/>
                                          </p:val>
                                        </p:tav>
                                      </p:tavLst>
                                    </p:anim>
                                    <p:set>
                                      <p:cBhvr>
                                        <p:cTn id="62" dur="1" fill="hold">
                                          <p:stCondLst>
                                            <p:cond delay="999"/>
                                          </p:stCondLst>
                                        </p:cTn>
                                        <p:tgtEl>
                                          <p:spTgt spid="32"/>
                                        </p:tgtEl>
                                        <p:attrNameLst>
                                          <p:attrName>style.visibility</p:attrName>
                                        </p:attrNameLst>
                                      </p:cBhvr>
                                      <p:to>
                                        <p:strVal val="hidden"/>
                                      </p:to>
                                    </p:set>
                                  </p:childTnLst>
                                </p:cTn>
                              </p:par>
                              <p:par>
                                <p:cTn id="63" presetID="47" presetClass="exit" presetSubtype="0" fill="hold" nodeType="withEffect">
                                  <p:stCondLst>
                                    <p:cond delay="0"/>
                                  </p:stCondLst>
                                  <p:childTnLst>
                                    <p:animEffect transition="out" filter="fade">
                                      <p:cBhvr>
                                        <p:cTn id="64" dur="1000"/>
                                        <p:tgtEl>
                                          <p:spTgt spid="10"/>
                                        </p:tgtEl>
                                      </p:cBhvr>
                                    </p:animEffect>
                                    <p:anim calcmode="lin" valueType="num">
                                      <p:cBhvr>
                                        <p:cTn id="65" dur="1000"/>
                                        <p:tgtEl>
                                          <p:spTgt spid="10"/>
                                        </p:tgtEl>
                                        <p:attrNameLst>
                                          <p:attrName>ppt_x</p:attrName>
                                        </p:attrNameLst>
                                      </p:cBhvr>
                                      <p:tavLst>
                                        <p:tav tm="0">
                                          <p:val>
                                            <p:strVal val="ppt_x"/>
                                          </p:val>
                                        </p:tav>
                                        <p:tav tm="100000">
                                          <p:val>
                                            <p:strVal val="ppt_x"/>
                                          </p:val>
                                        </p:tav>
                                      </p:tavLst>
                                    </p:anim>
                                    <p:anim calcmode="lin" valueType="num">
                                      <p:cBhvr>
                                        <p:cTn id="66" dur="1000"/>
                                        <p:tgtEl>
                                          <p:spTgt spid="10"/>
                                        </p:tgtEl>
                                        <p:attrNameLst>
                                          <p:attrName>ppt_y</p:attrName>
                                        </p:attrNameLst>
                                      </p:cBhvr>
                                      <p:tavLst>
                                        <p:tav tm="0">
                                          <p:val>
                                            <p:strVal val="ppt_y"/>
                                          </p:val>
                                        </p:tav>
                                        <p:tav tm="100000">
                                          <p:val>
                                            <p:strVal val="ppt_y-.1"/>
                                          </p:val>
                                        </p:tav>
                                      </p:tavLst>
                                    </p:anim>
                                    <p:set>
                                      <p:cBhvr>
                                        <p:cTn id="67" dur="1" fill="hold">
                                          <p:stCondLst>
                                            <p:cond delay="999"/>
                                          </p:stCondLst>
                                        </p:cTn>
                                        <p:tgtEl>
                                          <p:spTgt spid="10"/>
                                        </p:tgtEl>
                                        <p:attrNameLst>
                                          <p:attrName>style.visibility</p:attrName>
                                        </p:attrNameLst>
                                      </p:cBhvr>
                                      <p:to>
                                        <p:strVal val="hidden"/>
                                      </p:to>
                                    </p:set>
                                  </p:childTnLst>
                                </p:cTn>
                              </p:par>
                            </p:childTnLst>
                          </p:cTn>
                        </p:par>
                        <p:par>
                          <p:cTn id="68" fill="hold">
                            <p:stCondLst>
                              <p:cond delay="1000"/>
                            </p:stCondLst>
                            <p:childTnLst>
                              <p:par>
                                <p:cTn id="69" presetID="1"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32"/>
                  </p:tgtEl>
                </p:cond>
              </p:nextCondLst>
            </p:seq>
          </p:childTnLst>
        </p:cTn>
      </p:par>
    </p:tnLst>
    <p:bldLst>
      <p:bldP spid="21" grpId="0"/>
      <p:bldP spid="32" grpId="0"/>
      <p:bldP spid="20" grpId="0"/>
      <p:bldP spid="19" grpId="0"/>
      <p:bldP spid="22" grpId="0" bldLvl="0" animBg="1"/>
      <p:bldP spid="23" grpId="0" bldLvl="0" animBg="1"/>
      <p:bldP spid="2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2bf70f5ebf1a718aef076b27dd45a5b3.png">
            <a:extLst>
              <a:ext uri="{FF2B5EF4-FFF2-40B4-BE49-F238E27FC236}">
                <a16:creationId xmlns:a16="http://schemas.microsoft.com/office/drawing/2014/main" id="{0F2497EB-E568-B1A9-112E-DF1F183997FC}"/>
              </a:ext>
            </a:extLst>
          </p:cNvPr>
          <p:cNvPicPr>
            <a:picLocks noChangeAspect="1"/>
          </p:cNvPicPr>
          <p:nvPr/>
        </p:nvPicPr>
        <p:blipFill>
          <a:blip r:embed="rId2" cstate="print"/>
          <a:stretch>
            <a:fillRect/>
          </a:stretch>
        </p:blipFill>
        <p:spPr>
          <a:xfrm>
            <a:off x="0" y="-1066800"/>
            <a:ext cx="12192000" cy="7962900"/>
          </a:xfrm>
          <a:prstGeom prst="rect">
            <a:avLst/>
          </a:prstGeom>
        </p:spPr>
      </p:pic>
      <p:pic>
        <p:nvPicPr>
          <p:cNvPr id="4" name="Picture 3" descr="4f942a9486ec68153575dc78a42d480b.png"/>
          <p:cNvPicPr>
            <a:picLocks noChangeAspect="1"/>
          </p:cNvPicPr>
          <p:nvPr/>
        </p:nvPicPr>
        <p:blipFill>
          <a:blip r:embed="rId3" cstate="print"/>
          <a:stretch>
            <a:fillRect/>
          </a:stretch>
        </p:blipFill>
        <p:spPr>
          <a:xfrm>
            <a:off x="3505200" y="3581400"/>
            <a:ext cx="5638800" cy="4191000"/>
          </a:xfrm>
          <a:prstGeom prst="rect">
            <a:avLst/>
          </a:prstGeom>
        </p:spPr>
      </p:pic>
      <p:sp>
        <p:nvSpPr>
          <p:cNvPr id="5" name="Cloud 4"/>
          <p:cNvSpPr/>
          <p:nvPr/>
        </p:nvSpPr>
        <p:spPr>
          <a:xfrm>
            <a:off x="5715000" y="1981200"/>
            <a:ext cx="4114800" cy="22098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a:t>
            </a:r>
            <a:r>
              <a:rPr lang="en-US" sz="2800" dirty="0">
                <a:latin typeface="Times New Roman" panose="02020603050405020304" pitchFamily="18" charset="0"/>
                <a:cs typeface="Times New Roman" panose="02020603050405020304" pitchFamily="18" charset="0"/>
              </a:rPr>
              <a:t> ^^</a:t>
            </a:r>
          </a:p>
        </p:txBody>
      </p:sp>
      <p:sp>
        <p:nvSpPr>
          <p:cNvPr id="6" name="Oval 5"/>
          <p:cNvSpPr/>
          <p:nvPr/>
        </p:nvSpPr>
        <p:spPr>
          <a:xfrm>
            <a:off x="5715000" y="4572000"/>
            <a:ext cx="228600" cy="228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6096000" y="4114800"/>
            <a:ext cx="3810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7"/>
          <p:cNvSpPr/>
          <p:nvPr/>
        </p:nvSpPr>
        <p:spPr>
          <a:xfrm>
            <a:off x="5486400" y="4953000"/>
            <a:ext cx="2286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Right Arrow 25">
            <a:hlinkClick r:id="" action="ppaction://hlinkshowjump?jump=nextslide"/>
            <a:extLst>
              <a:ext uri="{FF2B5EF4-FFF2-40B4-BE49-F238E27FC236}">
                <a16:creationId xmlns:a16="http://schemas.microsoft.com/office/drawing/2014/main" id="{3CC7DA84-03B4-22FE-C02D-2DEE9132B935}"/>
              </a:ext>
            </a:extLst>
          </p:cNvPr>
          <p:cNvSpPr/>
          <p:nvPr/>
        </p:nvSpPr>
        <p:spPr>
          <a:xfrm>
            <a:off x="10814452" y="5850891"/>
            <a:ext cx="1231095" cy="633464"/>
          </a:xfrm>
          <a:prstGeom prst="rightArrow">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2806"/>
            <a:ext cx="12191999" cy="6920805"/>
          </a:xfrm>
          <a:prstGeom prst="rect">
            <a:avLst/>
          </a:prstGeom>
        </p:spPr>
      </p:pic>
      <p:sp>
        <p:nvSpPr>
          <p:cNvPr id="3" name="TextBox 2"/>
          <p:cNvSpPr txBox="1"/>
          <p:nvPr/>
        </p:nvSpPr>
        <p:spPr>
          <a:xfrm>
            <a:off x="1809748" y="1600200"/>
            <a:ext cx="8572501" cy="3139023"/>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n-US" sz="3200" b="1">
                <a:latin typeface="Times New Roman" panose="02020603050405020304" pitchFamily="18" charset="0"/>
                <a:cs typeface="Times New Roman" panose="02020603050405020304" pitchFamily="18" charset="0"/>
              </a:rPr>
              <a:t>Chúng ta đã biết cách tính giá trị của đ</a:t>
            </a:r>
            <a:r>
              <a:rPr lang="vi-VN" sz="3200" b="1">
                <a:latin typeface="Times New Roman" panose="02020603050405020304" pitchFamily="18" charset="0"/>
                <a:cs typeface="Times New Roman" panose="02020603050405020304" pitchFamily="18" charset="0"/>
              </a:rPr>
              <a:t>ơ</a:t>
            </a:r>
            <a:r>
              <a:rPr lang="en-US" sz="3200" b="1">
                <a:latin typeface="Times New Roman" panose="02020603050405020304" pitchFamily="18" charset="0"/>
                <a:cs typeface="Times New Roman" panose="02020603050405020304" pitchFamily="18" charset="0"/>
              </a:rPr>
              <a:t>n thức. Vậy muốn tính giá trị của đa thức ta làm nh</a:t>
            </a:r>
            <a:r>
              <a:rPr lang="vi-VN" sz="3200" b="1">
                <a:latin typeface="Times New Roman" panose="02020603050405020304" pitchFamily="18" charset="0"/>
                <a:cs typeface="Times New Roman" panose="02020603050405020304" pitchFamily="18" charset="0"/>
              </a:rPr>
              <a:t>ư</a:t>
            </a:r>
            <a:r>
              <a:rPr lang="en-US" sz="3200" b="1">
                <a:latin typeface="Times New Roman" panose="02020603050405020304" pitchFamily="18" charset="0"/>
                <a:cs typeface="Times New Roman" panose="02020603050405020304" pitchFamily="18" charset="0"/>
              </a:rPr>
              <a:t> thế nào?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1999" cy="6858000"/>
          </a:xfrm>
          <a:prstGeom prst="rect">
            <a:avLst/>
          </a:prstGeom>
        </p:spPr>
      </p:pic>
      <p:sp>
        <p:nvSpPr>
          <p:cNvPr id="3" name="TextBox 7"/>
          <p:cNvSpPr txBox="1"/>
          <p:nvPr/>
        </p:nvSpPr>
        <p:spPr>
          <a:xfrm>
            <a:off x="2133600" y="2209800"/>
            <a:ext cx="8077200" cy="1920240"/>
          </a:xfrm>
          <a:prstGeom prst="rect">
            <a:avLst/>
          </a:prstGeom>
          <a:noFill/>
          <a:ln w="149225" cmpd="tri"/>
        </p:spPr>
        <p:style>
          <a:lnRef idx="1">
            <a:schemeClr val="accent6"/>
          </a:lnRef>
          <a:fillRef idx="2">
            <a:schemeClr val="accent6"/>
          </a:fillRef>
          <a:effectRef idx="1">
            <a:schemeClr val="accent6"/>
          </a:effectRef>
          <a:fontRef idx="minor">
            <a:schemeClr val="dk1"/>
          </a:fontRef>
        </p:style>
        <p:txBody>
          <a:bodyPr wrap="square" lIns="0" tIns="0" rIns="0" bIns="0" rtlCol="0" anchor="ctr">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HÌNH </a:t>
            </a:r>
            <a:r>
              <a:rPr lang="en-US" sz="4800" b="1">
                <a:solidFill>
                  <a:srgbClr val="FF0000"/>
                </a:solidFill>
                <a:latin typeface="Times New Roman" panose="02020603050405020304" pitchFamily="18" charset="0"/>
                <a:cs typeface="Times New Roman" panose="02020603050405020304" pitchFamily="18" charset="0"/>
              </a:rPr>
              <a:t>THÀNH KIẾN </a:t>
            </a:r>
            <a:r>
              <a:rPr lang="en-US" sz="4800" b="1" dirty="0">
                <a:solidFill>
                  <a:srgbClr val="FF0000"/>
                </a:solidFill>
                <a:latin typeface="Times New Roman" panose="02020603050405020304" pitchFamily="18" charset="0"/>
                <a:cs typeface="Times New Roman" panose="02020603050405020304" pitchFamily="18" charset="0"/>
              </a:rPr>
              <a:t>THỨC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0"/>
            <a:ext cx="9144001" cy="6858000"/>
          </a:xfrm>
          <a:prstGeom prst="rect">
            <a:avLst/>
          </a:prstGeom>
        </p:spPr>
      </p:pic>
      <p:pic>
        <p:nvPicPr>
          <p:cNvPr id="3" name="Picture 2" descr="255-hinh-nen-toan-hoc-cute-sieu-chat-powerpoint-may-tinh-dien-thoai_7"/>
          <p:cNvPicPr>
            <a:picLocks noChangeAspect="1"/>
          </p:cNvPicPr>
          <p:nvPr/>
        </p:nvPicPr>
        <p:blipFill>
          <a:blip r:embed="rId3"/>
          <a:stretch>
            <a:fillRect/>
          </a:stretch>
        </p:blipFill>
        <p:spPr>
          <a:xfrm>
            <a:off x="0" y="-1447799"/>
            <a:ext cx="12192000" cy="8305800"/>
          </a:xfrm>
          <a:prstGeom prst="rect">
            <a:avLst/>
          </a:prstGeom>
        </p:spPr>
      </p:pic>
      <p:sp>
        <p:nvSpPr>
          <p:cNvPr id="4" name="TextBox 3"/>
          <p:cNvSpPr txBox="1"/>
          <p:nvPr/>
        </p:nvSpPr>
        <p:spPr>
          <a:xfrm>
            <a:off x="2362200" y="2116674"/>
            <a:ext cx="7696200" cy="1323439"/>
          </a:xfrm>
          <a:prstGeom prst="rect">
            <a:avLst/>
          </a:prstGeom>
          <a:noFill/>
        </p:spPr>
        <p:txBody>
          <a:bodyPr wrap="square" rtlCol="0">
            <a:spAutoFit/>
          </a:bodyPr>
          <a:lstStyle/>
          <a:p>
            <a:pPr algn="ctr"/>
            <a:r>
              <a:rPr lang="en-US" sz="4000" b="1">
                <a:solidFill>
                  <a:schemeClr val="bg1"/>
                </a:solidFill>
                <a:latin typeface="Times New Roman" panose="02020603050405020304" pitchFamily="18" charset="0"/>
                <a:cs typeface="Times New Roman" panose="02020603050405020304" pitchFamily="18" charset="0"/>
              </a:rPr>
              <a:t>Bài 1. ĐƠN </a:t>
            </a:r>
            <a:r>
              <a:rPr lang="en-US" sz="4000" b="1" dirty="0">
                <a:solidFill>
                  <a:schemeClr val="bg1"/>
                </a:solidFill>
                <a:latin typeface="Times New Roman" panose="02020603050405020304" pitchFamily="18" charset="0"/>
                <a:cs typeface="Times New Roman" panose="02020603050405020304" pitchFamily="18" charset="0"/>
              </a:rPr>
              <a:t>THỨC NHIỀU BIẾN.</a:t>
            </a:r>
          </a:p>
          <a:p>
            <a:pPr algn="ctr"/>
            <a:r>
              <a:rPr lang="en-US" sz="4000" b="1" dirty="0">
                <a:solidFill>
                  <a:schemeClr val="bg1"/>
                </a:solidFill>
                <a:latin typeface="Times New Roman" panose="02020603050405020304" pitchFamily="18" charset="0"/>
                <a:cs typeface="Times New Roman" panose="02020603050405020304" pitchFamily="18" charset="0"/>
              </a:rPr>
              <a:t>ĐA THỨC </a:t>
            </a:r>
            <a:r>
              <a:rPr lang="en-US" sz="4000" b="1">
                <a:solidFill>
                  <a:schemeClr val="bg1"/>
                </a:solidFill>
                <a:latin typeface="Times New Roman" panose="02020603050405020304" pitchFamily="18" charset="0"/>
                <a:cs typeface="Times New Roman" panose="02020603050405020304" pitchFamily="18" charset="0"/>
              </a:rPr>
              <a:t>NHIỀU BIẾN (Tiết 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 y="-88104"/>
            <a:ext cx="12192000" cy="6946103"/>
          </a:xfrm>
          <a:prstGeom prst="rect">
            <a:avLst/>
          </a:prstGeom>
        </p:spPr>
      </p:pic>
      <p:sp>
        <p:nvSpPr>
          <p:cNvPr id="3" name="Freeform: Shape 2"/>
          <p:cNvSpPr/>
          <p:nvPr/>
        </p:nvSpPr>
        <p:spPr>
          <a:xfrm rot="5400000">
            <a:off x="-116225" y="156443"/>
            <a:ext cx="3086103" cy="285365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Autofit/>
          </a:bodyPr>
          <a:lstStyle/>
          <a:p>
            <a:pPr algn="ctr"/>
            <a:endParaRPr lang="en-US" sz="1350"/>
          </a:p>
        </p:txBody>
      </p:sp>
      <p:pic>
        <p:nvPicPr>
          <p:cNvPr id="4" name="Picture 3"/>
          <p:cNvPicPr>
            <a:picLocks noChangeAspect="1"/>
          </p:cNvPicPr>
          <p:nvPr/>
        </p:nvPicPr>
        <p:blipFill>
          <a:blip r:embed="rId3"/>
          <a:stretch>
            <a:fillRect/>
          </a:stretch>
        </p:blipFill>
        <p:spPr>
          <a:xfrm rot="18783435">
            <a:off x="-244378" y="1010486"/>
            <a:ext cx="2914977" cy="596823"/>
          </a:xfrm>
          <a:prstGeom prst="rect">
            <a:avLst/>
          </a:prstGeom>
        </p:spPr>
      </p:pic>
      <p:graphicFrame>
        <p:nvGraphicFramePr>
          <p:cNvPr id="5" name="Diagram 4"/>
          <p:cNvGraphicFramePr/>
          <p:nvPr>
            <p:extLst>
              <p:ext uri="{D42A27DB-BD31-4B8C-83A1-F6EECF244321}">
                <p14:modId xmlns:p14="http://schemas.microsoft.com/office/powerpoint/2010/main" val="2985022334"/>
              </p:ext>
            </p:extLst>
          </p:nvPr>
        </p:nvGraphicFramePr>
        <p:xfrm>
          <a:off x="2971800" y="1308897"/>
          <a:ext cx="80772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6"/>
          <p:cNvSpPr/>
          <p:nvPr/>
        </p:nvSpPr>
        <p:spPr>
          <a:xfrm>
            <a:off x="5695400" y="2740636"/>
            <a:ext cx="1078865" cy="4984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000" b="1" dirty="0">
                <a:solidFill>
                  <a:srgbClr val="FF0000"/>
                </a:solidFill>
                <a:latin typeface="Times New Roman" panose="02020603050405020304" pitchFamily="18" charset="0"/>
                <a:cs typeface="Times New Roman" panose="02020603050405020304" pitchFamily="18" charset="0"/>
              </a:rPr>
              <a:t>Giải</a:t>
            </a:r>
          </a:p>
        </p:txBody>
      </p:sp>
      <p:sp>
        <p:nvSpPr>
          <p:cNvPr id="6" name="Rectangle 16"/>
          <p:cNvSpPr/>
          <p:nvPr/>
        </p:nvSpPr>
        <p:spPr>
          <a:xfrm>
            <a:off x="365684" y="3237134"/>
            <a:ext cx="8658225" cy="652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000" dirty="0" err="1">
                <a:solidFill>
                  <a:schemeClr val="tx1"/>
                </a:solidFill>
                <a:latin typeface="Times New Roman" panose="02020603050405020304" pitchFamily="18" charset="0"/>
                <a:cs typeface="Times New Roman" panose="02020603050405020304" pitchFamily="18" charset="0"/>
              </a:rPr>
              <a:t>Giá</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trị</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của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thức</a:t>
            </a:r>
            <a:r>
              <a:rPr lang="en-US" sz="3000" dirty="0">
                <a:solidFill>
                  <a:schemeClr val="tx1"/>
                </a:solidFill>
                <a:latin typeface="Times New Roman" panose="02020603050405020304" pitchFamily="18" charset="0"/>
                <a:cs typeface="Times New Roman" panose="02020603050405020304" pitchFamily="18" charset="0"/>
              </a:rPr>
              <a:t> </a:t>
            </a:r>
            <a:r>
              <a:rPr lang="en-US" sz="3000" i="1">
                <a:solidFill>
                  <a:schemeClr val="tx1"/>
                </a:solidFill>
                <a:latin typeface="Times New Roman" panose="02020603050405020304" pitchFamily="18" charset="0"/>
                <a:cs typeface="Times New Roman" panose="02020603050405020304" pitchFamily="18" charset="0"/>
              </a:rPr>
              <a:t>P</a:t>
            </a:r>
            <a:r>
              <a:rPr lang="en-US" sz="3000">
                <a:solidFill>
                  <a:schemeClr val="tx1"/>
                </a:solidFill>
                <a:latin typeface="Times New Roman" panose="02020603050405020304" pitchFamily="18" charset="0"/>
                <a:cs typeface="Times New Roman" panose="02020603050405020304" pitchFamily="18" charset="0"/>
              </a:rPr>
              <a:t> tại                   là:</a:t>
            </a:r>
            <a:endParaRPr lang="en-US" sz="3000"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Object 6"/>
          <p:cNvGraphicFramePr/>
          <p:nvPr>
            <p:extLst>
              <p:ext uri="{D42A27DB-BD31-4B8C-83A1-F6EECF244321}">
                <p14:modId xmlns:p14="http://schemas.microsoft.com/office/powerpoint/2010/main" val="1212424984"/>
              </p:ext>
            </p:extLst>
          </p:nvPr>
        </p:nvGraphicFramePr>
        <p:xfrm>
          <a:off x="6443787" y="3318850"/>
          <a:ext cx="1638935" cy="422910"/>
        </p:xfrm>
        <a:graphic>
          <a:graphicData uri="http://schemas.openxmlformats.org/presentationml/2006/ole">
            <mc:AlternateContent xmlns:mc="http://schemas.openxmlformats.org/markup-compatibility/2006">
              <mc:Choice xmlns:v="urn:schemas-microsoft-com:vml" Requires="v">
                <p:oleObj r:id="rId3" imgW="736600" imgH="215900" progId="Equation.DSMT4">
                  <p:embed/>
                </p:oleObj>
              </mc:Choice>
              <mc:Fallback>
                <p:oleObj r:id="rId3" imgW="736600" imgH="215900" progId="Equation.DSMT4">
                  <p:embed/>
                  <p:pic>
                    <p:nvPicPr>
                      <p:cNvPr id="0" name="Object 8"/>
                      <p:cNvPicPr/>
                      <p:nvPr/>
                    </p:nvPicPr>
                    <p:blipFill>
                      <a:blip r:embed="rId4"/>
                      <a:stretch>
                        <a:fillRect/>
                      </a:stretch>
                    </p:blipFill>
                    <p:spPr>
                      <a:xfrm>
                        <a:off x="6443787" y="3318850"/>
                        <a:ext cx="1638935" cy="422910"/>
                      </a:xfrm>
                      <a:prstGeom prst="rect">
                        <a:avLst/>
                      </a:prstGeom>
                    </p:spPr>
                  </p:pic>
                </p:oleObj>
              </mc:Fallback>
            </mc:AlternateContent>
          </a:graphicData>
        </a:graphic>
      </p:graphicFrame>
      <p:graphicFrame>
        <p:nvGraphicFramePr>
          <p:cNvPr id="11" name="Object 10"/>
          <p:cNvGraphicFramePr/>
          <p:nvPr>
            <p:extLst>
              <p:ext uri="{D42A27DB-BD31-4B8C-83A1-F6EECF244321}">
                <p14:modId xmlns:p14="http://schemas.microsoft.com/office/powerpoint/2010/main" val="3024219267"/>
              </p:ext>
            </p:extLst>
          </p:nvPr>
        </p:nvGraphicFramePr>
        <p:xfrm>
          <a:off x="4191000" y="3359795"/>
          <a:ext cx="1557215" cy="499109"/>
        </p:xfrm>
        <a:graphic>
          <a:graphicData uri="http://schemas.openxmlformats.org/presentationml/2006/ole">
            <mc:AlternateContent xmlns:mc="http://schemas.openxmlformats.org/markup-compatibility/2006">
              <mc:Choice xmlns:v="urn:schemas-microsoft-com:vml" Requires="v">
                <p:oleObj name="Equation" r:id="rId5" imgW="19202400" imgH="5181600" progId="Equation.DSMT4">
                  <p:embed/>
                </p:oleObj>
              </mc:Choice>
              <mc:Fallback>
                <p:oleObj name="Equation" r:id="rId5" imgW="19202400" imgH="5181600" progId="Equation.DSMT4">
                  <p:embed/>
                  <p:pic>
                    <p:nvPicPr>
                      <p:cNvPr id="0" name="Object 16"/>
                      <p:cNvPicPr/>
                      <p:nvPr/>
                    </p:nvPicPr>
                    <p:blipFill>
                      <a:blip r:embed="rId6"/>
                      <a:stretch>
                        <a:fillRect/>
                      </a:stretch>
                    </p:blipFill>
                    <p:spPr>
                      <a:xfrm>
                        <a:off x="4191000" y="3359795"/>
                        <a:ext cx="1557215" cy="499109"/>
                      </a:xfrm>
                      <a:prstGeom prst="rect">
                        <a:avLst/>
                      </a:prstGeom>
                    </p:spPr>
                  </p:pic>
                </p:oleObj>
              </mc:Fallback>
            </mc:AlternateContent>
          </a:graphicData>
        </a:graphic>
      </p:graphicFrame>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b="8819"/>
          <a:stretch>
            <a:fillRect/>
          </a:stretch>
        </p:blipFill>
        <p:spPr>
          <a:xfrm>
            <a:off x="10744201" y="624354"/>
            <a:ext cx="1651289" cy="1651289"/>
          </a:xfrm>
          <a:prstGeom prst="rect">
            <a:avLst/>
          </a:prstGeom>
        </p:spPr>
      </p:pic>
      <p:sp>
        <p:nvSpPr>
          <p:cNvPr id="12" name="TextBox 11">
            <a:extLst>
              <a:ext uri="{FF2B5EF4-FFF2-40B4-BE49-F238E27FC236}">
                <a16:creationId xmlns:a16="http://schemas.microsoft.com/office/drawing/2014/main" id="{FAEFC750-C9E2-EC70-D12B-DF3866127472}"/>
              </a:ext>
            </a:extLst>
          </p:cNvPr>
          <p:cNvSpPr txBox="1"/>
          <p:nvPr/>
        </p:nvSpPr>
        <p:spPr>
          <a:xfrm>
            <a:off x="258794" y="624355"/>
            <a:ext cx="7463156" cy="954107"/>
          </a:xfrm>
          <a:prstGeom prst="rect">
            <a:avLst/>
          </a:prstGeom>
          <a:noFill/>
        </p:spPr>
        <p:txBody>
          <a:bodyPr wrap="square" rtlCol="0">
            <a:spAutoFit/>
          </a:bodyPr>
          <a:lstStyle/>
          <a:p>
            <a:r>
              <a:rPr lang="en-US" sz="2800" b="1">
                <a:solidFill>
                  <a:srgbClr val="3333FF"/>
                </a:solidFill>
                <a:latin typeface="Times New Roman" panose="02020603050405020304" pitchFamily="18" charset="0"/>
                <a:cs typeface="Times New Roman" panose="02020603050405020304" pitchFamily="18" charset="0"/>
              </a:rPr>
              <a:t>II. Đa thức nhiều biến</a:t>
            </a:r>
          </a:p>
          <a:p>
            <a:r>
              <a:rPr lang="en-US" sz="2800" b="1">
                <a:solidFill>
                  <a:srgbClr val="3333FF"/>
                </a:solidFill>
                <a:latin typeface="Times New Roman" panose="02020603050405020304" pitchFamily="18" charset="0"/>
                <a:cs typeface="Times New Roman" panose="02020603050405020304" pitchFamily="18" charset="0"/>
              </a:rPr>
              <a:t>3. Giá trị của đa thức</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0E77818-F4A3-67AF-DD60-8930F478FF30}"/>
              </a:ext>
            </a:extLst>
          </p:cNvPr>
          <p:cNvSpPr txBox="1"/>
          <p:nvPr/>
        </p:nvSpPr>
        <p:spPr>
          <a:xfrm>
            <a:off x="0" y="16545"/>
            <a:ext cx="12192000" cy="523220"/>
          </a:xfrm>
          <a:prstGeom prst="rect">
            <a:avLst/>
          </a:prstGeom>
          <a:solidFill>
            <a:srgbClr val="009900"/>
          </a:solid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§1. ĐƠN THỨC NHIỀU BIẾN</a:t>
            </a:r>
            <a:r>
              <a:rPr lang="en-US" sz="2800" b="1">
                <a:solidFill>
                  <a:srgbClr val="FFFF00"/>
                </a:solidFill>
                <a:latin typeface="Times New Roman" panose="02020603050405020304" pitchFamily="18" charset="0"/>
                <a:cs typeface="Times New Roman" panose="02020603050405020304" pitchFamily="18" charset="0"/>
              </a:rPr>
              <a:t>. ĐA THỨC NHIỀU BIẾN (tiết 4)</a:t>
            </a:r>
            <a:endParaRPr lang="en-US" sz="2800" b="1" dirty="0">
              <a:solidFill>
                <a:srgbClr val="FFFF00"/>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69FBD99B-8531-BC0F-0A09-838F1CC23ACE}"/>
              </a:ext>
            </a:extLst>
          </p:cNvPr>
          <p:cNvGrpSpPr/>
          <p:nvPr/>
        </p:nvGrpSpPr>
        <p:grpSpPr>
          <a:xfrm>
            <a:off x="452120" y="1449998"/>
            <a:ext cx="10520680" cy="1364810"/>
            <a:chOff x="452120" y="1449998"/>
            <a:chExt cx="10520680" cy="1364810"/>
          </a:xfrm>
        </p:grpSpPr>
        <p:sp>
          <p:nvSpPr>
            <p:cNvPr id="3" name="Rectangle 2"/>
            <p:cNvSpPr/>
            <p:nvPr/>
          </p:nvSpPr>
          <p:spPr>
            <a:xfrm>
              <a:off x="452120" y="1449998"/>
              <a:ext cx="10520680" cy="1364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a:solidFill>
                    <a:srgbClr val="FF0000"/>
                  </a:solidFill>
                  <a:latin typeface="Times New Roman" panose="02020603050405020304" pitchFamily="18" charset="0"/>
                  <a:cs typeface="Times New Roman" panose="02020603050405020304" pitchFamily="18" charset="0"/>
                </a:rPr>
                <a:t>HĐ 7: </a:t>
              </a:r>
              <a:r>
                <a:rPr lang="en-US" sz="3000">
                  <a:solidFill>
                    <a:schemeClr val="tx1"/>
                  </a:solidFill>
                  <a:latin typeface="Times New Roman" panose="02020603050405020304" pitchFamily="18" charset="0"/>
                  <a:cs typeface="Times New Roman" panose="02020603050405020304" pitchFamily="18" charset="0"/>
                </a:rPr>
                <a:t>Cho </a:t>
              </a:r>
              <a:r>
                <a:rPr lang="en-US" sz="3000" dirty="0">
                  <a:solidFill>
                    <a:schemeClr val="tx1"/>
                  </a:solidFill>
                  <a:latin typeface="Times New Roman" panose="02020603050405020304" pitchFamily="18" charset="0"/>
                  <a:cs typeface="Times New Roman" panose="02020603050405020304" pitchFamily="18" charset="0"/>
                </a:rPr>
                <a:t>đa thức                   . Đa thức P được xác định bằng biểu thức </a:t>
              </a:r>
              <a:r>
                <a:rPr lang="en-US" sz="3000">
                  <a:solidFill>
                    <a:schemeClr val="tx1"/>
                  </a:solidFill>
                  <a:latin typeface="Times New Roman" panose="02020603050405020304" pitchFamily="18" charset="0"/>
                  <a:cs typeface="Times New Roman" panose="02020603050405020304" pitchFamily="18" charset="0"/>
                </a:rPr>
                <a:t>nào. Tính </a:t>
              </a:r>
              <a:r>
                <a:rPr lang="en-US" sz="3000" dirty="0">
                  <a:solidFill>
                    <a:schemeClr val="tx1"/>
                  </a:solidFill>
                  <a:latin typeface="Times New Roman" panose="02020603050405020304" pitchFamily="18" charset="0"/>
                  <a:cs typeface="Times New Roman" panose="02020603050405020304" pitchFamily="18" charset="0"/>
                </a:rPr>
                <a:t>giá trị của đa </a:t>
              </a:r>
              <a:r>
                <a:rPr lang="en-US" sz="3000">
                  <a:solidFill>
                    <a:schemeClr val="tx1"/>
                  </a:solidFill>
                  <a:latin typeface="Times New Roman" panose="02020603050405020304" pitchFamily="18" charset="0"/>
                  <a:cs typeface="Times New Roman" panose="02020603050405020304" pitchFamily="18" charset="0"/>
                </a:rPr>
                <a:t>thức tại</a:t>
              </a:r>
              <a:endParaRPr lang="en-US" sz="3000" dirty="0">
                <a:solidFill>
                  <a:schemeClr val="tx1"/>
                </a:solidFill>
                <a:latin typeface="Times New Roman" panose="02020603050405020304" pitchFamily="18" charset="0"/>
                <a:cs typeface="Times New Roman" panose="02020603050405020304" pitchFamily="18" charset="0"/>
              </a:endParaRPr>
            </a:p>
          </p:txBody>
        </p:sp>
        <p:graphicFrame>
          <p:nvGraphicFramePr>
            <p:cNvPr id="13" name="Object 12"/>
            <p:cNvGraphicFramePr/>
            <p:nvPr>
              <p:extLst>
                <p:ext uri="{D42A27DB-BD31-4B8C-83A1-F6EECF244321}">
                  <p14:modId xmlns:p14="http://schemas.microsoft.com/office/powerpoint/2010/main" val="983403391"/>
                </p:ext>
              </p:extLst>
            </p:nvPr>
          </p:nvGraphicFramePr>
          <p:xfrm>
            <a:off x="6215185" y="2165328"/>
            <a:ext cx="1557215" cy="499109"/>
          </p:xfrm>
          <a:graphic>
            <a:graphicData uri="http://schemas.openxmlformats.org/presentationml/2006/ole">
              <mc:AlternateContent xmlns:mc="http://schemas.openxmlformats.org/markup-compatibility/2006">
                <mc:Choice xmlns:v="urn:schemas-microsoft-com:vml" Requires="v">
                  <p:oleObj name="Equation" r:id="rId8" imgW="19202400" imgH="5181600" progId="Equation.DSMT4">
                    <p:embed/>
                  </p:oleObj>
                </mc:Choice>
                <mc:Fallback>
                  <p:oleObj name="Equation" r:id="rId8" imgW="19202400" imgH="5181600" progId="Equation.DSMT4">
                    <p:embed/>
                    <p:pic>
                      <p:nvPicPr>
                        <p:cNvPr id="0" name="Object 16"/>
                        <p:cNvPicPr/>
                        <p:nvPr/>
                      </p:nvPicPr>
                      <p:blipFill>
                        <a:blip r:embed="rId6"/>
                        <a:stretch>
                          <a:fillRect/>
                        </a:stretch>
                      </p:blipFill>
                      <p:spPr>
                        <a:xfrm>
                          <a:off x="6215185" y="2165328"/>
                          <a:ext cx="1557215" cy="499109"/>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1157EDCB-2CBF-57D5-2518-CDF74B5793DB}"/>
                </a:ext>
              </a:extLst>
            </p:cNvPr>
            <p:cNvGraphicFramePr>
              <a:graphicFrameLocks noChangeAspect="1"/>
            </p:cNvGraphicFramePr>
            <p:nvPr>
              <p:extLst>
                <p:ext uri="{D42A27DB-BD31-4B8C-83A1-F6EECF244321}">
                  <p14:modId xmlns:p14="http://schemas.microsoft.com/office/powerpoint/2010/main" val="2640136930"/>
                </p:ext>
              </p:extLst>
            </p:nvPr>
          </p:nvGraphicFramePr>
          <p:xfrm>
            <a:off x="3568384" y="1663052"/>
            <a:ext cx="1689100" cy="495300"/>
          </p:xfrm>
          <a:graphic>
            <a:graphicData uri="http://schemas.openxmlformats.org/presentationml/2006/ole">
              <mc:AlternateContent xmlns:mc="http://schemas.openxmlformats.org/markup-compatibility/2006">
                <mc:Choice xmlns:v="urn:schemas-microsoft-com:vml" Requires="v">
                  <p:oleObj name="Equation" r:id="rId9" imgW="1688760" imgH="495000" progId="Equation.DSMT4">
                    <p:embed/>
                  </p:oleObj>
                </mc:Choice>
                <mc:Fallback>
                  <p:oleObj name="Equation" r:id="rId9" imgW="1688760" imgH="495000" progId="Equation.DSMT4">
                    <p:embed/>
                    <p:pic>
                      <p:nvPicPr>
                        <p:cNvPr id="0" name=""/>
                        <p:cNvPicPr/>
                        <p:nvPr/>
                      </p:nvPicPr>
                      <p:blipFill>
                        <a:blip r:embed="rId10"/>
                        <a:stretch>
                          <a:fillRect/>
                        </a:stretch>
                      </p:blipFill>
                      <p:spPr>
                        <a:xfrm>
                          <a:off x="3568384" y="1663052"/>
                          <a:ext cx="1689100" cy="495300"/>
                        </a:xfrm>
                        <a:prstGeom prst="rect">
                          <a:avLst/>
                        </a:prstGeom>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wheel(1)">
                                      <p:cBhvr>
                                        <p:cTn id="12" dur="500"/>
                                        <p:tgtEl>
                                          <p:spTgt spid="6"/>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500"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6"/>
          <p:cNvSpPr/>
          <p:nvPr/>
        </p:nvSpPr>
        <p:spPr>
          <a:xfrm>
            <a:off x="5632837" y="2396457"/>
            <a:ext cx="1078865" cy="4984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000" b="1" dirty="0">
                <a:solidFill>
                  <a:srgbClr val="FF0000"/>
                </a:solidFill>
                <a:latin typeface="Times New Roman" panose="02020603050405020304" pitchFamily="18" charset="0"/>
                <a:cs typeface="Times New Roman" panose="02020603050405020304" pitchFamily="18" charset="0"/>
              </a:rPr>
              <a:t>Giải</a:t>
            </a:r>
          </a:p>
        </p:txBody>
      </p:sp>
      <p:sp>
        <p:nvSpPr>
          <p:cNvPr id="8" name="Rectangle 16"/>
          <p:cNvSpPr/>
          <p:nvPr/>
        </p:nvSpPr>
        <p:spPr>
          <a:xfrm>
            <a:off x="2057400" y="2919245"/>
            <a:ext cx="8658225" cy="527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000" dirty="0">
                <a:solidFill>
                  <a:schemeClr val="tx1"/>
                </a:solidFill>
                <a:latin typeface="Times New Roman" panose="02020603050405020304" pitchFamily="18" charset="0"/>
                <a:cs typeface="Times New Roman" panose="02020603050405020304" pitchFamily="18" charset="0"/>
              </a:rPr>
              <a:t>Giá trị của đa thức </a:t>
            </a:r>
            <a:r>
              <a:rPr lang="en-US" sz="3000">
                <a:solidFill>
                  <a:schemeClr val="tx1"/>
                </a:solidFill>
                <a:latin typeface="Times New Roman" panose="02020603050405020304" pitchFamily="18" charset="0"/>
                <a:cs typeface="Times New Roman" panose="02020603050405020304" pitchFamily="18" charset="0"/>
              </a:rPr>
              <a:t>P tại                    là:</a:t>
            </a:r>
            <a:endParaRPr lang="en-US" sz="3000" dirty="0">
              <a:solidFill>
                <a:schemeClr val="tx1"/>
              </a:solidFill>
              <a:latin typeface="Times New Roman" panose="02020603050405020304" pitchFamily="18" charset="0"/>
              <a:cs typeface="Times New Roman" panose="02020603050405020304" pitchFamily="18" charset="0"/>
            </a:endParaRPr>
          </a:p>
        </p:txBody>
      </p:sp>
      <p:graphicFrame>
        <p:nvGraphicFramePr>
          <p:cNvPr id="9" name="Object 8"/>
          <p:cNvGraphicFramePr/>
          <p:nvPr>
            <p:extLst>
              <p:ext uri="{D42A27DB-BD31-4B8C-83A1-F6EECF244321}">
                <p14:modId xmlns:p14="http://schemas.microsoft.com/office/powerpoint/2010/main" val="3901998761"/>
              </p:ext>
            </p:extLst>
          </p:nvPr>
        </p:nvGraphicFramePr>
        <p:xfrm>
          <a:off x="4086225" y="3437002"/>
          <a:ext cx="4349750" cy="422910"/>
        </p:xfrm>
        <a:graphic>
          <a:graphicData uri="http://schemas.openxmlformats.org/presentationml/2006/ole">
            <mc:AlternateContent xmlns:mc="http://schemas.openxmlformats.org/markup-compatibility/2006">
              <mc:Choice xmlns:v="urn:schemas-microsoft-com:vml" Requires="v">
                <p:oleObj r:id="rId3" imgW="1955800" imgH="215900" progId="Equation.DSMT4">
                  <p:embed/>
                </p:oleObj>
              </mc:Choice>
              <mc:Fallback>
                <p:oleObj r:id="rId3" imgW="1955800" imgH="215900" progId="Equation.DSMT4">
                  <p:embed/>
                  <p:pic>
                    <p:nvPicPr>
                      <p:cNvPr id="0" name="Object 7"/>
                      <p:cNvPicPr/>
                      <p:nvPr/>
                    </p:nvPicPr>
                    <p:blipFill>
                      <a:blip r:embed="rId4"/>
                      <a:stretch>
                        <a:fillRect/>
                      </a:stretch>
                    </p:blipFill>
                    <p:spPr>
                      <a:xfrm>
                        <a:off x="4086225" y="3437002"/>
                        <a:ext cx="4349750" cy="422910"/>
                      </a:xfrm>
                      <a:prstGeom prst="rect">
                        <a:avLst/>
                      </a:prstGeom>
                    </p:spPr>
                  </p:pic>
                </p:oleObj>
              </mc:Fallback>
            </mc:AlternateContent>
          </a:graphicData>
        </a:graphic>
      </p:graphicFrame>
      <p:sp>
        <p:nvSpPr>
          <p:cNvPr id="12" name="Rectangle 16"/>
          <p:cNvSpPr/>
          <p:nvPr/>
        </p:nvSpPr>
        <p:spPr>
          <a:xfrm>
            <a:off x="533400" y="4412671"/>
            <a:ext cx="11353800" cy="1676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000" b="1" i="1" dirty="0">
                <a:solidFill>
                  <a:srgbClr val="FF0000"/>
                </a:solidFill>
                <a:latin typeface="Times New Roman" panose="02020603050405020304" pitchFamily="18" charset="0"/>
                <a:cs typeface="Times New Roman" panose="02020603050405020304" pitchFamily="18" charset="0"/>
              </a:rPr>
              <a:t>=&gt;Nhận xét:</a:t>
            </a:r>
            <a:r>
              <a:rPr lang="en-US" sz="3000" i="1" dirty="0">
                <a:solidFill>
                  <a:srgbClr val="002060"/>
                </a:solidFill>
                <a:latin typeface="Times New Roman" panose="02020603050405020304" pitchFamily="18" charset="0"/>
                <a:cs typeface="Times New Roman" panose="02020603050405020304" pitchFamily="18" charset="0"/>
              </a:rPr>
              <a:t> </a:t>
            </a:r>
          </a:p>
          <a:p>
            <a:r>
              <a:rPr lang="en-US" sz="3000" i="1" dirty="0">
                <a:solidFill>
                  <a:srgbClr val="002060"/>
                </a:solidFill>
                <a:latin typeface="Times New Roman" panose="02020603050405020304" pitchFamily="18" charset="0"/>
                <a:cs typeface="Times New Roman" panose="02020603050405020304" pitchFamily="18" charset="0"/>
              </a:rPr>
              <a:t>Để tính giá trị của 1 đa thức tại những giá trị cho trước của </a:t>
            </a:r>
            <a:r>
              <a:rPr lang="en-US" sz="3000" i="1">
                <a:solidFill>
                  <a:srgbClr val="002060"/>
                </a:solidFill>
                <a:latin typeface="Times New Roman" panose="02020603050405020304" pitchFamily="18" charset="0"/>
                <a:cs typeface="Times New Roman" panose="02020603050405020304" pitchFamily="18" charset="0"/>
              </a:rPr>
              <a:t>các biến, ta </a:t>
            </a:r>
            <a:r>
              <a:rPr lang="en-US" sz="3000" i="1" dirty="0">
                <a:solidFill>
                  <a:srgbClr val="002060"/>
                </a:solidFill>
                <a:latin typeface="Times New Roman" panose="02020603050405020304" pitchFamily="18" charset="0"/>
                <a:cs typeface="Times New Roman" panose="02020603050405020304" pitchFamily="18" charset="0"/>
              </a:rPr>
              <a:t>thay những giá trị cho trước đó vào biểu thức xác định đa </a:t>
            </a:r>
            <a:r>
              <a:rPr lang="en-US" sz="3000" i="1">
                <a:solidFill>
                  <a:srgbClr val="002060"/>
                </a:solidFill>
                <a:latin typeface="Times New Roman" panose="02020603050405020304" pitchFamily="18" charset="0"/>
                <a:cs typeface="Times New Roman" panose="02020603050405020304" pitchFamily="18" charset="0"/>
              </a:rPr>
              <a:t>thức rồi thực </a:t>
            </a:r>
            <a:r>
              <a:rPr lang="en-US" sz="3000" i="1" dirty="0">
                <a:solidFill>
                  <a:srgbClr val="002060"/>
                </a:solidFill>
                <a:latin typeface="Times New Roman" panose="02020603050405020304" pitchFamily="18" charset="0"/>
                <a:cs typeface="Times New Roman" panose="02020603050405020304" pitchFamily="18" charset="0"/>
              </a:rPr>
              <a:t>hiện phép tính </a:t>
            </a:r>
            <a:r>
              <a:rPr lang="en-US" sz="3000" i="1">
                <a:solidFill>
                  <a:srgbClr val="002060"/>
                </a:solidFill>
                <a:latin typeface="Times New Roman" panose="02020603050405020304" pitchFamily="18" charset="0"/>
                <a:cs typeface="Times New Roman" panose="02020603050405020304" pitchFamily="18" charset="0"/>
              </a:rPr>
              <a:t>đó. </a:t>
            </a:r>
            <a:endParaRPr lang="en-US" sz="3000" i="1" dirty="0">
              <a:solidFill>
                <a:srgbClr val="002060"/>
              </a:solidFill>
              <a:latin typeface="Times New Roman" panose="02020603050405020304" pitchFamily="18" charset="0"/>
              <a:cs typeface="Times New Roman" panose="02020603050405020304" pitchFamily="18" charset="0"/>
            </a:endParaRPr>
          </a:p>
          <a:p>
            <a:pPr algn="ctr"/>
            <a:endParaRPr lang="en-US" sz="3000" i="1" dirty="0">
              <a:solidFill>
                <a:srgbClr val="00206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a:fillRect/>
          </a:stretch>
        </p:blipFill>
        <p:spPr>
          <a:xfrm>
            <a:off x="10464442" y="628339"/>
            <a:ext cx="2100316" cy="2100316"/>
          </a:xfrm>
          <a:prstGeom prst="rect">
            <a:avLst/>
          </a:prstGeom>
        </p:spPr>
      </p:pic>
      <p:grpSp>
        <p:nvGrpSpPr>
          <p:cNvPr id="18" name="Group 17">
            <a:extLst>
              <a:ext uri="{FF2B5EF4-FFF2-40B4-BE49-F238E27FC236}">
                <a16:creationId xmlns:a16="http://schemas.microsoft.com/office/drawing/2014/main" id="{7CF9FA5E-83AA-7DAD-0987-C7789140D237}"/>
              </a:ext>
            </a:extLst>
          </p:cNvPr>
          <p:cNvGrpSpPr/>
          <p:nvPr/>
        </p:nvGrpSpPr>
        <p:grpSpPr>
          <a:xfrm>
            <a:off x="419100" y="1607129"/>
            <a:ext cx="10547143" cy="702097"/>
            <a:chOff x="419100" y="1607129"/>
            <a:chExt cx="10547143" cy="702097"/>
          </a:xfrm>
          <a:noFill/>
        </p:grpSpPr>
        <p:sp>
          <p:nvSpPr>
            <p:cNvPr id="5" name="Rectangle 4"/>
            <p:cNvSpPr/>
            <p:nvPr/>
          </p:nvSpPr>
          <p:spPr>
            <a:xfrm>
              <a:off x="419100" y="1607129"/>
              <a:ext cx="10547143" cy="7020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FF0000"/>
                  </a:solidFill>
                  <a:latin typeface="Times New Roman" panose="02020603050405020304" pitchFamily="18" charset="0"/>
                  <a:cs typeface="Times New Roman" panose="02020603050405020304" pitchFamily="18" charset="0"/>
                </a:rPr>
                <a:t>Ví dụ 7</a:t>
              </a:r>
              <a:r>
                <a:rPr lang="en-US" sz="3000" b="1">
                  <a:solidFill>
                    <a:srgbClr val="FF0000"/>
                  </a:solidFill>
                  <a:latin typeface="Times New Roman" panose="02020603050405020304" pitchFamily="18" charset="0"/>
                  <a:cs typeface="Times New Roman" panose="02020603050405020304" pitchFamily="18" charset="0"/>
                </a:rPr>
                <a:t>:</a:t>
              </a:r>
              <a:r>
                <a:rPr lang="en-US" sz="3000">
                  <a:solidFill>
                    <a:srgbClr val="002060"/>
                  </a:solidFill>
                  <a:latin typeface="Times New Roman" panose="02020603050405020304" pitchFamily="18" charset="0"/>
                  <a:cs typeface="Times New Roman" panose="02020603050405020304" pitchFamily="18" charset="0"/>
                </a:rPr>
                <a:t> </a:t>
              </a:r>
              <a:r>
                <a:rPr lang="en-US" sz="3000">
                  <a:solidFill>
                    <a:schemeClr val="tx1"/>
                  </a:solidFill>
                  <a:latin typeface="Times New Roman" panose="02020603050405020304" pitchFamily="18" charset="0"/>
                  <a:cs typeface="Times New Roman" panose="02020603050405020304" pitchFamily="18" charset="0"/>
                </a:rPr>
                <a:t>Tính </a:t>
              </a:r>
              <a:r>
                <a:rPr lang="en-US" sz="3000" dirty="0">
                  <a:solidFill>
                    <a:schemeClr val="tx1"/>
                  </a:solidFill>
                  <a:latin typeface="Times New Roman" panose="02020603050405020304" pitchFamily="18" charset="0"/>
                  <a:cs typeface="Times New Roman" panose="02020603050405020304" pitchFamily="18" charset="0"/>
                </a:rPr>
                <a:t>giá trị của </a:t>
              </a:r>
              <a:r>
                <a:rPr lang="en-US" sz="3000">
                  <a:solidFill>
                    <a:schemeClr val="tx1"/>
                  </a:solidFill>
                  <a:latin typeface="Times New Roman" panose="02020603050405020304" pitchFamily="18" charset="0"/>
                  <a:cs typeface="Times New Roman" panose="02020603050405020304" pitchFamily="18" charset="0"/>
                </a:rPr>
                <a:t>đa thức                            tại                   </a:t>
              </a:r>
              <a:endParaRPr lang="en-US" sz="30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Object 5"/>
            <p:cNvGraphicFramePr/>
            <p:nvPr>
              <p:extLst>
                <p:ext uri="{D42A27DB-BD31-4B8C-83A1-F6EECF244321}">
                  <p14:modId xmlns:p14="http://schemas.microsoft.com/office/powerpoint/2010/main" val="610418400"/>
                </p:ext>
              </p:extLst>
            </p:nvPr>
          </p:nvGraphicFramePr>
          <p:xfrm>
            <a:off x="5549159" y="1674954"/>
            <a:ext cx="2513084" cy="593683"/>
          </p:xfrm>
          <a:graphic>
            <a:graphicData uri="http://schemas.openxmlformats.org/presentationml/2006/ole">
              <mc:AlternateContent xmlns:mc="http://schemas.openxmlformats.org/markup-compatibility/2006">
                <mc:Choice xmlns:v="urn:schemas-microsoft-com:vml" Requires="v">
                  <p:oleObj r:id="rId6" imgW="2687320" imgH="600710" progId="Equation.DSMT4">
                    <p:embed/>
                  </p:oleObj>
                </mc:Choice>
                <mc:Fallback>
                  <p:oleObj r:id="rId6" imgW="2687320" imgH="600710" progId="Equation.DSMT4">
                    <p:embed/>
                    <p:pic>
                      <p:nvPicPr>
                        <p:cNvPr id="0" name="Object 4"/>
                        <p:cNvPicPr/>
                        <p:nvPr/>
                      </p:nvPicPr>
                      <p:blipFill>
                        <a:blip r:embed="rId7"/>
                        <a:stretch>
                          <a:fillRect/>
                        </a:stretch>
                      </p:blipFill>
                      <p:spPr>
                        <a:xfrm>
                          <a:off x="5549159" y="1674954"/>
                          <a:ext cx="2513084" cy="593683"/>
                        </a:xfrm>
                        <a:prstGeom prst="rect">
                          <a:avLst/>
                        </a:prstGeom>
                      </p:spPr>
                    </p:pic>
                  </p:oleObj>
                </mc:Fallback>
              </mc:AlternateContent>
            </a:graphicData>
          </a:graphic>
        </p:graphicFrame>
        <p:graphicFrame>
          <p:nvGraphicFramePr>
            <p:cNvPr id="17" name="Object 16"/>
            <p:cNvGraphicFramePr/>
            <p:nvPr>
              <p:extLst>
                <p:ext uri="{D42A27DB-BD31-4B8C-83A1-F6EECF244321}">
                  <p14:modId xmlns:p14="http://schemas.microsoft.com/office/powerpoint/2010/main" val="3884078355"/>
                </p:ext>
              </p:extLst>
            </p:nvPr>
          </p:nvGraphicFramePr>
          <p:xfrm>
            <a:off x="8610600" y="1769528"/>
            <a:ext cx="1557215" cy="499109"/>
          </p:xfrm>
          <a:graphic>
            <a:graphicData uri="http://schemas.openxmlformats.org/presentationml/2006/ole">
              <mc:AlternateContent xmlns:mc="http://schemas.openxmlformats.org/markup-compatibility/2006">
                <mc:Choice xmlns:v="urn:schemas-microsoft-com:vml" Requires="v">
                  <p:oleObj name="Equation" r:id="rId8" imgW="19202400" imgH="5181600" progId="Equation.DSMT4">
                    <p:embed/>
                  </p:oleObj>
                </mc:Choice>
                <mc:Fallback>
                  <p:oleObj name="Equation" r:id="rId8" imgW="19202400" imgH="5181600" progId="Equation.DSMT4">
                    <p:embed/>
                    <p:pic>
                      <p:nvPicPr>
                        <p:cNvPr id="0" name="Object 5"/>
                        <p:cNvPicPr/>
                        <p:nvPr/>
                      </p:nvPicPr>
                      <p:blipFill>
                        <a:blip r:embed="rId9"/>
                        <a:stretch>
                          <a:fillRect/>
                        </a:stretch>
                      </p:blipFill>
                      <p:spPr>
                        <a:xfrm>
                          <a:off x="8610600" y="1769528"/>
                          <a:ext cx="1557215" cy="499109"/>
                        </a:xfrm>
                        <a:prstGeom prst="rect">
                          <a:avLst/>
                        </a:prstGeom>
                      </p:spPr>
                    </p:pic>
                  </p:oleObj>
                </mc:Fallback>
              </mc:AlternateContent>
            </a:graphicData>
          </a:graphic>
        </p:graphicFrame>
      </p:grpSp>
      <p:graphicFrame>
        <p:nvGraphicFramePr>
          <p:cNvPr id="19" name="Object 18"/>
          <p:cNvGraphicFramePr/>
          <p:nvPr>
            <p:extLst>
              <p:ext uri="{D42A27DB-BD31-4B8C-83A1-F6EECF244321}">
                <p14:modId xmlns:p14="http://schemas.microsoft.com/office/powerpoint/2010/main" val="2644808529"/>
              </p:ext>
            </p:extLst>
          </p:nvPr>
        </p:nvGraphicFramePr>
        <p:xfrm>
          <a:off x="5915026" y="2958802"/>
          <a:ext cx="1557215" cy="499109"/>
        </p:xfrm>
        <a:graphic>
          <a:graphicData uri="http://schemas.openxmlformats.org/presentationml/2006/ole">
            <mc:AlternateContent xmlns:mc="http://schemas.openxmlformats.org/markup-compatibility/2006">
              <mc:Choice xmlns:v="urn:schemas-microsoft-com:vml" Requires="v">
                <p:oleObj name="Equation" r:id="rId10" imgW="19202400" imgH="5181600" progId="Equation.DSMT4">
                  <p:embed/>
                </p:oleObj>
              </mc:Choice>
              <mc:Fallback>
                <p:oleObj name="Equation" r:id="rId10" imgW="19202400" imgH="5181600" progId="Equation.DSMT4">
                  <p:embed/>
                  <p:pic>
                    <p:nvPicPr>
                      <p:cNvPr id="0" name="Object 16"/>
                      <p:cNvPicPr/>
                      <p:nvPr/>
                    </p:nvPicPr>
                    <p:blipFill>
                      <a:blip r:embed="rId9"/>
                      <a:stretch>
                        <a:fillRect/>
                      </a:stretch>
                    </p:blipFill>
                    <p:spPr>
                      <a:xfrm>
                        <a:off x="5915026" y="2958802"/>
                        <a:ext cx="1557215" cy="499109"/>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A891BA7A-FF71-35C7-EF4E-D29749AA1911}"/>
              </a:ext>
            </a:extLst>
          </p:cNvPr>
          <p:cNvSpPr txBox="1"/>
          <p:nvPr/>
        </p:nvSpPr>
        <p:spPr>
          <a:xfrm>
            <a:off x="258794" y="624355"/>
            <a:ext cx="7463156" cy="954107"/>
          </a:xfrm>
          <a:prstGeom prst="rect">
            <a:avLst/>
          </a:prstGeom>
          <a:noFill/>
        </p:spPr>
        <p:txBody>
          <a:bodyPr wrap="square" rtlCol="0">
            <a:spAutoFit/>
          </a:bodyPr>
          <a:lstStyle/>
          <a:p>
            <a:r>
              <a:rPr lang="en-US" sz="2800" b="1">
                <a:solidFill>
                  <a:srgbClr val="3333FF"/>
                </a:solidFill>
                <a:latin typeface="Times New Roman" panose="02020603050405020304" pitchFamily="18" charset="0"/>
                <a:cs typeface="Times New Roman" panose="02020603050405020304" pitchFamily="18" charset="0"/>
              </a:rPr>
              <a:t>II. Đa thức nhiều biến</a:t>
            </a:r>
          </a:p>
          <a:p>
            <a:r>
              <a:rPr lang="en-US" sz="2800" b="1">
                <a:solidFill>
                  <a:srgbClr val="3333FF"/>
                </a:solidFill>
                <a:latin typeface="Times New Roman" panose="02020603050405020304" pitchFamily="18" charset="0"/>
                <a:cs typeface="Times New Roman" panose="02020603050405020304" pitchFamily="18" charset="0"/>
              </a:rPr>
              <a:t>3. Giá trị của đa thức</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208A44E-223A-C056-98B6-903CC794EE1B}"/>
              </a:ext>
            </a:extLst>
          </p:cNvPr>
          <p:cNvSpPr txBox="1"/>
          <p:nvPr/>
        </p:nvSpPr>
        <p:spPr>
          <a:xfrm>
            <a:off x="0" y="16545"/>
            <a:ext cx="12192000" cy="523220"/>
          </a:xfrm>
          <a:prstGeom prst="rect">
            <a:avLst/>
          </a:prstGeom>
          <a:solidFill>
            <a:srgbClr val="009900"/>
          </a:solid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§1. ĐƠN THỨC NHIỀU BIẾN</a:t>
            </a:r>
            <a:r>
              <a:rPr lang="en-US" sz="2800" b="1">
                <a:solidFill>
                  <a:srgbClr val="FFFF00"/>
                </a:solidFill>
                <a:latin typeface="Times New Roman" panose="02020603050405020304" pitchFamily="18" charset="0"/>
                <a:cs typeface="Times New Roman" panose="02020603050405020304" pitchFamily="18" charset="0"/>
              </a:rPr>
              <a:t>. ĐA THỨC NHIỀU BIẾN (tiết 4)</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500" fill="hold">
                                          <p:stCondLst>
                                            <p:cond delay="0"/>
                                          </p:stCondLst>
                                        </p:cTn>
                                        <p:tgtEl>
                                          <p:spTgt spid="7"/>
                                        </p:tgtEl>
                                        <p:attrNameLst>
                                          <p:attrName>style.visibility</p:attrName>
                                        </p:attrNameLst>
                                      </p:cBhvr>
                                      <p:to>
                                        <p:strVal val="visible"/>
                                      </p:to>
                                    </p:set>
                                    <p:animEffect transition="in" filter="wheel(1)">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500"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par>
                          <p:cTn id="20" fill="hold">
                            <p:stCondLst>
                              <p:cond delay="500"/>
                            </p:stCondLst>
                            <p:childTnLst>
                              <p:par>
                                <p:cTn id="21" presetID="3" presetClass="entr" presetSubtype="1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childTnLst>
                          </p:cTn>
                        </p:par>
                        <p:par>
                          <p:cTn id="24" fill="hold">
                            <p:stCondLst>
                              <p:cond delay="1000"/>
                            </p:stCondLst>
                            <p:childTnLst>
                              <p:par>
                                <p:cTn id="25" presetID="21" presetClass="entr" presetSubtype="1" fill="hold" nodeType="afterEffect">
                                  <p:stCondLst>
                                    <p:cond delay="0"/>
                                  </p:stCondLst>
                                  <p:childTnLst>
                                    <p:set>
                                      <p:cBhvr>
                                        <p:cTn id="26" dur="500" fill="hold">
                                          <p:stCondLst>
                                            <p:cond delay="0"/>
                                          </p:stCondLst>
                                        </p:cTn>
                                        <p:tgtEl>
                                          <p:spTgt spid="9"/>
                                        </p:tgtEl>
                                        <p:attrNameLst>
                                          <p:attrName>style.visibility</p:attrName>
                                        </p:attrNameLst>
                                      </p:cBhvr>
                                      <p:to>
                                        <p:strVal val="visible"/>
                                      </p:to>
                                    </p:set>
                                    <p:animEffect transition="in" filter="wheel(1)">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12" grpId="0" animBg="1"/>
      <p:bldP spid="12" grpId="1"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7465" y="795169"/>
            <a:ext cx="1561730" cy="1561730"/>
          </a:xfrm>
          <a:prstGeom prst="rect">
            <a:avLst/>
          </a:prstGeom>
        </p:spPr>
      </p:pic>
      <p:sp>
        <p:nvSpPr>
          <p:cNvPr id="8" name="Rectangle 16"/>
          <p:cNvSpPr/>
          <p:nvPr/>
        </p:nvSpPr>
        <p:spPr>
          <a:xfrm>
            <a:off x="5495273" y="2667092"/>
            <a:ext cx="1078865" cy="4984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000" b="1" dirty="0">
                <a:solidFill>
                  <a:srgbClr val="FF0000"/>
                </a:solidFill>
                <a:latin typeface="Times New Roman" panose="02020603050405020304" pitchFamily="18" charset="0"/>
                <a:cs typeface="Times New Roman" panose="02020603050405020304" pitchFamily="18" charset="0"/>
              </a:rPr>
              <a:t>Giải</a:t>
            </a:r>
          </a:p>
        </p:txBody>
      </p:sp>
      <p:graphicFrame>
        <p:nvGraphicFramePr>
          <p:cNvPr id="10" name="Object 9"/>
          <p:cNvGraphicFramePr/>
          <p:nvPr>
            <p:extLst>
              <p:ext uri="{D42A27DB-BD31-4B8C-83A1-F6EECF244321}">
                <p14:modId xmlns:p14="http://schemas.microsoft.com/office/powerpoint/2010/main" val="2593147004"/>
              </p:ext>
            </p:extLst>
          </p:nvPr>
        </p:nvGraphicFramePr>
        <p:xfrm>
          <a:off x="3155315" y="4012842"/>
          <a:ext cx="4154170" cy="422910"/>
        </p:xfrm>
        <a:graphic>
          <a:graphicData uri="http://schemas.openxmlformats.org/presentationml/2006/ole">
            <mc:AlternateContent xmlns:mc="http://schemas.openxmlformats.org/markup-compatibility/2006">
              <mc:Choice xmlns:v="urn:schemas-microsoft-com:vml" Requires="v">
                <p:oleObj r:id="rId5" imgW="1866900" imgH="215900" progId="Equation.DSMT4">
                  <p:embed/>
                </p:oleObj>
              </mc:Choice>
              <mc:Fallback>
                <p:oleObj r:id="rId5" imgW="1866900" imgH="215900" progId="Equation.DSMT4">
                  <p:embed/>
                  <p:pic>
                    <p:nvPicPr>
                      <p:cNvPr id="0" name="Object 12"/>
                      <p:cNvPicPr/>
                      <p:nvPr/>
                    </p:nvPicPr>
                    <p:blipFill>
                      <a:blip r:embed="rId6"/>
                      <a:stretch>
                        <a:fillRect/>
                      </a:stretch>
                    </p:blipFill>
                    <p:spPr>
                      <a:xfrm>
                        <a:off x="3155315" y="4012842"/>
                        <a:ext cx="4154170" cy="422910"/>
                      </a:xfrm>
                      <a:prstGeom prst="rect">
                        <a:avLst/>
                      </a:prstGeom>
                    </p:spPr>
                  </p:pic>
                </p:oleObj>
              </mc:Fallback>
            </mc:AlternateContent>
          </a:graphicData>
        </a:graphic>
      </p:graphicFrame>
      <p:pic>
        <p:nvPicPr>
          <p:cNvPr id="12" name="Video-dong-ho-dem-nguoc-1-phut-www_tiengdong_com">
            <a:hlinkClick r:id="" action="ppaction://media"/>
          </p:cNvPr>
          <p:cNvPicPr/>
          <p:nvPr>
            <a:videoFile r:link="rId2"/>
            <p:extLst>
              <p:ext uri="{DAA4B4D4-6D71-4841-9C94-3DE7FCFB9230}">
                <p14:media xmlns:p14="http://schemas.microsoft.com/office/powerpoint/2010/main" r:embed="rId1"/>
              </p:ext>
            </p:extLst>
          </p:nvPr>
        </p:nvPicPr>
        <p:blipFill rotWithShape="1">
          <a:blip r:embed="rId7"/>
          <a:srcRect l="25593" t="18566" r="23220" b="19238"/>
          <a:stretch/>
        </p:blipFill>
        <p:spPr>
          <a:xfrm>
            <a:off x="10214562" y="2391308"/>
            <a:ext cx="1867535" cy="1212614"/>
          </a:xfrm>
          <a:prstGeom prst="rect">
            <a:avLst/>
          </a:prstGeom>
        </p:spPr>
      </p:pic>
      <p:grpSp>
        <p:nvGrpSpPr>
          <p:cNvPr id="11" name="Group 10">
            <a:extLst>
              <a:ext uri="{FF2B5EF4-FFF2-40B4-BE49-F238E27FC236}">
                <a16:creationId xmlns:a16="http://schemas.microsoft.com/office/drawing/2014/main" id="{50F3B7D6-7E90-723C-5EFD-9EF8DDDA5EEE}"/>
              </a:ext>
            </a:extLst>
          </p:cNvPr>
          <p:cNvGrpSpPr/>
          <p:nvPr/>
        </p:nvGrpSpPr>
        <p:grpSpPr>
          <a:xfrm>
            <a:off x="381000" y="1634542"/>
            <a:ext cx="9067800" cy="987906"/>
            <a:chOff x="762000" y="2997915"/>
            <a:chExt cx="9067800" cy="987906"/>
          </a:xfrm>
          <a:noFill/>
        </p:grpSpPr>
        <p:sp>
          <p:nvSpPr>
            <p:cNvPr id="4" name="Rectangle 3"/>
            <p:cNvSpPr/>
            <p:nvPr/>
          </p:nvSpPr>
          <p:spPr>
            <a:xfrm>
              <a:off x="762000" y="3048000"/>
              <a:ext cx="9067800" cy="876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000" b="1">
                  <a:solidFill>
                    <a:srgbClr val="FF0000"/>
                  </a:solidFill>
                  <a:latin typeface="Times New Roman" panose="02020603050405020304" pitchFamily="18" charset="0"/>
                  <a:cs typeface="Times New Roman" panose="02020603050405020304" pitchFamily="18" charset="0"/>
                </a:rPr>
                <a:t>HĐ 7:</a:t>
              </a:r>
              <a:r>
                <a:rPr lang="en-US" sz="3000" b="1" i="1">
                  <a:solidFill>
                    <a:schemeClr val="tx1"/>
                  </a:solidFill>
                  <a:latin typeface="Times New Roman" panose="02020603050405020304" pitchFamily="18" charset="0"/>
                  <a:cs typeface="Times New Roman" panose="02020603050405020304" pitchFamily="18" charset="0"/>
                </a:rPr>
                <a:t> </a:t>
              </a:r>
              <a:r>
                <a:rPr lang="en-US" sz="3000">
                  <a:solidFill>
                    <a:schemeClr val="tx1"/>
                  </a:solidFill>
                  <a:latin typeface="Times New Roman" panose="02020603050405020304" pitchFamily="18" charset="0"/>
                  <a:cs typeface="Times New Roman" panose="02020603050405020304" pitchFamily="18" charset="0"/>
                </a:rPr>
                <a:t>Tính </a:t>
              </a:r>
              <a:r>
                <a:rPr lang="en-US" sz="3000" dirty="0">
                  <a:solidFill>
                    <a:schemeClr val="tx1"/>
                  </a:solidFill>
                  <a:latin typeface="Times New Roman" panose="02020603050405020304" pitchFamily="18" charset="0"/>
                  <a:cs typeface="Times New Roman" panose="02020603050405020304" pitchFamily="18" charset="0"/>
                </a:rPr>
                <a:t>giá trị của đa </a:t>
              </a:r>
              <a:r>
                <a:rPr lang="en-US" sz="3000" dirty="0" err="1">
                  <a:solidFill>
                    <a:schemeClr val="tx1"/>
                  </a:solidFill>
                  <a:latin typeface="Times New Roman" panose="02020603050405020304" pitchFamily="18" charset="0"/>
                  <a:cs typeface="Times New Roman" panose="02020603050405020304" pitchFamily="18" charset="0"/>
                </a:rPr>
                <a:t>thức</a:t>
              </a:r>
              <a:r>
                <a:rPr lang="en-US" sz="3000" dirty="0">
                  <a:solidFill>
                    <a:schemeClr val="tx1"/>
                  </a:solidFill>
                  <a:latin typeface="Times New Roman" panose="02020603050405020304" pitchFamily="18" charset="0"/>
                  <a:cs typeface="Times New Roman" panose="02020603050405020304" pitchFamily="18" charset="0"/>
                </a:rPr>
                <a:t>          </a:t>
              </a:r>
              <a:endParaRPr lang="vi-VN" sz="3000" dirty="0">
                <a:solidFill>
                  <a:schemeClr val="tx1"/>
                </a:solidFill>
                <a:latin typeface="Times New Roman" panose="02020603050405020304" pitchFamily="18" charset="0"/>
                <a:cs typeface="Times New Roman" panose="02020603050405020304" pitchFamily="18" charset="0"/>
              </a:endParaRPr>
            </a:p>
            <a:p>
              <a:pPr algn="l"/>
              <a:r>
                <a:rPr lang="en-US" sz="3000">
                  <a:solidFill>
                    <a:schemeClr val="tx1"/>
                  </a:solidFill>
                  <a:latin typeface="Times New Roman" panose="02020603050405020304" pitchFamily="18" charset="0"/>
                  <a:cs typeface="Times New Roman" panose="02020603050405020304" pitchFamily="18" charset="0"/>
                </a:rPr>
                <a:t>tại</a:t>
              </a:r>
              <a:endParaRPr lang="en-US" sz="30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Object 4"/>
            <p:cNvGraphicFramePr/>
            <p:nvPr>
              <p:extLst>
                <p:ext uri="{D42A27DB-BD31-4B8C-83A1-F6EECF244321}">
                  <p14:modId xmlns:p14="http://schemas.microsoft.com/office/powerpoint/2010/main" val="243145793"/>
                </p:ext>
              </p:extLst>
            </p:nvPr>
          </p:nvGraphicFramePr>
          <p:xfrm>
            <a:off x="5613400" y="2997915"/>
            <a:ext cx="3225800" cy="507365"/>
          </p:xfrm>
          <a:graphic>
            <a:graphicData uri="http://schemas.openxmlformats.org/presentationml/2006/ole">
              <mc:AlternateContent xmlns:mc="http://schemas.openxmlformats.org/markup-compatibility/2006">
                <mc:Choice xmlns:v="urn:schemas-microsoft-com:vml" Requires="v">
                  <p:oleObj r:id="rId8" imgW="1803400" imgH="254000" progId="Equation.DSMT4">
                    <p:embed/>
                  </p:oleObj>
                </mc:Choice>
                <mc:Fallback>
                  <p:oleObj r:id="rId8" imgW="1803400" imgH="254000" progId="Equation.DSMT4">
                    <p:embed/>
                    <p:pic>
                      <p:nvPicPr>
                        <p:cNvPr id="0" name="Object 4"/>
                        <p:cNvPicPr/>
                        <p:nvPr/>
                      </p:nvPicPr>
                      <p:blipFill>
                        <a:blip r:embed="rId9"/>
                        <a:stretch>
                          <a:fillRect/>
                        </a:stretch>
                      </p:blipFill>
                      <p:spPr>
                        <a:xfrm>
                          <a:off x="5613400" y="2997915"/>
                          <a:ext cx="3225800" cy="507365"/>
                        </a:xfrm>
                        <a:prstGeom prst="rect">
                          <a:avLst/>
                        </a:prstGeom>
                      </p:spPr>
                    </p:pic>
                  </p:oleObj>
                </mc:Fallback>
              </mc:AlternateContent>
            </a:graphicData>
          </a:graphic>
        </p:graphicFrame>
        <p:graphicFrame>
          <p:nvGraphicFramePr>
            <p:cNvPr id="13" name="Object 12"/>
            <p:cNvGraphicFramePr/>
            <p:nvPr>
              <p:extLst>
                <p:ext uri="{D42A27DB-BD31-4B8C-83A1-F6EECF244321}">
                  <p14:modId xmlns:p14="http://schemas.microsoft.com/office/powerpoint/2010/main" val="123305361"/>
                </p:ext>
              </p:extLst>
            </p:nvPr>
          </p:nvGraphicFramePr>
          <p:xfrm>
            <a:off x="1295585" y="3523541"/>
            <a:ext cx="1561729" cy="462280"/>
          </p:xfrm>
          <a:graphic>
            <a:graphicData uri="http://schemas.openxmlformats.org/presentationml/2006/ole">
              <mc:AlternateContent xmlns:mc="http://schemas.openxmlformats.org/markup-compatibility/2006">
                <mc:Choice xmlns:v="urn:schemas-microsoft-com:vml" Requires="v">
                  <p:oleObj name="Equation" r:id="rId10" imgW="19507200" imgH="5181600" progId="Equation.DSMT4">
                    <p:embed/>
                  </p:oleObj>
                </mc:Choice>
                <mc:Fallback>
                  <p:oleObj name="Equation" r:id="rId10" imgW="19507200" imgH="5181600" progId="Equation.DSMT4">
                    <p:embed/>
                    <p:pic>
                      <p:nvPicPr>
                        <p:cNvPr id="0" name="Object 8"/>
                        <p:cNvPicPr/>
                        <p:nvPr/>
                      </p:nvPicPr>
                      <p:blipFill>
                        <a:blip r:embed="rId11"/>
                        <a:stretch>
                          <a:fillRect/>
                        </a:stretch>
                      </p:blipFill>
                      <p:spPr>
                        <a:xfrm>
                          <a:off x="1295585" y="3523541"/>
                          <a:ext cx="1561729" cy="462280"/>
                        </a:xfrm>
                        <a:prstGeom prst="rect">
                          <a:avLst/>
                        </a:prstGeom>
                      </p:spPr>
                    </p:pic>
                  </p:oleObj>
                </mc:Fallback>
              </mc:AlternateContent>
            </a:graphicData>
          </a:graphic>
        </p:graphicFrame>
      </p:grpSp>
      <p:grpSp>
        <p:nvGrpSpPr>
          <p:cNvPr id="14" name="Group 13">
            <a:extLst>
              <a:ext uri="{FF2B5EF4-FFF2-40B4-BE49-F238E27FC236}">
                <a16:creationId xmlns:a16="http://schemas.microsoft.com/office/drawing/2014/main" id="{D0063984-2067-43BD-7940-1C6C7003013A}"/>
              </a:ext>
            </a:extLst>
          </p:cNvPr>
          <p:cNvGrpSpPr/>
          <p:nvPr/>
        </p:nvGrpSpPr>
        <p:grpSpPr>
          <a:xfrm>
            <a:off x="2016326" y="3204174"/>
            <a:ext cx="8658225" cy="690914"/>
            <a:chOff x="2245025" y="4835590"/>
            <a:chExt cx="8658225" cy="690914"/>
          </a:xfrm>
          <a:noFill/>
        </p:grpSpPr>
        <p:sp>
          <p:nvSpPr>
            <p:cNvPr id="9" name="Rectangle 16"/>
            <p:cNvSpPr/>
            <p:nvPr/>
          </p:nvSpPr>
          <p:spPr>
            <a:xfrm>
              <a:off x="2245025" y="4835590"/>
              <a:ext cx="8658225" cy="690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000" dirty="0">
                  <a:solidFill>
                    <a:schemeClr val="tx1"/>
                  </a:solidFill>
                  <a:latin typeface="Times New Roman" panose="02020603050405020304" pitchFamily="18" charset="0"/>
                  <a:cs typeface="Times New Roman" panose="02020603050405020304" pitchFamily="18" charset="0"/>
                </a:rPr>
                <a:t>Giá trị của đa thức </a:t>
              </a:r>
              <a:r>
                <a:rPr lang="en-US" sz="3000">
                  <a:solidFill>
                    <a:schemeClr val="tx1"/>
                  </a:solidFill>
                  <a:latin typeface="Times New Roman" panose="02020603050405020304" pitchFamily="18" charset="0"/>
                  <a:cs typeface="Times New Roman" panose="02020603050405020304" pitchFamily="18" charset="0"/>
                </a:rPr>
                <a:t>P tại                  là:</a:t>
              </a:r>
              <a:endParaRPr lang="en-US" sz="3000" dirty="0">
                <a:solidFill>
                  <a:schemeClr val="tx1"/>
                </a:solidFill>
                <a:latin typeface="Times New Roman" panose="02020603050405020304" pitchFamily="18" charset="0"/>
                <a:cs typeface="Times New Roman" panose="02020603050405020304" pitchFamily="18" charset="0"/>
              </a:endParaRPr>
            </a:p>
          </p:txBody>
        </p:sp>
        <p:graphicFrame>
          <p:nvGraphicFramePr>
            <p:cNvPr id="15" name="Object 14"/>
            <p:cNvGraphicFramePr/>
            <p:nvPr>
              <p:extLst>
                <p:ext uri="{D42A27DB-BD31-4B8C-83A1-F6EECF244321}">
                  <p14:modId xmlns:p14="http://schemas.microsoft.com/office/powerpoint/2010/main" val="3135829318"/>
                </p:ext>
              </p:extLst>
            </p:nvPr>
          </p:nvGraphicFramePr>
          <p:xfrm>
            <a:off x="6002620" y="4994558"/>
            <a:ext cx="1513841" cy="462280"/>
          </p:xfrm>
          <a:graphic>
            <a:graphicData uri="http://schemas.openxmlformats.org/presentationml/2006/ole">
              <mc:AlternateContent xmlns:mc="http://schemas.openxmlformats.org/markup-compatibility/2006">
                <mc:Choice xmlns:v="urn:schemas-microsoft-com:vml" Requires="v">
                  <p:oleObj name="Equation" r:id="rId12" imgW="19507200" imgH="5181600" progId="Equation.DSMT4">
                    <p:embed/>
                  </p:oleObj>
                </mc:Choice>
                <mc:Fallback>
                  <p:oleObj name="Equation" r:id="rId12" imgW="19507200" imgH="5181600" progId="Equation.DSMT4">
                    <p:embed/>
                    <p:pic>
                      <p:nvPicPr>
                        <p:cNvPr id="0" name="Object 10"/>
                        <p:cNvPicPr/>
                        <p:nvPr/>
                      </p:nvPicPr>
                      <p:blipFill>
                        <a:blip r:embed="rId11"/>
                        <a:stretch>
                          <a:fillRect/>
                        </a:stretch>
                      </p:blipFill>
                      <p:spPr>
                        <a:xfrm>
                          <a:off x="6002620" y="4994558"/>
                          <a:ext cx="1513841" cy="462280"/>
                        </a:xfrm>
                        <a:prstGeom prst="rect">
                          <a:avLst/>
                        </a:prstGeom>
                      </p:spPr>
                    </p:pic>
                  </p:oleObj>
                </mc:Fallback>
              </mc:AlternateContent>
            </a:graphicData>
          </a:graphic>
        </p:graphicFrame>
      </p:grpSp>
      <p:sp>
        <p:nvSpPr>
          <p:cNvPr id="2" name="TextBox 1">
            <a:extLst>
              <a:ext uri="{FF2B5EF4-FFF2-40B4-BE49-F238E27FC236}">
                <a16:creationId xmlns:a16="http://schemas.microsoft.com/office/drawing/2014/main" id="{CDB44C2E-8DEB-7A9C-8F8A-497CA8FBF5A4}"/>
              </a:ext>
            </a:extLst>
          </p:cNvPr>
          <p:cNvSpPr txBox="1"/>
          <p:nvPr/>
        </p:nvSpPr>
        <p:spPr>
          <a:xfrm>
            <a:off x="258794" y="624355"/>
            <a:ext cx="7463156" cy="954107"/>
          </a:xfrm>
          <a:prstGeom prst="rect">
            <a:avLst/>
          </a:prstGeom>
          <a:noFill/>
        </p:spPr>
        <p:txBody>
          <a:bodyPr wrap="square" rtlCol="0">
            <a:spAutoFit/>
          </a:bodyPr>
          <a:lstStyle/>
          <a:p>
            <a:r>
              <a:rPr lang="en-US" sz="2800" b="1">
                <a:solidFill>
                  <a:srgbClr val="3333FF"/>
                </a:solidFill>
                <a:latin typeface="Times New Roman" panose="02020603050405020304" pitchFamily="18" charset="0"/>
                <a:cs typeface="Times New Roman" panose="02020603050405020304" pitchFamily="18" charset="0"/>
              </a:rPr>
              <a:t>II. Đa thức nhiều biến</a:t>
            </a:r>
          </a:p>
          <a:p>
            <a:r>
              <a:rPr lang="en-US" sz="2800" b="1">
                <a:solidFill>
                  <a:srgbClr val="3333FF"/>
                </a:solidFill>
                <a:latin typeface="Times New Roman" panose="02020603050405020304" pitchFamily="18" charset="0"/>
                <a:cs typeface="Times New Roman" panose="02020603050405020304" pitchFamily="18" charset="0"/>
              </a:rPr>
              <a:t>3. Giá trị của đa thức</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ABBE42F-CABF-7D4D-2083-2A45E050001D}"/>
              </a:ext>
            </a:extLst>
          </p:cNvPr>
          <p:cNvSpPr txBox="1"/>
          <p:nvPr/>
        </p:nvSpPr>
        <p:spPr>
          <a:xfrm>
            <a:off x="0" y="16545"/>
            <a:ext cx="12192000" cy="523220"/>
          </a:xfrm>
          <a:prstGeom prst="rect">
            <a:avLst/>
          </a:prstGeom>
          <a:solidFill>
            <a:srgbClr val="009900"/>
          </a:solid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§1. ĐƠN THỨC NHIỀU BIẾN</a:t>
            </a:r>
            <a:r>
              <a:rPr lang="en-US" sz="2800" b="1">
                <a:solidFill>
                  <a:srgbClr val="FFFF00"/>
                </a:solidFill>
                <a:latin typeface="Times New Roman" panose="02020603050405020304" pitchFamily="18" charset="0"/>
                <a:cs typeface="Times New Roman" panose="02020603050405020304" pitchFamily="18" charset="0"/>
              </a:rPr>
              <a:t>. ĐA THỨC NHIỀU BIẾN (tiết 4)</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500" fill="hold">
                                          <p:stCondLst>
                                            <p:cond delay="0"/>
                                          </p:stCondLst>
                                        </p:cTn>
                                        <p:tgtEl>
                                          <p:spTgt spid="8"/>
                                        </p:tgtEl>
                                        <p:attrNameLst>
                                          <p:attrName>style.visibility</p:attrName>
                                        </p:attrNameLst>
                                      </p:cBhvr>
                                      <p:to>
                                        <p:strVal val="visible"/>
                                      </p:to>
                                    </p:set>
                                    <p:animEffect transition="in" filter="wheel(1)">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s 2"/>
          <p:cNvSpPr/>
          <p:nvPr/>
        </p:nvSpPr>
        <p:spPr>
          <a:xfrm>
            <a:off x="3008630" y="1905000"/>
            <a:ext cx="5867400" cy="1942784"/>
          </a:xfrm>
          <a:prstGeom prst="rect">
            <a:avLst/>
          </a:prstGeom>
          <a:noFill/>
          <a:ln w="120650" cmpd="tri">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sym typeface="+mn-ea"/>
              </a:rPr>
              <a:t> </a:t>
            </a:r>
            <a:endParaRPr lang="en-US">
              <a:solidFill>
                <a:schemeClr val="tx1"/>
              </a:solidFill>
            </a:endParaRPr>
          </a:p>
        </p:txBody>
      </p:sp>
      <p:sp>
        <p:nvSpPr>
          <p:cNvPr id="5" name="TextBox 7"/>
          <p:cNvSpPr txBox="1"/>
          <p:nvPr/>
        </p:nvSpPr>
        <p:spPr>
          <a:xfrm>
            <a:off x="3124200" y="2286000"/>
            <a:ext cx="5638800" cy="738664"/>
          </a:xfrm>
          <a:prstGeom prst="rect">
            <a:avLst/>
          </a:prstGeom>
        </p:spPr>
        <p:txBody>
          <a:bodyPr wrap="square" lIns="0" tIns="0" rIns="0" bIns="0" rtlCol="0" anchor="t">
            <a:spAutoFit/>
          </a:bodyPr>
          <a:lstStyle/>
          <a:p>
            <a:pPr algn="ctr"/>
            <a:r>
              <a:rPr lang="en-US" sz="4800" b="1" dirty="0">
                <a:latin typeface="Times New Roman" panose="02020603050405020304" pitchFamily="18" charset="0"/>
                <a:cs typeface="Times New Roman" panose="02020603050405020304" pitchFamily="18" charset="0"/>
              </a:rPr>
              <a:t>LUYỆN TẬP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61B07C74-22A5-F9E7-ECA9-4FCCDB779C5C}"/>
              </a:ext>
            </a:extLst>
          </p:cNvPr>
          <p:cNvSpPr txBox="1"/>
          <p:nvPr/>
        </p:nvSpPr>
        <p:spPr>
          <a:xfrm rot="5400000">
            <a:off x="8516779" y="3182779"/>
            <a:ext cx="6857998" cy="492443"/>
          </a:xfrm>
          <a:prstGeom prst="rect">
            <a:avLst/>
          </a:prstGeom>
          <a:solidFill>
            <a:srgbClr val="49C8E5"/>
          </a:solidFill>
        </p:spPr>
        <p:txBody>
          <a:bodyPr wrap="square" lIns="0" tIns="0" rIns="0" bIns="0" rtlCol="0" anchor="t">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LUYỆN TẬP</a:t>
            </a:r>
          </a:p>
        </p:txBody>
      </p:sp>
      <p:grpSp>
        <p:nvGrpSpPr>
          <p:cNvPr id="3" name="Group 2">
            <a:extLst>
              <a:ext uri="{FF2B5EF4-FFF2-40B4-BE49-F238E27FC236}">
                <a16:creationId xmlns:a16="http://schemas.microsoft.com/office/drawing/2014/main" id="{479687FC-4CA5-F32D-4956-DBB8C68C7F9F}"/>
              </a:ext>
            </a:extLst>
          </p:cNvPr>
          <p:cNvGrpSpPr/>
          <p:nvPr/>
        </p:nvGrpSpPr>
        <p:grpSpPr>
          <a:xfrm>
            <a:off x="424179" y="304487"/>
            <a:ext cx="9130984" cy="1746563"/>
            <a:chOff x="1676401" y="304800"/>
            <a:chExt cx="9130984" cy="1746563"/>
          </a:xfrm>
        </p:grpSpPr>
        <p:sp>
          <p:nvSpPr>
            <p:cNvPr id="12" name="Rectangle 16"/>
            <p:cNvSpPr/>
            <p:nvPr/>
          </p:nvSpPr>
          <p:spPr>
            <a:xfrm>
              <a:off x="1676401" y="304800"/>
              <a:ext cx="8658225"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000" b="1" u="sng" dirty="0">
                  <a:solidFill>
                    <a:srgbClr val="FF0000"/>
                  </a:solidFill>
                  <a:latin typeface="Times New Roman" panose="02020603050405020304" pitchFamily="18" charset="0"/>
                  <a:cs typeface="Times New Roman" panose="02020603050405020304" pitchFamily="18" charset="0"/>
                </a:rPr>
                <a:t>Bài 5/ sgk -10</a:t>
              </a:r>
              <a:r>
                <a:rPr lang="en-US" sz="3000" dirty="0">
                  <a:solidFill>
                    <a:schemeClr val="tx1"/>
                  </a:solidFill>
                  <a:latin typeface="Times New Roman" panose="02020603050405020304" pitchFamily="18" charset="0"/>
                  <a:cs typeface="Times New Roman" panose="02020603050405020304" pitchFamily="18" charset="0"/>
                </a:rPr>
                <a:t>: Thu gọn mỗi đa thức sau:</a:t>
              </a:r>
            </a:p>
            <a:p>
              <a:pPr algn="l"/>
              <a:endParaRPr lang="en-US" sz="3000" dirty="0">
                <a:solidFill>
                  <a:schemeClr val="tx1"/>
                </a:solidFill>
                <a:latin typeface="Times New Roman" panose="02020603050405020304" pitchFamily="18" charset="0"/>
                <a:cs typeface="Times New Roman" panose="02020603050405020304" pitchFamily="18" charset="0"/>
              </a:endParaRPr>
            </a:p>
          </p:txBody>
        </p:sp>
        <p:graphicFrame>
          <p:nvGraphicFramePr>
            <p:cNvPr id="13" name="Object 12"/>
            <p:cNvGraphicFramePr/>
            <p:nvPr>
              <p:extLst>
                <p:ext uri="{D42A27DB-BD31-4B8C-83A1-F6EECF244321}">
                  <p14:modId xmlns:p14="http://schemas.microsoft.com/office/powerpoint/2010/main" val="2079642121"/>
                </p:ext>
              </p:extLst>
            </p:nvPr>
          </p:nvGraphicFramePr>
          <p:xfrm>
            <a:off x="3220722" y="770251"/>
            <a:ext cx="7586663" cy="1281112"/>
          </p:xfrm>
          <a:graphic>
            <a:graphicData uri="http://schemas.openxmlformats.org/presentationml/2006/ole">
              <mc:AlternateContent xmlns:mc="http://schemas.openxmlformats.org/markup-compatibility/2006">
                <mc:Choice xmlns:v="urn:schemas-microsoft-com:vml" Requires="v">
                  <p:oleObj name="Equation" r:id="rId3" imgW="3327120" imgH="545760" progId="Equation.DSMT4">
                    <p:embed/>
                  </p:oleObj>
                </mc:Choice>
                <mc:Fallback>
                  <p:oleObj name="Equation" r:id="rId3" imgW="3327120" imgH="545760" progId="Equation.DSMT4">
                    <p:embed/>
                    <p:pic>
                      <p:nvPicPr>
                        <p:cNvPr id="0" name="Object 4"/>
                        <p:cNvPicPr/>
                        <p:nvPr/>
                      </p:nvPicPr>
                      <p:blipFill>
                        <a:blip r:embed="rId4"/>
                        <a:stretch>
                          <a:fillRect/>
                        </a:stretch>
                      </p:blipFill>
                      <p:spPr>
                        <a:xfrm>
                          <a:off x="3220722" y="770251"/>
                          <a:ext cx="7586663" cy="1281112"/>
                        </a:xfrm>
                        <a:prstGeom prst="rect">
                          <a:avLst/>
                        </a:prstGeom>
                      </p:spPr>
                    </p:pic>
                  </p:oleObj>
                </mc:Fallback>
              </mc:AlternateContent>
            </a:graphicData>
          </a:graphic>
        </p:graphicFrame>
      </p:grpSp>
      <p:sp>
        <p:nvSpPr>
          <p:cNvPr id="14" name="Rectangle 16"/>
          <p:cNvSpPr/>
          <p:nvPr/>
        </p:nvSpPr>
        <p:spPr>
          <a:xfrm>
            <a:off x="4714875" y="1988821"/>
            <a:ext cx="1078865" cy="4984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000" b="1" dirty="0">
                <a:solidFill>
                  <a:srgbClr val="FF0000"/>
                </a:solidFill>
                <a:latin typeface="Times New Roman" panose="02020603050405020304" pitchFamily="18" charset="0"/>
                <a:cs typeface="Times New Roman" panose="02020603050405020304" pitchFamily="18" charset="0"/>
              </a:rPr>
              <a:t>Giải</a:t>
            </a:r>
          </a:p>
        </p:txBody>
      </p:sp>
      <p:graphicFrame>
        <p:nvGraphicFramePr>
          <p:cNvPr id="15" name="Object 14"/>
          <p:cNvGraphicFramePr>
            <a:graphicFrameLocks noChangeAspect="1"/>
          </p:cNvGraphicFramePr>
          <p:nvPr>
            <p:extLst>
              <p:ext uri="{D42A27DB-BD31-4B8C-83A1-F6EECF244321}">
                <p14:modId xmlns:p14="http://schemas.microsoft.com/office/powerpoint/2010/main" val="2430998575"/>
              </p:ext>
            </p:extLst>
          </p:nvPr>
        </p:nvGraphicFramePr>
        <p:xfrm>
          <a:off x="424179" y="2514600"/>
          <a:ext cx="5489575" cy="640080"/>
        </p:xfrm>
        <a:graphic>
          <a:graphicData uri="http://schemas.openxmlformats.org/presentationml/2006/ole">
            <mc:AlternateContent xmlns:mc="http://schemas.openxmlformats.org/markup-compatibility/2006">
              <mc:Choice xmlns:v="urn:schemas-microsoft-com:vml" Requires="v">
                <p:oleObj name="Equation" r:id="rId5" imgW="2387520" imgH="253800" progId="Equation.DSMT4">
                  <p:embed/>
                </p:oleObj>
              </mc:Choice>
              <mc:Fallback>
                <p:oleObj name="Equation" r:id="rId5" imgW="2387520" imgH="253800" progId="Equation.DSMT4">
                  <p:embed/>
                  <p:pic>
                    <p:nvPicPr>
                      <p:cNvPr id="0" name="Object 6"/>
                      <p:cNvPicPr preferRelativeResize="0"/>
                      <p:nvPr/>
                    </p:nvPicPr>
                    <p:blipFill>
                      <a:blip r:embed="rId6"/>
                      <a:stretch>
                        <a:fillRect/>
                      </a:stretch>
                    </p:blipFill>
                    <p:spPr>
                      <a:xfrm>
                        <a:off x="424179" y="2514600"/>
                        <a:ext cx="5489575" cy="64008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009190849"/>
              </p:ext>
            </p:extLst>
          </p:nvPr>
        </p:nvGraphicFramePr>
        <p:xfrm>
          <a:off x="1276667" y="3252071"/>
          <a:ext cx="8321040" cy="828429"/>
        </p:xfrm>
        <a:graphic>
          <a:graphicData uri="http://schemas.openxmlformats.org/presentationml/2006/ole">
            <mc:AlternateContent xmlns:mc="http://schemas.openxmlformats.org/markup-compatibility/2006">
              <mc:Choice xmlns:v="urn:schemas-microsoft-com:vml" Requires="v">
                <p:oleObj name="Equation" r:id="rId7" imgW="3466800" imgH="317160" progId="Equation.DSMT4">
                  <p:embed/>
                </p:oleObj>
              </mc:Choice>
              <mc:Fallback>
                <p:oleObj name="Equation" r:id="rId7" imgW="3466800" imgH="317160" progId="Equation.DSMT4">
                  <p:embed/>
                  <p:pic>
                    <p:nvPicPr>
                      <p:cNvPr id="0" name="Object 9"/>
                      <p:cNvPicPr preferRelativeResize="0"/>
                      <p:nvPr/>
                    </p:nvPicPr>
                    <p:blipFill>
                      <a:blip r:embed="rId8"/>
                      <a:stretch>
                        <a:fillRect/>
                      </a:stretch>
                    </p:blipFill>
                    <p:spPr>
                      <a:xfrm>
                        <a:off x="1276667" y="3252071"/>
                        <a:ext cx="8321040" cy="828429"/>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669259827"/>
              </p:ext>
            </p:extLst>
          </p:nvPr>
        </p:nvGraphicFramePr>
        <p:xfrm>
          <a:off x="424179" y="4141476"/>
          <a:ext cx="7589520" cy="613652"/>
        </p:xfrm>
        <a:graphic>
          <a:graphicData uri="http://schemas.openxmlformats.org/presentationml/2006/ole">
            <mc:AlternateContent xmlns:mc="http://schemas.openxmlformats.org/markup-compatibility/2006">
              <mc:Choice xmlns:v="urn:schemas-microsoft-com:vml" Requires="v">
                <p:oleObj name="Equation" r:id="rId9" imgW="3327120" imgH="253800" progId="Equation.DSMT4">
                  <p:embed/>
                </p:oleObj>
              </mc:Choice>
              <mc:Fallback>
                <p:oleObj name="Equation" r:id="rId9" imgW="3327120" imgH="253800" progId="Equation.DSMT4">
                  <p:embed/>
                  <p:pic>
                    <p:nvPicPr>
                      <p:cNvPr id="0" name="Object 12"/>
                      <p:cNvPicPr preferRelativeResize="0"/>
                      <p:nvPr/>
                    </p:nvPicPr>
                    <p:blipFill>
                      <a:blip r:embed="rId10"/>
                      <a:stretch>
                        <a:fillRect/>
                      </a:stretch>
                    </p:blipFill>
                    <p:spPr>
                      <a:xfrm>
                        <a:off x="424179" y="4141476"/>
                        <a:ext cx="7589520" cy="613652"/>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880582066"/>
              </p:ext>
            </p:extLst>
          </p:nvPr>
        </p:nvGraphicFramePr>
        <p:xfrm>
          <a:off x="1219200" y="4892841"/>
          <a:ext cx="8229600" cy="1443859"/>
        </p:xfrm>
        <a:graphic>
          <a:graphicData uri="http://schemas.openxmlformats.org/presentationml/2006/ole">
            <mc:AlternateContent xmlns:mc="http://schemas.openxmlformats.org/markup-compatibility/2006">
              <mc:Choice xmlns:v="urn:schemas-microsoft-com:vml" Requires="v">
                <p:oleObj name="Equation" r:id="rId11" imgW="3390840" imgH="596880" progId="Equation.DSMT4">
                  <p:embed/>
                </p:oleObj>
              </mc:Choice>
              <mc:Fallback>
                <p:oleObj name="Equation" r:id="rId11" imgW="3390840" imgH="596880" progId="Equation.DSMT4">
                  <p:embed/>
                  <p:pic>
                    <p:nvPicPr>
                      <p:cNvPr id="0" name="Object 14"/>
                      <p:cNvPicPr preferRelativeResize="0"/>
                      <p:nvPr/>
                    </p:nvPicPr>
                    <p:blipFill>
                      <a:blip r:embed="rId12"/>
                      <a:stretch>
                        <a:fillRect/>
                      </a:stretch>
                    </p:blipFill>
                    <p:spPr>
                      <a:xfrm>
                        <a:off x="1219200" y="4892841"/>
                        <a:ext cx="8229600" cy="1443859"/>
                      </a:xfrm>
                      <a:prstGeom prst="rect">
                        <a:avLst/>
                      </a:prstGeom>
                      <a:noFill/>
                    </p:spPr>
                  </p:pic>
                </p:oleObj>
              </mc:Fallback>
            </mc:AlternateContent>
          </a:graphicData>
        </a:graphic>
      </p:graphicFrame>
      <p:grpSp>
        <p:nvGrpSpPr>
          <p:cNvPr id="10" name="Group 9"/>
          <p:cNvGrpSpPr/>
          <p:nvPr/>
        </p:nvGrpSpPr>
        <p:grpSpPr>
          <a:xfrm>
            <a:off x="10223500" y="227974"/>
            <a:ext cx="1295400" cy="1193801"/>
            <a:chOff x="7162800" y="4761828"/>
            <a:chExt cx="1416226" cy="1527393"/>
          </a:xfrm>
        </p:grpSpPr>
        <p:pic>
          <p:nvPicPr>
            <p:cNvPr id="11" name="Picture 10" descr="Background pattern&#10;&#10;Description automatically generated"/>
            <p:cNvPicPr>
              <a:picLocks noChangeAspect="1"/>
            </p:cNvPicPr>
            <p:nvPr/>
          </p:nvPicPr>
          <p:blipFill rotWithShape="1">
            <a:blip r:embed="rId13" cstate="print">
              <a:extLst>
                <a:ext uri="{28A0092B-C50C-407E-A947-70E740481C1C}">
                  <a14:useLocalDpi xmlns:a14="http://schemas.microsoft.com/office/drawing/2010/main" val="0"/>
                </a:ext>
              </a:extLst>
            </a:blip>
            <a:srcRect l="36012" r="14448" b="2"/>
            <a:stretch>
              <a:fillRect/>
            </a:stretch>
          </p:blipFill>
          <p:spPr>
            <a:xfrm>
              <a:off x="7239000" y="4762238"/>
              <a:ext cx="1340026" cy="1526983"/>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9" name="Picture 18"/>
            <p:cNvPicPr>
              <a:picLocks noChangeAspect="1"/>
            </p:cNvPicPr>
            <p:nvPr/>
          </p:nvPicPr>
          <p:blipFill rotWithShape="1">
            <a:blip r:embed="rId14" cstate="print">
              <a:extLst>
                <a:ext uri="{28A0092B-C50C-407E-A947-70E740481C1C}">
                  <a14:useLocalDpi xmlns:a14="http://schemas.microsoft.com/office/drawing/2010/main" val="0"/>
                </a:ext>
              </a:extLst>
            </a:blip>
            <a:srcRect b="8819"/>
            <a:stretch>
              <a:fillRect/>
            </a:stretch>
          </p:blipFill>
          <p:spPr>
            <a:xfrm>
              <a:off x="7162800" y="4761828"/>
              <a:ext cx="1270290" cy="127029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500"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4" grpId="0" bldLvl="0" animBg="1"/>
      <p:bldP spid="14"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7">
            <a:extLst>
              <a:ext uri="{FF2B5EF4-FFF2-40B4-BE49-F238E27FC236}">
                <a16:creationId xmlns:a16="http://schemas.microsoft.com/office/drawing/2014/main" id="{D33FDDF0-1F40-A017-5F2B-B5BAE9650348}"/>
              </a:ext>
            </a:extLst>
          </p:cNvPr>
          <p:cNvSpPr txBox="1"/>
          <p:nvPr/>
        </p:nvSpPr>
        <p:spPr>
          <a:xfrm rot="5400000">
            <a:off x="8516779" y="3182779"/>
            <a:ext cx="6857998" cy="492443"/>
          </a:xfrm>
          <a:prstGeom prst="rect">
            <a:avLst/>
          </a:prstGeom>
          <a:solidFill>
            <a:srgbClr val="49C8E5"/>
          </a:solidFill>
        </p:spPr>
        <p:txBody>
          <a:bodyPr wrap="square" lIns="0" tIns="0" rIns="0" bIns="0" rtlCol="0" anchor="t">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LUYỆN TẬP</a:t>
            </a:r>
          </a:p>
        </p:txBody>
      </p:sp>
      <p:sp>
        <p:nvSpPr>
          <p:cNvPr id="3" name="Rectangle 16"/>
          <p:cNvSpPr/>
          <p:nvPr/>
        </p:nvSpPr>
        <p:spPr>
          <a:xfrm>
            <a:off x="76200" y="1610"/>
            <a:ext cx="9952355" cy="1897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en-US" sz="3200" b="1" u="sng">
                <a:solidFill>
                  <a:srgbClr val="FF0000"/>
                </a:solidFill>
                <a:latin typeface="Times New Roman" panose="02020603050405020304" pitchFamily="18" charset="0"/>
                <a:cs typeface="Times New Roman" panose="02020603050405020304" pitchFamily="18" charset="0"/>
              </a:rPr>
              <a:t>Bài tập 6</a:t>
            </a:r>
            <a:r>
              <a:rPr lang="en-US" sz="320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Tính giá trị của mỗi đa thức sau:</a:t>
            </a:r>
          </a:p>
          <a:p>
            <a:pPr algn="l"/>
            <a:r>
              <a:rPr lang="en-US" sz="3200">
                <a:solidFill>
                  <a:schemeClr val="tx1"/>
                </a:solidFill>
                <a:latin typeface="Times New Roman" panose="02020603050405020304" pitchFamily="18" charset="0"/>
                <a:cs typeface="Times New Roman" panose="02020603050405020304" pitchFamily="18" charset="0"/>
              </a:rPr>
              <a:t>                                                     tại</a:t>
            </a:r>
            <a:endParaRPr lang="en-US" sz="3200" dirty="0">
              <a:solidFill>
                <a:schemeClr val="tx1"/>
              </a:solidFill>
              <a:latin typeface="Times New Roman" panose="02020603050405020304" pitchFamily="18" charset="0"/>
              <a:cs typeface="Times New Roman" panose="02020603050405020304" pitchFamily="18" charset="0"/>
            </a:endParaRPr>
          </a:p>
          <a:p>
            <a:pPr algn="l">
              <a:lnSpc>
                <a:spcPct val="150000"/>
              </a:lnSpc>
            </a:pPr>
            <a:r>
              <a:rPr lang="en-US" sz="3200">
                <a:solidFill>
                  <a:schemeClr val="tx1"/>
                </a:solidFill>
                <a:latin typeface="Times New Roman" panose="02020603050405020304" pitchFamily="18" charset="0"/>
                <a:cs typeface="Times New Roman" panose="02020603050405020304" pitchFamily="18" charset="0"/>
              </a:rPr>
              <a:t>                                                     tại</a:t>
            </a:r>
            <a:endParaRPr lang="en-US" sz="32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54216598"/>
              </p:ext>
            </p:extLst>
          </p:nvPr>
        </p:nvGraphicFramePr>
        <p:xfrm>
          <a:off x="342900" y="688124"/>
          <a:ext cx="5105400" cy="612036"/>
        </p:xfrm>
        <a:graphic>
          <a:graphicData uri="http://schemas.openxmlformats.org/presentationml/2006/ole">
            <mc:AlternateContent xmlns:mc="http://schemas.openxmlformats.org/markup-compatibility/2006">
              <mc:Choice xmlns:v="urn:schemas-microsoft-com:vml" Requires="v">
                <p:oleObj name="Equation" r:id="rId2" imgW="2247840" imgH="253800" progId="Equation.DSMT4">
                  <p:embed/>
                </p:oleObj>
              </mc:Choice>
              <mc:Fallback>
                <p:oleObj name="Equation" r:id="rId2" imgW="2247840" imgH="253800" progId="Equation.DSMT4">
                  <p:embed/>
                  <p:pic>
                    <p:nvPicPr>
                      <p:cNvPr id="0" name="Object 11"/>
                      <p:cNvPicPr preferRelativeResize="0"/>
                      <p:nvPr/>
                    </p:nvPicPr>
                    <p:blipFill>
                      <a:blip r:embed="rId3"/>
                      <a:stretch>
                        <a:fillRect/>
                      </a:stretch>
                    </p:blipFill>
                    <p:spPr>
                      <a:xfrm>
                        <a:off x="342900" y="688124"/>
                        <a:ext cx="5105400" cy="612036"/>
                      </a:xfrm>
                      <a:prstGeom prst="rect">
                        <a:avLst/>
                      </a:prstGeom>
                    </p:spPr>
                  </p:pic>
                </p:oleObj>
              </mc:Fallback>
            </mc:AlternateContent>
          </a:graphicData>
        </a:graphic>
      </p:graphicFrame>
      <p:sp>
        <p:nvSpPr>
          <p:cNvPr id="6" name="Rectangle 16"/>
          <p:cNvSpPr/>
          <p:nvPr/>
        </p:nvSpPr>
        <p:spPr>
          <a:xfrm>
            <a:off x="76200" y="1929095"/>
            <a:ext cx="1078865" cy="4984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000" b="1" dirty="0">
                <a:solidFill>
                  <a:srgbClr val="FF0000"/>
                </a:solidFill>
                <a:latin typeface="Times New Roman" panose="02020603050405020304" pitchFamily="18" charset="0"/>
                <a:cs typeface="Times New Roman" panose="02020603050405020304" pitchFamily="18" charset="0"/>
              </a:rPr>
              <a:t>Giải</a:t>
            </a:r>
          </a:p>
        </p:txBody>
      </p:sp>
      <p:graphicFrame>
        <p:nvGraphicFramePr>
          <p:cNvPr id="8" name="Object 7"/>
          <p:cNvGraphicFramePr>
            <a:graphicFrameLocks noChangeAspect="1"/>
          </p:cNvGraphicFramePr>
          <p:nvPr>
            <p:extLst>
              <p:ext uri="{D42A27DB-BD31-4B8C-83A1-F6EECF244321}">
                <p14:modId xmlns:p14="http://schemas.microsoft.com/office/powerpoint/2010/main" val="4094373509"/>
              </p:ext>
            </p:extLst>
          </p:nvPr>
        </p:nvGraphicFramePr>
        <p:xfrm>
          <a:off x="1530344" y="2353332"/>
          <a:ext cx="7613656" cy="1184466"/>
        </p:xfrm>
        <a:graphic>
          <a:graphicData uri="http://schemas.openxmlformats.org/presentationml/2006/ole">
            <mc:AlternateContent xmlns:mc="http://schemas.openxmlformats.org/markup-compatibility/2006">
              <mc:Choice xmlns:v="urn:schemas-microsoft-com:vml" Requires="v">
                <p:oleObj r:id="rId4" imgW="3073400" imgH="520700" progId="Equation.DSMT4">
                  <p:embed/>
                </p:oleObj>
              </mc:Choice>
              <mc:Fallback>
                <p:oleObj r:id="rId4" imgW="3073400" imgH="520700" progId="Equation.DSMT4">
                  <p:embed/>
                  <p:pic>
                    <p:nvPicPr>
                      <p:cNvPr id="0" name="Object 20"/>
                      <p:cNvPicPr preferRelativeResize="0"/>
                      <p:nvPr/>
                    </p:nvPicPr>
                    <p:blipFill>
                      <a:blip r:embed="rId5"/>
                      <a:stretch>
                        <a:fillRect/>
                      </a:stretch>
                    </p:blipFill>
                    <p:spPr>
                      <a:xfrm>
                        <a:off x="1530344" y="2353332"/>
                        <a:ext cx="7613656" cy="1184466"/>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36269617"/>
              </p:ext>
            </p:extLst>
          </p:nvPr>
        </p:nvGraphicFramePr>
        <p:xfrm>
          <a:off x="291783" y="1350959"/>
          <a:ext cx="5120640" cy="578136"/>
        </p:xfrm>
        <a:graphic>
          <a:graphicData uri="http://schemas.openxmlformats.org/presentationml/2006/ole">
            <mc:AlternateContent xmlns:mc="http://schemas.openxmlformats.org/markup-compatibility/2006">
              <mc:Choice xmlns:v="urn:schemas-microsoft-com:vml" Requires="v">
                <p:oleObj name="Equation" r:id="rId6" imgW="2425680" imgH="253800" progId="Equation.DSMT4">
                  <p:embed/>
                </p:oleObj>
              </mc:Choice>
              <mc:Fallback>
                <p:oleObj name="Equation" r:id="rId6" imgW="2425680" imgH="253800" progId="Equation.DSMT4">
                  <p:embed/>
                  <p:pic>
                    <p:nvPicPr>
                      <p:cNvPr id="0" name="Object 27"/>
                      <p:cNvPicPr preferRelativeResize="0"/>
                      <p:nvPr/>
                    </p:nvPicPr>
                    <p:blipFill>
                      <a:blip r:embed="rId7"/>
                      <a:stretch>
                        <a:fillRect/>
                      </a:stretch>
                    </p:blipFill>
                    <p:spPr>
                      <a:xfrm>
                        <a:off x="291783" y="1350959"/>
                        <a:ext cx="5120640" cy="578136"/>
                      </a:xfrm>
                      <a:prstGeom prst="rect">
                        <a:avLst/>
                      </a:prstGeom>
                    </p:spPr>
                  </p:pic>
                </p:oleObj>
              </mc:Fallback>
            </mc:AlternateContent>
          </a:graphicData>
        </a:graphic>
      </p:graphicFrame>
      <p:graphicFrame>
        <p:nvGraphicFramePr>
          <p:cNvPr id="13" name="Object 12"/>
          <p:cNvGraphicFramePr/>
          <p:nvPr>
            <p:extLst>
              <p:ext uri="{D42A27DB-BD31-4B8C-83A1-F6EECF244321}">
                <p14:modId xmlns:p14="http://schemas.microsoft.com/office/powerpoint/2010/main" val="2069722035"/>
              </p:ext>
            </p:extLst>
          </p:nvPr>
        </p:nvGraphicFramePr>
        <p:xfrm>
          <a:off x="1217930" y="4765303"/>
          <a:ext cx="10139046" cy="616601"/>
        </p:xfrm>
        <a:graphic>
          <a:graphicData uri="http://schemas.openxmlformats.org/presentationml/2006/ole">
            <mc:AlternateContent xmlns:mc="http://schemas.openxmlformats.org/markup-compatibility/2006">
              <mc:Choice xmlns:v="urn:schemas-microsoft-com:vml" Requires="v">
                <p:oleObj name="Equation" r:id="rId8" imgW="4609800" imgH="253800" progId="Equation.DSMT4">
                  <p:embed/>
                </p:oleObj>
              </mc:Choice>
              <mc:Fallback>
                <p:oleObj name="Equation" r:id="rId8" imgW="4609800" imgH="253800" progId="Equation.DSMT4">
                  <p:embed/>
                  <p:pic>
                    <p:nvPicPr>
                      <p:cNvPr id="0" name="Object 29"/>
                      <p:cNvPicPr/>
                      <p:nvPr/>
                    </p:nvPicPr>
                    <p:blipFill>
                      <a:blip r:embed="rId9"/>
                      <a:stretch>
                        <a:fillRect/>
                      </a:stretch>
                    </p:blipFill>
                    <p:spPr>
                      <a:xfrm>
                        <a:off x="1217930" y="4765303"/>
                        <a:ext cx="10139046" cy="616601"/>
                      </a:xfrm>
                      <a:prstGeom prst="rect">
                        <a:avLst/>
                      </a:prstGeom>
                    </p:spPr>
                  </p:pic>
                </p:oleObj>
              </mc:Fallback>
            </mc:AlternateContent>
          </a:graphicData>
        </a:graphic>
      </p:graphicFrame>
      <p:sp>
        <p:nvSpPr>
          <p:cNvPr id="15" name="Rectangle 16"/>
          <p:cNvSpPr/>
          <p:nvPr/>
        </p:nvSpPr>
        <p:spPr>
          <a:xfrm>
            <a:off x="1524001" y="5486401"/>
            <a:ext cx="8673465"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*Chú ý</a:t>
            </a:r>
            <a:r>
              <a:rPr lang="en-US" sz="2800" i="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p>
          <a:p>
            <a:pPr algn="l"/>
            <a:r>
              <a:rPr lang="en-US" sz="2800" i="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Nên thu gọn đa thức trước khi thay giá trị của biến. </a:t>
            </a:r>
          </a:p>
        </p:txBody>
      </p:sp>
      <p:grpSp>
        <p:nvGrpSpPr>
          <p:cNvPr id="17" name="Group 16"/>
          <p:cNvGrpSpPr/>
          <p:nvPr/>
        </p:nvGrpSpPr>
        <p:grpSpPr>
          <a:xfrm>
            <a:off x="10439400" y="74000"/>
            <a:ext cx="1752600" cy="1752600"/>
            <a:chOff x="6934200" y="762000"/>
            <a:chExt cx="1752600" cy="1752600"/>
          </a:xfrm>
        </p:grpSpPr>
        <p:pic>
          <p:nvPicPr>
            <p:cNvPr id="18" name="Picture 17" descr="Background pattern&#10;&#10;Description automatically generated"/>
            <p:cNvPicPr>
              <a:picLocks noChangeAspect="1"/>
            </p:cNvPicPr>
            <p:nvPr/>
          </p:nvPicPr>
          <p:blipFill rotWithShape="1">
            <a:blip r:embed="rId10" cstate="print">
              <a:extLst>
                <a:ext uri="{28A0092B-C50C-407E-A947-70E740481C1C}">
                  <a14:useLocalDpi xmlns:a14="http://schemas.microsoft.com/office/drawing/2010/main" val="0"/>
                </a:ext>
              </a:extLst>
            </a:blip>
            <a:srcRect l="17382" r="20120" b="2"/>
            <a:stretch>
              <a:fillRect/>
            </a:stretch>
          </p:blipFill>
          <p:spPr>
            <a:xfrm>
              <a:off x="6934200" y="762000"/>
              <a:ext cx="1752600" cy="175260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9" name="Picture 18" descr="A picture containing toy, doll&#10;&#10;Description automatically generate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99306" y="762000"/>
              <a:ext cx="1498247" cy="1498247"/>
            </a:xfrm>
            <a:prstGeom prst="rect">
              <a:avLst/>
            </a:prstGeom>
          </p:spPr>
        </p:pic>
      </p:grpSp>
      <p:graphicFrame>
        <p:nvGraphicFramePr>
          <p:cNvPr id="20" name="Object 19"/>
          <p:cNvGraphicFramePr>
            <a:graphicFrameLocks noChangeAspect="1"/>
          </p:cNvGraphicFramePr>
          <p:nvPr>
            <p:extLst>
              <p:ext uri="{D42A27DB-BD31-4B8C-83A1-F6EECF244321}">
                <p14:modId xmlns:p14="http://schemas.microsoft.com/office/powerpoint/2010/main" val="2615745475"/>
              </p:ext>
            </p:extLst>
          </p:nvPr>
        </p:nvGraphicFramePr>
        <p:xfrm>
          <a:off x="6051544" y="761877"/>
          <a:ext cx="2286000" cy="515536"/>
        </p:xfrm>
        <a:graphic>
          <a:graphicData uri="http://schemas.openxmlformats.org/presentationml/2006/ole">
            <mc:AlternateContent xmlns:mc="http://schemas.openxmlformats.org/markup-compatibility/2006">
              <mc:Choice xmlns:v="urn:schemas-microsoft-com:vml" Requires="v">
                <p:oleObj name="Equation" r:id="rId12" imgW="25908000" imgH="5181600" progId="Equation.DSMT4">
                  <p:embed/>
                </p:oleObj>
              </mc:Choice>
              <mc:Fallback>
                <p:oleObj name="Equation" r:id="rId12" imgW="25908000" imgH="5181600" progId="Equation.DSMT4">
                  <p:embed/>
                  <p:pic>
                    <p:nvPicPr>
                      <p:cNvPr id="0" name="Object 10"/>
                      <p:cNvPicPr/>
                      <p:nvPr/>
                    </p:nvPicPr>
                    <p:blipFill>
                      <a:blip r:embed="rId13"/>
                      <a:stretch>
                        <a:fillRect/>
                      </a:stretch>
                    </p:blipFill>
                    <p:spPr>
                      <a:xfrm>
                        <a:off x="6051544" y="761877"/>
                        <a:ext cx="2286000" cy="515536"/>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749998679"/>
              </p:ext>
            </p:extLst>
          </p:nvPr>
        </p:nvGraphicFramePr>
        <p:xfrm>
          <a:off x="6064243" y="1381760"/>
          <a:ext cx="1962157" cy="548640"/>
        </p:xfrm>
        <a:graphic>
          <a:graphicData uri="http://schemas.openxmlformats.org/presentationml/2006/ole">
            <mc:AlternateContent xmlns:mc="http://schemas.openxmlformats.org/markup-compatibility/2006">
              <mc:Choice xmlns:v="urn:schemas-microsoft-com:vml" Requires="v">
                <p:oleObj name="Equation" r:id="rId14" imgW="21640800" imgH="5181600" progId="Equation.DSMT4">
                  <p:embed/>
                </p:oleObj>
              </mc:Choice>
              <mc:Fallback>
                <p:oleObj name="Equation" r:id="rId14" imgW="21640800" imgH="5181600" progId="Equation.DSMT4">
                  <p:embed/>
                  <p:pic>
                    <p:nvPicPr>
                      <p:cNvPr id="0" name="Object 10"/>
                      <p:cNvPicPr/>
                      <p:nvPr/>
                    </p:nvPicPr>
                    <p:blipFill>
                      <a:blip r:embed="rId15"/>
                      <a:stretch>
                        <a:fillRect/>
                      </a:stretch>
                    </p:blipFill>
                    <p:spPr>
                      <a:xfrm>
                        <a:off x="6064243" y="1381760"/>
                        <a:ext cx="1962157" cy="548640"/>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88DDF460-EDD3-04D2-F99C-E42AFC9BDC3C}"/>
              </a:ext>
            </a:extLst>
          </p:cNvPr>
          <p:cNvGrpSpPr/>
          <p:nvPr/>
        </p:nvGrpSpPr>
        <p:grpSpPr>
          <a:xfrm>
            <a:off x="1155065" y="1920078"/>
            <a:ext cx="8658225" cy="569135"/>
            <a:chOff x="1383665" y="2224878"/>
            <a:chExt cx="8658225" cy="569135"/>
          </a:xfrm>
        </p:grpSpPr>
        <p:sp>
          <p:nvSpPr>
            <p:cNvPr id="7" name="Rectangle 16"/>
            <p:cNvSpPr/>
            <p:nvPr/>
          </p:nvSpPr>
          <p:spPr>
            <a:xfrm>
              <a:off x="1383665" y="2224878"/>
              <a:ext cx="8658225" cy="536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a:solidFill>
                    <a:schemeClr val="tx1"/>
                  </a:solidFill>
                  <a:latin typeface="Times New Roman" panose="02020603050405020304" pitchFamily="18" charset="0"/>
                  <a:cs typeface="Times New Roman" panose="02020603050405020304" pitchFamily="18" charset="0"/>
                </a:rPr>
                <a:t>a) </a:t>
              </a:r>
              <a:r>
                <a:rPr lang="en-US" sz="3200" dirty="0">
                  <a:solidFill>
                    <a:schemeClr val="tx1"/>
                  </a:solidFill>
                  <a:latin typeface="Times New Roman" panose="02020603050405020304" pitchFamily="18" charset="0"/>
                  <a:cs typeface="Times New Roman" panose="02020603050405020304" pitchFamily="18" charset="0"/>
                </a:rPr>
                <a:t>Giá trị của </a:t>
              </a:r>
              <a:r>
                <a:rPr lang="en-US" sz="3200" dirty="0">
                  <a:solidFill>
                    <a:schemeClr val="tx1"/>
                  </a:solidFill>
                  <a:latin typeface="Times New Roman" panose="02020603050405020304" pitchFamily="18" charset="0"/>
                  <a:cs typeface="Times New Roman" panose="02020603050405020304" pitchFamily="18" charset="0"/>
                  <a:sym typeface="+mn-ea"/>
                </a:rPr>
                <a:t>đa thức </a:t>
              </a:r>
              <a:r>
                <a:rPr lang="en-US" sz="3200" i="1">
                  <a:solidFill>
                    <a:schemeClr val="tx1"/>
                  </a:solidFill>
                  <a:latin typeface="Times New Roman" panose="02020603050405020304" pitchFamily="18" charset="0"/>
                  <a:cs typeface="Times New Roman" panose="02020603050405020304" pitchFamily="18" charset="0"/>
                  <a:sym typeface="+mn-ea"/>
                </a:rPr>
                <a:t>P</a:t>
              </a:r>
              <a:r>
                <a:rPr lang="en-US" sz="3200">
                  <a:solidFill>
                    <a:schemeClr val="tx1"/>
                  </a:solidFill>
                  <a:latin typeface="Times New Roman" panose="02020603050405020304" pitchFamily="18" charset="0"/>
                  <a:cs typeface="Times New Roman" panose="02020603050405020304" pitchFamily="18" charset="0"/>
                  <a:sym typeface="+mn-ea"/>
                </a:rPr>
                <a:t> tại                         là:</a:t>
              </a:r>
              <a:r>
                <a:rPr lang="en-US" sz="320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2132535481"/>
                </p:ext>
              </p:extLst>
            </p:nvPr>
          </p:nvGraphicFramePr>
          <p:xfrm>
            <a:off x="5867400" y="2303562"/>
            <a:ext cx="2194560" cy="490451"/>
          </p:xfrm>
          <a:graphic>
            <a:graphicData uri="http://schemas.openxmlformats.org/presentationml/2006/ole">
              <mc:AlternateContent xmlns:mc="http://schemas.openxmlformats.org/markup-compatibility/2006">
                <mc:Choice xmlns:v="urn:schemas-microsoft-com:vml" Requires="v">
                  <p:oleObj name="Equation" r:id="rId16" imgW="25908000" imgH="5181600" progId="Equation.DSMT4">
                    <p:embed/>
                  </p:oleObj>
                </mc:Choice>
                <mc:Fallback>
                  <p:oleObj name="Equation" r:id="rId16" imgW="25908000" imgH="5181600" progId="Equation.DSMT4">
                    <p:embed/>
                    <p:pic>
                      <p:nvPicPr>
                        <p:cNvPr id="0" name="Object 16"/>
                        <p:cNvPicPr/>
                        <p:nvPr/>
                      </p:nvPicPr>
                      <p:blipFill>
                        <a:blip r:embed="rId13"/>
                        <a:stretch>
                          <a:fillRect/>
                        </a:stretch>
                      </p:blipFill>
                      <p:spPr>
                        <a:xfrm>
                          <a:off x="5867400" y="2303562"/>
                          <a:ext cx="2194560" cy="490451"/>
                        </a:xfrm>
                        <a:prstGeom prst="rect">
                          <a:avLst/>
                        </a:prstGeom>
                      </p:spPr>
                    </p:pic>
                  </p:oleObj>
                </mc:Fallback>
              </mc:AlternateContent>
            </a:graphicData>
          </a:graphic>
        </p:graphicFrame>
      </p:grpSp>
      <p:grpSp>
        <p:nvGrpSpPr>
          <p:cNvPr id="9" name="Group 8">
            <a:extLst>
              <a:ext uri="{FF2B5EF4-FFF2-40B4-BE49-F238E27FC236}">
                <a16:creationId xmlns:a16="http://schemas.microsoft.com/office/drawing/2014/main" id="{338C8219-1F28-B909-59F7-B98FC2D80DB5}"/>
              </a:ext>
            </a:extLst>
          </p:cNvPr>
          <p:cNvGrpSpPr/>
          <p:nvPr/>
        </p:nvGrpSpPr>
        <p:grpSpPr>
          <a:xfrm>
            <a:off x="1462086" y="4068000"/>
            <a:ext cx="8658225" cy="876300"/>
            <a:chOff x="1767206" y="4343400"/>
            <a:chExt cx="8658225" cy="876300"/>
          </a:xfrm>
        </p:grpSpPr>
        <p:sp>
          <p:nvSpPr>
            <p:cNvPr id="10" name="Rectangle 16"/>
            <p:cNvSpPr/>
            <p:nvPr/>
          </p:nvSpPr>
          <p:spPr>
            <a:xfrm>
              <a:off x="1767206" y="4343400"/>
              <a:ext cx="8658225"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dirty="0">
                  <a:solidFill>
                    <a:schemeClr val="tx1"/>
                  </a:solidFill>
                  <a:latin typeface="Times New Roman" panose="02020603050405020304" pitchFamily="18" charset="0"/>
                  <a:cs typeface="Times New Roman" panose="02020603050405020304" pitchFamily="18" charset="0"/>
                </a:rPr>
                <a:t> </a:t>
              </a:r>
            </a:p>
            <a:p>
              <a:pPr algn="l"/>
              <a:r>
                <a:rPr lang="en-US" sz="3200" dirty="0">
                  <a:solidFill>
                    <a:schemeClr val="tx1"/>
                  </a:solidFill>
                  <a:latin typeface="Times New Roman" panose="02020603050405020304" pitchFamily="18" charset="0"/>
                  <a:cs typeface="Times New Roman" panose="02020603050405020304" pitchFamily="18" charset="0"/>
                </a:rPr>
                <a:t>Giá trị của </a:t>
              </a:r>
              <a:r>
                <a:rPr lang="en-US" sz="3200" dirty="0">
                  <a:solidFill>
                    <a:schemeClr val="tx1"/>
                  </a:solidFill>
                  <a:latin typeface="Times New Roman" panose="02020603050405020304" pitchFamily="18" charset="0"/>
                  <a:cs typeface="Times New Roman" panose="02020603050405020304" pitchFamily="18" charset="0"/>
                  <a:sym typeface="+mn-ea"/>
                </a:rPr>
                <a:t>đa thức </a:t>
              </a:r>
              <a:r>
                <a:rPr lang="en-US" sz="3200" i="1">
                  <a:solidFill>
                    <a:schemeClr val="tx1"/>
                  </a:solidFill>
                  <a:latin typeface="Times New Roman" panose="02020603050405020304" pitchFamily="18" charset="0"/>
                  <a:cs typeface="Times New Roman" panose="02020603050405020304" pitchFamily="18" charset="0"/>
                  <a:sym typeface="+mn-ea"/>
                </a:rPr>
                <a:t>Q</a:t>
              </a:r>
              <a:r>
                <a:rPr lang="en-US" sz="3200">
                  <a:solidFill>
                    <a:schemeClr val="tx1"/>
                  </a:solidFill>
                  <a:latin typeface="Times New Roman" panose="02020603050405020304" pitchFamily="18" charset="0"/>
                  <a:cs typeface="Times New Roman" panose="02020603050405020304" pitchFamily="18" charset="0"/>
                  <a:sym typeface="+mn-ea"/>
                </a:rPr>
                <a:t> tại                      là:</a:t>
              </a:r>
              <a:endParaRPr lang="en-US" sz="3200" dirty="0">
                <a:solidFill>
                  <a:schemeClr val="tx1"/>
                </a:solidFill>
                <a:latin typeface="Times New Roman" panose="02020603050405020304" pitchFamily="18" charset="0"/>
                <a:cs typeface="Times New Roman" panose="02020603050405020304" pitchFamily="18" charset="0"/>
              </a:endParaRPr>
            </a:p>
            <a:p>
              <a:pPr algn="l"/>
              <a:r>
                <a:rPr lang="en-US" sz="3200" dirty="0">
                  <a:solidFill>
                    <a:schemeClr val="tx1"/>
                  </a:solidFill>
                  <a:latin typeface="Times New Roman" panose="02020603050405020304" pitchFamily="18" charset="0"/>
                  <a:cs typeface="Times New Roman" panose="02020603050405020304" pitchFamily="18" charset="0"/>
                </a:rPr>
                <a:t>                                                     </a:t>
              </a:r>
            </a:p>
          </p:txBody>
        </p:sp>
        <p:graphicFrame>
          <p:nvGraphicFramePr>
            <p:cNvPr id="26" name="Object 25"/>
            <p:cNvGraphicFramePr/>
            <p:nvPr>
              <p:extLst>
                <p:ext uri="{D42A27DB-BD31-4B8C-83A1-F6EECF244321}">
                  <p14:modId xmlns:p14="http://schemas.microsoft.com/office/powerpoint/2010/main" val="2400786832"/>
                </p:ext>
              </p:extLst>
            </p:nvPr>
          </p:nvGraphicFramePr>
          <p:xfrm>
            <a:off x="5943920" y="4532173"/>
            <a:ext cx="1940246" cy="548903"/>
          </p:xfrm>
          <a:graphic>
            <a:graphicData uri="http://schemas.openxmlformats.org/presentationml/2006/ole">
              <mc:AlternateContent xmlns:mc="http://schemas.openxmlformats.org/markup-compatibility/2006">
                <mc:Choice xmlns:v="urn:schemas-microsoft-com:vml" Requires="v">
                  <p:oleObj name="Equation" r:id="rId17" imgW="21640800" imgH="5181600" progId="Equation.DSMT4">
                    <p:embed/>
                  </p:oleObj>
                </mc:Choice>
                <mc:Fallback>
                  <p:oleObj name="Equation" r:id="rId17" imgW="21640800" imgH="5181600" progId="Equation.DSMT4">
                    <p:embed/>
                    <p:pic>
                      <p:nvPicPr>
                        <p:cNvPr id="0" name="Object 17"/>
                        <p:cNvPicPr/>
                        <p:nvPr/>
                      </p:nvPicPr>
                      <p:blipFill>
                        <a:blip r:embed="rId15"/>
                        <a:stretch>
                          <a:fillRect/>
                        </a:stretch>
                      </p:blipFill>
                      <p:spPr>
                        <a:xfrm>
                          <a:off x="5943920" y="4532173"/>
                          <a:ext cx="1940246" cy="548903"/>
                        </a:xfrm>
                        <a:prstGeom prst="rect">
                          <a:avLst/>
                        </a:prstGeom>
                      </p:spPr>
                    </p:pic>
                  </p:oleObj>
                </mc:Fallback>
              </mc:AlternateContent>
            </a:graphicData>
          </a:graphic>
        </p:graphicFrame>
      </p:grpSp>
      <p:grpSp>
        <p:nvGrpSpPr>
          <p:cNvPr id="12" name="Group 11">
            <a:extLst>
              <a:ext uri="{FF2B5EF4-FFF2-40B4-BE49-F238E27FC236}">
                <a16:creationId xmlns:a16="http://schemas.microsoft.com/office/drawing/2014/main" id="{38A6F7AD-FE61-08BE-9C14-558704FD7D53}"/>
              </a:ext>
            </a:extLst>
          </p:cNvPr>
          <p:cNvGrpSpPr/>
          <p:nvPr/>
        </p:nvGrpSpPr>
        <p:grpSpPr>
          <a:xfrm>
            <a:off x="1155065" y="3534873"/>
            <a:ext cx="8768735" cy="603255"/>
            <a:chOff x="1383665" y="3839673"/>
            <a:chExt cx="8768735" cy="603255"/>
          </a:xfrm>
        </p:grpSpPr>
        <p:sp>
          <p:nvSpPr>
            <p:cNvPr id="16" name="Rectangle 16"/>
            <p:cNvSpPr/>
            <p:nvPr/>
          </p:nvSpPr>
          <p:spPr>
            <a:xfrm>
              <a:off x="1383665" y="3883969"/>
              <a:ext cx="1509085" cy="510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a:solidFill>
                    <a:schemeClr val="tx1"/>
                  </a:solidFill>
                  <a:latin typeface="Times New Roman" panose="02020603050405020304" pitchFamily="18" charset="0"/>
                  <a:cs typeface="Times New Roman" panose="02020603050405020304" pitchFamily="18" charset="0"/>
                </a:rPr>
                <a:t>b) </a:t>
              </a:r>
              <a:r>
                <a:rPr lang="en-US" sz="3200" dirty="0">
                  <a:solidFill>
                    <a:schemeClr val="tx1"/>
                  </a:solidFill>
                  <a:latin typeface="Times New Roman" panose="02020603050405020304" pitchFamily="18" charset="0"/>
                  <a:cs typeface="Times New Roman" panose="02020603050405020304" pitchFamily="18" charset="0"/>
                </a:rPr>
                <a:t>Ta có</a:t>
              </a:r>
            </a:p>
          </p:txBody>
        </p:sp>
        <p:graphicFrame>
          <p:nvGraphicFramePr>
            <p:cNvPr id="28" name="Object 27"/>
            <p:cNvGraphicFramePr>
              <a:graphicFrameLocks noChangeAspect="1"/>
            </p:cNvGraphicFramePr>
            <p:nvPr>
              <p:extLst>
                <p:ext uri="{D42A27DB-BD31-4B8C-83A1-F6EECF244321}">
                  <p14:modId xmlns:p14="http://schemas.microsoft.com/office/powerpoint/2010/main" val="3653106455"/>
                </p:ext>
              </p:extLst>
            </p:nvPr>
          </p:nvGraphicFramePr>
          <p:xfrm>
            <a:off x="2745760" y="3839673"/>
            <a:ext cx="7406640" cy="603255"/>
          </p:xfrm>
          <a:graphic>
            <a:graphicData uri="http://schemas.openxmlformats.org/presentationml/2006/ole">
              <mc:AlternateContent xmlns:mc="http://schemas.openxmlformats.org/markup-compatibility/2006">
                <mc:Choice xmlns:v="urn:schemas-microsoft-com:vml" Requires="v">
                  <p:oleObj name="Equation" r:id="rId18" imgW="3403440" imgH="253800" progId="Equation.DSMT4">
                    <p:embed/>
                  </p:oleObj>
                </mc:Choice>
                <mc:Fallback>
                  <p:oleObj name="Equation" r:id="rId18" imgW="3403440" imgH="253800" progId="Equation.DSMT4">
                    <p:embed/>
                    <p:pic>
                      <p:nvPicPr>
                        <p:cNvPr id="0" name="Object 8"/>
                        <p:cNvPicPr/>
                        <p:nvPr/>
                      </p:nvPicPr>
                      <p:blipFill>
                        <a:blip r:embed="rId19"/>
                        <a:stretch>
                          <a:fillRect/>
                        </a:stretch>
                      </p:blipFill>
                      <p:spPr>
                        <a:xfrm>
                          <a:off x="2745760" y="3839673"/>
                          <a:ext cx="7406640" cy="603255"/>
                        </a:xfrm>
                        <a:prstGeom prst="rect">
                          <a:avLst/>
                        </a:prstGeom>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2"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1" animBg="1"/>
      <p:bldP spid="6" grpId="2" animBg="1"/>
      <p:bldP spid="15" grpId="1" animBg="1"/>
      <p:bldP spid="15" grpId="2"/>
      <p:bldP spid="16"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s 1"/>
          <p:cNvSpPr/>
          <p:nvPr/>
        </p:nvSpPr>
        <p:spPr>
          <a:xfrm>
            <a:off x="3810000" y="1828800"/>
            <a:ext cx="5029200" cy="1981200"/>
          </a:xfrm>
          <a:prstGeom prst="rect">
            <a:avLst/>
          </a:prstGeom>
          <a:ln w="76200" cmpd="tri">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TextBox 7"/>
          <p:cNvSpPr txBox="1"/>
          <p:nvPr/>
        </p:nvSpPr>
        <p:spPr>
          <a:xfrm>
            <a:off x="3429000" y="2286000"/>
            <a:ext cx="6059170" cy="952184"/>
          </a:xfrm>
          <a:prstGeom prst="rect">
            <a:avLst/>
          </a:prstGeom>
        </p:spPr>
        <p:txBody>
          <a:bodyPr wrap="square" lIns="0" tIns="0" rIns="0" bIns="0" rtlCol="0" anchor="t">
            <a:spAutoFit/>
          </a:bodyPr>
          <a:lstStyle/>
          <a:p>
            <a:pPr algn="ctr">
              <a:lnSpc>
                <a:spcPts val="8400"/>
              </a:lnSpc>
            </a:pPr>
            <a:r>
              <a:rPr lang="en-US" sz="4800" b="1" dirty="0">
                <a:solidFill>
                  <a:srgbClr val="FF0000"/>
                </a:solidFill>
                <a:latin typeface="Times New Roman" panose="02020603050405020304" pitchFamily="18" charset="0"/>
                <a:cs typeface="Times New Roman" panose="02020603050405020304" pitchFamily="18" charset="0"/>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7"/>
          <p:cNvSpPr txBox="1"/>
          <p:nvPr/>
        </p:nvSpPr>
        <p:spPr>
          <a:xfrm>
            <a:off x="0" y="0"/>
            <a:ext cx="12192000" cy="430887"/>
          </a:xfrm>
          <a:prstGeom prst="rect">
            <a:avLst/>
          </a:prstGeom>
          <a:solidFill>
            <a:srgbClr val="00B050"/>
          </a:solidFill>
        </p:spPr>
        <p:txBody>
          <a:bodyPr wrap="square" lIns="0" tIns="0" rIns="0" bIns="0" rtlCol="0" anchor="ctr">
            <a:spAutoFit/>
          </a:bodyPr>
          <a:lstStyle/>
          <a:p>
            <a:pPr algn="ctr"/>
            <a:r>
              <a:rPr lang="en-US" sz="2800" b="1">
                <a:solidFill>
                  <a:srgbClr val="FFFF00"/>
                </a:solidFill>
                <a:latin typeface="Times New Roman" panose="02020603050405020304" pitchFamily="18" charset="0"/>
                <a:cs typeface="Times New Roman" panose="02020603050405020304" pitchFamily="18" charset="0"/>
              </a:rPr>
              <a:t>VẬN DỤNG</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97C1394-BC2D-78CD-8FC7-999356274C2E}"/>
              </a:ext>
            </a:extLst>
          </p:cNvPr>
          <p:cNvSpPr txBox="1"/>
          <p:nvPr/>
        </p:nvSpPr>
        <p:spPr>
          <a:xfrm>
            <a:off x="342900" y="601390"/>
            <a:ext cx="11506200" cy="1815882"/>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Bài toán</a:t>
            </a:r>
          </a:p>
          <a:p>
            <a:r>
              <a:rPr lang="en-US" sz="2800">
                <a:latin typeface="Times New Roman" panose="02020603050405020304" pitchFamily="18" charset="0"/>
                <a:cs typeface="Times New Roman" panose="02020603050405020304" pitchFamily="18" charset="0"/>
              </a:rPr>
              <a:t>a) Viết đa thức </a:t>
            </a:r>
            <a:r>
              <a:rPr lang="en-US" sz="2800" i="1">
                <a:latin typeface="Times New Roman" panose="02020603050405020304" pitchFamily="18" charset="0"/>
                <a:cs typeface="Times New Roman" panose="02020603050405020304" pitchFamily="18" charset="0"/>
              </a:rPr>
              <a:t>S</a:t>
            </a:r>
            <a:r>
              <a:rPr lang="en-US" sz="2800">
                <a:latin typeface="Times New Roman" panose="02020603050405020304" pitchFamily="18" charset="0"/>
                <a:cs typeface="Times New Roman" panose="02020603050405020304" pitchFamily="18" charset="0"/>
              </a:rPr>
              <a:t> biểu thị tổng diện tích các mặt của hình hộp chữ nhật có ba kích thước lần lượt là </a:t>
            </a:r>
            <a:r>
              <a:rPr lang="en-US" sz="2800" i="1">
                <a:latin typeface="Times New Roman" panose="02020603050405020304" pitchFamily="18" charset="0"/>
                <a:cs typeface="Times New Roman" panose="02020603050405020304" pitchFamily="18" charset="0"/>
              </a:rPr>
              <a:t>x</a:t>
            </a:r>
            <a:r>
              <a:rPr lang="en-US" sz="2800">
                <a:latin typeface="Times New Roman" panose="02020603050405020304" pitchFamily="18" charset="0"/>
                <a:cs typeface="Times New Roman" panose="02020603050405020304" pitchFamily="18" charset="0"/>
              </a:rPr>
              <a:t> (cm), 2</a:t>
            </a:r>
            <a:r>
              <a:rPr lang="en-US" sz="2800" i="1">
                <a:latin typeface="Times New Roman" panose="02020603050405020304" pitchFamily="18" charset="0"/>
                <a:cs typeface="Times New Roman" panose="02020603050405020304" pitchFamily="18" charset="0"/>
              </a:rPr>
              <a:t>y</a:t>
            </a:r>
            <a:r>
              <a:rPr lang="en-US" sz="2800">
                <a:latin typeface="Times New Roman" panose="02020603050405020304" pitchFamily="18" charset="0"/>
                <a:cs typeface="Times New Roman" panose="02020603050405020304" pitchFamily="18" charset="0"/>
              </a:rPr>
              <a:t> (cm), 3</a:t>
            </a:r>
            <a:r>
              <a:rPr lang="en-US" sz="2800" i="1">
                <a:latin typeface="Times New Roman" panose="02020603050405020304" pitchFamily="18" charset="0"/>
                <a:cs typeface="Times New Roman" panose="02020603050405020304" pitchFamily="18" charset="0"/>
              </a:rPr>
              <a:t>z</a:t>
            </a:r>
            <a:r>
              <a:rPr lang="en-US" sz="2800">
                <a:latin typeface="Times New Roman" panose="02020603050405020304" pitchFamily="18" charset="0"/>
                <a:cs typeface="Times New Roman" panose="02020603050405020304" pitchFamily="18" charset="0"/>
              </a:rPr>
              <a:t> (cm).</a:t>
            </a:r>
          </a:p>
          <a:p>
            <a:r>
              <a:rPr lang="en-US" sz="2800">
                <a:latin typeface="Times New Roman" panose="02020603050405020304" pitchFamily="18" charset="0"/>
                <a:cs typeface="Times New Roman" panose="02020603050405020304" pitchFamily="18" charset="0"/>
              </a:rPr>
              <a:t>b) Tính giá trị của </a:t>
            </a:r>
            <a:r>
              <a:rPr lang="en-US" sz="2800" i="1">
                <a:latin typeface="Times New Roman" panose="02020603050405020304" pitchFamily="18" charset="0"/>
                <a:cs typeface="Times New Roman" panose="02020603050405020304" pitchFamily="18" charset="0"/>
              </a:rPr>
              <a:t>S</a:t>
            </a:r>
            <a:r>
              <a:rPr lang="en-US" sz="2800">
                <a:latin typeface="Times New Roman" panose="02020603050405020304" pitchFamily="18" charset="0"/>
                <a:cs typeface="Times New Roman" panose="02020603050405020304" pitchFamily="18" charset="0"/>
              </a:rPr>
              <a:t> tại </a:t>
            </a:r>
            <a:r>
              <a:rPr lang="en-US" sz="2800" i="1">
                <a:latin typeface="Times New Roman" panose="02020603050405020304" pitchFamily="18" charset="0"/>
                <a:cs typeface="Times New Roman" panose="02020603050405020304" pitchFamily="18" charset="0"/>
              </a:rPr>
              <a:t>x</a:t>
            </a:r>
            <a:r>
              <a:rPr lang="en-US" sz="2800">
                <a:latin typeface="Times New Roman" panose="02020603050405020304" pitchFamily="18" charset="0"/>
                <a:cs typeface="Times New Roman" panose="02020603050405020304" pitchFamily="18" charset="0"/>
              </a:rPr>
              <a:t> = 6, </a:t>
            </a:r>
            <a:r>
              <a:rPr lang="en-US" sz="2800" i="1">
                <a:latin typeface="Times New Roman" panose="02020603050405020304" pitchFamily="18" charset="0"/>
                <a:cs typeface="Times New Roman" panose="02020603050405020304" pitchFamily="18" charset="0"/>
              </a:rPr>
              <a:t>y</a:t>
            </a:r>
            <a:r>
              <a:rPr lang="en-US" sz="2800">
                <a:latin typeface="Times New Roman" panose="02020603050405020304" pitchFamily="18" charset="0"/>
                <a:cs typeface="Times New Roman" panose="02020603050405020304" pitchFamily="18" charset="0"/>
              </a:rPr>
              <a:t> = 2, </a:t>
            </a:r>
            <a:r>
              <a:rPr lang="en-US" sz="2800" i="1">
                <a:latin typeface="Times New Roman" panose="02020603050405020304" pitchFamily="18" charset="0"/>
                <a:cs typeface="Times New Roman" panose="02020603050405020304" pitchFamily="18" charset="0"/>
              </a:rPr>
              <a:t>z</a:t>
            </a:r>
            <a:r>
              <a:rPr lang="en-US" sz="2800">
                <a:latin typeface="Times New Roman" panose="02020603050405020304" pitchFamily="18" charset="0"/>
                <a:cs typeface="Times New Roman" panose="02020603050405020304" pitchFamily="18" charset="0"/>
              </a:rPr>
              <a:t> = 3.</a:t>
            </a:r>
            <a:endParaRPr lang="vi-VN" sz="280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60483D9-A578-7D38-0641-544725DDF725}"/>
              </a:ext>
            </a:extLst>
          </p:cNvPr>
          <p:cNvSpPr txBox="1"/>
          <p:nvPr/>
        </p:nvSpPr>
        <p:spPr>
          <a:xfrm>
            <a:off x="5181600" y="2423198"/>
            <a:ext cx="1676400"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Giải</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A424706-E064-01F5-6779-4393B1805CD6}"/>
              </a:ext>
            </a:extLst>
          </p:cNvPr>
          <p:cNvSpPr txBox="1"/>
          <p:nvPr/>
        </p:nvSpPr>
        <p:spPr>
          <a:xfrm>
            <a:off x="342900" y="2952344"/>
            <a:ext cx="112776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Hình hộp chữ nhật có ba kích thước lần lượt là </a:t>
            </a:r>
            <a:r>
              <a:rPr lang="en-US" sz="2800" i="1">
                <a:latin typeface="Times New Roman" panose="02020603050405020304" pitchFamily="18" charset="0"/>
                <a:cs typeface="Times New Roman" panose="02020603050405020304" pitchFamily="18" charset="0"/>
              </a:rPr>
              <a:t>x</a:t>
            </a:r>
            <a:r>
              <a:rPr lang="en-US" sz="2800">
                <a:latin typeface="Times New Roman" panose="02020603050405020304" pitchFamily="18" charset="0"/>
                <a:cs typeface="Times New Roman" panose="02020603050405020304" pitchFamily="18" charset="0"/>
              </a:rPr>
              <a:t> (cm), 2</a:t>
            </a:r>
            <a:r>
              <a:rPr lang="en-US" sz="2800" i="1">
                <a:latin typeface="Times New Roman" panose="02020603050405020304" pitchFamily="18" charset="0"/>
                <a:cs typeface="Times New Roman" panose="02020603050405020304" pitchFamily="18" charset="0"/>
              </a:rPr>
              <a:t>y</a:t>
            </a:r>
            <a:r>
              <a:rPr lang="en-US" sz="2800">
                <a:latin typeface="Times New Roman" panose="02020603050405020304" pitchFamily="18" charset="0"/>
                <a:cs typeface="Times New Roman" panose="02020603050405020304" pitchFamily="18" charset="0"/>
              </a:rPr>
              <a:t> (cm), 3</a:t>
            </a:r>
            <a:r>
              <a:rPr lang="en-US" sz="2800" i="1">
                <a:latin typeface="Times New Roman" panose="02020603050405020304" pitchFamily="18" charset="0"/>
                <a:cs typeface="Times New Roman" panose="02020603050405020304" pitchFamily="18" charset="0"/>
              </a:rPr>
              <a:t>z</a:t>
            </a:r>
            <a:r>
              <a:rPr lang="en-US" sz="2800">
                <a:latin typeface="Times New Roman" panose="02020603050405020304" pitchFamily="18" charset="0"/>
                <a:cs typeface="Times New Roman" panose="02020603050405020304" pitchFamily="18" charset="0"/>
              </a:rPr>
              <a:t> (cm).</a:t>
            </a:r>
            <a:endParaRPr lang="vi-VN" sz="28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570678-F74F-62BC-BC7A-86E88EA261DE}"/>
              </a:ext>
            </a:extLst>
          </p:cNvPr>
          <p:cNvSpPr txBox="1"/>
          <p:nvPr/>
        </p:nvSpPr>
        <p:spPr>
          <a:xfrm>
            <a:off x="342900" y="4109716"/>
            <a:ext cx="79629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Giá trị của </a:t>
            </a:r>
            <a:r>
              <a:rPr lang="en-US" sz="2800" i="1">
                <a:latin typeface="Times New Roman" panose="02020603050405020304" pitchFamily="18" charset="0"/>
                <a:cs typeface="Times New Roman" panose="02020603050405020304" pitchFamily="18" charset="0"/>
              </a:rPr>
              <a:t>S</a:t>
            </a:r>
            <a:r>
              <a:rPr lang="en-US" sz="2800">
                <a:latin typeface="Times New Roman" panose="02020603050405020304" pitchFamily="18" charset="0"/>
                <a:cs typeface="Times New Roman" panose="02020603050405020304" pitchFamily="18" charset="0"/>
              </a:rPr>
              <a:t> tại </a:t>
            </a:r>
            <a:r>
              <a:rPr lang="en-US" sz="2800" i="1">
                <a:latin typeface="Times New Roman" panose="02020603050405020304" pitchFamily="18" charset="0"/>
                <a:cs typeface="Times New Roman" panose="02020603050405020304" pitchFamily="18" charset="0"/>
              </a:rPr>
              <a:t>x</a:t>
            </a:r>
            <a:r>
              <a:rPr lang="en-US" sz="2800">
                <a:latin typeface="Times New Roman" panose="02020603050405020304" pitchFamily="18" charset="0"/>
                <a:cs typeface="Times New Roman" panose="02020603050405020304" pitchFamily="18" charset="0"/>
              </a:rPr>
              <a:t> = 6, </a:t>
            </a:r>
            <a:r>
              <a:rPr lang="en-US" sz="2800" i="1">
                <a:latin typeface="Times New Roman" panose="02020603050405020304" pitchFamily="18" charset="0"/>
                <a:cs typeface="Times New Roman" panose="02020603050405020304" pitchFamily="18" charset="0"/>
              </a:rPr>
              <a:t>y</a:t>
            </a:r>
            <a:r>
              <a:rPr lang="en-US" sz="2800">
                <a:latin typeface="Times New Roman" panose="02020603050405020304" pitchFamily="18" charset="0"/>
                <a:cs typeface="Times New Roman" panose="02020603050405020304" pitchFamily="18" charset="0"/>
              </a:rPr>
              <a:t> = 2, </a:t>
            </a:r>
            <a:r>
              <a:rPr lang="en-US" sz="2800" i="1">
                <a:latin typeface="Times New Roman" panose="02020603050405020304" pitchFamily="18" charset="0"/>
                <a:cs typeface="Times New Roman" panose="02020603050405020304" pitchFamily="18" charset="0"/>
              </a:rPr>
              <a:t>z</a:t>
            </a:r>
            <a:r>
              <a:rPr lang="en-US" sz="2800">
                <a:latin typeface="Times New Roman" panose="02020603050405020304" pitchFamily="18" charset="0"/>
                <a:cs typeface="Times New Roman" panose="02020603050405020304" pitchFamily="18" charset="0"/>
              </a:rPr>
              <a:t> = 3 là:</a:t>
            </a:r>
            <a:endParaRPr lang="vi-VN" sz="2800">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6D8FBC29-5D80-2BE0-4109-A75C5166D0C0}"/>
              </a:ext>
            </a:extLst>
          </p:cNvPr>
          <p:cNvGraphicFramePr>
            <a:graphicFrameLocks noChangeAspect="1"/>
          </p:cNvGraphicFramePr>
          <p:nvPr>
            <p:extLst>
              <p:ext uri="{D42A27DB-BD31-4B8C-83A1-F6EECF244321}">
                <p14:modId xmlns:p14="http://schemas.microsoft.com/office/powerpoint/2010/main" val="553592892"/>
              </p:ext>
            </p:extLst>
          </p:nvPr>
        </p:nvGraphicFramePr>
        <p:xfrm>
          <a:off x="1974850" y="3481490"/>
          <a:ext cx="8013700" cy="622300"/>
        </p:xfrm>
        <a:graphic>
          <a:graphicData uri="http://schemas.openxmlformats.org/presentationml/2006/ole">
            <mc:AlternateContent xmlns:mc="http://schemas.openxmlformats.org/markup-compatibility/2006">
              <mc:Choice xmlns:v="urn:schemas-microsoft-com:vml" Requires="v">
                <p:oleObj name="Equation" r:id="rId2" imgW="8013600" imgH="622080" progId="Equation.DSMT4">
                  <p:embed/>
                </p:oleObj>
              </mc:Choice>
              <mc:Fallback>
                <p:oleObj name="Equation" r:id="rId2" imgW="8013600" imgH="622080" progId="Equation.DSMT4">
                  <p:embed/>
                  <p:pic>
                    <p:nvPicPr>
                      <p:cNvPr id="0" name=""/>
                      <p:cNvPicPr/>
                      <p:nvPr/>
                    </p:nvPicPr>
                    <p:blipFill>
                      <a:blip r:embed="rId3"/>
                      <a:stretch>
                        <a:fillRect/>
                      </a:stretch>
                    </p:blipFill>
                    <p:spPr>
                      <a:xfrm>
                        <a:off x="1974850" y="3481490"/>
                        <a:ext cx="8013700" cy="6223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43ECA2A-33A4-AAD6-73FC-24C464610E8E}"/>
              </a:ext>
            </a:extLst>
          </p:cNvPr>
          <p:cNvGraphicFramePr>
            <a:graphicFrameLocks noChangeAspect="1"/>
          </p:cNvGraphicFramePr>
          <p:nvPr>
            <p:extLst>
              <p:ext uri="{D42A27DB-BD31-4B8C-83A1-F6EECF244321}">
                <p14:modId xmlns:p14="http://schemas.microsoft.com/office/powerpoint/2010/main" val="3165407127"/>
              </p:ext>
            </p:extLst>
          </p:nvPr>
        </p:nvGraphicFramePr>
        <p:xfrm>
          <a:off x="1974850" y="4638862"/>
          <a:ext cx="5753100" cy="622300"/>
        </p:xfrm>
        <a:graphic>
          <a:graphicData uri="http://schemas.openxmlformats.org/presentationml/2006/ole">
            <mc:AlternateContent xmlns:mc="http://schemas.openxmlformats.org/markup-compatibility/2006">
              <mc:Choice xmlns:v="urn:schemas-microsoft-com:vml" Requires="v">
                <p:oleObj name="Equation" r:id="rId4" imgW="5752800" imgH="622080" progId="Equation.DSMT4">
                  <p:embed/>
                </p:oleObj>
              </mc:Choice>
              <mc:Fallback>
                <p:oleObj name="Equation" r:id="rId4" imgW="5752800" imgH="622080" progId="Equation.DSMT4">
                  <p:embed/>
                  <p:pic>
                    <p:nvPicPr>
                      <p:cNvPr id="0" name=""/>
                      <p:cNvPicPr/>
                      <p:nvPr/>
                    </p:nvPicPr>
                    <p:blipFill>
                      <a:blip r:embed="rId5"/>
                      <a:stretch>
                        <a:fillRect/>
                      </a:stretch>
                    </p:blipFill>
                    <p:spPr>
                      <a:xfrm>
                        <a:off x="1974850" y="4638862"/>
                        <a:ext cx="5753100" cy="622300"/>
                      </a:xfrm>
                      <a:prstGeom prst="rect">
                        <a:avLst/>
                      </a:prstGeom>
                    </p:spPr>
                  </p:pic>
                </p:oleObj>
              </mc:Fallback>
            </mc:AlternateContent>
          </a:graphicData>
        </a:graphic>
      </p:graphicFrame>
    </p:spTree>
    <p:extLst>
      <p:ext uri="{BB962C8B-B14F-4D97-AF65-F5344CB8AC3E}">
        <p14:creationId xmlns:p14="http://schemas.microsoft.com/office/powerpoint/2010/main" val="85026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p:cNvSpPr txBox="1"/>
          <p:nvPr/>
        </p:nvSpPr>
        <p:spPr>
          <a:xfrm>
            <a:off x="0" y="381000"/>
            <a:ext cx="12192000" cy="615553"/>
          </a:xfrm>
          <a:prstGeom prst="rect">
            <a:avLst/>
          </a:prstGeom>
          <a:solidFill>
            <a:srgbClr val="92D050"/>
          </a:solidFill>
        </p:spPr>
        <p:txBody>
          <a:bodyPr wrap="square" lIns="0" tIns="0" rIns="0" bIns="0" rtlCol="0" anchor="t">
            <a:sp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HƯỚNG DẪN VỀ NHÀ</a:t>
            </a:r>
          </a:p>
        </p:txBody>
      </p:sp>
      <p:sp>
        <p:nvSpPr>
          <p:cNvPr id="12" name="Rectangle 16"/>
          <p:cNvSpPr/>
          <p:nvPr/>
        </p:nvSpPr>
        <p:spPr>
          <a:xfrm>
            <a:off x="1600200" y="1866900"/>
            <a:ext cx="9715500" cy="312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600">
                <a:solidFill>
                  <a:schemeClr val="tx1"/>
                </a:solidFill>
                <a:latin typeface="Times New Roman" panose="02020603050405020304" pitchFamily="18" charset="0"/>
                <a:cs typeface="Times New Roman" panose="02020603050405020304" pitchFamily="18" charset="0"/>
              </a:rPr>
              <a:t>- Học và xem bài về cách </a:t>
            </a:r>
            <a:r>
              <a:rPr lang="en-US" sz="3600" dirty="0">
                <a:solidFill>
                  <a:schemeClr val="tx1"/>
                </a:solidFill>
                <a:latin typeface="Times New Roman" panose="02020603050405020304" pitchFamily="18" charset="0"/>
                <a:cs typeface="Times New Roman" panose="02020603050405020304" pitchFamily="18" charset="0"/>
              </a:rPr>
              <a:t>cộng trừ đơn thức đồng </a:t>
            </a:r>
            <a:r>
              <a:rPr lang="en-US" sz="3600">
                <a:solidFill>
                  <a:schemeClr val="tx1"/>
                </a:solidFill>
                <a:latin typeface="Times New Roman" panose="02020603050405020304" pitchFamily="18" charset="0"/>
                <a:cs typeface="Times New Roman" panose="02020603050405020304" pitchFamily="18" charset="0"/>
              </a:rPr>
              <a:t>dạng và </a:t>
            </a:r>
            <a:r>
              <a:rPr lang="en-US" sz="3600" dirty="0">
                <a:solidFill>
                  <a:schemeClr val="tx1"/>
                </a:solidFill>
                <a:latin typeface="Times New Roman" panose="02020603050405020304" pitchFamily="18" charset="0"/>
                <a:cs typeface="Times New Roman" panose="02020603050405020304" pitchFamily="18" charset="0"/>
              </a:rPr>
              <a:t>cách thu gọn đa </a:t>
            </a:r>
            <a:r>
              <a:rPr lang="en-US" sz="3600">
                <a:solidFill>
                  <a:schemeClr val="tx1"/>
                </a:solidFill>
                <a:latin typeface="Times New Roman" panose="02020603050405020304" pitchFamily="18" charset="0"/>
                <a:cs typeface="Times New Roman" panose="02020603050405020304" pitchFamily="18" charset="0"/>
              </a:rPr>
              <a:t>thức. </a:t>
            </a:r>
            <a:r>
              <a:rPr lang="en-US" sz="3600" dirty="0">
                <a:solidFill>
                  <a:schemeClr val="tx1"/>
                </a:solidFill>
                <a:latin typeface="Times New Roman" panose="02020603050405020304" pitchFamily="18" charset="0"/>
                <a:cs typeface="Times New Roman" panose="02020603050405020304" pitchFamily="18" charset="0"/>
              </a:rPr>
              <a:t>Cách tính giá trị của đa thức.</a:t>
            </a:r>
          </a:p>
          <a:p>
            <a:pPr algn="l"/>
            <a:r>
              <a:rPr lang="en-US" sz="360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Chuẩn bị tiết sau: Luyện tập</a:t>
            </a:r>
          </a:p>
          <a:p>
            <a:pPr algn="just"/>
            <a:r>
              <a:rPr lang="en-US" sz="3600" dirty="0">
                <a:solidFill>
                  <a:schemeClr val="tx1"/>
                </a:solidFill>
                <a:latin typeface="Times New Roman" panose="02020603050405020304" pitchFamily="18" charset="0"/>
                <a:cs typeface="Times New Roman" panose="02020603050405020304" pitchFamily="18" charset="0"/>
              </a:rPr>
              <a:t>- Đọc: “ </a:t>
            </a:r>
            <a:r>
              <a:rPr lang="en-US" sz="3600" b="1" dirty="0">
                <a:solidFill>
                  <a:schemeClr val="tx1"/>
                </a:solidFill>
                <a:latin typeface="Times New Roman" panose="02020603050405020304" pitchFamily="18" charset="0"/>
                <a:cs typeface="Times New Roman" panose="02020603050405020304" pitchFamily="18" charset="0"/>
              </a:rPr>
              <a:t>Tìm tòi - mở rộng</a:t>
            </a:r>
            <a:r>
              <a:rPr lang="en-US" sz="3600" dirty="0">
                <a:solidFill>
                  <a:schemeClr val="tx1"/>
                </a:solidFill>
                <a:latin typeface="Times New Roman" panose="02020603050405020304" pitchFamily="18" charset="0"/>
                <a:cs typeface="Times New Roman" panose="02020603050405020304" pitchFamily="18" charset="0"/>
              </a:rPr>
              <a:t>” để xác </a:t>
            </a:r>
            <a:r>
              <a:rPr lang="en-US" sz="3600">
                <a:solidFill>
                  <a:schemeClr val="tx1"/>
                </a:solidFill>
                <a:latin typeface="Times New Roman" panose="02020603050405020304" pitchFamily="18" charset="0"/>
                <a:cs typeface="Times New Roman" panose="02020603050405020304" pitchFamily="18" charset="0"/>
              </a:rPr>
              <a:t>định bậc của </a:t>
            </a:r>
            <a:r>
              <a:rPr lang="en-US" sz="3600" dirty="0">
                <a:solidFill>
                  <a:schemeClr val="tx1"/>
                </a:solidFill>
                <a:latin typeface="Times New Roman" panose="02020603050405020304" pitchFamily="18" charset="0"/>
                <a:cs typeface="Times New Roman" panose="02020603050405020304" pitchFamily="18" charset="0"/>
              </a:rPr>
              <a:t>đa thức </a:t>
            </a:r>
            <a:r>
              <a:rPr lang="en-US" sz="3600">
                <a:solidFill>
                  <a:schemeClr val="tx1"/>
                </a:solidFill>
                <a:latin typeface="Times New Roman" panose="02020603050405020304" pitchFamily="18" charset="0"/>
                <a:cs typeface="Times New Roman" panose="02020603050405020304" pitchFamily="18" charset="0"/>
              </a:rPr>
              <a:t>nhiều biến</a:t>
            </a:r>
            <a:r>
              <a:rPr lang="en-US" sz="3600" dirty="0">
                <a:solidFill>
                  <a:schemeClr val="tx1"/>
                </a:solidFill>
                <a:latin typeface="Times New Roman" panose="02020603050405020304" pitchFamily="18" charset="0"/>
                <a:cs typeface="Times New Roman" panose="02020603050405020304" pitchFamily="18" charset="0"/>
              </a:rPr>
              <a:t>.</a:t>
            </a:r>
            <a:r>
              <a:rPr lang="en-US" sz="3600">
                <a:solidFill>
                  <a:schemeClr val="tx1"/>
                </a:solidFill>
                <a:latin typeface="Times New Roman" panose="02020603050405020304" pitchFamily="18" charset="0"/>
                <a:cs typeface="Times New Roman" panose="02020603050405020304" pitchFamily="18" charset="0"/>
              </a:rPr>
              <a:t>              </a:t>
            </a:r>
            <a:endParaRPr lang="en-US" sz="3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pic>
        <p:nvPicPr>
          <p:cNvPr id="3" name="Picture 2" descr="Background pattern&#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20349" r="20345" b="-4"/>
          <a:stretch>
            <a:fillRect/>
          </a:stretch>
        </p:blipFill>
        <p:spPr>
          <a:xfrm>
            <a:off x="2389224" y="2945749"/>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4" name="Picture 3" descr="Background pattern&#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l="17382" r="20120" b="2"/>
          <a:stretch>
            <a:fillRect/>
          </a:stretch>
        </p:blipFill>
        <p:spPr>
          <a:xfrm>
            <a:off x="4117604" y="2286004"/>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5" name="Picture 4" descr="Background pattern&#10;&#10;Description automatically generated"/>
          <p:cNvPicPr>
            <a:picLocks noChangeAspect="1"/>
          </p:cNvPicPr>
          <p:nvPr/>
        </p:nvPicPr>
        <p:blipFill rotWithShape="1">
          <a:blip r:embed="rId5" cstate="print">
            <a:extLst>
              <a:ext uri="{28A0092B-C50C-407E-A947-70E740481C1C}">
                <a14:useLocalDpi xmlns:a14="http://schemas.microsoft.com/office/drawing/2010/main" val="0"/>
              </a:ext>
            </a:extLst>
          </a:blip>
          <a:srcRect l="36012" r="14448" b="2"/>
          <a:stretch>
            <a:fillRect/>
          </a:stretch>
        </p:blipFill>
        <p:spPr>
          <a:xfrm>
            <a:off x="7194375" y="269601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6" name="Picture 5" descr="A picture containing toy, doll&#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2334964"/>
            <a:ext cx="2327672" cy="2327672"/>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b="8819"/>
          <a:stretch>
            <a:fillRect/>
          </a:stretch>
        </p:blipFill>
        <p:spPr>
          <a:xfrm>
            <a:off x="7124701" y="2838736"/>
            <a:ext cx="2327672" cy="232767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1170" y="2914651"/>
            <a:ext cx="1561730" cy="1561730"/>
          </a:xfrm>
          <a:prstGeom prst="rect">
            <a:avLst/>
          </a:prstGeom>
        </p:spPr>
      </p:pic>
      <p:sp>
        <p:nvSpPr>
          <p:cNvPr id="9" name="Freeform: Shape 8"/>
          <p:cNvSpPr/>
          <p:nvPr/>
        </p:nvSpPr>
        <p:spPr>
          <a:xfrm rot="5400000">
            <a:off x="-93880" y="214033"/>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Autofit/>
          </a:bodyPr>
          <a:lstStyle/>
          <a:p>
            <a:pPr algn="ctr"/>
            <a:endParaRPr lang="en-US" sz="1350"/>
          </a:p>
        </p:txBody>
      </p:sp>
      <p:pic>
        <p:nvPicPr>
          <p:cNvPr id="10" name="Picture 9"/>
          <p:cNvPicPr>
            <a:picLocks noChangeAspect="1"/>
          </p:cNvPicPr>
          <p:nvPr/>
        </p:nvPicPr>
        <p:blipFill>
          <a:blip r:embed="rId9"/>
          <a:stretch>
            <a:fillRect/>
          </a:stretch>
        </p:blipFill>
        <p:spPr>
          <a:xfrm rot="18669872">
            <a:off x="-160911" y="725413"/>
            <a:ext cx="2050385" cy="520472"/>
          </a:xfrm>
          <a:prstGeom prst="rect">
            <a:avLst/>
          </a:prstGeom>
        </p:spPr>
      </p:pic>
      <p:pic>
        <p:nvPicPr>
          <p:cNvPr id="11" name="Picture 10"/>
          <p:cNvPicPr>
            <a:picLocks noChangeAspect="1"/>
          </p:cNvPicPr>
          <p:nvPr/>
        </p:nvPicPr>
        <p:blipFill>
          <a:blip r:embed="rId10"/>
          <a:stretch>
            <a:fillRect/>
          </a:stretch>
        </p:blipFill>
        <p:spPr>
          <a:xfrm>
            <a:off x="2858365" y="1483727"/>
            <a:ext cx="2025572" cy="1385436"/>
          </a:xfrm>
          <a:prstGeom prst="rect">
            <a:avLst/>
          </a:prstGeom>
        </p:spPr>
      </p:pic>
      <p:pic>
        <p:nvPicPr>
          <p:cNvPr id="12" name="Picture 11"/>
          <p:cNvPicPr>
            <a:picLocks noChangeAspect="1"/>
          </p:cNvPicPr>
          <p:nvPr/>
        </p:nvPicPr>
        <p:blipFill>
          <a:blip r:embed="rId11"/>
          <a:stretch>
            <a:fillRect/>
          </a:stretch>
        </p:blipFill>
        <p:spPr>
          <a:xfrm>
            <a:off x="5389975" y="918105"/>
            <a:ext cx="2025572" cy="1385436"/>
          </a:xfrm>
          <a:prstGeom prst="rect">
            <a:avLst/>
          </a:prstGeom>
        </p:spPr>
      </p:pic>
      <p:pic>
        <p:nvPicPr>
          <p:cNvPr id="13" name="Picture 12"/>
          <p:cNvPicPr>
            <a:picLocks noChangeAspect="1"/>
          </p:cNvPicPr>
          <p:nvPr/>
        </p:nvPicPr>
        <p:blipFill>
          <a:blip r:embed="rId12"/>
          <a:stretch>
            <a:fillRect/>
          </a:stretch>
        </p:blipFill>
        <p:spPr>
          <a:xfrm>
            <a:off x="7810503" y="1239225"/>
            <a:ext cx="2176461" cy="13854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par>
                                <p:cTn id="27" presetID="6"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par>
                                <p:cTn id="30" presetID="6"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par>
                                <p:cTn id="38" presetID="6" presetClass="entr" presetSubtype="16"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par>
                                <p:cTn id="41" presetID="6" presetClass="entr" presetSubtype="16"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C94CD-16B6-6F8A-5180-4CA81F565992}"/>
              </a:ext>
            </a:extLst>
          </p:cNvPr>
          <p:cNvSpPr txBox="1"/>
          <p:nvPr/>
        </p:nvSpPr>
        <p:spPr>
          <a:xfrm>
            <a:off x="201588" y="661416"/>
            <a:ext cx="11780322" cy="1014984"/>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zh-CN" sz="4000" b="1" i="0" u="none" strike="noStrike" kern="1200" cap="none" spc="0" normalizeH="0" baseline="0" noProof="0">
                <a:ln>
                  <a:noFill/>
                </a:ln>
                <a:solidFill>
                  <a:srgbClr val="ED7D31"/>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ĐƠN THỨC NHIỀU BIẾN. ĐA THỨC NHIỀU BIẾN</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zh-CN" sz="4000" b="1" i="0" u="none" strike="noStrike" kern="1200" cap="none" spc="0" normalizeH="0" baseline="0" noProof="0">
                <a:ln>
                  <a:noFill/>
                </a:ln>
                <a:solidFill>
                  <a:srgbClr val="ED7D31"/>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(4 tiết) </a:t>
            </a:r>
            <a:endParaRPr kumimoji="0" lang="en-US" sz="4000" b="0" i="0" u="none" strike="noStrike" kern="1200" cap="none" spc="0" normalizeH="0" baseline="0" noProof="0">
              <a:ln>
                <a:noFill/>
              </a:ln>
              <a:solidFill>
                <a:srgbClr val="ED7D31"/>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23AEE78E-3847-1F50-4ABB-45B6AA6DF5B3}"/>
              </a:ext>
            </a:extLst>
          </p:cNvPr>
          <p:cNvSpPr txBox="1"/>
          <p:nvPr/>
        </p:nvSpPr>
        <p:spPr>
          <a:xfrm>
            <a:off x="650056" y="1901500"/>
            <a:ext cx="4789271" cy="2933175"/>
          </a:xfrm>
          <a:prstGeom prst="rect">
            <a:avLst/>
          </a:prstGeom>
          <a:noFill/>
        </p:spPr>
        <p:txBody>
          <a:bodyPr wrap="square" rtlCol="0">
            <a:spAutoFit/>
          </a:bodyPr>
          <a:lstStyle/>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I. ĐƠN THỨC NHIỀU BIẾN</a:t>
            </a:r>
          </a:p>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 Khái niệm</a:t>
            </a:r>
          </a:p>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 Đơn thức thu gọn</a:t>
            </a:r>
          </a:p>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3. Đơn thức đồng dạng</a:t>
            </a:r>
          </a:p>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 Cộng, trừ đơn thức đồng dạng</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D76E1FB2-EC24-E3F2-9F13-5217D5FABB8A}"/>
              </a:ext>
            </a:extLst>
          </p:cNvPr>
          <p:cNvSpPr txBox="1"/>
          <p:nvPr/>
        </p:nvSpPr>
        <p:spPr>
          <a:xfrm>
            <a:off x="5805384" y="4564631"/>
            <a:ext cx="4417638" cy="1943353"/>
          </a:xfrm>
          <a:prstGeom prst="rect">
            <a:avLst/>
          </a:prstGeom>
          <a:noFill/>
        </p:spPr>
        <p:txBody>
          <a:bodyPr wrap="square">
            <a:spAutoFit/>
          </a:bodyPr>
          <a:lstStyle/>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II. ĐA THỨC NHIỀU BIẾN</a:t>
            </a:r>
          </a:p>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 Định nghĩa</a:t>
            </a:r>
          </a:p>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 Đa thức thu gọn</a:t>
            </a:r>
          </a:p>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3. Giá trị của đa thức</a:t>
            </a:r>
            <a:endPar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4" name="Group 13">
            <a:extLst>
              <a:ext uri="{FF2B5EF4-FFF2-40B4-BE49-F238E27FC236}">
                <a16:creationId xmlns:a16="http://schemas.microsoft.com/office/drawing/2014/main" id="{57093311-8003-1C88-DD05-777934306458}"/>
              </a:ext>
            </a:extLst>
          </p:cNvPr>
          <p:cNvGrpSpPr/>
          <p:nvPr/>
        </p:nvGrpSpPr>
        <p:grpSpPr>
          <a:xfrm>
            <a:off x="3715416" y="2489163"/>
            <a:ext cx="1922454" cy="731520"/>
            <a:chOff x="6091749" y="2572633"/>
            <a:chExt cx="1922454" cy="731520"/>
          </a:xfrm>
        </p:grpSpPr>
        <p:sp>
          <p:nvSpPr>
            <p:cNvPr id="11" name="Rectangle: Rounded Corners 10">
              <a:extLst>
                <a:ext uri="{FF2B5EF4-FFF2-40B4-BE49-F238E27FC236}">
                  <a16:creationId xmlns:a16="http://schemas.microsoft.com/office/drawing/2014/main" id="{E14AAB13-175A-79AF-06BB-F5C122B5A8B2}"/>
                </a:ext>
              </a:extLst>
            </p:cNvPr>
            <p:cNvSpPr/>
            <p:nvPr/>
          </p:nvSpPr>
          <p:spPr>
            <a:xfrm>
              <a:off x="6463514" y="2684790"/>
              <a:ext cx="1550689" cy="507206"/>
            </a:xfrm>
            <a:prstGeom prst="roundRect">
              <a:avLst>
                <a:gd name="adj" fmla="val 50000"/>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29768"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Tiết 1</a:t>
              </a:r>
              <a:endParaRPr kumimoji="0" lang="vi-VN"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Left Brace 12">
              <a:extLst>
                <a:ext uri="{FF2B5EF4-FFF2-40B4-BE49-F238E27FC236}">
                  <a16:creationId xmlns:a16="http://schemas.microsoft.com/office/drawing/2014/main" id="{44710DE7-A317-DFF0-E59C-7616226ED5A1}"/>
                </a:ext>
              </a:extLst>
            </p:cNvPr>
            <p:cNvSpPr/>
            <p:nvPr/>
          </p:nvSpPr>
          <p:spPr>
            <a:xfrm flipH="1">
              <a:off x="6091749" y="2572633"/>
              <a:ext cx="274320" cy="731520"/>
            </a:xfrm>
            <a:prstGeom prst="leftBrace">
              <a:avLst>
                <a:gd name="adj1" fmla="val 30555"/>
                <a:gd name="adj2" fmla="val 50000"/>
              </a:avLst>
            </a:prstGeom>
            <a:ln w="28575">
              <a:solidFill>
                <a:srgbClr val="ED7D3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5" name="Group 14">
            <a:extLst>
              <a:ext uri="{FF2B5EF4-FFF2-40B4-BE49-F238E27FC236}">
                <a16:creationId xmlns:a16="http://schemas.microsoft.com/office/drawing/2014/main" id="{5316BBAB-044C-BADC-3490-C3F68C968442}"/>
              </a:ext>
            </a:extLst>
          </p:cNvPr>
          <p:cNvGrpSpPr/>
          <p:nvPr/>
        </p:nvGrpSpPr>
        <p:grpSpPr>
          <a:xfrm>
            <a:off x="5300376" y="3483095"/>
            <a:ext cx="1922454" cy="731520"/>
            <a:chOff x="6091749" y="2572633"/>
            <a:chExt cx="1922454" cy="731520"/>
          </a:xfrm>
        </p:grpSpPr>
        <p:sp>
          <p:nvSpPr>
            <p:cNvPr id="16" name="Rectangle: Rounded Corners 15">
              <a:extLst>
                <a:ext uri="{FF2B5EF4-FFF2-40B4-BE49-F238E27FC236}">
                  <a16:creationId xmlns:a16="http://schemas.microsoft.com/office/drawing/2014/main" id="{69B86095-7D5C-F9D3-EACE-EBE36C32F0BF}"/>
                </a:ext>
              </a:extLst>
            </p:cNvPr>
            <p:cNvSpPr/>
            <p:nvPr/>
          </p:nvSpPr>
          <p:spPr>
            <a:xfrm>
              <a:off x="6463514" y="2684790"/>
              <a:ext cx="1550689" cy="507206"/>
            </a:xfrm>
            <a:prstGeom prst="roundRect">
              <a:avLst>
                <a:gd name="adj" fmla="val 50000"/>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29768"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Tiết 2</a:t>
              </a:r>
              <a:endParaRPr kumimoji="0" lang="vi-VN"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Left Brace 17">
              <a:extLst>
                <a:ext uri="{FF2B5EF4-FFF2-40B4-BE49-F238E27FC236}">
                  <a16:creationId xmlns:a16="http://schemas.microsoft.com/office/drawing/2014/main" id="{3DFD31E8-914A-9F29-99F0-328E513F0386}"/>
                </a:ext>
              </a:extLst>
            </p:cNvPr>
            <p:cNvSpPr/>
            <p:nvPr/>
          </p:nvSpPr>
          <p:spPr>
            <a:xfrm flipH="1">
              <a:off x="6091749" y="2572633"/>
              <a:ext cx="274320" cy="731520"/>
            </a:xfrm>
            <a:prstGeom prst="leftBrace">
              <a:avLst>
                <a:gd name="adj1" fmla="val 30555"/>
                <a:gd name="adj2" fmla="val 50000"/>
              </a:avLst>
            </a:prstGeom>
            <a:ln w="28575">
              <a:solidFill>
                <a:srgbClr val="ED7D3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0" name="Group 19">
            <a:extLst>
              <a:ext uri="{FF2B5EF4-FFF2-40B4-BE49-F238E27FC236}">
                <a16:creationId xmlns:a16="http://schemas.microsoft.com/office/drawing/2014/main" id="{C2692332-E10F-10CA-E6D2-366F1B577C4E}"/>
              </a:ext>
            </a:extLst>
          </p:cNvPr>
          <p:cNvGrpSpPr/>
          <p:nvPr/>
        </p:nvGrpSpPr>
        <p:grpSpPr>
          <a:xfrm>
            <a:off x="8566816" y="5170547"/>
            <a:ext cx="1922454" cy="731520"/>
            <a:chOff x="6091749" y="2572633"/>
            <a:chExt cx="1922454" cy="731520"/>
          </a:xfrm>
        </p:grpSpPr>
        <p:sp>
          <p:nvSpPr>
            <p:cNvPr id="22" name="Rectangle: Rounded Corners 21">
              <a:extLst>
                <a:ext uri="{FF2B5EF4-FFF2-40B4-BE49-F238E27FC236}">
                  <a16:creationId xmlns:a16="http://schemas.microsoft.com/office/drawing/2014/main" id="{28CDE7DB-51E5-CC1A-A655-F8542C6B10A9}"/>
                </a:ext>
              </a:extLst>
            </p:cNvPr>
            <p:cNvSpPr/>
            <p:nvPr/>
          </p:nvSpPr>
          <p:spPr>
            <a:xfrm>
              <a:off x="6463514" y="2684790"/>
              <a:ext cx="1550689" cy="507206"/>
            </a:xfrm>
            <a:prstGeom prst="roundRect">
              <a:avLst>
                <a:gd name="adj" fmla="val 50000"/>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29768"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Tiết 3</a:t>
              </a:r>
              <a:endParaRPr kumimoji="0" lang="vi-VN"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Left Brace 22">
              <a:extLst>
                <a:ext uri="{FF2B5EF4-FFF2-40B4-BE49-F238E27FC236}">
                  <a16:creationId xmlns:a16="http://schemas.microsoft.com/office/drawing/2014/main" id="{C336B714-77CB-E55D-1031-CF3D742DB8D5}"/>
                </a:ext>
              </a:extLst>
            </p:cNvPr>
            <p:cNvSpPr/>
            <p:nvPr/>
          </p:nvSpPr>
          <p:spPr>
            <a:xfrm flipH="1">
              <a:off x="6091749" y="2572633"/>
              <a:ext cx="274320" cy="731520"/>
            </a:xfrm>
            <a:prstGeom prst="leftBrace">
              <a:avLst>
                <a:gd name="adj1" fmla="val 30555"/>
                <a:gd name="adj2" fmla="val 50000"/>
              </a:avLst>
            </a:prstGeom>
            <a:ln w="28575">
              <a:solidFill>
                <a:srgbClr val="ED7D3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4" name="Group 23">
            <a:extLst>
              <a:ext uri="{FF2B5EF4-FFF2-40B4-BE49-F238E27FC236}">
                <a16:creationId xmlns:a16="http://schemas.microsoft.com/office/drawing/2014/main" id="{CFB29497-90F8-31C5-FD60-5D7DAC398D51}"/>
              </a:ext>
            </a:extLst>
          </p:cNvPr>
          <p:cNvGrpSpPr/>
          <p:nvPr/>
        </p:nvGrpSpPr>
        <p:grpSpPr>
          <a:xfrm>
            <a:off x="8869076" y="5982584"/>
            <a:ext cx="1858954" cy="507206"/>
            <a:chOff x="6091749" y="2684790"/>
            <a:chExt cx="1858954" cy="507206"/>
          </a:xfrm>
        </p:grpSpPr>
        <p:sp>
          <p:nvSpPr>
            <p:cNvPr id="25" name="Rectangle: Rounded Corners 24">
              <a:extLst>
                <a:ext uri="{FF2B5EF4-FFF2-40B4-BE49-F238E27FC236}">
                  <a16:creationId xmlns:a16="http://schemas.microsoft.com/office/drawing/2014/main" id="{5D0C0A02-6046-23E0-E505-765B6407497D}"/>
                </a:ext>
              </a:extLst>
            </p:cNvPr>
            <p:cNvSpPr/>
            <p:nvPr/>
          </p:nvSpPr>
          <p:spPr>
            <a:xfrm>
              <a:off x="6400014" y="2684790"/>
              <a:ext cx="1550689" cy="507206"/>
            </a:xfrm>
            <a:prstGeom prst="roundRect">
              <a:avLst>
                <a:gd name="adj" fmla="val 50000"/>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29768"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Tiết 4</a:t>
              </a:r>
              <a:endParaRPr kumimoji="0" lang="vi-VN"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6" name="Left Brace 25">
              <a:extLst>
                <a:ext uri="{FF2B5EF4-FFF2-40B4-BE49-F238E27FC236}">
                  <a16:creationId xmlns:a16="http://schemas.microsoft.com/office/drawing/2014/main" id="{5D962D08-DF5C-169F-5358-6ECE79B52886}"/>
                </a:ext>
              </a:extLst>
            </p:cNvPr>
            <p:cNvSpPr/>
            <p:nvPr/>
          </p:nvSpPr>
          <p:spPr>
            <a:xfrm flipH="1">
              <a:off x="6091749" y="2763133"/>
              <a:ext cx="182880" cy="365760"/>
            </a:xfrm>
            <a:prstGeom prst="leftBrace">
              <a:avLst>
                <a:gd name="adj1" fmla="val 30555"/>
                <a:gd name="adj2" fmla="val 50000"/>
              </a:avLst>
            </a:prstGeom>
            <a:ln w="28575">
              <a:solidFill>
                <a:srgbClr val="ED7D3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89228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2"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2"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1+#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1+#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924362C-3E22-A978-6AF6-B1BEC3324EDE}"/>
              </a:ext>
            </a:extLst>
          </p:cNvPr>
          <p:cNvGrpSpPr/>
          <p:nvPr/>
        </p:nvGrpSpPr>
        <p:grpSpPr>
          <a:xfrm>
            <a:off x="0" y="-35251"/>
            <a:ext cx="12191999" cy="1078581"/>
            <a:chOff x="1747772" y="443785"/>
            <a:chExt cx="8191985" cy="1078581"/>
          </a:xfrm>
        </p:grpSpPr>
        <p:sp>
          <p:nvSpPr>
            <p:cNvPr id="5" name="Arrow: Pentagon 4">
              <a:extLst>
                <a:ext uri="{FF2B5EF4-FFF2-40B4-BE49-F238E27FC236}">
                  <a16:creationId xmlns:a16="http://schemas.microsoft.com/office/drawing/2014/main" id="{02AB8741-DBA5-99FC-BA33-AF49217B9CDC}"/>
                </a:ext>
              </a:extLst>
            </p:cNvPr>
            <p:cNvSpPr/>
            <p:nvPr/>
          </p:nvSpPr>
          <p:spPr>
            <a:xfrm>
              <a:off x="1747772" y="497085"/>
              <a:ext cx="8191985" cy="1025281"/>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MỤC TIÊU CẦN ĐẠT</a:t>
              </a:r>
              <a:endParaRPr lang="zh-CN" altLang="en-US" sz="36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30" name="Group 4">
              <a:extLst>
                <a:ext uri="{FF2B5EF4-FFF2-40B4-BE49-F238E27FC236}">
                  <a16:creationId xmlns:a16="http://schemas.microsoft.com/office/drawing/2014/main" id="{E636D6CA-9117-5BDD-367E-4EB66FA57EFA}"/>
                </a:ext>
              </a:extLst>
            </p:cNvPr>
            <p:cNvGrpSpPr>
              <a:grpSpLocks/>
            </p:cNvGrpSpPr>
            <p:nvPr/>
          </p:nvGrpSpPr>
          <p:grpSpPr bwMode="auto">
            <a:xfrm>
              <a:off x="1854263" y="443785"/>
              <a:ext cx="1494584" cy="997452"/>
              <a:chOff x="4041" y="7510"/>
              <a:chExt cx="4080" cy="3097"/>
            </a:xfrm>
          </p:grpSpPr>
          <p:sp>
            <p:nvSpPr>
              <p:cNvPr id="31" name="AutoShape 5">
                <a:extLst>
                  <a:ext uri="{FF2B5EF4-FFF2-40B4-BE49-F238E27FC236}">
                    <a16:creationId xmlns:a16="http://schemas.microsoft.com/office/drawing/2014/main" id="{0E24B1C5-E81D-FFB2-A428-9ACAE422AECB}"/>
                  </a:ext>
                </a:extLst>
              </p:cNvPr>
              <p:cNvSpPr>
                <a:spLocks noChangeArrowheads="1"/>
              </p:cNvSpPr>
              <p:nvPr/>
            </p:nvSpPr>
            <p:spPr bwMode="auto">
              <a:xfrm>
                <a:off x="4041" y="9047"/>
                <a:ext cx="4080" cy="1486"/>
              </a:xfrm>
              <a:prstGeom prst="wave">
                <a:avLst>
                  <a:gd name="adj1" fmla="val 20644"/>
                  <a:gd name="adj2" fmla="val 0"/>
                </a:avLst>
              </a:prstGeom>
              <a:blipFill dpi="0" rotWithShape="0">
                <a:blip r:embed="rId2"/>
                <a:srcRect/>
                <a:stretch>
                  <a:fillRect/>
                </a:stretch>
              </a:blipFill>
              <a:ln w="9525">
                <a:solidFill>
                  <a:srgbClr val="000099"/>
                </a:solidFill>
                <a:round/>
                <a:headEnd/>
                <a:tailEnd/>
              </a:ln>
              <a:effectLst>
                <a:outerShdw dist="107763" dir="2700000" algn="ctr" rotWithShape="0">
                  <a:srgbClr val="C0C0C0"/>
                </a:outerShdw>
              </a:effectLst>
            </p:spPr>
            <p:txBody>
              <a:bodyPr/>
              <a:lstStyle/>
              <a:p>
                <a:endParaRPr lang="en-US"/>
              </a:p>
            </p:txBody>
          </p:sp>
          <p:grpSp>
            <p:nvGrpSpPr>
              <p:cNvPr id="32" name="Group 6">
                <a:extLst>
                  <a:ext uri="{FF2B5EF4-FFF2-40B4-BE49-F238E27FC236}">
                    <a16:creationId xmlns:a16="http://schemas.microsoft.com/office/drawing/2014/main" id="{7ED9A95A-2D9C-75CF-2BA7-BA64B7561B01}"/>
                  </a:ext>
                </a:extLst>
              </p:cNvPr>
              <p:cNvGrpSpPr>
                <a:grpSpLocks/>
              </p:cNvGrpSpPr>
              <p:nvPr/>
            </p:nvGrpSpPr>
            <p:grpSpPr bwMode="auto">
              <a:xfrm>
                <a:off x="4677" y="7510"/>
                <a:ext cx="3010" cy="3097"/>
                <a:chOff x="4677" y="7510"/>
                <a:chExt cx="3010" cy="3097"/>
              </a:xfrm>
            </p:grpSpPr>
            <p:sp>
              <p:nvSpPr>
                <p:cNvPr id="33" name="Freeform 7">
                  <a:extLst>
                    <a:ext uri="{FF2B5EF4-FFF2-40B4-BE49-F238E27FC236}">
                      <a16:creationId xmlns:a16="http://schemas.microsoft.com/office/drawing/2014/main" id="{E78631E6-88CB-8941-3A84-BCE82C62E62E}"/>
                    </a:ext>
                  </a:extLst>
                </p:cNvPr>
                <p:cNvSpPr>
                  <a:spLocks/>
                </p:cNvSpPr>
                <p:nvPr/>
              </p:nvSpPr>
              <p:spPr bwMode="auto">
                <a:xfrm>
                  <a:off x="4804" y="9869"/>
                  <a:ext cx="50" cy="271"/>
                </a:xfrm>
                <a:custGeom>
                  <a:avLst/>
                  <a:gdLst>
                    <a:gd name="T0" fmla="*/ 0 w 61"/>
                    <a:gd name="T1" fmla="*/ 9 h 164"/>
                    <a:gd name="T2" fmla="*/ 3 w 61"/>
                    <a:gd name="T3" fmla="*/ 48 h 164"/>
                    <a:gd name="T4" fmla="*/ 12 w 61"/>
                    <a:gd name="T5" fmla="*/ 86 h 164"/>
                    <a:gd name="T6" fmla="*/ 23 w 61"/>
                    <a:gd name="T7" fmla="*/ 125 h 164"/>
                    <a:gd name="T8" fmla="*/ 34 w 61"/>
                    <a:gd name="T9" fmla="*/ 164 h 164"/>
                    <a:gd name="T10" fmla="*/ 44 w 61"/>
                    <a:gd name="T11" fmla="*/ 137 h 164"/>
                    <a:gd name="T12" fmla="*/ 45 w 61"/>
                    <a:gd name="T13" fmla="*/ 111 h 164"/>
                    <a:gd name="T14" fmla="*/ 49 w 61"/>
                    <a:gd name="T15" fmla="*/ 90 h 164"/>
                    <a:gd name="T16" fmla="*/ 61 w 61"/>
                    <a:gd name="T17" fmla="*/ 78 h 164"/>
                    <a:gd name="T18" fmla="*/ 50 w 61"/>
                    <a:gd name="T19" fmla="*/ 65 h 164"/>
                    <a:gd name="T20" fmla="*/ 44 w 61"/>
                    <a:gd name="T21" fmla="*/ 48 h 164"/>
                    <a:gd name="T22" fmla="*/ 44 w 61"/>
                    <a:gd name="T23" fmla="*/ 26 h 164"/>
                    <a:gd name="T24" fmla="*/ 50 w 61"/>
                    <a:gd name="T25" fmla="*/ 0 h 164"/>
                    <a:gd name="T26" fmla="*/ 0 w 61"/>
                    <a:gd name="T27" fmla="*/ 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64">
                      <a:moveTo>
                        <a:pt x="0" y="9"/>
                      </a:moveTo>
                      <a:lnTo>
                        <a:pt x="3" y="48"/>
                      </a:lnTo>
                      <a:lnTo>
                        <a:pt x="12" y="86"/>
                      </a:lnTo>
                      <a:lnTo>
                        <a:pt x="23" y="125"/>
                      </a:lnTo>
                      <a:lnTo>
                        <a:pt x="34" y="164"/>
                      </a:lnTo>
                      <a:lnTo>
                        <a:pt x="44" y="137"/>
                      </a:lnTo>
                      <a:lnTo>
                        <a:pt x="45" y="111"/>
                      </a:lnTo>
                      <a:lnTo>
                        <a:pt x="49" y="90"/>
                      </a:lnTo>
                      <a:lnTo>
                        <a:pt x="61" y="78"/>
                      </a:lnTo>
                      <a:lnTo>
                        <a:pt x="50" y="65"/>
                      </a:lnTo>
                      <a:lnTo>
                        <a:pt x="44" y="48"/>
                      </a:lnTo>
                      <a:lnTo>
                        <a:pt x="44" y="26"/>
                      </a:lnTo>
                      <a:lnTo>
                        <a:pt x="50" y="0"/>
                      </a:lnTo>
                      <a:lnTo>
                        <a:pt x="0" y="9"/>
                      </a:lnTo>
                      <a:close/>
                    </a:path>
                  </a:pathLst>
                </a:custGeom>
                <a:solidFill>
                  <a:srgbClr val="000000"/>
                </a:solidFill>
                <a:ln w="9525">
                  <a:solidFill>
                    <a:srgbClr val="000000"/>
                  </a:solidFill>
                  <a:round/>
                  <a:headEnd/>
                  <a:tailEnd/>
                </a:ln>
              </p:spPr>
              <p:txBody>
                <a:bodyPr/>
                <a:lstStyle/>
                <a:p>
                  <a:endParaRPr lang="en-US"/>
                </a:p>
              </p:txBody>
            </p:sp>
            <p:sp>
              <p:nvSpPr>
                <p:cNvPr id="34" name="Freeform 8">
                  <a:extLst>
                    <a:ext uri="{FF2B5EF4-FFF2-40B4-BE49-F238E27FC236}">
                      <a16:creationId xmlns:a16="http://schemas.microsoft.com/office/drawing/2014/main" id="{2EE2218D-0583-1E9A-E41D-02A780F1AFF9}"/>
                    </a:ext>
                  </a:extLst>
                </p:cNvPr>
                <p:cNvSpPr>
                  <a:spLocks/>
                </p:cNvSpPr>
                <p:nvPr/>
              </p:nvSpPr>
              <p:spPr bwMode="auto">
                <a:xfrm>
                  <a:off x="4677" y="10127"/>
                  <a:ext cx="308" cy="480"/>
                </a:xfrm>
                <a:custGeom>
                  <a:avLst/>
                  <a:gdLst>
                    <a:gd name="T0" fmla="*/ 351 w 381"/>
                    <a:gd name="T1" fmla="*/ 290 h 291"/>
                    <a:gd name="T2" fmla="*/ 368 w 381"/>
                    <a:gd name="T3" fmla="*/ 285 h 291"/>
                    <a:gd name="T4" fmla="*/ 379 w 381"/>
                    <a:gd name="T5" fmla="*/ 272 h 291"/>
                    <a:gd name="T6" fmla="*/ 381 w 381"/>
                    <a:gd name="T7" fmla="*/ 253 h 291"/>
                    <a:gd name="T8" fmla="*/ 364 w 381"/>
                    <a:gd name="T9" fmla="*/ 190 h 291"/>
                    <a:gd name="T10" fmla="*/ 335 w 381"/>
                    <a:gd name="T11" fmla="*/ 124 h 291"/>
                    <a:gd name="T12" fmla="*/ 305 w 381"/>
                    <a:gd name="T13" fmla="*/ 96 h 291"/>
                    <a:gd name="T14" fmla="*/ 274 w 381"/>
                    <a:gd name="T15" fmla="*/ 89 h 291"/>
                    <a:gd name="T16" fmla="*/ 258 w 381"/>
                    <a:gd name="T17" fmla="*/ 87 h 291"/>
                    <a:gd name="T18" fmla="*/ 258 w 381"/>
                    <a:gd name="T19" fmla="*/ 73 h 291"/>
                    <a:gd name="T20" fmla="*/ 269 w 381"/>
                    <a:gd name="T21" fmla="*/ 60 h 291"/>
                    <a:gd name="T22" fmla="*/ 288 w 381"/>
                    <a:gd name="T23" fmla="*/ 54 h 291"/>
                    <a:gd name="T24" fmla="*/ 304 w 381"/>
                    <a:gd name="T25" fmla="*/ 45 h 291"/>
                    <a:gd name="T26" fmla="*/ 311 w 381"/>
                    <a:gd name="T27" fmla="*/ 33 h 291"/>
                    <a:gd name="T28" fmla="*/ 311 w 381"/>
                    <a:gd name="T29" fmla="*/ 19 h 291"/>
                    <a:gd name="T30" fmla="*/ 304 w 381"/>
                    <a:gd name="T31" fmla="*/ 10 h 291"/>
                    <a:gd name="T32" fmla="*/ 288 w 381"/>
                    <a:gd name="T33" fmla="*/ 3 h 291"/>
                    <a:gd name="T34" fmla="*/ 269 w 381"/>
                    <a:gd name="T35" fmla="*/ 0 h 291"/>
                    <a:gd name="T36" fmla="*/ 124 w 381"/>
                    <a:gd name="T37" fmla="*/ 0 h 291"/>
                    <a:gd name="T38" fmla="*/ 103 w 381"/>
                    <a:gd name="T39" fmla="*/ 1 h 291"/>
                    <a:gd name="T40" fmla="*/ 84 w 381"/>
                    <a:gd name="T41" fmla="*/ 5 h 291"/>
                    <a:gd name="T42" fmla="*/ 73 w 381"/>
                    <a:gd name="T43" fmla="*/ 14 h 291"/>
                    <a:gd name="T44" fmla="*/ 68 w 381"/>
                    <a:gd name="T45" fmla="*/ 26 h 291"/>
                    <a:gd name="T46" fmla="*/ 73 w 381"/>
                    <a:gd name="T47" fmla="*/ 40 h 291"/>
                    <a:gd name="T48" fmla="*/ 84 w 381"/>
                    <a:gd name="T49" fmla="*/ 50 h 291"/>
                    <a:gd name="T50" fmla="*/ 103 w 381"/>
                    <a:gd name="T51" fmla="*/ 57 h 291"/>
                    <a:gd name="T52" fmla="*/ 124 w 381"/>
                    <a:gd name="T53" fmla="*/ 61 h 291"/>
                    <a:gd name="T54" fmla="*/ 124 w 381"/>
                    <a:gd name="T55" fmla="*/ 81 h 291"/>
                    <a:gd name="T56" fmla="*/ 124 w 381"/>
                    <a:gd name="T57" fmla="*/ 89 h 291"/>
                    <a:gd name="T58" fmla="*/ 92 w 381"/>
                    <a:gd name="T59" fmla="*/ 91 h 291"/>
                    <a:gd name="T60" fmla="*/ 62 w 381"/>
                    <a:gd name="T61" fmla="*/ 106 h 291"/>
                    <a:gd name="T62" fmla="*/ 32 w 381"/>
                    <a:gd name="T63" fmla="*/ 151 h 291"/>
                    <a:gd name="T64" fmla="*/ 3 w 381"/>
                    <a:gd name="T65" fmla="*/ 241 h 291"/>
                    <a:gd name="T66" fmla="*/ 0 w 381"/>
                    <a:gd name="T67" fmla="*/ 264 h 291"/>
                    <a:gd name="T68" fmla="*/ 7 w 381"/>
                    <a:gd name="T69" fmla="*/ 280 h 291"/>
                    <a:gd name="T70" fmla="*/ 21 w 381"/>
                    <a:gd name="T71" fmla="*/ 288 h 291"/>
                    <a:gd name="T72" fmla="*/ 41 w 381"/>
                    <a:gd name="T73"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1" h="291">
                      <a:moveTo>
                        <a:pt x="340" y="291"/>
                      </a:moveTo>
                      <a:lnTo>
                        <a:pt x="351" y="290"/>
                      </a:lnTo>
                      <a:lnTo>
                        <a:pt x="360" y="288"/>
                      </a:lnTo>
                      <a:lnTo>
                        <a:pt x="368" y="285"/>
                      </a:lnTo>
                      <a:lnTo>
                        <a:pt x="375" y="280"/>
                      </a:lnTo>
                      <a:lnTo>
                        <a:pt x="379" y="272"/>
                      </a:lnTo>
                      <a:lnTo>
                        <a:pt x="381" y="264"/>
                      </a:lnTo>
                      <a:lnTo>
                        <a:pt x="381" y="253"/>
                      </a:lnTo>
                      <a:lnTo>
                        <a:pt x="378" y="241"/>
                      </a:lnTo>
                      <a:lnTo>
                        <a:pt x="364" y="190"/>
                      </a:lnTo>
                      <a:lnTo>
                        <a:pt x="349" y="151"/>
                      </a:lnTo>
                      <a:lnTo>
                        <a:pt x="335" y="124"/>
                      </a:lnTo>
                      <a:lnTo>
                        <a:pt x="319" y="106"/>
                      </a:lnTo>
                      <a:lnTo>
                        <a:pt x="305" y="96"/>
                      </a:lnTo>
                      <a:lnTo>
                        <a:pt x="289" y="91"/>
                      </a:lnTo>
                      <a:lnTo>
                        <a:pt x="274" y="89"/>
                      </a:lnTo>
                      <a:lnTo>
                        <a:pt x="258" y="89"/>
                      </a:lnTo>
                      <a:lnTo>
                        <a:pt x="258" y="87"/>
                      </a:lnTo>
                      <a:lnTo>
                        <a:pt x="258" y="81"/>
                      </a:lnTo>
                      <a:lnTo>
                        <a:pt x="258" y="73"/>
                      </a:lnTo>
                      <a:lnTo>
                        <a:pt x="258" y="61"/>
                      </a:lnTo>
                      <a:lnTo>
                        <a:pt x="269" y="60"/>
                      </a:lnTo>
                      <a:lnTo>
                        <a:pt x="278" y="57"/>
                      </a:lnTo>
                      <a:lnTo>
                        <a:pt x="288" y="54"/>
                      </a:lnTo>
                      <a:lnTo>
                        <a:pt x="297" y="50"/>
                      </a:lnTo>
                      <a:lnTo>
                        <a:pt x="304" y="45"/>
                      </a:lnTo>
                      <a:lnTo>
                        <a:pt x="308" y="40"/>
                      </a:lnTo>
                      <a:lnTo>
                        <a:pt x="311" y="33"/>
                      </a:lnTo>
                      <a:lnTo>
                        <a:pt x="313" y="26"/>
                      </a:lnTo>
                      <a:lnTo>
                        <a:pt x="311" y="19"/>
                      </a:lnTo>
                      <a:lnTo>
                        <a:pt x="308" y="14"/>
                      </a:lnTo>
                      <a:lnTo>
                        <a:pt x="304" y="10"/>
                      </a:lnTo>
                      <a:lnTo>
                        <a:pt x="297" y="5"/>
                      </a:lnTo>
                      <a:lnTo>
                        <a:pt x="288" y="3"/>
                      </a:lnTo>
                      <a:lnTo>
                        <a:pt x="278" y="1"/>
                      </a:lnTo>
                      <a:lnTo>
                        <a:pt x="269" y="0"/>
                      </a:lnTo>
                      <a:lnTo>
                        <a:pt x="258" y="0"/>
                      </a:lnTo>
                      <a:lnTo>
                        <a:pt x="124" y="0"/>
                      </a:lnTo>
                      <a:lnTo>
                        <a:pt x="112" y="0"/>
                      </a:lnTo>
                      <a:lnTo>
                        <a:pt x="103" y="1"/>
                      </a:lnTo>
                      <a:lnTo>
                        <a:pt x="93" y="3"/>
                      </a:lnTo>
                      <a:lnTo>
                        <a:pt x="84" y="5"/>
                      </a:lnTo>
                      <a:lnTo>
                        <a:pt x="78" y="10"/>
                      </a:lnTo>
                      <a:lnTo>
                        <a:pt x="73" y="14"/>
                      </a:lnTo>
                      <a:lnTo>
                        <a:pt x="70" y="19"/>
                      </a:lnTo>
                      <a:lnTo>
                        <a:pt x="68" y="26"/>
                      </a:lnTo>
                      <a:lnTo>
                        <a:pt x="70" y="33"/>
                      </a:lnTo>
                      <a:lnTo>
                        <a:pt x="73" y="40"/>
                      </a:lnTo>
                      <a:lnTo>
                        <a:pt x="78" y="45"/>
                      </a:lnTo>
                      <a:lnTo>
                        <a:pt x="84" y="50"/>
                      </a:lnTo>
                      <a:lnTo>
                        <a:pt x="93" y="54"/>
                      </a:lnTo>
                      <a:lnTo>
                        <a:pt x="103" y="57"/>
                      </a:lnTo>
                      <a:lnTo>
                        <a:pt x="112" y="60"/>
                      </a:lnTo>
                      <a:lnTo>
                        <a:pt x="124" y="61"/>
                      </a:lnTo>
                      <a:lnTo>
                        <a:pt x="124" y="73"/>
                      </a:lnTo>
                      <a:lnTo>
                        <a:pt x="124" y="81"/>
                      </a:lnTo>
                      <a:lnTo>
                        <a:pt x="124" y="87"/>
                      </a:lnTo>
                      <a:lnTo>
                        <a:pt x="124" y="89"/>
                      </a:lnTo>
                      <a:lnTo>
                        <a:pt x="108" y="89"/>
                      </a:lnTo>
                      <a:lnTo>
                        <a:pt x="92" y="91"/>
                      </a:lnTo>
                      <a:lnTo>
                        <a:pt x="76" y="96"/>
                      </a:lnTo>
                      <a:lnTo>
                        <a:pt x="62" y="106"/>
                      </a:lnTo>
                      <a:lnTo>
                        <a:pt x="46" y="124"/>
                      </a:lnTo>
                      <a:lnTo>
                        <a:pt x="32" y="151"/>
                      </a:lnTo>
                      <a:lnTo>
                        <a:pt x="18" y="190"/>
                      </a:lnTo>
                      <a:lnTo>
                        <a:pt x="3" y="241"/>
                      </a:lnTo>
                      <a:lnTo>
                        <a:pt x="0" y="253"/>
                      </a:lnTo>
                      <a:lnTo>
                        <a:pt x="0" y="264"/>
                      </a:lnTo>
                      <a:lnTo>
                        <a:pt x="2" y="272"/>
                      </a:lnTo>
                      <a:lnTo>
                        <a:pt x="7" y="280"/>
                      </a:lnTo>
                      <a:lnTo>
                        <a:pt x="13" y="285"/>
                      </a:lnTo>
                      <a:lnTo>
                        <a:pt x="21" y="288"/>
                      </a:lnTo>
                      <a:lnTo>
                        <a:pt x="30" y="290"/>
                      </a:lnTo>
                      <a:lnTo>
                        <a:pt x="41" y="291"/>
                      </a:lnTo>
                      <a:lnTo>
                        <a:pt x="340" y="291"/>
                      </a:lnTo>
                      <a:close/>
                    </a:path>
                  </a:pathLst>
                </a:custGeom>
                <a:solidFill>
                  <a:srgbClr val="000000"/>
                </a:solidFill>
                <a:ln w="9525">
                  <a:solidFill>
                    <a:srgbClr val="000000"/>
                  </a:solidFill>
                  <a:round/>
                  <a:headEnd/>
                  <a:tailEnd/>
                </a:ln>
              </p:spPr>
              <p:txBody>
                <a:bodyPr/>
                <a:lstStyle/>
                <a:p>
                  <a:endParaRPr lang="en-US"/>
                </a:p>
              </p:txBody>
            </p:sp>
            <p:sp>
              <p:nvSpPr>
                <p:cNvPr id="35" name="Freeform 9">
                  <a:extLst>
                    <a:ext uri="{FF2B5EF4-FFF2-40B4-BE49-F238E27FC236}">
                      <a16:creationId xmlns:a16="http://schemas.microsoft.com/office/drawing/2014/main" id="{3FCE6D2A-78BC-E801-F161-07B3CB768D56}"/>
                    </a:ext>
                  </a:extLst>
                </p:cNvPr>
                <p:cNvSpPr>
                  <a:spLocks/>
                </p:cNvSpPr>
                <p:nvPr/>
              </p:nvSpPr>
              <p:spPr bwMode="auto">
                <a:xfrm>
                  <a:off x="4804" y="8056"/>
                  <a:ext cx="1005" cy="1783"/>
                </a:xfrm>
                <a:custGeom>
                  <a:avLst/>
                  <a:gdLst>
                    <a:gd name="T0" fmla="*/ 2 w 1243"/>
                    <a:gd name="T1" fmla="*/ 1077 h 1080"/>
                    <a:gd name="T2" fmla="*/ 0 w 1243"/>
                    <a:gd name="T3" fmla="*/ 1053 h 1080"/>
                    <a:gd name="T4" fmla="*/ 2 w 1243"/>
                    <a:gd name="T5" fmla="*/ 1006 h 1080"/>
                    <a:gd name="T6" fmla="*/ 13 w 1243"/>
                    <a:gd name="T7" fmla="*/ 940 h 1080"/>
                    <a:gd name="T8" fmla="*/ 38 w 1243"/>
                    <a:gd name="T9" fmla="*/ 857 h 1080"/>
                    <a:gd name="T10" fmla="*/ 84 w 1243"/>
                    <a:gd name="T11" fmla="*/ 758 h 1080"/>
                    <a:gd name="T12" fmla="*/ 153 w 1243"/>
                    <a:gd name="T13" fmla="*/ 647 h 1080"/>
                    <a:gd name="T14" fmla="*/ 253 w 1243"/>
                    <a:gd name="T15" fmla="*/ 528 h 1080"/>
                    <a:gd name="T16" fmla="*/ 384 w 1243"/>
                    <a:gd name="T17" fmla="*/ 405 h 1080"/>
                    <a:gd name="T18" fmla="*/ 529 w 1243"/>
                    <a:gd name="T19" fmla="*/ 299 h 1080"/>
                    <a:gd name="T20" fmla="*/ 684 w 1243"/>
                    <a:gd name="T21" fmla="*/ 211 h 1080"/>
                    <a:gd name="T22" fmla="*/ 837 w 1243"/>
                    <a:gd name="T23" fmla="*/ 139 h 1080"/>
                    <a:gd name="T24" fmla="*/ 978 w 1243"/>
                    <a:gd name="T25" fmla="*/ 82 h 1080"/>
                    <a:gd name="T26" fmla="*/ 1098 w 1243"/>
                    <a:gd name="T27" fmla="*/ 42 h 1080"/>
                    <a:gd name="T28" fmla="*/ 1188 w 1243"/>
                    <a:gd name="T29" fmla="*/ 15 h 1080"/>
                    <a:gd name="T30" fmla="*/ 1237 w 1243"/>
                    <a:gd name="T31" fmla="*/ 2 h 1080"/>
                    <a:gd name="T32" fmla="*/ 1241 w 1243"/>
                    <a:gd name="T33" fmla="*/ 2 h 1080"/>
                    <a:gd name="T34" fmla="*/ 1224 w 1243"/>
                    <a:gd name="T35" fmla="*/ 21 h 1080"/>
                    <a:gd name="T36" fmla="*/ 1180 w 1243"/>
                    <a:gd name="T37" fmla="*/ 62 h 1080"/>
                    <a:gd name="T38" fmla="*/ 1101 w 1243"/>
                    <a:gd name="T39" fmla="*/ 125 h 1080"/>
                    <a:gd name="T40" fmla="*/ 1000 w 1243"/>
                    <a:gd name="T41" fmla="*/ 203 h 1080"/>
                    <a:gd name="T42" fmla="*/ 930 w 1243"/>
                    <a:gd name="T43" fmla="*/ 269 h 1080"/>
                    <a:gd name="T44" fmla="*/ 886 w 1243"/>
                    <a:gd name="T45" fmla="*/ 327 h 1080"/>
                    <a:gd name="T46" fmla="*/ 861 w 1243"/>
                    <a:gd name="T47" fmla="*/ 379 h 1080"/>
                    <a:gd name="T48" fmla="*/ 850 w 1243"/>
                    <a:gd name="T49" fmla="*/ 423 h 1080"/>
                    <a:gd name="T50" fmla="*/ 848 w 1243"/>
                    <a:gd name="T51" fmla="*/ 458 h 1080"/>
                    <a:gd name="T52" fmla="*/ 851 w 1243"/>
                    <a:gd name="T53" fmla="*/ 482 h 1080"/>
                    <a:gd name="T54" fmla="*/ 856 w 1243"/>
                    <a:gd name="T55" fmla="*/ 493 h 1080"/>
                    <a:gd name="T56" fmla="*/ 858 w 1243"/>
                    <a:gd name="T57" fmla="*/ 495 h 1080"/>
                    <a:gd name="T58" fmla="*/ 861 w 1243"/>
                    <a:gd name="T59" fmla="*/ 492 h 1080"/>
                    <a:gd name="T60" fmla="*/ 853 w 1243"/>
                    <a:gd name="T61" fmla="*/ 491 h 1080"/>
                    <a:gd name="T62" fmla="*/ 818 w 1243"/>
                    <a:gd name="T63" fmla="*/ 494 h 1080"/>
                    <a:gd name="T64" fmla="*/ 750 w 1243"/>
                    <a:gd name="T65" fmla="*/ 506 h 1080"/>
                    <a:gd name="T66" fmla="*/ 690 w 1243"/>
                    <a:gd name="T67" fmla="*/ 516 h 1080"/>
                    <a:gd name="T68" fmla="*/ 646 w 1243"/>
                    <a:gd name="T69" fmla="*/ 523 h 1080"/>
                    <a:gd name="T70" fmla="*/ 624 w 1243"/>
                    <a:gd name="T71" fmla="*/ 526 h 1080"/>
                    <a:gd name="T72" fmla="*/ 624 w 1243"/>
                    <a:gd name="T73" fmla="*/ 526 h 1080"/>
                    <a:gd name="T74" fmla="*/ 646 w 1243"/>
                    <a:gd name="T75" fmla="*/ 519 h 1080"/>
                    <a:gd name="T76" fmla="*/ 684 w 1243"/>
                    <a:gd name="T77" fmla="*/ 511 h 1080"/>
                    <a:gd name="T78" fmla="*/ 733 w 1243"/>
                    <a:gd name="T79" fmla="*/ 509 h 1080"/>
                    <a:gd name="T80" fmla="*/ 783 w 1243"/>
                    <a:gd name="T81" fmla="*/ 517 h 1080"/>
                    <a:gd name="T82" fmla="*/ 818 w 1243"/>
                    <a:gd name="T83" fmla="*/ 530 h 1080"/>
                    <a:gd name="T84" fmla="*/ 837 w 1243"/>
                    <a:gd name="T85" fmla="*/ 542 h 1080"/>
                    <a:gd name="T86" fmla="*/ 845 w 1243"/>
                    <a:gd name="T87" fmla="*/ 550 h 1080"/>
                    <a:gd name="T88" fmla="*/ 843 w 1243"/>
                    <a:gd name="T89" fmla="*/ 553 h 1080"/>
                    <a:gd name="T90" fmla="*/ 817 w 1243"/>
                    <a:gd name="T91" fmla="*/ 561 h 1080"/>
                    <a:gd name="T92" fmla="*/ 772 w 1243"/>
                    <a:gd name="T93" fmla="*/ 583 h 1080"/>
                    <a:gd name="T94" fmla="*/ 714 w 1243"/>
                    <a:gd name="T95" fmla="*/ 619 h 1080"/>
                    <a:gd name="T96" fmla="*/ 648 w 1243"/>
                    <a:gd name="T97" fmla="*/ 680 h 1080"/>
                    <a:gd name="T98" fmla="*/ 565 w 1243"/>
                    <a:gd name="T99" fmla="*/ 777 h 1080"/>
                    <a:gd name="T100" fmla="*/ 490 w 1243"/>
                    <a:gd name="T101" fmla="*/ 877 h 1080"/>
                    <a:gd name="T102" fmla="*/ 441 w 1243"/>
                    <a:gd name="T103" fmla="*/ 945 h 1080"/>
                    <a:gd name="T104" fmla="*/ 433 w 1243"/>
                    <a:gd name="T105" fmla="*/ 954 h 1080"/>
                    <a:gd name="T106" fmla="*/ 423 w 1243"/>
                    <a:gd name="T107" fmla="*/ 950 h 1080"/>
                    <a:gd name="T108" fmla="*/ 395 w 1243"/>
                    <a:gd name="T109" fmla="*/ 946 h 1080"/>
                    <a:gd name="T110" fmla="*/ 341 w 1243"/>
                    <a:gd name="T111" fmla="*/ 946 h 1080"/>
                    <a:gd name="T112" fmla="*/ 261 w 1243"/>
                    <a:gd name="T113" fmla="*/ 956 h 1080"/>
                    <a:gd name="T114" fmla="*/ 190 w 1243"/>
                    <a:gd name="T115" fmla="*/ 976 h 1080"/>
                    <a:gd name="T116" fmla="*/ 139 w 1243"/>
                    <a:gd name="T117" fmla="*/ 996 h 1080"/>
                    <a:gd name="T118" fmla="*/ 112 w 1243"/>
                    <a:gd name="T119" fmla="*/ 1010 h 1080"/>
                    <a:gd name="T120" fmla="*/ 43 w 1243"/>
                    <a:gd name="T121" fmla="*/ 1079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3" h="1080">
                      <a:moveTo>
                        <a:pt x="2" y="1080"/>
                      </a:moveTo>
                      <a:lnTo>
                        <a:pt x="2" y="1077"/>
                      </a:lnTo>
                      <a:lnTo>
                        <a:pt x="0" y="1068"/>
                      </a:lnTo>
                      <a:lnTo>
                        <a:pt x="0" y="1053"/>
                      </a:lnTo>
                      <a:lnTo>
                        <a:pt x="0" y="1032"/>
                      </a:lnTo>
                      <a:lnTo>
                        <a:pt x="2" y="1006"/>
                      </a:lnTo>
                      <a:lnTo>
                        <a:pt x="6" y="975"/>
                      </a:lnTo>
                      <a:lnTo>
                        <a:pt x="13" y="940"/>
                      </a:lnTo>
                      <a:lnTo>
                        <a:pt x="24" y="900"/>
                      </a:lnTo>
                      <a:lnTo>
                        <a:pt x="38" y="857"/>
                      </a:lnTo>
                      <a:lnTo>
                        <a:pt x="59" y="809"/>
                      </a:lnTo>
                      <a:lnTo>
                        <a:pt x="84" y="758"/>
                      </a:lnTo>
                      <a:lnTo>
                        <a:pt x="115" y="705"/>
                      </a:lnTo>
                      <a:lnTo>
                        <a:pt x="153" y="647"/>
                      </a:lnTo>
                      <a:lnTo>
                        <a:pt x="199" y="589"/>
                      </a:lnTo>
                      <a:lnTo>
                        <a:pt x="253" y="528"/>
                      </a:lnTo>
                      <a:lnTo>
                        <a:pt x="316" y="464"/>
                      </a:lnTo>
                      <a:lnTo>
                        <a:pt x="384" y="405"/>
                      </a:lnTo>
                      <a:lnTo>
                        <a:pt x="455" y="349"/>
                      </a:lnTo>
                      <a:lnTo>
                        <a:pt x="529" y="299"/>
                      </a:lnTo>
                      <a:lnTo>
                        <a:pt x="607" y="252"/>
                      </a:lnTo>
                      <a:lnTo>
                        <a:pt x="684" y="211"/>
                      </a:lnTo>
                      <a:lnTo>
                        <a:pt x="761" y="172"/>
                      </a:lnTo>
                      <a:lnTo>
                        <a:pt x="837" y="139"/>
                      </a:lnTo>
                      <a:lnTo>
                        <a:pt x="910" y="108"/>
                      </a:lnTo>
                      <a:lnTo>
                        <a:pt x="978" y="82"/>
                      </a:lnTo>
                      <a:lnTo>
                        <a:pt x="1041" y="59"/>
                      </a:lnTo>
                      <a:lnTo>
                        <a:pt x="1098" y="42"/>
                      </a:lnTo>
                      <a:lnTo>
                        <a:pt x="1147" y="26"/>
                      </a:lnTo>
                      <a:lnTo>
                        <a:pt x="1188" y="15"/>
                      </a:lnTo>
                      <a:lnTo>
                        <a:pt x="1218" y="6"/>
                      </a:lnTo>
                      <a:lnTo>
                        <a:pt x="1237" y="2"/>
                      </a:lnTo>
                      <a:lnTo>
                        <a:pt x="1243" y="0"/>
                      </a:lnTo>
                      <a:lnTo>
                        <a:pt x="1241" y="2"/>
                      </a:lnTo>
                      <a:lnTo>
                        <a:pt x="1235" y="9"/>
                      </a:lnTo>
                      <a:lnTo>
                        <a:pt x="1224" y="21"/>
                      </a:lnTo>
                      <a:lnTo>
                        <a:pt x="1207" y="39"/>
                      </a:lnTo>
                      <a:lnTo>
                        <a:pt x="1180" y="62"/>
                      </a:lnTo>
                      <a:lnTo>
                        <a:pt x="1145" y="90"/>
                      </a:lnTo>
                      <a:lnTo>
                        <a:pt x="1101" y="125"/>
                      </a:lnTo>
                      <a:lnTo>
                        <a:pt x="1044" y="168"/>
                      </a:lnTo>
                      <a:lnTo>
                        <a:pt x="1000" y="203"/>
                      </a:lnTo>
                      <a:lnTo>
                        <a:pt x="962" y="237"/>
                      </a:lnTo>
                      <a:lnTo>
                        <a:pt x="930" y="269"/>
                      </a:lnTo>
                      <a:lnTo>
                        <a:pt x="907" y="299"/>
                      </a:lnTo>
                      <a:lnTo>
                        <a:pt x="886" y="327"/>
                      </a:lnTo>
                      <a:lnTo>
                        <a:pt x="872" y="354"/>
                      </a:lnTo>
                      <a:lnTo>
                        <a:pt x="861" y="379"/>
                      </a:lnTo>
                      <a:lnTo>
                        <a:pt x="853" y="402"/>
                      </a:lnTo>
                      <a:lnTo>
                        <a:pt x="850" y="423"/>
                      </a:lnTo>
                      <a:lnTo>
                        <a:pt x="848" y="442"/>
                      </a:lnTo>
                      <a:lnTo>
                        <a:pt x="848" y="458"/>
                      </a:lnTo>
                      <a:lnTo>
                        <a:pt x="850" y="471"/>
                      </a:lnTo>
                      <a:lnTo>
                        <a:pt x="851" y="482"/>
                      </a:lnTo>
                      <a:lnTo>
                        <a:pt x="853" y="489"/>
                      </a:lnTo>
                      <a:lnTo>
                        <a:pt x="856" y="493"/>
                      </a:lnTo>
                      <a:lnTo>
                        <a:pt x="856" y="495"/>
                      </a:lnTo>
                      <a:lnTo>
                        <a:pt x="858" y="495"/>
                      </a:lnTo>
                      <a:lnTo>
                        <a:pt x="859" y="493"/>
                      </a:lnTo>
                      <a:lnTo>
                        <a:pt x="861" y="492"/>
                      </a:lnTo>
                      <a:lnTo>
                        <a:pt x="859" y="491"/>
                      </a:lnTo>
                      <a:lnTo>
                        <a:pt x="853" y="491"/>
                      </a:lnTo>
                      <a:lnTo>
                        <a:pt x="840" y="492"/>
                      </a:lnTo>
                      <a:lnTo>
                        <a:pt x="818" y="494"/>
                      </a:lnTo>
                      <a:lnTo>
                        <a:pt x="787" y="499"/>
                      </a:lnTo>
                      <a:lnTo>
                        <a:pt x="750" y="506"/>
                      </a:lnTo>
                      <a:lnTo>
                        <a:pt x="719" y="511"/>
                      </a:lnTo>
                      <a:lnTo>
                        <a:pt x="690" y="516"/>
                      </a:lnTo>
                      <a:lnTo>
                        <a:pt x="667" y="519"/>
                      </a:lnTo>
                      <a:lnTo>
                        <a:pt x="646" y="523"/>
                      </a:lnTo>
                      <a:lnTo>
                        <a:pt x="632" y="525"/>
                      </a:lnTo>
                      <a:lnTo>
                        <a:pt x="624" y="526"/>
                      </a:lnTo>
                      <a:lnTo>
                        <a:pt x="621" y="528"/>
                      </a:lnTo>
                      <a:lnTo>
                        <a:pt x="624" y="526"/>
                      </a:lnTo>
                      <a:lnTo>
                        <a:pt x="632" y="523"/>
                      </a:lnTo>
                      <a:lnTo>
                        <a:pt x="646" y="519"/>
                      </a:lnTo>
                      <a:lnTo>
                        <a:pt x="663" y="515"/>
                      </a:lnTo>
                      <a:lnTo>
                        <a:pt x="684" y="511"/>
                      </a:lnTo>
                      <a:lnTo>
                        <a:pt x="708" y="509"/>
                      </a:lnTo>
                      <a:lnTo>
                        <a:pt x="733" y="509"/>
                      </a:lnTo>
                      <a:lnTo>
                        <a:pt x="760" y="512"/>
                      </a:lnTo>
                      <a:lnTo>
                        <a:pt x="783" y="517"/>
                      </a:lnTo>
                      <a:lnTo>
                        <a:pt x="804" y="523"/>
                      </a:lnTo>
                      <a:lnTo>
                        <a:pt x="818" y="530"/>
                      </a:lnTo>
                      <a:lnTo>
                        <a:pt x="829" y="536"/>
                      </a:lnTo>
                      <a:lnTo>
                        <a:pt x="837" y="542"/>
                      </a:lnTo>
                      <a:lnTo>
                        <a:pt x="843" y="547"/>
                      </a:lnTo>
                      <a:lnTo>
                        <a:pt x="845" y="550"/>
                      </a:lnTo>
                      <a:lnTo>
                        <a:pt x="847" y="552"/>
                      </a:lnTo>
                      <a:lnTo>
                        <a:pt x="843" y="553"/>
                      </a:lnTo>
                      <a:lnTo>
                        <a:pt x="832" y="556"/>
                      </a:lnTo>
                      <a:lnTo>
                        <a:pt x="817" y="561"/>
                      </a:lnTo>
                      <a:lnTo>
                        <a:pt x="796" y="570"/>
                      </a:lnTo>
                      <a:lnTo>
                        <a:pt x="772" y="583"/>
                      </a:lnTo>
                      <a:lnTo>
                        <a:pt x="744" y="599"/>
                      </a:lnTo>
                      <a:lnTo>
                        <a:pt x="714" y="619"/>
                      </a:lnTo>
                      <a:lnTo>
                        <a:pt x="682" y="645"/>
                      </a:lnTo>
                      <a:lnTo>
                        <a:pt x="648" y="680"/>
                      </a:lnTo>
                      <a:lnTo>
                        <a:pt x="608" y="726"/>
                      </a:lnTo>
                      <a:lnTo>
                        <a:pt x="565" y="777"/>
                      </a:lnTo>
                      <a:lnTo>
                        <a:pt x="526" y="828"/>
                      </a:lnTo>
                      <a:lnTo>
                        <a:pt x="490" y="877"/>
                      </a:lnTo>
                      <a:lnTo>
                        <a:pt x="460" y="917"/>
                      </a:lnTo>
                      <a:lnTo>
                        <a:pt x="441" y="945"/>
                      </a:lnTo>
                      <a:lnTo>
                        <a:pt x="433" y="955"/>
                      </a:lnTo>
                      <a:lnTo>
                        <a:pt x="433" y="954"/>
                      </a:lnTo>
                      <a:lnTo>
                        <a:pt x="430" y="952"/>
                      </a:lnTo>
                      <a:lnTo>
                        <a:pt x="423" y="950"/>
                      </a:lnTo>
                      <a:lnTo>
                        <a:pt x="412" y="948"/>
                      </a:lnTo>
                      <a:lnTo>
                        <a:pt x="395" y="946"/>
                      </a:lnTo>
                      <a:lnTo>
                        <a:pt x="373" y="945"/>
                      </a:lnTo>
                      <a:lnTo>
                        <a:pt x="341" y="946"/>
                      </a:lnTo>
                      <a:lnTo>
                        <a:pt x="302" y="950"/>
                      </a:lnTo>
                      <a:lnTo>
                        <a:pt x="261" y="956"/>
                      </a:lnTo>
                      <a:lnTo>
                        <a:pt x="223" y="965"/>
                      </a:lnTo>
                      <a:lnTo>
                        <a:pt x="190" y="976"/>
                      </a:lnTo>
                      <a:lnTo>
                        <a:pt x="163" y="986"/>
                      </a:lnTo>
                      <a:lnTo>
                        <a:pt x="139" y="996"/>
                      </a:lnTo>
                      <a:lnTo>
                        <a:pt x="123" y="1004"/>
                      </a:lnTo>
                      <a:lnTo>
                        <a:pt x="112" y="1010"/>
                      </a:lnTo>
                      <a:lnTo>
                        <a:pt x="109" y="1012"/>
                      </a:lnTo>
                      <a:lnTo>
                        <a:pt x="43" y="1079"/>
                      </a:lnTo>
                      <a:lnTo>
                        <a:pt x="2" y="1080"/>
                      </a:lnTo>
                      <a:close/>
                    </a:path>
                  </a:pathLst>
                </a:custGeom>
                <a:solidFill>
                  <a:srgbClr val="000000"/>
                </a:solidFill>
                <a:ln w="9525">
                  <a:solidFill>
                    <a:srgbClr val="000000"/>
                  </a:solidFill>
                  <a:round/>
                  <a:headEnd/>
                  <a:tailEnd/>
                </a:ln>
              </p:spPr>
              <p:txBody>
                <a:bodyPr/>
                <a:lstStyle/>
                <a:p>
                  <a:endParaRPr lang="en-US"/>
                </a:p>
              </p:txBody>
            </p:sp>
            <p:sp>
              <p:nvSpPr>
                <p:cNvPr id="36" name="Freeform 10">
                  <a:extLst>
                    <a:ext uri="{FF2B5EF4-FFF2-40B4-BE49-F238E27FC236}">
                      <a16:creationId xmlns:a16="http://schemas.microsoft.com/office/drawing/2014/main" id="{1C6769D4-FAC7-8536-2222-9E254632F207}"/>
                    </a:ext>
                  </a:extLst>
                </p:cNvPr>
                <p:cNvSpPr>
                  <a:spLocks/>
                </p:cNvSpPr>
                <p:nvPr/>
              </p:nvSpPr>
              <p:spPr bwMode="auto">
                <a:xfrm>
                  <a:off x="4818" y="7510"/>
                  <a:ext cx="939" cy="1788"/>
                </a:xfrm>
                <a:custGeom>
                  <a:avLst/>
                  <a:gdLst>
                    <a:gd name="T0" fmla="*/ 16 w 1161"/>
                    <a:gd name="T1" fmla="*/ 1057 h 1083"/>
                    <a:gd name="T2" fmla="*/ 24 w 1161"/>
                    <a:gd name="T3" fmla="*/ 1028 h 1083"/>
                    <a:gd name="T4" fmla="*/ 46 w 1161"/>
                    <a:gd name="T5" fmla="*/ 999 h 1083"/>
                    <a:gd name="T6" fmla="*/ 79 w 1161"/>
                    <a:gd name="T7" fmla="*/ 972 h 1083"/>
                    <a:gd name="T8" fmla="*/ 126 w 1161"/>
                    <a:gd name="T9" fmla="*/ 947 h 1083"/>
                    <a:gd name="T10" fmla="*/ 185 w 1161"/>
                    <a:gd name="T11" fmla="*/ 926 h 1083"/>
                    <a:gd name="T12" fmla="*/ 256 w 1161"/>
                    <a:gd name="T13" fmla="*/ 910 h 1083"/>
                    <a:gd name="T14" fmla="*/ 341 w 1161"/>
                    <a:gd name="T15" fmla="*/ 901 h 1083"/>
                    <a:gd name="T16" fmla="*/ 396 w 1161"/>
                    <a:gd name="T17" fmla="*/ 885 h 1083"/>
                    <a:gd name="T18" fmla="*/ 430 w 1161"/>
                    <a:gd name="T19" fmla="*/ 838 h 1083"/>
                    <a:gd name="T20" fmla="*/ 480 w 1161"/>
                    <a:gd name="T21" fmla="*/ 776 h 1083"/>
                    <a:gd name="T22" fmla="*/ 540 w 1161"/>
                    <a:gd name="T23" fmla="*/ 706 h 1083"/>
                    <a:gd name="T24" fmla="*/ 606 w 1161"/>
                    <a:gd name="T25" fmla="*/ 637 h 1083"/>
                    <a:gd name="T26" fmla="*/ 673 w 1161"/>
                    <a:gd name="T27" fmla="*/ 577 h 1083"/>
                    <a:gd name="T28" fmla="*/ 733 w 1161"/>
                    <a:gd name="T29" fmla="*/ 534 h 1083"/>
                    <a:gd name="T30" fmla="*/ 783 w 1161"/>
                    <a:gd name="T31" fmla="*/ 516 h 1083"/>
                    <a:gd name="T32" fmla="*/ 791 w 1161"/>
                    <a:gd name="T33" fmla="*/ 514 h 1083"/>
                    <a:gd name="T34" fmla="*/ 766 w 1161"/>
                    <a:gd name="T35" fmla="*/ 507 h 1083"/>
                    <a:gd name="T36" fmla="*/ 738 w 1161"/>
                    <a:gd name="T37" fmla="*/ 504 h 1083"/>
                    <a:gd name="T38" fmla="*/ 706 w 1161"/>
                    <a:gd name="T39" fmla="*/ 505 h 1083"/>
                    <a:gd name="T40" fmla="*/ 673 w 1161"/>
                    <a:gd name="T41" fmla="*/ 510 h 1083"/>
                    <a:gd name="T42" fmla="*/ 638 w 1161"/>
                    <a:gd name="T43" fmla="*/ 518 h 1083"/>
                    <a:gd name="T44" fmla="*/ 602 w 1161"/>
                    <a:gd name="T45" fmla="*/ 531 h 1083"/>
                    <a:gd name="T46" fmla="*/ 565 w 1161"/>
                    <a:gd name="T47" fmla="*/ 546 h 1083"/>
                    <a:gd name="T48" fmla="*/ 556 w 1161"/>
                    <a:gd name="T49" fmla="*/ 546 h 1083"/>
                    <a:gd name="T50" fmla="*/ 576 w 1161"/>
                    <a:gd name="T51" fmla="*/ 530 h 1083"/>
                    <a:gd name="T52" fmla="*/ 603 w 1161"/>
                    <a:gd name="T53" fmla="*/ 512 h 1083"/>
                    <a:gd name="T54" fmla="*/ 635 w 1161"/>
                    <a:gd name="T55" fmla="*/ 494 h 1083"/>
                    <a:gd name="T56" fmla="*/ 670 w 1161"/>
                    <a:gd name="T57" fmla="*/ 479 h 1083"/>
                    <a:gd name="T58" fmla="*/ 708 w 1161"/>
                    <a:gd name="T59" fmla="*/ 466 h 1083"/>
                    <a:gd name="T60" fmla="*/ 749 w 1161"/>
                    <a:gd name="T61" fmla="*/ 457 h 1083"/>
                    <a:gd name="T62" fmla="*/ 788 w 1161"/>
                    <a:gd name="T63" fmla="*/ 452 h 1083"/>
                    <a:gd name="T64" fmla="*/ 804 w 1161"/>
                    <a:gd name="T65" fmla="*/ 439 h 1083"/>
                    <a:gd name="T66" fmla="*/ 798 w 1161"/>
                    <a:gd name="T67" fmla="*/ 413 h 1083"/>
                    <a:gd name="T68" fmla="*/ 801 w 1161"/>
                    <a:gd name="T69" fmla="*/ 379 h 1083"/>
                    <a:gd name="T70" fmla="*/ 815 w 1161"/>
                    <a:gd name="T71" fmla="*/ 336 h 1083"/>
                    <a:gd name="T72" fmla="*/ 847 w 1161"/>
                    <a:gd name="T73" fmla="*/ 284 h 1083"/>
                    <a:gd name="T74" fmla="*/ 900 w 1161"/>
                    <a:gd name="T75" fmla="*/ 219 h 1083"/>
                    <a:gd name="T76" fmla="*/ 981 w 1161"/>
                    <a:gd name="T77" fmla="*/ 143 h 1083"/>
                    <a:gd name="T78" fmla="*/ 1091 w 1161"/>
                    <a:gd name="T79" fmla="*/ 51 h 1083"/>
                    <a:gd name="T80" fmla="*/ 1120 w 1161"/>
                    <a:gd name="T81" fmla="*/ 11 h 1083"/>
                    <a:gd name="T82" fmla="*/ 1033 w 1161"/>
                    <a:gd name="T83" fmla="*/ 37 h 1083"/>
                    <a:gd name="T84" fmla="*/ 941 w 1161"/>
                    <a:gd name="T85" fmla="*/ 69 h 1083"/>
                    <a:gd name="T86" fmla="*/ 845 w 1161"/>
                    <a:gd name="T87" fmla="*/ 108 h 1083"/>
                    <a:gd name="T88" fmla="*/ 749 w 1161"/>
                    <a:gd name="T89" fmla="*/ 153 h 1083"/>
                    <a:gd name="T90" fmla="*/ 651 w 1161"/>
                    <a:gd name="T91" fmla="*/ 205 h 1083"/>
                    <a:gd name="T92" fmla="*/ 553 w 1161"/>
                    <a:gd name="T93" fmla="*/ 262 h 1083"/>
                    <a:gd name="T94" fmla="*/ 460 w 1161"/>
                    <a:gd name="T95" fmla="*/ 325 h 1083"/>
                    <a:gd name="T96" fmla="*/ 370 w 1161"/>
                    <a:gd name="T97" fmla="*/ 394 h 1083"/>
                    <a:gd name="T98" fmla="*/ 286 w 1161"/>
                    <a:gd name="T99" fmla="*/ 468 h 1083"/>
                    <a:gd name="T100" fmla="*/ 210 w 1161"/>
                    <a:gd name="T101" fmla="*/ 549 h 1083"/>
                    <a:gd name="T102" fmla="*/ 144 w 1161"/>
                    <a:gd name="T103" fmla="*/ 634 h 1083"/>
                    <a:gd name="T104" fmla="*/ 87 w 1161"/>
                    <a:gd name="T105" fmla="*/ 726 h 1083"/>
                    <a:gd name="T106" fmla="*/ 44 w 1161"/>
                    <a:gd name="T107" fmla="*/ 822 h 1083"/>
                    <a:gd name="T108" fmla="*/ 14 w 1161"/>
                    <a:gd name="T109" fmla="*/ 923 h 1083"/>
                    <a:gd name="T110" fmla="*/ 0 w 1161"/>
                    <a:gd name="T111" fmla="*/ 1028 h 1083"/>
                    <a:gd name="T112" fmla="*/ 17 w 1161"/>
                    <a:gd name="T113" fmla="*/ 1072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1" h="1083">
                      <a:moveTo>
                        <a:pt x="17" y="1072"/>
                      </a:moveTo>
                      <a:lnTo>
                        <a:pt x="16" y="1057"/>
                      </a:lnTo>
                      <a:lnTo>
                        <a:pt x="19" y="1043"/>
                      </a:lnTo>
                      <a:lnTo>
                        <a:pt x="24" y="1028"/>
                      </a:lnTo>
                      <a:lnTo>
                        <a:pt x="33" y="1014"/>
                      </a:lnTo>
                      <a:lnTo>
                        <a:pt x="46" y="999"/>
                      </a:lnTo>
                      <a:lnTo>
                        <a:pt x="60" y="985"/>
                      </a:lnTo>
                      <a:lnTo>
                        <a:pt x="79" y="972"/>
                      </a:lnTo>
                      <a:lnTo>
                        <a:pt x="101" y="958"/>
                      </a:lnTo>
                      <a:lnTo>
                        <a:pt x="126" y="947"/>
                      </a:lnTo>
                      <a:lnTo>
                        <a:pt x="153" y="935"/>
                      </a:lnTo>
                      <a:lnTo>
                        <a:pt x="185" y="926"/>
                      </a:lnTo>
                      <a:lnTo>
                        <a:pt x="220" y="917"/>
                      </a:lnTo>
                      <a:lnTo>
                        <a:pt x="256" y="910"/>
                      </a:lnTo>
                      <a:lnTo>
                        <a:pt x="297" y="905"/>
                      </a:lnTo>
                      <a:lnTo>
                        <a:pt x="341" y="901"/>
                      </a:lnTo>
                      <a:lnTo>
                        <a:pt x="387" y="900"/>
                      </a:lnTo>
                      <a:lnTo>
                        <a:pt x="396" y="885"/>
                      </a:lnTo>
                      <a:lnTo>
                        <a:pt x="411" y="864"/>
                      </a:lnTo>
                      <a:lnTo>
                        <a:pt x="430" y="838"/>
                      </a:lnTo>
                      <a:lnTo>
                        <a:pt x="453" y="808"/>
                      </a:lnTo>
                      <a:lnTo>
                        <a:pt x="480" y="776"/>
                      </a:lnTo>
                      <a:lnTo>
                        <a:pt x="509" y="741"/>
                      </a:lnTo>
                      <a:lnTo>
                        <a:pt x="540" y="706"/>
                      </a:lnTo>
                      <a:lnTo>
                        <a:pt x="573" y="671"/>
                      </a:lnTo>
                      <a:lnTo>
                        <a:pt x="606" y="637"/>
                      </a:lnTo>
                      <a:lnTo>
                        <a:pt x="640" y="605"/>
                      </a:lnTo>
                      <a:lnTo>
                        <a:pt x="673" y="577"/>
                      </a:lnTo>
                      <a:lnTo>
                        <a:pt x="704" y="553"/>
                      </a:lnTo>
                      <a:lnTo>
                        <a:pt x="733" y="534"/>
                      </a:lnTo>
                      <a:lnTo>
                        <a:pt x="760" y="521"/>
                      </a:lnTo>
                      <a:lnTo>
                        <a:pt x="783" y="516"/>
                      </a:lnTo>
                      <a:lnTo>
                        <a:pt x="802" y="519"/>
                      </a:lnTo>
                      <a:lnTo>
                        <a:pt x="791" y="514"/>
                      </a:lnTo>
                      <a:lnTo>
                        <a:pt x="779" y="510"/>
                      </a:lnTo>
                      <a:lnTo>
                        <a:pt x="766" y="507"/>
                      </a:lnTo>
                      <a:lnTo>
                        <a:pt x="752" y="505"/>
                      </a:lnTo>
                      <a:lnTo>
                        <a:pt x="738" y="504"/>
                      </a:lnTo>
                      <a:lnTo>
                        <a:pt x="722" y="504"/>
                      </a:lnTo>
                      <a:lnTo>
                        <a:pt x="706" y="505"/>
                      </a:lnTo>
                      <a:lnTo>
                        <a:pt x="690" y="507"/>
                      </a:lnTo>
                      <a:lnTo>
                        <a:pt x="673" y="510"/>
                      </a:lnTo>
                      <a:lnTo>
                        <a:pt x="655" y="513"/>
                      </a:lnTo>
                      <a:lnTo>
                        <a:pt x="638" y="518"/>
                      </a:lnTo>
                      <a:lnTo>
                        <a:pt x="619" y="524"/>
                      </a:lnTo>
                      <a:lnTo>
                        <a:pt x="602" y="531"/>
                      </a:lnTo>
                      <a:lnTo>
                        <a:pt x="584" y="538"/>
                      </a:lnTo>
                      <a:lnTo>
                        <a:pt x="565" y="546"/>
                      </a:lnTo>
                      <a:lnTo>
                        <a:pt x="548" y="555"/>
                      </a:lnTo>
                      <a:lnTo>
                        <a:pt x="556" y="546"/>
                      </a:lnTo>
                      <a:lnTo>
                        <a:pt x="565" y="538"/>
                      </a:lnTo>
                      <a:lnTo>
                        <a:pt x="576" y="530"/>
                      </a:lnTo>
                      <a:lnTo>
                        <a:pt x="589" y="520"/>
                      </a:lnTo>
                      <a:lnTo>
                        <a:pt x="603" y="512"/>
                      </a:lnTo>
                      <a:lnTo>
                        <a:pt x="619" y="503"/>
                      </a:lnTo>
                      <a:lnTo>
                        <a:pt x="635" y="494"/>
                      </a:lnTo>
                      <a:lnTo>
                        <a:pt x="652" y="487"/>
                      </a:lnTo>
                      <a:lnTo>
                        <a:pt x="670" y="479"/>
                      </a:lnTo>
                      <a:lnTo>
                        <a:pt x="689" y="472"/>
                      </a:lnTo>
                      <a:lnTo>
                        <a:pt x="708" y="466"/>
                      </a:lnTo>
                      <a:lnTo>
                        <a:pt x="728" y="461"/>
                      </a:lnTo>
                      <a:lnTo>
                        <a:pt x="749" y="457"/>
                      </a:lnTo>
                      <a:lnTo>
                        <a:pt x="768" y="454"/>
                      </a:lnTo>
                      <a:lnTo>
                        <a:pt x="788" y="452"/>
                      </a:lnTo>
                      <a:lnTo>
                        <a:pt x="809" y="451"/>
                      </a:lnTo>
                      <a:lnTo>
                        <a:pt x="804" y="439"/>
                      </a:lnTo>
                      <a:lnTo>
                        <a:pt x="801" y="427"/>
                      </a:lnTo>
                      <a:lnTo>
                        <a:pt x="798" y="413"/>
                      </a:lnTo>
                      <a:lnTo>
                        <a:pt x="798" y="397"/>
                      </a:lnTo>
                      <a:lnTo>
                        <a:pt x="801" y="379"/>
                      </a:lnTo>
                      <a:lnTo>
                        <a:pt x="805" y="359"/>
                      </a:lnTo>
                      <a:lnTo>
                        <a:pt x="815" y="336"/>
                      </a:lnTo>
                      <a:lnTo>
                        <a:pt x="829" y="311"/>
                      </a:lnTo>
                      <a:lnTo>
                        <a:pt x="847" y="284"/>
                      </a:lnTo>
                      <a:lnTo>
                        <a:pt x="870" y="254"/>
                      </a:lnTo>
                      <a:lnTo>
                        <a:pt x="900" y="219"/>
                      </a:lnTo>
                      <a:lnTo>
                        <a:pt x="937" y="183"/>
                      </a:lnTo>
                      <a:lnTo>
                        <a:pt x="981" y="143"/>
                      </a:lnTo>
                      <a:lnTo>
                        <a:pt x="1033" y="99"/>
                      </a:lnTo>
                      <a:lnTo>
                        <a:pt x="1091" y="51"/>
                      </a:lnTo>
                      <a:lnTo>
                        <a:pt x="1161" y="0"/>
                      </a:lnTo>
                      <a:lnTo>
                        <a:pt x="1120" y="11"/>
                      </a:lnTo>
                      <a:lnTo>
                        <a:pt x="1077" y="23"/>
                      </a:lnTo>
                      <a:lnTo>
                        <a:pt x="1033" y="37"/>
                      </a:lnTo>
                      <a:lnTo>
                        <a:pt x="987" y="52"/>
                      </a:lnTo>
                      <a:lnTo>
                        <a:pt x="941" y="69"/>
                      </a:lnTo>
                      <a:lnTo>
                        <a:pt x="894" y="88"/>
                      </a:lnTo>
                      <a:lnTo>
                        <a:pt x="845" y="108"/>
                      </a:lnTo>
                      <a:lnTo>
                        <a:pt x="798" y="129"/>
                      </a:lnTo>
                      <a:lnTo>
                        <a:pt x="749" y="153"/>
                      </a:lnTo>
                      <a:lnTo>
                        <a:pt x="700" y="178"/>
                      </a:lnTo>
                      <a:lnTo>
                        <a:pt x="651" y="205"/>
                      </a:lnTo>
                      <a:lnTo>
                        <a:pt x="602" y="233"/>
                      </a:lnTo>
                      <a:lnTo>
                        <a:pt x="553" y="262"/>
                      </a:lnTo>
                      <a:lnTo>
                        <a:pt x="505" y="293"/>
                      </a:lnTo>
                      <a:lnTo>
                        <a:pt x="460" y="325"/>
                      </a:lnTo>
                      <a:lnTo>
                        <a:pt x="414" y="359"/>
                      </a:lnTo>
                      <a:lnTo>
                        <a:pt x="370" y="394"/>
                      </a:lnTo>
                      <a:lnTo>
                        <a:pt x="327" y="431"/>
                      </a:lnTo>
                      <a:lnTo>
                        <a:pt x="286" y="468"/>
                      </a:lnTo>
                      <a:lnTo>
                        <a:pt x="248" y="508"/>
                      </a:lnTo>
                      <a:lnTo>
                        <a:pt x="210" y="549"/>
                      </a:lnTo>
                      <a:lnTo>
                        <a:pt x="175" y="591"/>
                      </a:lnTo>
                      <a:lnTo>
                        <a:pt x="144" y="634"/>
                      </a:lnTo>
                      <a:lnTo>
                        <a:pt x="114" y="679"/>
                      </a:lnTo>
                      <a:lnTo>
                        <a:pt x="87" y="726"/>
                      </a:lnTo>
                      <a:lnTo>
                        <a:pt x="65" y="773"/>
                      </a:lnTo>
                      <a:lnTo>
                        <a:pt x="44" y="822"/>
                      </a:lnTo>
                      <a:lnTo>
                        <a:pt x="27" y="872"/>
                      </a:lnTo>
                      <a:lnTo>
                        <a:pt x="14" y="923"/>
                      </a:lnTo>
                      <a:lnTo>
                        <a:pt x="5" y="975"/>
                      </a:lnTo>
                      <a:lnTo>
                        <a:pt x="0" y="1028"/>
                      </a:lnTo>
                      <a:lnTo>
                        <a:pt x="0" y="1083"/>
                      </a:lnTo>
                      <a:lnTo>
                        <a:pt x="17" y="1072"/>
                      </a:lnTo>
                      <a:close/>
                    </a:path>
                  </a:pathLst>
                </a:custGeom>
                <a:solidFill>
                  <a:srgbClr val="FFE5B2"/>
                </a:solidFill>
                <a:ln w="9525">
                  <a:solidFill>
                    <a:srgbClr val="000000"/>
                  </a:solidFill>
                  <a:round/>
                  <a:headEnd/>
                  <a:tailEnd/>
                </a:ln>
              </p:spPr>
              <p:txBody>
                <a:bodyPr/>
                <a:lstStyle/>
                <a:p>
                  <a:endParaRPr lang="en-US"/>
                </a:p>
              </p:txBody>
            </p:sp>
            <p:pic>
              <p:nvPicPr>
                <p:cNvPr id="37" name="Picture 11">
                  <a:extLst>
                    <a:ext uri="{FF2B5EF4-FFF2-40B4-BE49-F238E27FC236}">
                      <a16:creationId xmlns:a16="http://schemas.microsoft.com/office/drawing/2014/main" id="{2E4E2297-C0E8-E2CB-0F20-F05948BE88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5" y="7644"/>
                  <a:ext cx="1748" cy="14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A384672E-AF0E-587E-9A68-4DD5826FDA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8" y="8943"/>
                  <a:ext cx="2040" cy="14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13">
                  <a:extLst>
                    <a:ext uri="{FF2B5EF4-FFF2-40B4-BE49-F238E27FC236}">
                      <a16:creationId xmlns:a16="http://schemas.microsoft.com/office/drawing/2014/main" id="{AD800F11-9D34-FE2B-6739-815929233C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 y="8491"/>
                  <a:ext cx="2647" cy="1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grpSp>
      <p:pic>
        <p:nvPicPr>
          <p:cNvPr id="42" name="Picture 5">
            <a:extLst>
              <a:ext uri="{FF2B5EF4-FFF2-40B4-BE49-F238E27FC236}">
                <a16:creationId xmlns:a16="http://schemas.microsoft.com/office/drawing/2014/main" id="{39AC6212-7556-3812-7BB6-DCC181152A3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074400" y="5339656"/>
            <a:ext cx="1117599" cy="15183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2">
            <a:extLst>
              <a:ext uri="{FF2B5EF4-FFF2-40B4-BE49-F238E27FC236}">
                <a16:creationId xmlns:a16="http://schemas.microsoft.com/office/drawing/2014/main" id="{6D6FC47C-9525-0838-3D21-89284EB9B471}"/>
              </a:ext>
            </a:extLst>
          </p:cNvPr>
          <p:cNvSpPr txBox="1"/>
          <p:nvPr/>
        </p:nvSpPr>
        <p:spPr>
          <a:xfrm>
            <a:off x="656928" y="1222401"/>
            <a:ext cx="11176956" cy="2862322"/>
          </a:xfrm>
          <a:prstGeom prst="rect">
            <a:avLst/>
          </a:prstGeom>
          <a:noFill/>
        </p:spPr>
        <p:txBody>
          <a:bodyPr wrap="square" rtlCol="0">
            <a:spAutoFit/>
          </a:bodyPr>
          <a:lstStyle/>
          <a:p>
            <a:pPr defTabSz="685800"/>
            <a:r>
              <a:rPr lang="en-US" sz="36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1. </a:t>
            </a:r>
            <a:r>
              <a:rPr lang="en-US" sz="36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Kiến</a:t>
            </a:r>
            <a:r>
              <a:rPr lang="en-US" sz="36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thức</a:t>
            </a:r>
            <a:r>
              <a:rPr lang="en-US" sz="36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defTabSz="685800"/>
            <a:r>
              <a:rPr lang="vi-VN" sz="3600">
                <a:solidFill>
                  <a:srgbClr val="5B9BD5">
                    <a:lumMod val="75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vi-VN" sz="36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600">
                <a:solidFill>
                  <a:prstClr val="black"/>
                </a:solidFill>
                <a:latin typeface="Times New Roman" panose="02020603050405020304" pitchFamily="18" charset="0"/>
                <a:cs typeface="Times New Roman" panose="02020603050405020304" pitchFamily="18" charset="0"/>
              </a:rPr>
              <a:t> </a:t>
            </a:r>
            <a:r>
              <a:rPr lang="vi-VN" sz="3600" dirty="0">
                <a:solidFill>
                  <a:prstClr val="black"/>
                </a:solidFill>
                <a:latin typeface="Times New Roman" panose="02020603050405020304" pitchFamily="18" charset="0"/>
                <a:cs typeface="Times New Roman" panose="02020603050405020304" pitchFamily="18" charset="0"/>
              </a:rPr>
              <a:t>Nhận biết được các khái niệm về đơn thức, đa thức nhiều biến.</a:t>
            </a:r>
            <a:endParaRPr lang="en-US" sz="3600" dirty="0">
              <a:solidFill>
                <a:prstClr val="black"/>
              </a:solidFill>
              <a:latin typeface="Times New Roman" panose="02020603050405020304" pitchFamily="18" charset="0"/>
              <a:cs typeface="Times New Roman" panose="02020603050405020304" pitchFamily="18" charset="0"/>
            </a:endParaRPr>
          </a:p>
          <a:p>
            <a:pPr defTabSz="685800"/>
            <a:r>
              <a:rPr lang="vi-VN" sz="3600">
                <a:solidFill>
                  <a:srgbClr val="5B9BD5">
                    <a:lumMod val="75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3600">
                <a:solidFill>
                  <a:srgbClr val="5B9BD5">
                    <a:lumMod val="75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vi-VN" sz="3600" dirty="0">
                <a:solidFill>
                  <a:prstClr val="black"/>
                </a:solidFill>
                <a:latin typeface="Times New Roman" panose="02020603050405020304" pitchFamily="18" charset="0"/>
                <a:cs typeface="Times New Roman" panose="02020603050405020304" pitchFamily="18" charset="0"/>
              </a:rPr>
              <a:t>Tính được giá trị của đa thức khi biết giá trị của các biến.</a:t>
            </a:r>
            <a:endParaRPr lang="en-US" sz="3600" dirty="0">
              <a:solidFill>
                <a:prstClr val="black"/>
              </a:solidFill>
              <a:latin typeface="Times New Roman" panose="02020603050405020304" pitchFamily="18" charset="0"/>
              <a:cs typeface="Times New Roman" panose="02020603050405020304" pitchFamily="18" charset="0"/>
            </a:endParaRPr>
          </a:p>
          <a:p>
            <a:pPr defTabSz="685800"/>
            <a:r>
              <a:rPr lang="en-US" sz="3600">
                <a:solidFill>
                  <a:srgbClr val="5B9BD5">
                    <a:lumMod val="75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vi-VN" sz="36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600">
                <a:solidFill>
                  <a:prstClr val="black"/>
                </a:solidFill>
                <a:latin typeface="Times New Roman" panose="02020603050405020304" pitchFamily="18" charset="0"/>
                <a:cs typeface="Times New Roman" panose="02020603050405020304" pitchFamily="18" charset="0"/>
              </a:rPr>
              <a:t> </a:t>
            </a:r>
            <a:r>
              <a:rPr lang="vi-VN" sz="3600" dirty="0">
                <a:solidFill>
                  <a:prstClr val="black"/>
                </a:solidFill>
                <a:latin typeface="Times New Roman" panose="02020603050405020304" pitchFamily="18" charset="0"/>
                <a:cs typeface="Times New Roman" panose="02020603050405020304" pitchFamily="18" charset="0"/>
              </a:rPr>
              <a:t>Thực hiện được việc thu gọn đơn thức, </a:t>
            </a:r>
            <a:r>
              <a:rPr lang="vi-VN" sz="3600">
                <a:solidFill>
                  <a:prstClr val="black"/>
                </a:solidFill>
                <a:latin typeface="Times New Roman" panose="02020603050405020304" pitchFamily="18" charset="0"/>
                <a:cs typeface="Times New Roman" panose="02020603050405020304" pitchFamily="18" charset="0"/>
              </a:rPr>
              <a:t>đa thức.</a:t>
            </a:r>
            <a:endParaRPr lang="en-US" sz="3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444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5"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2000" fill="hold"/>
                                        <p:tgtEl>
                                          <p:spTgt spid="42"/>
                                        </p:tgtEl>
                                        <p:attrNameLst>
                                          <p:attrName>ppt_w</p:attrName>
                                        </p:attrNameLst>
                                      </p:cBhvr>
                                      <p:tavLst>
                                        <p:tav tm="0">
                                          <p:val>
                                            <p:fltVal val="0"/>
                                          </p:val>
                                        </p:tav>
                                        <p:tav tm="100000">
                                          <p:val>
                                            <p:strVal val="#ppt_w"/>
                                          </p:val>
                                        </p:tav>
                                      </p:tavLst>
                                    </p:anim>
                                    <p:anim calcmode="lin" valueType="num">
                                      <p:cBhvr>
                                        <p:cTn id="11" dur="2000" fill="hold"/>
                                        <p:tgtEl>
                                          <p:spTgt spid="42"/>
                                        </p:tgtEl>
                                        <p:attrNameLst>
                                          <p:attrName>ppt_h</p:attrName>
                                        </p:attrNameLst>
                                      </p:cBhvr>
                                      <p:tavLst>
                                        <p:tav tm="0">
                                          <p:val>
                                            <p:fltVal val="0"/>
                                          </p:val>
                                        </p:tav>
                                        <p:tav tm="100000">
                                          <p:val>
                                            <p:strVal val="#ppt_h"/>
                                          </p:val>
                                        </p:tav>
                                      </p:tavLst>
                                    </p:anim>
                                    <p:anim calcmode="lin" valueType="num">
                                      <p:cBhvr>
                                        <p:cTn id="12" dur="2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13" dur="2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out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924362C-3E22-A978-6AF6-B1BEC3324EDE}"/>
              </a:ext>
            </a:extLst>
          </p:cNvPr>
          <p:cNvGrpSpPr/>
          <p:nvPr/>
        </p:nvGrpSpPr>
        <p:grpSpPr>
          <a:xfrm>
            <a:off x="0" y="-35251"/>
            <a:ext cx="12191999" cy="1078581"/>
            <a:chOff x="1747772" y="443785"/>
            <a:chExt cx="8191985" cy="1078581"/>
          </a:xfrm>
        </p:grpSpPr>
        <p:sp>
          <p:nvSpPr>
            <p:cNvPr id="5" name="Arrow: Pentagon 4">
              <a:extLst>
                <a:ext uri="{FF2B5EF4-FFF2-40B4-BE49-F238E27FC236}">
                  <a16:creationId xmlns:a16="http://schemas.microsoft.com/office/drawing/2014/main" id="{02AB8741-DBA5-99FC-BA33-AF49217B9CDC}"/>
                </a:ext>
              </a:extLst>
            </p:cNvPr>
            <p:cNvSpPr/>
            <p:nvPr/>
          </p:nvSpPr>
          <p:spPr>
            <a:xfrm>
              <a:off x="1747772" y="497085"/>
              <a:ext cx="8191985" cy="1025281"/>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MỤC TIÊU CẦN ĐẠT</a:t>
              </a:r>
              <a:endParaRPr lang="zh-CN" altLang="en-US" sz="36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30" name="Group 4">
              <a:extLst>
                <a:ext uri="{FF2B5EF4-FFF2-40B4-BE49-F238E27FC236}">
                  <a16:creationId xmlns:a16="http://schemas.microsoft.com/office/drawing/2014/main" id="{E636D6CA-9117-5BDD-367E-4EB66FA57EFA}"/>
                </a:ext>
              </a:extLst>
            </p:cNvPr>
            <p:cNvGrpSpPr>
              <a:grpSpLocks/>
            </p:cNvGrpSpPr>
            <p:nvPr/>
          </p:nvGrpSpPr>
          <p:grpSpPr bwMode="auto">
            <a:xfrm>
              <a:off x="1854263" y="443785"/>
              <a:ext cx="1494584" cy="997452"/>
              <a:chOff x="4041" y="7510"/>
              <a:chExt cx="4080" cy="3097"/>
            </a:xfrm>
          </p:grpSpPr>
          <p:sp>
            <p:nvSpPr>
              <p:cNvPr id="31" name="AutoShape 5">
                <a:extLst>
                  <a:ext uri="{FF2B5EF4-FFF2-40B4-BE49-F238E27FC236}">
                    <a16:creationId xmlns:a16="http://schemas.microsoft.com/office/drawing/2014/main" id="{0E24B1C5-E81D-FFB2-A428-9ACAE422AECB}"/>
                  </a:ext>
                </a:extLst>
              </p:cNvPr>
              <p:cNvSpPr>
                <a:spLocks noChangeArrowheads="1"/>
              </p:cNvSpPr>
              <p:nvPr/>
            </p:nvSpPr>
            <p:spPr bwMode="auto">
              <a:xfrm>
                <a:off x="4041" y="9047"/>
                <a:ext cx="4080" cy="1486"/>
              </a:xfrm>
              <a:prstGeom prst="wave">
                <a:avLst>
                  <a:gd name="adj1" fmla="val 20644"/>
                  <a:gd name="adj2" fmla="val 0"/>
                </a:avLst>
              </a:prstGeom>
              <a:blipFill dpi="0" rotWithShape="0">
                <a:blip r:embed="rId2"/>
                <a:srcRect/>
                <a:stretch>
                  <a:fillRect/>
                </a:stretch>
              </a:blipFill>
              <a:ln w="9525">
                <a:solidFill>
                  <a:srgbClr val="000099"/>
                </a:solidFill>
                <a:round/>
                <a:headEnd/>
                <a:tailEnd/>
              </a:ln>
              <a:effectLst>
                <a:outerShdw dist="107763" dir="2700000" algn="ctr" rotWithShape="0">
                  <a:srgbClr val="C0C0C0"/>
                </a:outerShdw>
              </a:effectLst>
            </p:spPr>
            <p:txBody>
              <a:bodyPr/>
              <a:lstStyle/>
              <a:p>
                <a:endParaRPr lang="en-US"/>
              </a:p>
            </p:txBody>
          </p:sp>
          <p:grpSp>
            <p:nvGrpSpPr>
              <p:cNvPr id="32" name="Group 6">
                <a:extLst>
                  <a:ext uri="{FF2B5EF4-FFF2-40B4-BE49-F238E27FC236}">
                    <a16:creationId xmlns:a16="http://schemas.microsoft.com/office/drawing/2014/main" id="{7ED9A95A-2D9C-75CF-2BA7-BA64B7561B01}"/>
                  </a:ext>
                </a:extLst>
              </p:cNvPr>
              <p:cNvGrpSpPr>
                <a:grpSpLocks/>
              </p:cNvGrpSpPr>
              <p:nvPr/>
            </p:nvGrpSpPr>
            <p:grpSpPr bwMode="auto">
              <a:xfrm>
                <a:off x="4677" y="7510"/>
                <a:ext cx="3010" cy="3097"/>
                <a:chOff x="4677" y="7510"/>
                <a:chExt cx="3010" cy="3097"/>
              </a:xfrm>
            </p:grpSpPr>
            <p:sp>
              <p:nvSpPr>
                <p:cNvPr id="33" name="Freeform 7">
                  <a:extLst>
                    <a:ext uri="{FF2B5EF4-FFF2-40B4-BE49-F238E27FC236}">
                      <a16:creationId xmlns:a16="http://schemas.microsoft.com/office/drawing/2014/main" id="{E78631E6-88CB-8941-3A84-BCE82C62E62E}"/>
                    </a:ext>
                  </a:extLst>
                </p:cNvPr>
                <p:cNvSpPr>
                  <a:spLocks/>
                </p:cNvSpPr>
                <p:nvPr/>
              </p:nvSpPr>
              <p:spPr bwMode="auto">
                <a:xfrm>
                  <a:off x="4804" y="9869"/>
                  <a:ext cx="50" cy="271"/>
                </a:xfrm>
                <a:custGeom>
                  <a:avLst/>
                  <a:gdLst>
                    <a:gd name="T0" fmla="*/ 0 w 61"/>
                    <a:gd name="T1" fmla="*/ 9 h 164"/>
                    <a:gd name="T2" fmla="*/ 3 w 61"/>
                    <a:gd name="T3" fmla="*/ 48 h 164"/>
                    <a:gd name="T4" fmla="*/ 12 w 61"/>
                    <a:gd name="T5" fmla="*/ 86 h 164"/>
                    <a:gd name="T6" fmla="*/ 23 w 61"/>
                    <a:gd name="T7" fmla="*/ 125 h 164"/>
                    <a:gd name="T8" fmla="*/ 34 w 61"/>
                    <a:gd name="T9" fmla="*/ 164 h 164"/>
                    <a:gd name="T10" fmla="*/ 44 w 61"/>
                    <a:gd name="T11" fmla="*/ 137 h 164"/>
                    <a:gd name="T12" fmla="*/ 45 w 61"/>
                    <a:gd name="T13" fmla="*/ 111 h 164"/>
                    <a:gd name="T14" fmla="*/ 49 w 61"/>
                    <a:gd name="T15" fmla="*/ 90 h 164"/>
                    <a:gd name="T16" fmla="*/ 61 w 61"/>
                    <a:gd name="T17" fmla="*/ 78 h 164"/>
                    <a:gd name="T18" fmla="*/ 50 w 61"/>
                    <a:gd name="T19" fmla="*/ 65 h 164"/>
                    <a:gd name="T20" fmla="*/ 44 w 61"/>
                    <a:gd name="T21" fmla="*/ 48 h 164"/>
                    <a:gd name="T22" fmla="*/ 44 w 61"/>
                    <a:gd name="T23" fmla="*/ 26 h 164"/>
                    <a:gd name="T24" fmla="*/ 50 w 61"/>
                    <a:gd name="T25" fmla="*/ 0 h 164"/>
                    <a:gd name="T26" fmla="*/ 0 w 61"/>
                    <a:gd name="T27" fmla="*/ 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64">
                      <a:moveTo>
                        <a:pt x="0" y="9"/>
                      </a:moveTo>
                      <a:lnTo>
                        <a:pt x="3" y="48"/>
                      </a:lnTo>
                      <a:lnTo>
                        <a:pt x="12" y="86"/>
                      </a:lnTo>
                      <a:lnTo>
                        <a:pt x="23" y="125"/>
                      </a:lnTo>
                      <a:lnTo>
                        <a:pt x="34" y="164"/>
                      </a:lnTo>
                      <a:lnTo>
                        <a:pt x="44" y="137"/>
                      </a:lnTo>
                      <a:lnTo>
                        <a:pt x="45" y="111"/>
                      </a:lnTo>
                      <a:lnTo>
                        <a:pt x="49" y="90"/>
                      </a:lnTo>
                      <a:lnTo>
                        <a:pt x="61" y="78"/>
                      </a:lnTo>
                      <a:lnTo>
                        <a:pt x="50" y="65"/>
                      </a:lnTo>
                      <a:lnTo>
                        <a:pt x="44" y="48"/>
                      </a:lnTo>
                      <a:lnTo>
                        <a:pt x="44" y="26"/>
                      </a:lnTo>
                      <a:lnTo>
                        <a:pt x="50" y="0"/>
                      </a:lnTo>
                      <a:lnTo>
                        <a:pt x="0" y="9"/>
                      </a:lnTo>
                      <a:close/>
                    </a:path>
                  </a:pathLst>
                </a:custGeom>
                <a:solidFill>
                  <a:srgbClr val="000000"/>
                </a:solidFill>
                <a:ln w="9525">
                  <a:solidFill>
                    <a:srgbClr val="000000"/>
                  </a:solidFill>
                  <a:round/>
                  <a:headEnd/>
                  <a:tailEnd/>
                </a:ln>
              </p:spPr>
              <p:txBody>
                <a:bodyPr/>
                <a:lstStyle/>
                <a:p>
                  <a:endParaRPr lang="en-US"/>
                </a:p>
              </p:txBody>
            </p:sp>
            <p:sp>
              <p:nvSpPr>
                <p:cNvPr id="34" name="Freeform 8">
                  <a:extLst>
                    <a:ext uri="{FF2B5EF4-FFF2-40B4-BE49-F238E27FC236}">
                      <a16:creationId xmlns:a16="http://schemas.microsoft.com/office/drawing/2014/main" id="{2EE2218D-0583-1E9A-E41D-02A780F1AFF9}"/>
                    </a:ext>
                  </a:extLst>
                </p:cNvPr>
                <p:cNvSpPr>
                  <a:spLocks/>
                </p:cNvSpPr>
                <p:nvPr/>
              </p:nvSpPr>
              <p:spPr bwMode="auto">
                <a:xfrm>
                  <a:off x="4677" y="10127"/>
                  <a:ext cx="308" cy="480"/>
                </a:xfrm>
                <a:custGeom>
                  <a:avLst/>
                  <a:gdLst>
                    <a:gd name="T0" fmla="*/ 351 w 381"/>
                    <a:gd name="T1" fmla="*/ 290 h 291"/>
                    <a:gd name="T2" fmla="*/ 368 w 381"/>
                    <a:gd name="T3" fmla="*/ 285 h 291"/>
                    <a:gd name="T4" fmla="*/ 379 w 381"/>
                    <a:gd name="T5" fmla="*/ 272 h 291"/>
                    <a:gd name="T6" fmla="*/ 381 w 381"/>
                    <a:gd name="T7" fmla="*/ 253 h 291"/>
                    <a:gd name="T8" fmla="*/ 364 w 381"/>
                    <a:gd name="T9" fmla="*/ 190 h 291"/>
                    <a:gd name="T10" fmla="*/ 335 w 381"/>
                    <a:gd name="T11" fmla="*/ 124 h 291"/>
                    <a:gd name="T12" fmla="*/ 305 w 381"/>
                    <a:gd name="T13" fmla="*/ 96 h 291"/>
                    <a:gd name="T14" fmla="*/ 274 w 381"/>
                    <a:gd name="T15" fmla="*/ 89 h 291"/>
                    <a:gd name="T16" fmla="*/ 258 w 381"/>
                    <a:gd name="T17" fmla="*/ 87 h 291"/>
                    <a:gd name="T18" fmla="*/ 258 w 381"/>
                    <a:gd name="T19" fmla="*/ 73 h 291"/>
                    <a:gd name="T20" fmla="*/ 269 w 381"/>
                    <a:gd name="T21" fmla="*/ 60 h 291"/>
                    <a:gd name="T22" fmla="*/ 288 w 381"/>
                    <a:gd name="T23" fmla="*/ 54 h 291"/>
                    <a:gd name="T24" fmla="*/ 304 w 381"/>
                    <a:gd name="T25" fmla="*/ 45 h 291"/>
                    <a:gd name="T26" fmla="*/ 311 w 381"/>
                    <a:gd name="T27" fmla="*/ 33 h 291"/>
                    <a:gd name="T28" fmla="*/ 311 w 381"/>
                    <a:gd name="T29" fmla="*/ 19 h 291"/>
                    <a:gd name="T30" fmla="*/ 304 w 381"/>
                    <a:gd name="T31" fmla="*/ 10 h 291"/>
                    <a:gd name="T32" fmla="*/ 288 w 381"/>
                    <a:gd name="T33" fmla="*/ 3 h 291"/>
                    <a:gd name="T34" fmla="*/ 269 w 381"/>
                    <a:gd name="T35" fmla="*/ 0 h 291"/>
                    <a:gd name="T36" fmla="*/ 124 w 381"/>
                    <a:gd name="T37" fmla="*/ 0 h 291"/>
                    <a:gd name="T38" fmla="*/ 103 w 381"/>
                    <a:gd name="T39" fmla="*/ 1 h 291"/>
                    <a:gd name="T40" fmla="*/ 84 w 381"/>
                    <a:gd name="T41" fmla="*/ 5 h 291"/>
                    <a:gd name="T42" fmla="*/ 73 w 381"/>
                    <a:gd name="T43" fmla="*/ 14 h 291"/>
                    <a:gd name="T44" fmla="*/ 68 w 381"/>
                    <a:gd name="T45" fmla="*/ 26 h 291"/>
                    <a:gd name="T46" fmla="*/ 73 w 381"/>
                    <a:gd name="T47" fmla="*/ 40 h 291"/>
                    <a:gd name="T48" fmla="*/ 84 w 381"/>
                    <a:gd name="T49" fmla="*/ 50 h 291"/>
                    <a:gd name="T50" fmla="*/ 103 w 381"/>
                    <a:gd name="T51" fmla="*/ 57 h 291"/>
                    <a:gd name="T52" fmla="*/ 124 w 381"/>
                    <a:gd name="T53" fmla="*/ 61 h 291"/>
                    <a:gd name="T54" fmla="*/ 124 w 381"/>
                    <a:gd name="T55" fmla="*/ 81 h 291"/>
                    <a:gd name="T56" fmla="*/ 124 w 381"/>
                    <a:gd name="T57" fmla="*/ 89 h 291"/>
                    <a:gd name="T58" fmla="*/ 92 w 381"/>
                    <a:gd name="T59" fmla="*/ 91 h 291"/>
                    <a:gd name="T60" fmla="*/ 62 w 381"/>
                    <a:gd name="T61" fmla="*/ 106 h 291"/>
                    <a:gd name="T62" fmla="*/ 32 w 381"/>
                    <a:gd name="T63" fmla="*/ 151 h 291"/>
                    <a:gd name="T64" fmla="*/ 3 w 381"/>
                    <a:gd name="T65" fmla="*/ 241 h 291"/>
                    <a:gd name="T66" fmla="*/ 0 w 381"/>
                    <a:gd name="T67" fmla="*/ 264 h 291"/>
                    <a:gd name="T68" fmla="*/ 7 w 381"/>
                    <a:gd name="T69" fmla="*/ 280 h 291"/>
                    <a:gd name="T70" fmla="*/ 21 w 381"/>
                    <a:gd name="T71" fmla="*/ 288 h 291"/>
                    <a:gd name="T72" fmla="*/ 41 w 381"/>
                    <a:gd name="T73"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1" h="291">
                      <a:moveTo>
                        <a:pt x="340" y="291"/>
                      </a:moveTo>
                      <a:lnTo>
                        <a:pt x="351" y="290"/>
                      </a:lnTo>
                      <a:lnTo>
                        <a:pt x="360" y="288"/>
                      </a:lnTo>
                      <a:lnTo>
                        <a:pt x="368" y="285"/>
                      </a:lnTo>
                      <a:lnTo>
                        <a:pt x="375" y="280"/>
                      </a:lnTo>
                      <a:lnTo>
                        <a:pt x="379" y="272"/>
                      </a:lnTo>
                      <a:lnTo>
                        <a:pt x="381" y="264"/>
                      </a:lnTo>
                      <a:lnTo>
                        <a:pt x="381" y="253"/>
                      </a:lnTo>
                      <a:lnTo>
                        <a:pt x="378" y="241"/>
                      </a:lnTo>
                      <a:lnTo>
                        <a:pt x="364" y="190"/>
                      </a:lnTo>
                      <a:lnTo>
                        <a:pt x="349" y="151"/>
                      </a:lnTo>
                      <a:lnTo>
                        <a:pt x="335" y="124"/>
                      </a:lnTo>
                      <a:lnTo>
                        <a:pt x="319" y="106"/>
                      </a:lnTo>
                      <a:lnTo>
                        <a:pt x="305" y="96"/>
                      </a:lnTo>
                      <a:lnTo>
                        <a:pt x="289" y="91"/>
                      </a:lnTo>
                      <a:lnTo>
                        <a:pt x="274" y="89"/>
                      </a:lnTo>
                      <a:lnTo>
                        <a:pt x="258" y="89"/>
                      </a:lnTo>
                      <a:lnTo>
                        <a:pt x="258" y="87"/>
                      </a:lnTo>
                      <a:lnTo>
                        <a:pt x="258" y="81"/>
                      </a:lnTo>
                      <a:lnTo>
                        <a:pt x="258" y="73"/>
                      </a:lnTo>
                      <a:lnTo>
                        <a:pt x="258" y="61"/>
                      </a:lnTo>
                      <a:lnTo>
                        <a:pt x="269" y="60"/>
                      </a:lnTo>
                      <a:lnTo>
                        <a:pt x="278" y="57"/>
                      </a:lnTo>
                      <a:lnTo>
                        <a:pt x="288" y="54"/>
                      </a:lnTo>
                      <a:lnTo>
                        <a:pt x="297" y="50"/>
                      </a:lnTo>
                      <a:lnTo>
                        <a:pt x="304" y="45"/>
                      </a:lnTo>
                      <a:lnTo>
                        <a:pt x="308" y="40"/>
                      </a:lnTo>
                      <a:lnTo>
                        <a:pt x="311" y="33"/>
                      </a:lnTo>
                      <a:lnTo>
                        <a:pt x="313" y="26"/>
                      </a:lnTo>
                      <a:lnTo>
                        <a:pt x="311" y="19"/>
                      </a:lnTo>
                      <a:lnTo>
                        <a:pt x="308" y="14"/>
                      </a:lnTo>
                      <a:lnTo>
                        <a:pt x="304" y="10"/>
                      </a:lnTo>
                      <a:lnTo>
                        <a:pt x="297" y="5"/>
                      </a:lnTo>
                      <a:lnTo>
                        <a:pt x="288" y="3"/>
                      </a:lnTo>
                      <a:lnTo>
                        <a:pt x="278" y="1"/>
                      </a:lnTo>
                      <a:lnTo>
                        <a:pt x="269" y="0"/>
                      </a:lnTo>
                      <a:lnTo>
                        <a:pt x="258" y="0"/>
                      </a:lnTo>
                      <a:lnTo>
                        <a:pt x="124" y="0"/>
                      </a:lnTo>
                      <a:lnTo>
                        <a:pt x="112" y="0"/>
                      </a:lnTo>
                      <a:lnTo>
                        <a:pt x="103" y="1"/>
                      </a:lnTo>
                      <a:lnTo>
                        <a:pt x="93" y="3"/>
                      </a:lnTo>
                      <a:lnTo>
                        <a:pt x="84" y="5"/>
                      </a:lnTo>
                      <a:lnTo>
                        <a:pt x="78" y="10"/>
                      </a:lnTo>
                      <a:lnTo>
                        <a:pt x="73" y="14"/>
                      </a:lnTo>
                      <a:lnTo>
                        <a:pt x="70" y="19"/>
                      </a:lnTo>
                      <a:lnTo>
                        <a:pt x="68" y="26"/>
                      </a:lnTo>
                      <a:lnTo>
                        <a:pt x="70" y="33"/>
                      </a:lnTo>
                      <a:lnTo>
                        <a:pt x="73" y="40"/>
                      </a:lnTo>
                      <a:lnTo>
                        <a:pt x="78" y="45"/>
                      </a:lnTo>
                      <a:lnTo>
                        <a:pt x="84" y="50"/>
                      </a:lnTo>
                      <a:lnTo>
                        <a:pt x="93" y="54"/>
                      </a:lnTo>
                      <a:lnTo>
                        <a:pt x="103" y="57"/>
                      </a:lnTo>
                      <a:lnTo>
                        <a:pt x="112" y="60"/>
                      </a:lnTo>
                      <a:lnTo>
                        <a:pt x="124" y="61"/>
                      </a:lnTo>
                      <a:lnTo>
                        <a:pt x="124" y="73"/>
                      </a:lnTo>
                      <a:lnTo>
                        <a:pt x="124" y="81"/>
                      </a:lnTo>
                      <a:lnTo>
                        <a:pt x="124" y="87"/>
                      </a:lnTo>
                      <a:lnTo>
                        <a:pt x="124" y="89"/>
                      </a:lnTo>
                      <a:lnTo>
                        <a:pt x="108" y="89"/>
                      </a:lnTo>
                      <a:lnTo>
                        <a:pt x="92" y="91"/>
                      </a:lnTo>
                      <a:lnTo>
                        <a:pt x="76" y="96"/>
                      </a:lnTo>
                      <a:lnTo>
                        <a:pt x="62" y="106"/>
                      </a:lnTo>
                      <a:lnTo>
                        <a:pt x="46" y="124"/>
                      </a:lnTo>
                      <a:lnTo>
                        <a:pt x="32" y="151"/>
                      </a:lnTo>
                      <a:lnTo>
                        <a:pt x="18" y="190"/>
                      </a:lnTo>
                      <a:lnTo>
                        <a:pt x="3" y="241"/>
                      </a:lnTo>
                      <a:lnTo>
                        <a:pt x="0" y="253"/>
                      </a:lnTo>
                      <a:lnTo>
                        <a:pt x="0" y="264"/>
                      </a:lnTo>
                      <a:lnTo>
                        <a:pt x="2" y="272"/>
                      </a:lnTo>
                      <a:lnTo>
                        <a:pt x="7" y="280"/>
                      </a:lnTo>
                      <a:lnTo>
                        <a:pt x="13" y="285"/>
                      </a:lnTo>
                      <a:lnTo>
                        <a:pt x="21" y="288"/>
                      </a:lnTo>
                      <a:lnTo>
                        <a:pt x="30" y="290"/>
                      </a:lnTo>
                      <a:lnTo>
                        <a:pt x="41" y="291"/>
                      </a:lnTo>
                      <a:lnTo>
                        <a:pt x="340" y="291"/>
                      </a:lnTo>
                      <a:close/>
                    </a:path>
                  </a:pathLst>
                </a:custGeom>
                <a:solidFill>
                  <a:srgbClr val="000000"/>
                </a:solidFill>
                <a:ln w="9525">
                  <a:solidFill>
                    <a:srgbClr val="000000"/>
                  </a:solidFill>
                  <a:round/>
                  <a:headEnd/>
                  <a:tailEnd/>
                </a:ln>
              </p:spPr>
              <p:txBody>
                <a:bodyPr/>
                <a:lstStyle/>
                <a:p>
                  <a:endParaRPr lang="en-US"/>
                </a:p>
              </p:txBody>
            </p:sp>
            <p:sp>
              <p:nvSpPr>
                <p:cNvPr id="35" name="Freeform 9">
                  <a:extLst>
                    <a:ext uri="{FF2B5EF4-FFF2-40B4-BE49-F238E27FC236}">
                      <a16:creationId xmlns:a16="http://schemas.microsoft.com/office/drawing/2014/main" id="{3FCE6D2A-78BC-E801-F161-07B3CB768D56}"/>
                    </a:ext>
                  </a:extLst>
                </p:cNvPr>
                <p:cNvSpPr>
                  <a:spLocks/>
                </p:cNvSpPr>
                <p:nvPr/>
              </p:nvSpPr>
              <p:spPr bwMode="auto">
                <a:xfrm>
                  <a:off x="4804" y="8056"/>
                  <a:ext cx="1005" cy="1783"/>
                </a:xfrm>
                <a:custGeom>
                  <a:avLst/>
                  <a:gdLst>
                    <a:gd name="T0" fmla="*/ 2 w 1243"/>
                    <a:gd name="T1" fmla="*/ 1077 h 1080"/>
                    <a:gd name="T2" fmla="*/ 0 w 1243"/>
                    <a:gd name="T3" fmla="*/ 1053 h 1080"/>
                    <a:gd name="T4" fmla="*/ 2 w 1243"/>
                    <a:gd name="T5" fmla="*/ 1006 h 1080"/>
                    <a:gd name="T6" fmla="*/ 13 w 1243"/>
                    <a:gd name="T7" fmla="*/ 940 h 1080"/>
                    <a:gd name="T8" fmla="*/ 38 w 1243"/>
                    <a:gd name="T9" fmla="*/ 857 h 1080"/>
                    <a:gd name="T10" fmla="*/ 84 w 1243"/>
                    <a:gd name="T11" fmla="*/ 758 h 1080"/>
                    <a:gd name="T12" fmla="*/ 153 w 1243"/>
                    <a:gd name="T13" fmla="*/ 647 h 1080"/>
                    <a:gd name="T14" fmla="*/ 253 w 1243"/>
                    <a:gd name="T15" fmla="*/ 528 h 1080"/>
                    <a:gd name="T16" fmla="*/ 384 w 1243"/>
                    <a:gd name="T17" fmla="*/ 405 h 1080"/>
                    <a:gd name="T18" fmla="*/ 529 w 1243"/>
                    <a:gd name="T19" fmla="*/ 299 h 1080"/>
                    <a:gd name="T20" fmla="*/ 684 w 1243"/>
                    <a:gd name="T21" fmla="*/ 211 h 1080"/>
                    <a:gd name="T22" fmla="*/ 837 w 1243"/>
                    <a:gd name="T23" fmla="*/ 139 h 1080"/>
                    <a:gd name="T24" fmla="*/ 978 w 1243"/>
                    <a:gd name="T25" fmla="*/ 82 h 1080"/>
                    <a:gd name="T26" fmla="*/ 1098 w 1243"/>
                    <a:gd name="T27" fmla="*/ 42 h 1080"/>
                    <a:gd name="T28" fmla="*/ 1188 w 1243"/>
                    <a:gd name="T29" fmla="*/ 15 h 1080"/>
                    <a:gd name="T30" fmla="*/ 1237 w 1243"/>
                    <a:gd name="T31" fmla="*/ 2 h 1080"/>
                    <a:gd name="T32" fmla="*/ 1241 w 1243"/>
                    <a:gd name="T33" fmla="*/ 2 h 1080"/>
                    <a:gd name="T34" fmla="*/ 1224 w 1243"/>
                    <a:gd name="T35" fmla="*/ 21 h 1080"/>
                    <a:gd name="T36" fmla="*/ 1180 w 1243"/>
                    <a:gd name="T37" fmla="*/ 62 h 1080"/>
                    <a:gd name="T38" fmla="*/ 1101 w 1243"/>
                    <a:gd name="T39" fmla="*/ 125 h 1080"/>
                    <a:gd name="T40" fmla="*/ 1000 w 1243"/>
                    <a:gd name="T41" fmla="*/ 203 h 1080"/>
                    <a:gd name="T42" fmla="*/ 930 w 1243"/>
                    <a:gd name="T43" fmla="*/ 269 h 1080"/>
                    <a:gd name="T44" fmla="*/ 886 w 1243"/>
                    <a:gd name="T45" fmla="*/ 327 h 1080"/>
                    <a:gd name="T46" fmla="*/ 861 w 1243"/>
                    <a:gd name="T47" fmla="*/ 379 h 1080"/>
                    <a:gd name="T48" fmla="*/ 850 w 1243"/>
                    <a:gd name="T49" fmla="*/ 423 h 1080"/>
                    <a:gd name="T50" fmla="*/ 848 w 1243"/>
                    <a:gd name="T51" fmla="*/ 458 h 1080"/>
                    <a:gd name="T52" fmla="*/ 851 w 1243"/>
                    <a:gd name="T53" fmla="*/ 482 h 1080"/>
                    <a:gd name="T54" fmla="*/ 856 w 1243"/>
                    <a:gd name="T55" fmla="*/ 493 h 1080"/>
                    <a:gd name="T56" fmla="*/ 858 w 1243"/>
                    <a:gd name="T57" fmla="*/ 495 h 1080"/>
                    <a:gd name="T58" fmla="*/ 861 w 1243"/>
                    <a:gd name="T59" fmla="*/ 492 h 1080"/>
                    <a:gd name="T60" fmla="*/ 853 w 1243"/>
                    <a:gd name="T61" fmla="*/ 491 h 1080"/>
                    <a:gd name="T62" fmla="*/ 818 w 1243"/>
                    <a:gd name="T63" fmla="*/ 494 h 1080"/>
                    <a:gd name="T64" fmla="*/ 750 w 1243"/>
                    <a:gd name="T65" fmla="*/ 506 h 1080"/>
                    <a:gd name="T66" fmla="*/ 690 w 1243"/>
                    <a:gd name="T67" fmla="*/ 516 h 1080"/>
                    <a:gd name="T68" fmla="*/ 646 w 1243"/>
                    <a:gd name="T69" fmla="*/ 523 h 1080"/>
                    <a:gd name="T70" fmla="*/ 624 w 1243"/>
                    <a:gd name="T71" fmla="*/ 526 h 1080"/>
                    <a:gd name="T72" fmla="*/ 624 w 1243"/>
                    <a:gd name="T73" fmla="*/ 526 h 1080"/>
                    <a:gd name="T74" fmla="*/ 646 w 1243"/>
                    <a:gd name="T75" fmla="*/ 519 h 1080"/>
                    <a:gd name="T76" fmla="*/ 684 w 1243"/>
                    <a:gd name="T77" fmla="*/ 511 h 1080"/>
                    <a:gd name="T78" fmla="*/ 733 w 1243"/>
                    <a:gd name="T79" fmla="*/ 509 h 1080"/>
                    <a:gd name="T80" fmla="*/ 783 w 1243"/>
                    <a:gd name="T81" fmla="*/ 517 h 1080"/>
                    <a:gd name="T82" fmla="*/ 818 w 1243"/>
                    <a:gd name="T83" fmla="*/ 530 h 1080"/>
                    <a:gd name="T84" fmla="*/ 837 w 1243"/>
                    <a:gd name="T85" fmla="*/ 542 h 1080"/>
                    <a:gd name="T86" fmla="*/ 845 w 1243"/>
                    <a:gd name="T87" fmla="*/ 550 h 1080"/>
                    <a:gd name="T88" fmla="*/ 843 w 1243"/>
                    <a:gd name="T89" fmla="*/ 553 h 1080"/>
                    <a:gd name="T90" fmla="*/ 817 w 1243"/>
                    <a:gd name="T91" fmla="*/ 561 h 1080"/>
                    <a:gd name="T92" fmla="*/ 772 w 1243"/>
                    <a:gd name="T93" fmla="*/ 583 h 1080"/>
                    <a:gd name="T94" fmla="*/ 714 w 1243"/>
                    <a:gd name="T95" fmla="*/ 619 h 1080"/>
                    <a:gd name="T96" fmla="*/ 648 w 1243"/>
                    <a:gd name="T97" fmla="*/ 680 h 1080"/>
                    <a:gd name="T98" fmla="*/ 565 w 1243"/>
                    <a:gd name="T99" fmla="*/ 777 h 1080"/>
                    <a:gd name="T100" fmla="*/ 490 w 1243"/>
                    <a:gd name="T101" fmla="*/ 877 h 1080"/>
                    <a:gd name="T102" fmla="*/ 441 w 1243"/>
                    <a:gd name="T103" fmla="*/ 945 h 1080"/>
                    <a:gd name="T104" fmla="*/ 433 w 1243"/>
                    <a:gd name="T105" fmla="*/ 954 h 1080"/>
                    <a:gd name="T106" fmla="*/ 423 w 1243"/>
                    <a:gd name="T107" fmla="*/ 950 h 1080"/>
                    <a:gd name="T108" fmla="*/ 395 w 1243"/>
                    <a:gd name="T109" fmla="*/ 946 h 1080"/>
                    <a:gd name="T110" fmla="*/ 341 w 1243"/>
                    <a:gd name="T111" fmla="*/ 946 h 1080"/>
                    <a:gd name="T112" fmla="*/ 261 w 1243"/>
                    <a:gd name="T113" fmla="*/ 956 h 1080"/>
                    <a:gd name="T114" fmla="*/ 190 w 1243"/>
                    <a:gd name="T115" fmla="*/ 976 h 1080"/>
                    <a:gd name="T116" fmla="*/ 139 w 1243"/>
                    <a:gd name="T117" fmla="*/ 996 h 1080"/>
                    <a:gd name="T118" fmla="*/ 112 w 1243"/>
                    <a:gd name="T119" fmla="*/ 1010 h 1080"/>
                    <a:gd name="T120" fmla="*/ 43 w 1243"/>
                    <a:gd name="T121" fmla="*/ 1079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3" h="1080">
                      <a:moveTo>
                        <a:pt x="2" y="1080"/>
                      </a:moveTo>
                      <a:lnTo>
                        <a:pt x="2" y="1077"/>
                      </a:lnTo>
                      <a:lnTo>
                        <a:pt x="0" y="1068"/>
                      </a:lnTo>
                      <a:lnTo>
                        <a:pt x="0" y="1053"/>
                      </a:lnTo>
                      <a:lnTo>
                        <a:pt x="0" y="1032"/>
                      </a:lnTo>
                      <a:lnTo>
                        <a:pt x="2" y="1006"/>
                      </a:lnTo>
                      <a:lnTo>
                        <a:pt x="6" y="975"/>
                      </a:lnTo>
                      <a:lnTo>
                        <a:pt x="13" y="940"/>
                      </a:lnTo>
                      <a:lnTo>
                        <a:pt x="24" y="900"/>
                      </a:lnTo>
                      <a:lnTo>
                        <a:pt x="38" y="857"/>
                      </a:lnTo>
                      <a:lnTo>
                        <a:pt x="59" y="809"/>
                      </a:lnTo>
                      <a:lnTo>
                        <a:pt x="84" y="758"/>
                      </a:lnTo>
                      <a:lnTo>
                        <a:pt x="115" y="705"/>
                      </a:lnTo>
                      <a:lnTo>
                        <a:pt x="153" y="647"/>
                      </a:lnTo>
                      <a:lnTo>
                        <a:pt x="199" y="589"/>
                      </a:lnTo>
                      <a:lnTo>
                        <a:pt x="253" y="528"/>
                      </a:lnTo>
                      <a:lnTo>
                        <a:pt x="316" y="464"/>
                      </a:lnTo>
                      <a:lnTo>
                        <a:pt x="384" y="405"/>
                      </a:lnTo>
                      <a:lnTo>
                        <a:pt x="455" y="349"/>
                      </a:lnTo>
                      <a:lnTo>
                        <a:pt x="529" y="299"/>
                      </a:lnTo>
                      <a:lnTo>
                        <a:pt x="607" y="252"/>
                      </a:lnTo>
                      <a:lnTo>
                        <a:pt x="684" y="211"/>
                      </a:lnTo>
                      <a:lnTo>
                        <a:pt x="761" y="172"/>
                      </a:lnTo>
                      <a:lnTo>
                        <a:pt x="837" y="139"/>
                      </a:lnTo>
                      <a:lnTo>
                        <a:pt x="910" y="108"/>
                      </a:lnTo>
                      <a:lnTo>
                        <a:pt x="978" y="82"/>
                      </a:lnTo>
                      <a:lnTo>
                        <a:pt x="1041" y="59"/>
                      </a:lnTo>
                      <a:lnTo>
                        <a:pt x="1098" y="42"/>
                      </a:lnTo>
                      <a:lnTo>
                        <a:pt x="1147" y="26"/>
                      </a:lnTo>
                      <a:lnTo>
                        <a:pt x="1188" y="15"/>
                      </a:lnTo>
                      <a:lnTo>
                        <a:pt x="1218" y="6"/>
                      </a:lnTo>
                      <a:lnTo>
                        <a:pt x="1237" y="2"/>
                      </a:lnTo>
                      <a:lnTo>
                        <a:pt x="1243" y="0"/>
                      </a:lnTo>
                      <a:lnTo>
                        <a:pt x="1241" y="2"/>
                      </a:lnTo>
                      <a:lnTo>
                        <a:pt x="1235" y="9"/>
                      </a:lnTo>
                      <a:lnTo>
                        <a:pt x="1224" y="21"/>
                      </a:lnTo>
                      <a:lnTo>
                        <a:pt x="1207" y="39"/>
                      </a:lnTo>
                      <a:lnTo>
                        <a:pt x="1180" y="62"/>
                      </a:lnTo>
                      <a:lnTo>
                        <a:pt x="1145" y="90"/>
                      </a:lnTo>
                      <a:lnTo>
                        <a:pt x="1101" y="125"/>
                      </a:lnTo>
                      <a:lnTo>
                        <a:pt x="1044" y="168"/>
                      </a:lnTo>
                      <a:lnTo>
                        <a:pt x="1000" y="203"/>
                      </a:lnTo>
                      <a:lnTo>
                        <a:pt x="962" y="237"/>
                      </a:lnTo>
                      <a:lnTo>
                        <a:pt x="930" y="269"/>
                      </a:lnTo>
                      <a:lnTo>
                        <a:pt x="907" y="299"/>
                      </a:lnTo>
                      <a:lnTo>
                        <a:pt x="886" y="327"/>
                      </a:lnTo>
                      <a:lnTo>
                        <a:pt x="872" y="354"/>
                      </a:lnTo>
                      <a:lnTo>
                        <a:pt x="861" y="379"/>
                      </a:lnTo>
                      <a:lnTo>
                        <a:pt x="853" y="402"/>
                      </a:lnTo>
                      <a:lnTo>
                        <a:pt x="850" y="423"/>
                      </a:lnTo>
                      <a:lnTo>
                        <a:pt x="848" y="442"/>
                      </a:lnTo>
                      <a:lnTo>
                        <a:pt x="848" y="458"/>
                      </a:lnTo>
                      <a:lnTo>
                        <a:pt x="850" y="471"/>
                      </a:lnTo>
                      <a:lnTo>
                        <a:pt x="851" y="482"/>
                      </a:lnTo>
                      <a:lnTo>
                        <a:pt x="853" y="489"/>
                      </a:lnTo>
                      <a:lnTo>
                        <a:pt x="856" y="493"/>
                      </a:lnTo>
                      <a:lnTo>
                        <a:pt x="856" y="495"/>
                      </a:lnTo>
                      <a:lnTo>
                        <a:pt x="858" y="495"/>
                      </a:lnTo>
                      <a:lnTo>
                        <a:pt x="859" y="493"/>
                      </a:lnTo>
                      <a:lnTo>
                        <a:pt x="861" y="492"/>
                      </a:lnTo>
                      <a:lnTo>
                        <a:pt x="859" y="491"/>
                      </a:lnTo>
                      <a:lnTo>
                        <a:pt x="853" y="491"/>
                      </a:lnTo>
                      <a:lnTo>
                        <a:pt x="840" y="492"/>
                      </a:lnTo>
                      <a:lnTo>
                        <a:pt x="818" y="494"/>
                      </a:lnTo>
                      <a:lnTo>
                        <a:pt x="787" y="499"/>
                      </a:lnTo>
                      <a:lnTo>
                        <a:pt x="750" y="506"/>
                      </a:lnTo>
                      <a:lnTo>
                        <a:pt x="719" y="511"/>
                      </a:lnTo>
                      <a:lnTo>
                        <a:pt x="690" y="516"/>
                      </a:lnTo>
                      <a:lnTo>
                        <a:pt x="667" y="519"/>
                      </a:lnTo>
                      <a:lnTo>
                        <a:pt x="646" y="523"/>
                      </a:lnTo>
                      <a:lnTo>
                        <a:pt x="632" y="525"/>
                      </a:lnTo>
                      <a:lnTo>
                        <a:pt x="624" y="526"/>
                      </a:lnTo>
                      <a:lnTo>
                        <a:pt x="621" y="528"/>
                      </a:lnTo>
                      <a:lnTo>
                        <a:pt x="624" y="526"/>
                      </a:lnTo>
                      <a:lnTo>
                        <a:pt x="632" y="523"/>
                      </a:lnTo>
                      <a:lnTo>
                        <a:pt x="646" y="519"/>
                      </a:lnTo>
                      <a:lnTo>
                        <a:pt x="663" y="515"/>
                      </a:lnTo>
                      <a:lnTo>
                        <a:pt x="684" y="511"/>
                      </a:lnTo>
                      <a:lnTo>
                        <a:pt x="708" y="509"/>
                      </a:lnTo>
                      <a:lnTo>
                        <a:pt x="733" y="509"/>
                      </a:lnTo>
                      <a:lnTo>
                        <a:pt x="760" y="512"/>
                      </a:lnTo>
                      <a:lnTo>
                        <a:pt x="783" y="517"/>
                      </a:lnTo>
                      <a:lnTo>
                        <a:pt x="804" y="523"/>
                      </a:lnTo>
                      <a:lnTo>
                        <a:pt x="818" y="530"/>
                      </a:lnTo>
                      <a:lnTo>
                        <a:pt x="829" y="536"/>
                      </a:lnTo>
                      <a:lnTo>
                        <a:pt x="837" y="542"/>
                      </a:lnTo>
                      <a:lnTo>
                        <a:pt x="843" y="547"/>
                      </a:lnTo>
                      <a:lnTo>
                        <a:pt x="845" y="550"/>
                      </a:lnTo>
                      <a:lnTo>
                        <a:pt x="847" y="552"/>
                      </a:lnTo>
                      <a:lnTo>
                        <a:pt x="843" y="553"/>
                      </a:lnTo>
                      <a:lnTo>
                        <a:pt x="832" y="556"/>
                      </a:lnTo>
                      <a:lnTo>
                        <a:pt x="817" y="561"/>
                      </a:lnTo>
                      <a:lnTo>
                        <a:pt x="796" y="570"/>
                      </a:lnTo>
                      <a:lnTo>
                        <a:pt x="772" y="583"/>
                      </a:lnTo>
                      <a:lnTo>
                        <a:pt x="744" y="599"/>
                      </a:lnTo>
                      <a:lnTo>
                        <a:pt x="714" y="619"/>
                      </a:lnTo>
                      <a:lnTo>
                        <a:pt x="682" y="645"/>
                      </a:lnTo>
                      <a:lnTo>
                        <a:pt x="648" y="680"/>
                      </a:lnTo>
                      <a:lnTo>
                        <a:pt x="608" y="726"/>
                      </a:lnTo>
                      <a:lnTo>
                        <a:pt x="565" y="777"/>
                      </a:lnTo>
                      <a:lnTo>
                        <a:pt x="526" y="828"/>
                      </a:lnTo>
                      <a:lnTo>
                        <a:pt x="490" y="877"/>
                      </a:lnTo>
                      <a:lnTo>
                        <a:pt x="460" y="917"/>
                      </a:lnTo>
                      <a:lnTo>
                        <a:pt x="441" y="945"/>
                      </a:lnTo>
                      <a:lnTo>
                        <a:pt x="433" y="955"/>
                      </a:lnTo>
                      <a:lnTo>
                        <a:pt x="433" y="954"/>
                      </a:lnTo>
                      <a:lnTo>
                        <a:pt x="430" y="952"/>
                      </a:lnTo>
                      <a:lnTo>
                        <a:pt x="423" y="950"/>
                      </a:lnTo>
                      <a:lnTo>
                        <a:pt x="412" y="948"/>
                      </a:lnTo>
                      <a:lnTo>
                        <a:pt x="395" y="946"/>
                      </a:lnTo>
                      <a:lnTo>
                        <a:pt x="373" y="945"/>
                      </a:lnTo>
                      <a:lnTo>
                        <a:pt x="341" y="946"/>
                      </a:lnTo>
                      <a:lnTo>
                        <a:pt x="302" y="950"/>
                      </a:lnTo>
                      <a:lnTo>
                        <a:pt x="261" y="956"/>
                      </a:lnTo>
                      <a:lnTo>
                        <a:pt x="223" y="965"/>
                      </a:lnTo>
                      <a:lnTo>
                        <a:pt x="190" y="976"/>
                      </a:lnTo>
                      <a:lnTo>
                        <a:pt x="163" y="986"/>
                      </a:lnTo>
                      <a:lnTo>
                        <a:pt x="139" y="996"/>
                      </a:lnTo>
                      <a:lnTo>
                        <a:pt x="123" y="1004"/>
                      </a:lnTo>
                      <a:lnTo>
                        <a:pt x="112" y="1010"/>
                      </a:lnTo>
                      <a:lnTo>
                        <a:pt x="109" y="1012"/>
                      </a:lnTo>
                      <a:lnTo>
                        <a:pt x="43" y="1079"/>
                      </a:lnTo>
                      <a:lnTo>
                        <a:pt x="2" y="1080"/>
                      </a:lnTo>
                      <a:close/>
                    </a:path>
                  </a:pathLst>
                </a:custGeom>
                <a:solidFill>
                  <a:srgbClr val="000000"/>
                </a:solidFill>
                <a:ln w="9525">
                  <a:solidFill>
                    <a:srgbClr val="000000"/>
                  </a:solidFill>
                  <a:round/>
                  <a:headEnd/>
                  <a:tailEnd/>
                </a:ln>
              </p:spPr>
              <p:txBody>
                <a:bodyPr/>
                <a:lstStyle/>
                <a:p>
                  <a:endParaRPr lang="en-US"/>
                </a:p>
              </p:txBody>
            </p:sp>
            <p:sp>
              <p:nvSpPr>
                <p:cNvPr id="36" name="Freeform 10">
                  <a:extLst>
                    <a:ext uri="{FF2B5EF4-FFF2-40B4-BE49-F238E27FC236}">
                      <a16:creationId xmlns:a16="http://schemas.microsoft.com/office/drawing/2014/main" id="{1C6769D4-FAC7-8536-2222-9E254632F207}"/>
                    </a:ext>
                  </a:extLst>
                </p:cNvPr>
                <p:cNvSpPr>
                  <a:spLocks/>
                </p:cNvSpPr>
                <p:nvPr/>
              </p:nvSpPr>
              <p:spPr bwMode="auto">
                <a:xfrm>
                  <a:off x="4818" y="7510"/>
                  <a:ext cx="939" cy="1788"/>
                </a:xfrm>
                <a:custGeom>
                  <a:avLst/>
                  <a:gdLst>
                    <a:gd name="T0" fmla="*/ 16 w 1161"/>
                    <a:gd name="T1" fmla="*/ 1057 h 1083"/>
                    <a:gd name="T2" fmla="*/ 24 w 1161"/>
                    <a:gd name="T3" fmla="*/ 1028 h 1083"/>
                    <a:gd name="T4" fmla="*/ 46 w 1161"/>
                    <a:gd name="T5" fmla="*/ 999 h 1083"/>
                    <a:gd name="T6" fmla="*/ 79 w 1161"/>
                    <a:gd name="T7" fmla="*/ 972 h 1083"/>
                    <a:gd name="T8" fmla="*/ 126 w 1161"/>
                    <a:gd name="T9" fmla="*/ 947 h 1083"/>
                    <a:gd name="T10" fmla="*/ 185 w 1161"/>
                    <a:gd name="T11" fmla="*/ 926 h 1083"/>
                    <a:gd name="T12" fmla="*/ 256 w 1161"/>
                    <a:gd name="T13" fmla="*/ 910 h 1083"/>
                    <a:gd name="T14" fmla="*/ 341 w 1161"/>
                    <a:gd name="T15" fmla="*/ 901 h 1083"/>
                    <a:gd name="T16" fmla="*/ 396 w 1161"/>
                    <a:gd name="T17" fmla="*/ 885 h 1083"/>
                    <a:gd name="T18" fmla="*/ 430 w 1161"/>
                    <a:gd name="T19" fmla="*/ 838 h 1083"/>
                    <a:gd name="T20" fmla="*/ 480 w 1161"/>
                    <a:gd name="T21" fmla="*/ 776 h 1083"/>
                    <a:gd name="T22" fmla="*/ 540 w 1161"/>
                    <a:gd name="T23" fmla="*/ 706 h 1083"/>
                    <a:gd name="T24" fmla="*/ 606 w 1161"/>
                    <a:gd name="T25" fmla="*/ 637 h 1083"/>
                    <a:gd name="T26" fmla="*/ 673 w 1161"/>
                    <a:gd name="T27" fmla="*/ 577 h 1083"/>
                    <a:gd name="T28" fmla="*/ 733 w 1161"/>
                    <a:gd name="T29" fmla="*/ 534 h 1083"/>
                    <a:gd name="T30" fmla="*/ 783 w 1161"/>
                    <a:gd name="T31" fmla="*/ 516 h 1083"/>
                    <a:gd name="T32" fmla="*/ 791 w 1161"/>
                    <a:gd name="T33" fmla="*/ 514 h 1083"/>
                    <a:gd name="T34" fmla="*/ 766 w 1161"/>
                    <a:gd name="T35" fmla="*/ 507 h 1083"/>
                    <a:gd name="T36" fmla="*/ 738 w 1161"/>
                    <a:gd name="T37" fmla="*/ 504 h 1083"/>
                    <a:gd name="T38" fmla="*/ 706 w 1161"/>
                    <a:gd name="T39" fmla="*/ 505 h 1083"/>
                    <a:gd name="T40" fmla="*/ 673 w 1161"/>
                    <a:gd name="T41" fmla="*/ 510 h 1083"/>
                    <a:gd name="T42" fmla="*/ 638 w 1161"/>
                    <a:gd name="T43" fmla="*/ 518 h 1083"/>
                    <a:gd name="T44" fmla="*/ 602 w 1161"/>
                    <a:gd name="T45" fmla="*/ 531 h 1083"/>
                    <a:gd name="T46" fmla="*/ 565 w 1161"/>
                    <a:gd name="T47" fmla="*/ 546 h 1083"/>
                    <a:gd name="T48" fmla="*/ 556 w 1161"/>
                    <a:gd name="T49" fmla="*/ 546 h 1083"/>
                    <a:gd name="T50" fmla="*/ 576 w 1161"/>
                    <a:gd name="T51" fmla="*/ 530 h 1083"/>
                    <a:gd name="T52" fmla="*/ 603 w 1161"/>
                    <a:gd name="T53" fmla="*/ 512 h 1083"/>
                    <a:gd name="T54" fmla="*/ 635 w 1161"/>
                    <a:gd name="T55" fmla="*/ 494 h 1083"/>
                    <a:gd name="T56" fmla="*/ 670 w 1161"/>
                    <a:gd name="T57" fmla="*/ 479 h 1083"/>
                    <a:gd name="T58" fmla="*/ 708 w 1161"/>
                    <a:gd name="T59" fmla="*/ 466 h 1083"/>
                    <a:gd name="T60" fmla="*/ 749 w 1161"/>
                    <a:gd name="T61" fmla="*/ 457 h 1083"/>
                    <a:gd name="T62" fmla="*/ 788 w 1161"/>
                    <a:gd name="T63" fmla="*/ 452 h 1083"/>
                    <a:gd name="T64" fmla="*/ 804 w 1161"/>
                    <a:gd name="T65" fmla="*/ 439 h 1083"/>
                    <a:gd name="T66" fmla="*/ 798 w 1161"/>
                    <a:gd name="T67" fmla="*/ 413 h 1083"/>
                    <a:gd name="T68" fmla="*/ 801 w 1161"/>
                    <a:gd name="T69" fmla="*/ 379 h 1083"/>
                    <a:gd name="T70" fmla="*/ 815 w 1161"/>
                    <a:gd name="T71" fmla="*/ 336 h 1083"/>
                    <a:gd name="T72" fmla="*/ 847 w 1161"/>
                    <a:gd name="T73" fmla="*/ 284 h 1083"/>
                    <a:gd name="T74" fmla="*/ 900 w 1161"/>
                    <a:gd name="T75" fmla="*/ 219 h 1083"/>
                    <a:gd name="T76" fmla="*/ 981 w 1161"/>
                    <a:gd name="T77" fmla="*/ 143 h 1083"/>
                    <a:gd name="T78" fmla="*/ 1091 w 1161"/>
                    <a:gd name="T79" fmla="*/ 51 h 1083"/>
                    <a:gd name="T80" fmla="*/ 1120 w 1161"/>
                    <a:gd name="T81" fmla="*/ 11 h 1083"/>
                    <a:gd name="T82" fmla="*/ 1033 w 1161"/>
                    <a:gd name="T83" fmla="*/ 37 h 1083"/>
                    <a:gd name="T84" fmla="*/ 941 w 1161"/>
                    <a:gd name="T85" fmla="*/ 69 h 1083"/>
                    <a:gd name="T86" fmla="*/ 845 w 1161"/>
                    <a:gd name="T87" fmla="*/ 108 h 1083"/>
                    <a:gd name="T88" fmla="*/ 749 w 1161"/>
                    <a:gd name="T89" fmla="*/ 153 h 1083"/>
                    <a:gd name="T90" fmla="*/ 651 w 1161"/>
                    <a:gd name="T91" fmla="*/ 205 h 1083"/>
                    <a:gd name="T92" fmla="*/ 553 w 1161"/>
                    <a:gd name="T93" fmla="*/ 262 h 1083"/>
                    <a:gd name="T94" fmla="*/ 460 w 1161"/>
                    <a:gd name="T95" fmla="*/ 325 h 1083"/>
                    <a:gd name="T96" fmla="*/ 370 w 1161"/>
                    <a:gd name="T97" fmla="*/ 394 h 1083"/>
                    <a:gd name="T98" fmla="*/ 286 w 1161"/>
                    <a:gd name="T99" fmla="*/ 468 h 1083"/>
                    <a:gd name="T100" fmla="*/ 210 w 1161"/>
                    <a:gd name="T101" fmla="*/ 549 h 1083"/>
                    <a:gd name="T102" fmla="*/ 144 w 1161"/>
                    <a:gd name="T103" fmla="*/ 634 h 1083"/>
                    <a:gd name="T104" fmla="*/ 87 w 1161"/>
                    <a:gd name="T105" fmla="*/ 726 h 1083"/>
                    <a:gd name="T106" fmla="*/ 44 w 1161"/>
                    <a:gd name="T107" fmla="*/ 822 h 1083"/>
                    <a:gd name="T108" fmla="*/ 14 w 1161"/>
                    <a:gd name="T109" fmla="*/ 923 h 1083"/>
                    <a:gd name="T110" fmla="*/ 0 w 1161"/>
                    <a:gd name="T111" fmla="*/ 1028 h 1083"/>
                    <a:gd name="T112" fmla="*/ 17 w 1161"/>
                    <a:gd name="T113" fmla="*/ 1072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1" h="1083">
                      <a:moveTo>
                        <a:pt x="17" y="1072"/>
                      </a:moveTo>
                      <a:lnTo>
                        <a:pt x="16" y="1057"/>
                      </a:lnTo>
                      <a:lnTo>
                        <a:pt x="19" y="1043"/>
                      </a:lnTo>
                      <a:lnTo>
                        <a:pt x="24" y="1028"/>
                      </a:lnTo>
                      <a:lnTo>
                        <a:pt x="33" y="1014"/>
                      </a:lnTo>
                      <a:lnTo>
                        <a:pt x="46" y="999"/>
                      </a:lnTo>
                      <a:lnTo>
                        <a:pt x="60" y="985"/>
                      </a:lnTo>
                      <a:lnTo>
                        <a:pt x="79" y="972"/>
                      </a:lnTo>
                      <a:lnTo>
                        <a:pt x="101" y="958"/>
                      </a:lnTo>
                      <a:lnTo>
                        <a:pt x="126" y="947"/>
                      </a:lnTo>
                      <a:lnTo>
                        <a:pt x="153" y="935"/>
                      </a:lnTo>
                      <a:lnTo>
                        <a:pt x="185" y="926"/>
                      </a:lnTo>
                      <a:lnTo>
                        <a:pt x="220" y="917"/>
                      </a:lnTo>
                      <a:lnTo>
                        <a:pt x="256" y="910"/>
                      </a:lnTo>
                      <a:lnTo>
                        <a:pt x="297" y="905"/>
                      </a:lnTo>
                      <a:lnTo>
                        <a:pt x="341" y="901"/>
                      </a:lnTo>
                      <a:lnTo>
                        <a:pt x="387" y="900"/>
                      </a:lnTo>
                      <a:lnTo>
                        <a:pt x="396" y="885"/>
                      </a:lnTo>
                      <a:lnTo>
                        <a:pt x="411" y="864"/>
                      </a:lnTo>
                      <a:lnTo>
                        <a:pt x="430" y="838"/>
                      </a:lnTo>
                      <a:lnTo>
                        <a:pt x="453" y="808"/>
                      </a:lnTo>
                      <a:lnTo>
                        <a:pt x="480" y="776"/>
                      </a:lnTo>
                      <a:lnTo>
                        <a:pt x="509" y="741"/>
                      </a:lnTo>
                      <a:lnTo>
                        <a:pt x="540" y="706"/>
                      </a:lnTo>
                      <a:lnTo>
                        <a:pt x="573" y="671"/>
                      </a:lnTo>
                      <a:lnTo>
                        <a:pt x="606" y="637"/>
                      </a:lnTo>
                      <a:lnTo>
                        <a:pt x="640" y="605"/>
                      </a:lnTo>
                      <a:lnTo>
                        <a:pt x="673" y="577"/>
                      </a:lnTo>
                      <a:lnTo>
                        <a:pt x="704" y="553"/>
                      </a:lnTo>
                      <a:lnTo>
                        <a:pt x="733" y="534"/>
                      </a:lnTo>
                      <a:lnTo>
                        <a:pt x="760" y="521"/>
                      </a:lnTo>
                      <a:lnTo>
                        <a:pt x="783" y="516"/>
                      </a:lnTo>
                      <a:lnTo>
                        <a:pt x="802" y="519"/>
                      </a:lnTo>
                      <a:lnTo>
                        <a:pt x="791" y="514"/>
                      </a:lnTo>
                      <a:lnTo>
                        <a:pt x="779" y="510"/>
                      </a:lnTo>
                      <a:lnTo>
                        <a:pt x="766" y="507"/>
                      </a:lnTo>
                      <a:lnTo>
                        <a:pt x="752" y="505"/>
                      </a:lnTo>
                      <a:lnTo>
                        <a:pt x="738" y="504"/>
                      </a:lnTo>
                      <a:lnTo>
                        <a:pt x="722" y="504"/>
                      </a:lnTo>
                      <a:lnTo>
                        <a:pt x="706" y="505"/>
                      </a:lnTo>
                      <a:lnTo>
                        <a:pt x="690" y="507"/>
                      </a:lnTo>
                      <a:lnTo>
                        <a:pt x="673" y="510"/>
                      </a:lnTo>
                      <a:lnTo>
                        <a:pt x="655" y="513"/>
                      </a:lnTo>
                      <a:lnTo>
                        <a:pt x="638" y="518"/>
                      </a:lnTo>
                      <a:lnTo>
                        <a:pt x="619" y="524"/>
                      </a:lnTo>
                      <a:lnTo>
                        <a:pt x="602" y="531"/>
                      </a:lnTo>
                      <a:lnTo>
                        <a:pt x="584" y="538"/>
                      </a:lnTo>
                      <a:lnTo>
                        <a:pt x="565" y="546"/>
                      </a:lnTo>
                      <a:lnTo>
                        <a:pt x="548" y="555"/>
                      </a:lnTo>
                      <a:lnTo>
                        <a:pt x="556" y="546"/>
                      </a:lnTo>
                      <a:lnTo>
                        <a:pt x="565" y="538"/>
                      </a:lnTo>
                      <a:lnTo>
                        <a:pt x="576" y="530"/>
                      </a:lnTo>
                      <a:lnTo>
                        <a:pt x="589" y="520"/>
                      </a:lnTo>
                      <a:lnTo>
                        <a:pt x="603" y="512"/>
                      </a:lnTo>
                      <a:lnTo>
                        <a:pt x="619" y="503"/>
                      </a:lnTo>
                      <a:lnTo>
                        <a:pt x="635" y="494"/>
                      </a:lnTo>
                      <a:lnTo>
                        <a:pt x="652" y="487"/>
                      </a:lnTo>
                      <a:lnTo>
                        <a:pt x="670" y="479"/>
                      </a:lnTo>
                      <a:lnTo>
                        <a:pt x="689" y="472"/>
                      </a:lnTo>
                      <a:lnTo>
                        <a:pt x="708" y="466"/>
                      </a:lnTo>
                      <a:lnTo>
                        <a:pt x="728" y="461"/>
                      </a:lnTo>
                      <a:lnTo>
                        <a:pt x="749" y="457"/>
                      </a:lnTo>
                      <a:lnTo>
                        <a:pt x="768" y="454"/>
                      </a:lnTo>
                      <a:lnTo>
                        <a:pt x="788" y="452"/>
                      </a:lnTo>
                      <a:lnTo>
                        <a:pt x="809" y="451"/>
                      </a:lnTo>
                      <a:lnTo>
                        <a:pt x="804" y="439"/>
                      </a:lnTo>
                      <a:lnTo>
                        <a:pt x="801" y="427"/>
                      </a:lnTo>
                      <a:lnTo>
                        <a:pt x="798" y="413"/>
                      </a:lnTo>
                      <a:lnTo>
                        <a:pt x="798" y="397"/>
                      </a:lnTo>
                      <a:lnTo>
                        <a:pt x="801" y="379"/>
                      </a:lnTo>
                      <a:lnTo>
                        <a:pt x="805" y="359"/>
                      </a:lnTo>
                      <a:lnTo>
                        <a:pt x="815" y="336"/>
                      </a:lnTo>
                      <a:lnTo>
                        <a:pt x="829" y="311"/>
                      </a:lnTo>
                      <a:lnTo>
                        <a:pt x="847" y="284"/>
                      </a:lnTo>
                      <a:lnTo>
                        <a:pt x="870" y="254"/>
                      </a:lnTo>
                      <a:lnTo>
                        <a:pt x="900" y="219"/>
                      </a:lnTo>
                      <a:lnTo>
                        <a:pt x="937" y="183"/>
                      </a:lnTo>
                      <a:lnTo>
                        <a:pt x="981" y="143"/>
                      </a:lnTo>
                      <a:lnTo>
                        <a:pt x="1033" y="99"/>
                      </a:lnTo>
                      <a:lnTo>
                        <a:pt x="1091" y="51"/>
                      </a:lnTo>
                      <a:lnTo>
                        <a:pt x="1161" y="0"/>
                      </a:lnTo>
                      <a:lnTo>
                        <a:pt x="1120" y="11"/>
                      </a:lnTo>
                      <a:lnTo>
                        <a:pt x="1077" y="23"/>
                      </a:lnTo>
                      <a:lnTo>
                        <a:pt x="1033" y="37"/>
                      </a:lnTo>
                      <a:lnTo>
                        <a:pt x="987" y="52"/>
                      </a:lnTo>
                      <a:lnTo>
                        <a:pt x="941" y="69"/>
                      </a:lnTo>
                      <a:lnTo>
                        <a:pt x="894" y="88"/>
                      </a:lnTo>
                      <a:lnTo>
                        <a:pt x="845" y="108"/>
                      </a:lnTo>
                      <a:lnTo>
                        <a:pt x="798" y="129"/>
                      </a:lnTo>
                      <a:lnTo>
                        <a:pt x="749" y="153"/>
                      </a:lnTo>
                      <a:lnTo>
                        <a:pt x="700" y="178"/>
                      </a:lnTo>
                      <a:lnTo>
                        <a:pt x="651" y="205"/>
                      </a:lnTo>
                      <a:lnTo>
                        <a:pt x="602" y="233"/>
                      </a:lnTo>
                      <a:lnTo>
                        <a:pt x="553" y="262"/>
                      </a:lnTo>
                      <a:lnTo>
                        <a:pt x="505" y="293"/>
                      </a:lnTo>
                      <a:lnTo>
                        <a:pt x="460" y="325"/>
                      </a:lnTo>
                      <a:lnTo>
                        <a:pt x="414" y="359"/>
                      </a:lnTo>
                      <a:lnTo>
                        <a:pt x="370" y="394"/>
                      </a:lnTo>
                      <a:lnTo>
                        <a:pt x="327" y="431"/>
                      </a:lnTo>
                      <a:lnTo>
                        <a:pt x="286" y="468"/>
                      </a:lnTo>
                      <a:lnTo>
                        <a:pt x="248" y="508"/>
                      </a:lnTo>
                      <a:lnTo>
                        <a:pt x="210" y="549"/>
                      </a:lnTo>
                      <a:lnTo>
                        <a:pt x="175" y="591"/>
                      </a:lnTo>
                      <a:lnTo>
                        <a:pt x="144" y="634"/>
                      </a:lnTo>
                      <a:lnTo>
                        <a:pt x="114" y="679"/>
                      </a:lnTo>
                      <a:lnTo>
                        <a:pt x="87" y="726"/>
                      </a:lnTo>
                      <a:lnTo>
                        <a:pt x="65" y="773"/>
                      </a:lnTo>
                      <a:lnTo>
                        <a:pt x="44" y="822"/>
                      </a:lnTo>
                      <a:lnTo>
                        <a:pt x="27" y="872"/>
                      </a:lnTo>
                      <a:lnTo>
                        <a:pt x="14" y="923"/>
                      </a:lnTo>
                      <a:lnTo>
                        <a:pt x="5" y="975"/>
                      </a:lnTo>
                      <a:lnTo>
                        <a:pt x="0" y="1028"/>
                      </a:lnTo>
                      <a:lnTo>
                        <a:pt x="0" y="1083"/>
                      </a:lnTo>
                      <a:lnTo>
                        <a:pt x="17" y="1072"/>
                      </a:lnTo>
                      <a:close/>
                    </a:path>
                  </a:pathLst>
                </a:custGeom>
                <a:solidFill>
                  <a:srgbClr val="FFE5B2"/>
                </a:solidFill>
                <a:ln w="9525">
                  <a:solidFill>
                    <a:srgbClr val="000000"/>
                  </a:solidFill>
                  <a:round/>
                  <a:headEnd/>
                  <a:tailEnd/>
                </a:ln>
              </p:spPr>
              <p:txBody>
                <a:bodyPr/>
                <a:lstStyle/>
                <a:p>
                  <a:endParaRPr lang="en-US"/>
                </a:p>
              </p:txBody>
            </p:sp>
            <p:pic>
              <p:nvPicPr>
                <p:cNvPr id="37" name="Picture 11">
                  <a:extLst>
                    <a:ext uri="{FF2B5EF4-FFF2-40B4-BE49-F238E27FC236}">
                      <a16:creationId xmlns:a16="http://schemas.microsoft.com/office/drawing/2014/main" id="{2E4E2297-C0E8-E2CB-0F20-F05948BE88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5" y="7644"/>
                  <a:ext cx="1748" cy="14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A384672E-AF0E-587E-9A68-4DD5826FDA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8" y="8943"/>
                  <a:ext cx="2040" cy="14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13">
                  <a:extLst>
                    <a:ext uri="{FF2B5EF4-FFF2-40B4-BE49-F238E27FC236}">
                      <a16:creationId xmlns:a16="http://schemas.microsoft.com/office/drawing/2014/main" id="{AD800F11-9D34-FE2B-6739-815929233C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 y="8491"/>
                  <a:ext cx="2647" cy="1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grpSp>
      <p:grpSp>
        <p:nvGrpSpPr>
          <p:cNvPr id="4" name="Group 3">
            <a:extLst>
              <a:ext uri="{FF2B5EF4-FFF2-40B4-BE49-F238E27FC236}">
                <a16:creationId xmlns:a16="http://schemas.microsoft.com/office/drawing/2014/main" id="{1C1BA477-75D9-9B34-EF23-3803C108760B}"/>
              </a:ext>
            </a:extLst>
          </p:cNvPr>
          <p:cNvGrpSpPr/>
          <p:nvPr/>
        </p:nvGrpSpPr>
        <p:grpSpPr>
          <a:xfrm>
            <a:off x="146736" y="5344297"/>
            <a:ext cx="994009" cy="1513703"/>
            <a:chOff x="146736" y="5344297"/>
            <a:chExt cx="994009" cy="1513703"/>
          </a:xfrm>
        </p:grpSpPr>
        <p:pic>
          <p:nvPicPr>
            <p:cNvPr id="42" name="Picture 5">
              <a:extLst>
                <a:ext uri="{FF2B5EF4-FFF2-40B4-BE49-F238E27FC236}">
                  <a16:creationId xmlns:a16="http://schemas.microsoft.com/office/drawing/2014/main" id="{39AC6212-7556-3812-7BB6-DCC181152A3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5771" y="5344297"/>
              <a:ext cx="864974" cy="151370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a:extLst>
                <a:ext uri="{FF2B5EF4-FFF2-40B4-BE49-F238E27FC236}">
                  <a16:creationId xmlns:a16="http://schemas.microsoft.com/office/drawing/2014/main" id="{5EA51A3D-E0DA-76B7-E54D-17AC9D69FE8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6736" y="5866260"/>
              <a:ext cx="556395" cy="97369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12">
            <a:extLst>
              <a:ext uri="{FF2B5EF4-FFF2-40B4-BE49-F238E27FC236}">
                <a16:creationId xmlns:a16="http://schemas.microsoft.com/office/drawing/2014/main" id="{270D4EF1-E070-3417-B5E7-F7DE9F2BE472}"/>
              </a:ext>
            </a:extLst>
          </p:cNvPr>
          <p:cNvSpPr txBox="1"/>
          <p:nvPr/>
        </p:nvSpPr>
        <p:spPr>
          <a:xfrm>
            <a:off x="601726" y="1050449"/>
            <a:ext cx="11176956" cy="4524315"/>
          </a:xfrm>
          <a:prstGeom prst="rect">
            <a:avLst/>
          </a:prstGeom>
          <a:noFill/>
        </p:spPr>
        <p:txBody>
          <a:bodyPr wrap="square" rtlCol="0">
            <a:spAutoFit/>
          </a:bodyPr>
          <a:lstStyle/>
          <a:p>
            <a:pPr defTabSz="685800"/>
            <a:r>
              <a:rPr lang="en-US" sz="3200" b="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2. Năng lực:</a:t>
            </a:r>
            <a:endParaRPr 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vi-VN" sz="3200" b="1" i="1">
                <a:solidFill>
                  <a:srgbClr val="0000FF"/>
                </a:solidFill>
                <a:latin typeface="Times New Roman" panose="02020603050405020304" pitchFamily="18" charset="0"/>
                <a:cs typeface="Times New Roman" panose="02020603050405020304" pitchFamily="18" charset="0"/>
              </a:rPr>
              <a:t>Năng lực chung:</a:t>
            </a:r>
            <a:endParaRPr lang="vi-VN" sz="3200">
              <a:solidFill>
                <a:srgbClr val="0000FF"/>
              </a:solidFill>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Năng lực tự chủ và tự học: HS tự hoàn thành được các nhiệm vụ học tập chuẩn bị ở nhà và tại lớp.</a:t>
            </a:r>
            <a:endParaRPr lang="vi-VN"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Năng lực giao tiếp và hợp tác: HS phân công được nhiệm vụ trong nhóm, biết hỗ trợ nhau, trao đổi, thảo luận, thống nhất được ý kiến trong nhóm để hoàn thành nhiệm vụ.</a:t>
            </a:r>
            <a:endParaRPr lang="vi-VN"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Năng lực giải quyết vấn đề và sáng tạo: Vận dụng các kiến thức đã học giải quyết các bài toán thực tế.</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028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924362C-3E22-A978-6AF6-B1BEC3324EDE}"/>
              </a:ext>
            </a:extLst>
          </p:cNvPr>
          <p:cNvGrpSpPr/>
          <p:nvPr/>
        </p:nvGrpSpPr>
        <p:grpSpPr>
          <a:xfrm>
            <a:off x="0" y="-35251"/>
            <a:ext cx="12191999" cy="1078581"/>
            <a:chOff x="1747772" y="443785"/>
            <a:chExt cx="8191985" cy="1078581"/>
          </a:xfrm>
        </p:grpSpPr>
        <p:sp>
          <p:nvSpPr>
            <p:cNvPr id="5" name="Arrow: Pentagon 4">
              <a:extLst>
                <a:ext uri="{FF2B5EF4-FFF2-40B4-BE49-F238E27FC236}">
                  <a16:creationId xmlns:a16="http://schemas.microsoft.com/office/drawing/2014/main" id="{02AB8741-DBA5-99FC-BA33-AF49217B9CDC}"/>
                </a:ext>
              </a:extLst>
            </p:cNvPr>
            <p:cNvSpPr/>
            <p:nvPr/>
          </p:nvSpPr>
          <p:spPr>
            <a:xfrm>
              <a:off x="1747772" y="497085"/>
              <a:ext cx="8191985" cy="1025281"/>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MỤC TIÊU CẦN ĐẠT</a:t>
              </a:r>
              <a:endParaRPr lang="zh-CN" altLang="en-US" sz="36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30" name="Group 4">
              <a:extLst>
                <a:ext uri="{FF2B5EF4-FFF2-40B4-BE49-F238E27FC236}">
                  <a16:creationId xmlns:a16="http://schemas.microsoft.com/office/drawing/2014/main" id="{E636D6CA-9117-5BDD-367E-4EB66FA57EFA}"/>
                </a:ext>
              </a:extLst>
            </p:cNvPr>
            <p:cNvGrpSpPr>
              <a:grpSpLocks/>
            </p:cNvGrpSpPr>
            <p:nvPr/>
          </p:nvGrpSpPr>
          <p:grpSpPr bwMode="auto">
            <a:xfrm>
              <a:off x="1854263" y="443785"/>
              <a:ext cx="1494584" cy="997452"/>
              <a:chOff x="4041" y="7510"/>
              <a:chExt cx="4080" cy="3097"/>
            </a:xfrm>
          </p:grpSpPr>
          <p:sp>
            <p:nvSpPr>
              <p:cNvPr id="31" name="AutoShape 5">
                <a:extLst>
                  <a:ext uri="{FF2B5EF4-FFF2-40B4-BE49-F238E27FC236}">
                    <a16:creationId xmlns:a16="http://schemas.microsoft.com/office/drawing/2014/main" id="{0E24B1C5-E81D-FFB2-A428-9ACAE422AECB}"/>
                  </a:ext>
                </a:extLst>
              </p:cNvPr>
              <p:cNvSpPr>
                <a:spLocks noChangeArrowheads="1"/>
              </p:cNvSpPr>
              <p:nvPr/>
            </p:nvSpPr>
            <p:spPr bwMode="auto">
              <a:xfrm>
                <a:off x="4041" y="9047"/>
                <a:ext cx="4080" cy="1486"/>
              </a:xfrm>
              <a:prstGeom prst="wave">
                <a:avLst>
                  <a:gd name="adj1" fmla="val 20644"/>
                  <a:gd name="adj2" fmla="val 0"/>
                </a:avLst>
              </a:prstGeom>
              <a:blipFill dpi="0" rotWithShape="0">
                <a:blip r:embed="rId2"/>
                <a:srcRect/>
                <a:stretch>
                  <a:fillRect/>
                </a:stretch>
              </a:blipFill>
              <a:ln w="9525">
                <a:solidFill>
                  <a:srgbClr val="000099"/>
                </a:solidFill>
                <a:round/>
                <a:headEnd/>
                <a:tailEnd/>
              </a:ln>
              <a:effectLst>
                <a:outerShdw dist="107763" dir="2700000" algn="ctr" rotWithShape="0">
                  <a:srgbClr val="C0C0C0"/>
                </a:outerShdw>
              </a:effectLst>
            </p:spPr>
            <p:txBody>
              <a:bodyPr/>
              <a:lstStyle/>
              <a:p>
                <a:endParaRPr lang="en-US"/>
              </a:p>
            </p:txBody>
          </p:sp>
          <p:grpSp>
            <p:nvGrpSpPr>
              <p:cNvPr id="32" name="Group 6">
                <a:extLst>
                  <a:ext uri="{FF2B5EF4-FFF2-40B4-BE49-F238E27FC236}">
                    <a16:creationId xmlns:a16="http://schemas.microsoft.com/office/drawing/2014/main" id="{7ED9A95A-2D9C-75CF-2BA7-BA64B7561B01}"/>
                  </a:ext>
                </a:extLst>
              </p:cNvPr>
              <p:cNvGrpSpPr>
                <a:grpSpLocks/>
              </p:cNvGrpSpPr>
              <p:nvPr/>
            </p:nvGrpSpPr>
            <p:grpSpPr bwMode="auto">
              <a:xfrm>
                <a:off x="4677" y="7510"/>
                <a:ext cx="3010" cy="3097"/>
                <a:chOff x="4677" y="7510"/>
                <a:chExt cx="3010" cy="3097"/>
              </a:xfrm>
            </p:grpSpPr>
            <p:sp>
              <p:nvSpPr>
                <p:cNvPr id="33" name="Freeform 7">
                  <a:extLst>
                    <a:ext uri="{FF2B5EF4-FFF2-40B4-BE49-F238E27FC236}">
                      <a16:creationId xmlns:a16="http://schemas.microsoft.com/office/drawing/2014/main" id="{E78631E6-88CB-8941-3A84-BCE82C62E62E}"/>
                    </a:ext>
                  </a:extLst>
                </p:cNvPr>
                <p:cNvSpPr>
                  <a:spLocks/>
                </p:cNvSpPr>
                <p:nvPr/>
              </p:nvSpPr>
              <p:spPr bwMode="auto">
                <a:xfrm>
                  <a:off x="4804" y="9869"/>
                  <a:ext cx="50" cy="271"/>
                </a:xfrm>
                <a:custGeom>
                  <a:avLst/>
                  <a:gdLst>
                    <a:gd name="T0" fmla="*/ 0 w 61"/>
                    <a:gd name="T1" fmla="*/ 9 h 164"/>
                    <a:gd name="T2" fmla="*/ 3 w 61"/>
                    <a:gd name="T3" fmla="*/ 48 h 164"/>
                    <a:gd name="T4" fmla="*/ 12 w 61"/>
                    <a:gd name="T5" fmla="*/ 86 h 164"/>
                    <a:gd name="T6" fmla="*/ 23 w 61"/>
                    <a:gd name="T7" fmla="*/ 125 h 164"/>
                    <a:gd name="T8" fmla="*/ 34 w 61"/>
                    <a:gd name="T9" fmla="*/ 164 h 164"/>
                    <a:gd name="T10" fmla="*/ 44 w 61"/>
                    <a:gd name="T11" fmla="*/ 137 h 164"/>
                    <a:gd name="T12" fmla="*/ 45 w 61"/>
                    <a:gd name="T13" fmla="*/ 111 h 164"/>
                    <a:gd name="T14" fmla="*/ 49 w 61"/>
                    <a:gd name="T15" fmla="*/ 90 h 164"/>
                    <a:gd name="T16" fmla="*/ 61 w 61"/>
                    <a:gd name="T17" fmla="*/ 78 h 164"/>
                    <a:gd name="T18" fmla="*/ 50 w 61"/>
                    <a:gd name="T19" fmla="*/ 65 h 164"/>
                    <a:gd name="T20" fmla="*/ 44 w 61"/>
                    <a:gd name="T21" fmla="*/ 48 h 164"/>
                    <a:gd name="T22" fmla="*/ 44 w 61"/>
                    <a:gd name="T23" fmla="*/ 26 h 164"/>
                    <a:gd name="T24" fmla="*/ 50 w 61"/>
                    <a:gd name="T25" fmla="*/ 0 h 164"/>
                    <a:gd name="T26" fmla="*/ 0 w 61"/>
                    <a:gd name="T27" fmla="*/ 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64">
                      <a:moveTo>
                        <a:pt x="0" y="9"/>
                      </a:moveTo>
                      <a:lnTo>
                        <a:pt x="3" y="48"/>
                      </a:lnTo>
                      <a:lnTo>
                        <a:pt x="12" y="86"/>
                      </a:lnTo>
                      <a:lnTo>
                        <a:pt x="23" y="125"/>
                      </a:lnTo>
                      <a:lnTo>
                        <a:pt x="34" y="164"/>
                      </a:lnTo>
                      <a:lnTo>
                        <a:pt x="44" y="137"/>
                      </a:lnTo>
                      <a:lnTo>
                        <a:pt x="45" y="111"/>
                      </a:lnTo>
                      <a:lnTo>
                        <a:pt x="49" y="90"/>
                      </a:lnTo>
                      <a:lnTo>
                        <a:pt x="61" y="78"/>
                      </a:lnTo>
                      <a:lnTo>
                        <a:pt x="50" y="65"/>
                      </a:lnTo>
                      <a:lnTo>
                        <a:pt x="44" y="48"/>
                      </a:lnTo>
                      <a:lnTo>
                        <a:pt x="44" y="26"/>
                      </a:lnTo>
                      <a:lnTo>
                        <a:pt x="50" y="0"/>
                      </a:lnTo>
                      <a:lnTo>
                        <a:pt x="0" y="9"/>
                      </a:lnTo>
                      <a:close/>
                    </a:path>
                  </a:pathLst>
                </a:custGeom>
                <a:solidFill>
                  <a:srgbClr val="000000"/>
                </a:solidFill>
                <a:ln w="9525">
                  <a:solidFill>
                    <a:srgbClr val="000000"/>
                  </a:solidFill>
                  <a:round/>
                  <a:headEnd/>
                  <a:tailEnd/>
                </a:ln>
              </p:spPr>
              <p:txBody>
                <a:bodyPr/>
                <a:lstStyle/>
                <a:p>
                  <a:endParaRPr lang="en-US"/>
                </a:p>
              </p:txBody>
            </p:sp>
            <p:sp>
              <p:nvSpPr>
                <p:cNvPr id="34" name="Freeform 8">
                  <a:extLst>
                    <a:ext uri="{FF2B5EF4-FFF2-40B4-BE49-F238E27FC236}">
                      <a16:creationId xmlns:a16="http://schemas.microsoft.com/office/drawing/2014/main" id="{2EE2218D-0583-1E9A-E41D-02A780F1AFF9}"/>
                    </a:ext>
                  </a:extLst>
                </p:cNvPr>
                <p:cNvSpPr>
                  <a:spLocks/>
                </p:cNvSpPr>
                <p:nvPr/>
              </p:nvSpPr>
              <p:spPr bwMode="auto">
                <a:xfrm>
                  <a:off x="4677" y="10127"/>
                  <a:ext cx="308" cy="480"/>
                </a:xfrm>
                <a:custGeom>
                  <a:avLst/>
                  <a:gdLst>
                    <a:gd name="T0" fmla="*/ 351 w 381"/>
                    <a:gd name="T1" fmla="*/ 290 h 291"/>
                    <a:gd name="T2" fmla="*/ 368 w 381"/>
                    <a:gd name="T3" fmla="*/ 285 h 291"/>
                    <a:gd name="T4" fmla="*/ 379 w 381"/>
                    <a:gd name="T5" fmla="*/ 272 h 291"/>
                    <a:gd name="T6" fmla="*/ 381 w 381"/>
                    <a:gd name="T7" fmla="*/ 253 h 291"/>
                    <a:gd name="T8" fmla="*/ 364 w 381"/>
                    <a:gd name="T9" fmla="*/ 190 h 291"/>
                    <a:gd name="T10" fmla="*/ 335 w 381"/>
                    <a:gd name="T11" fmla="*/ 124 h 291"/>
                    <a:gd name="T12" fmla="*/ 305 w 381"/>
                    <a:gd name="T13" fmla="*/ 96 h 291"/>
                    <a:gd name="T14" fmla="*/ 274 w 381"/>
                    <a:gd name="T15" fmla="*/ 89 h 291"/>
                    <a:gd name="T16" fmla="*/ 258 w 381"/>
                    <a:gd name="T17" fmla="*/ 87 h 291"/>
                    <a:gd name="T18" fmla="*/ 258 w 381"/>
                    <a:gd name="T19" fmla="*/ 73 h 291"/>
                    <a:gd name="T20" fmla="*/ 269 w 381"/>
                    <a:gd name="T21" fmla="*/ 60 h 291"/>
                    <a:gd name="T22" fmla="*/ 288 w 381"/>
                    <a:gd name="T23" fmla="*/ 54 h 291"/>
                    <a:gd name="T24" fmla="*/ 304 w 381"/>
                    <a:gd name="T25" fmla="*/ 45 h 291"/>
                    <a:gd name="T26" fmla="*/ 311 w 381"/>
                    <a:gd name="T27" fmla="*/ 33 h 291"/>
                    <a:gd name="T28" fmla="*/ 311 w 381"/>
                    <a:gd name="T29" fmla="*/ 19 h 291"/>
                    <a:gd name="T30" fmla="*/ 304 w 381"/>
                    <a:gd name="T31" fmla="*/ 10 h 291"/>
                    <a:gd name="T32" fmla="*/ 288 w 381"/>
                    <a:gd name="T33" fmla="*/ 3 h 291"/>
                    <a:gd name="T34" fmla="*/ 269 w 381"/>
                    <a:gd name="T35" fmla="*/ 0 h 291"/>
                    <a:gd name="T36" fmla="*/ 124 w 381"/>
                    <a:gd name="T37" fmla="*/ 0 h 291"/>
                    <a:gd name="T38" fmla="*/ 103 w 381"/>
                    <a:gd name="T39" fmla="*/ 1 h 291"/>
                    <a:gd name="T40" fmla="*/ 84 w 381"/>
                    <a:gd name="T41" fmla="*/ 5 h 291"/>
                    <a:gd name="T42" fmla="*/ 73 w 381"/>
                    <a:gd name="T43" fmla="*/ 14 h 291"/>
                    <a:gd name="T44" fmla="*/ 68 w 381"/>
                    <a:gd name="T45" fmla="*/ 26 h 291"/>
                    <a:gd name="T46" fmla="*/ 73 w 381"/>
                    <a:gd name="T47" fmla="*/ 40 h 291"/>
                    <a:gd name="T48" fmla="*/ 84 w 381"/>
                    <a:gd name="T49" fmla="*/ 50 h 291"/>
                    <a:gd name="T50" fmla="*/ 103 w 381"/>
                    <a:gd name="T51" fmla="*/ 57 h 291"/>
                    <a:gd name="T52" fmla="*/ 124 w 381"/>
                    <a:gd name="T53" fmla="*/ 61 h 291"/>
                    <a:gd name="T54" fmla="*/ 124 w 381"/>
                    <a:gd name="T55" fmla="*/ 81 h 291"/>
                    <a:gd name="T56" fmla="*/ 124 w 381"/>
                    <a:gd name="T57" fmla="*/ 89 h 291"/>
                    <a:gd name="T58" fmla="*/ 92 w 381"/>
                    <a:gd name="T59" fmla="*/ 91 h 291"/>
                    <a:gd name="T60" fmla="*/ 62 w 381"/>
                    <a:gd name="T61" fmla="*/ 106 h 291"/>
                    <a:gd name="T62" fmla="*/ 32 w 381"/>
                    <a:gd name="T63" fmla="*/ 151 h 291"/>
                    <a:gd name="T64" fmla="*/ 3 w 381"/>
                    <a:gd name="T65" fmla="*/ 241 h 291"/>
                    <a:gd name="T66" fmla="*/ 0 w 381"/>
                    <a:gd name="T67" fmla="*/ 264 h 291"/>
                    <a:gd name="T68" fmla="*/ 7 w 381"/>
                    <a:gd name="T69" fmla="*/ 280 h 291"/>
                    <a:gd name="T70" fmla="*/ 21 w 381"/>
                    <a:gd name="T71" fmla="*/ 288 h 291"/>
                    <a:gd name="T72" fmla="*/ 41 w 381"/>
                    <a:gd name="T73"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1" h="291">
                      <a:moveTo>
                        <a:pt x="340" y="291"/>
                      </a:moveTo>
                      <a:lnTo>
                        <a:pt x="351" y="290"/>
                      </a:lnTo>
                      <a:lnTo>
                        <a:pt x="360" y="288"/>
                      </a:lnTo>
                      <a:lnTo>
                        <a:pt x="368" y="285"/>
                      </a:lnTo>
                      <a:lnTo>
                        <a:pt x="375" y="280"/>
                      </a:lnTo>
                      <a:lnTo>
                        <a:pt x="379" y="272"/>
                      </a:lnTo>
                      <a:lnTo>
                        <a:pt x="381" y="264"/>
                      </a:lnTo>
                      <a:lnTo>
                        <a:pt x="381" y="253"/>
                      </a:lnTo>
                      <a:lnTo>
                        <a:pt x="378" y="241"/>
                      </a:lnTo>
                      <a:lnTo>
                        <a:pt x="364" y="190"/>
                      </a:lnTo>
                      <a:lnTo>
                        <a:pt x="349" y="151"/>
                      </a:lnTo>
                      <a:lnTo>
                        <a:pt x="335" y="124"/>
                      </a:lnTo>
                      <a:lnTo>
                        <a:pt x="319" y="106"/>
                      </a:lnTo>
                      <a:lnTo>
                        <a:pt x="305" y="96"/>
                      </a:lnTo>
                      <a:lnTo>
                        <a:pt x="289" y="91"/>
                      </a:lnTo>
                      <a:lnTo>
                        <a:pt x="274" y="89"/>
                      </a:lnTo>
                      <a:lnTo>
                        <a:pt x="258" y="89"/>
                      </a:lnTo>
                      <a:lnTo>
                        <a:pt x="258" y="87"/>
                      </a:lnTo>
                      <a:lnTo>
                        <a:pt x="258" y="81"/>
                      </a:lnTo>
                      <a:lnTo>
                        <a:pt x="258" y="73"/>
                      </a:lnTo>
                      <a:lnTo>
                        <a:pt x="258" y="61"/>
                      </a:lnTo>
                      <a:lnTo>
                        <a:pt x="269" y="60"/>
                      </a:lnTo>
                      <a:lnTo>
                        <a:pt x="278" y="57"/>
                      </a:lnTo>
                      <a:lnTo>
                        <a:pt x="288" y="54"/>
                      </a:lnTo>
                      <a:lnTo>
                        <a:pt x="297" y="50"/>
                      </a:lnTo>
                      <a:lnTo>
                        <a:pt x="304" y="45"/>
                      </a:lnTo>
                      <a:lnTo>
                        <a:pt x="308" y="40"/>
                      </a:lnTo>
                      <a:lnTo>
                        <a:pt x="311" y="33"/>
                      </a:lnTo>
                      <a:lnTo>
                        <a:pt x="313" y="26"/>
                      </a:lnTo>
                      <a:lnTo>
                        <a:pt x="311" y="19"/>
                      </a:lnTo>
                      <a:lnTo>
                        <a:pt x="308" y="14"/>
                      </a:lnTo>
                      <a:lnTo>
                        <a:pt x="304" y="10"/>
                      </a:lnTo>
                      <a:lnTo>
                        <a:pt x="297" y="5"/>
                      </a:lnTo>
                      <a:lnTo>
                        <a:pt x="288" y="3"/>
                      </a:lnTo>
                      <a:lnTo>
                        <a:pt x="278" y="1"/>
                      </a:lnTo>
                      <a:lnTo>
                        <a:pt x="269" y="0"/>
                      </a:lnTo>
                      <a:lnTo>
                        <a:pt x="258" y="0"/>
                      </a:lnTo>
                      <a:lnTo>
                        <a:pt x="124" y="0"/>
                      </a:lnTo>
                      <a:lnTo>
                        <a:pt x="112" y="0"/>
                      </a:lnTo>
                      <a:lnTo>
                        <a:pt x="103" y="1"/>
                      </a:lnTo>
                      <a:lnTo>
                        <a:pt x="93" y="3"/>
                      </a:lnTo>
                      <a:lnTo>
                        <a:pt x="84" y="5"/>
                      </a:lnTo>
                      <a:lnTo>
                        <a:pt x="78" y="10"/>
                      </a:lnTo>
                      <a:lnTo>
                        <a:pt x="73" y="14"/>
                      </a:lnTo>
                      <a:lnTo>
                        <a:pt x="70" y="19"/>
                      </a:lnTo>
                      <a:lnTo>
                        <a:pt x="68" y="26"/>
                      </a:lnTo>
                      <a:lnTo>
                        <a:pt x="70" y="33"/>
                      </a:lnTo>
                      <a:lnTo>
                        <a:pt x="73" y="40"/>
                      </a:lnTo>
                      <a:lnTo>
                        <a:pt x="78" y="45"/>
                      </a:lnTo>
                      <a:lnTo>
                        <a:pt x="84" y="50"/>
                      </a:lnTo>
                      <a:lnTo>
                        <a:pt x="93" y="54"/>
                      </a:lnTo>
                      <a:lnTo>
                        <a:pt x="103" y="57"/>
                      </a:lnTo>
                      <a:lnTo>
                        <a:pt x="112" y="60"/>
                      </a:lnTo>
                      <a:lnTo>
                        <a:pt x="124" y="61"/>
                      </a:lnTo>
                      <a:lnTo>
                        <a:pt x="124" y="73"/>
                      </a:lnTo>
                      <a:lnTo>
                        <a:pt x="124" y="81"/>
                      </a:lnTo>
                      <a:lnTo>
                        <a:pt x="124" y="87"/>
                      </a:lnTo>
                      <a:lnTo>
                        <a:pt x="124" y="89"/>
                      </a:lnTo>
                      <a:lnTo>
                        <a:pt x="108" y="89"/>
                      </a:lnTo>
                      <a:lnTo>
                        <a:pt x="92" y="91"/>
                      </a:lnTo>
                      <a:lnTo>
                        <a:pt x="76" y="96"/>
                      </a:lnTo>
                      <a:lnTo>
                        <a:pt x="62" y="106"/>
                      </a:lnTo>
                      <a:lnTo>
                        <a:pt x="46" y="124"/>
                      </a:lnTo>
                      <a:lnTo>
                        <a:pt x="32" y="151"/>
                      </a:lnTo>
                      <a:lnTo>
                        <a:pt x="18" y="190"/>
                      </a:lnTo>
                      <a:lnTo>
                        <a:pt x="3" y="241"/>
                      </a:lnTo>
                      <a:lnTo>
                        <a:pt x="0" y="253"/>
                      </a:lnTo>
                      <a:lnTo>
                        <a:pt x="0" y="264"/>
                      </a:lnTo>
                      <a:lnTo>
                        <a:pt x="2" y="272"/>
                      </a:lnTo>
                      <a:lnTo>
                        <a:pt x="7" y="280"/>
                      </a:lnTo>
                      <a:lnTo>
                        <a:pt x="13" y="285"/>
                      </a:lnTo>
                      <a:lnTo>
                        <a:pt x="21" y="288"/>
                      </a:lnTo>
                      <a:lnTo>
                        <a:pt x="30" y="290"/>
                      </a:lnTo>
                      <a:lnTo>
                        <a:pt x="41" y="291"/>
                      </a:lnTo>
                      <a:lnTo>
                        <a:pt x="340" y="291"/>
                      </a:lnTo>
                      <a:close/>
                    </a:path>
                  </a:pathLst>
                </a:custGeom>
                <a:solidFill>
                  <a:srgbClr val="000000"/>
                </a:solidFill>
                <a:ln w="9525">
                  <a:solidFill>
                    <a:srgbClr val="000000"/>
                  </a:solidFill>
                  <a:round/>
                  <a:headEnd/>
                  <a:tailEnd/>
                </a:ln>
              </p:spPr>
              <p:txBody>
                <a:bodyPr/>
                <a:lstStyle/>
                <a:p>
                  <a:endParaRPr lang="en-US"/>
                </a:p>
              </p:txBody>
            </p:sp>
            <p:sp>
              <p:nvSpPr>
                <p:cNvPr id="35" name="Freeform 9">
                  <a:extLst>
                    <a:ext uri="{FF2B5EF4-FFF2-40B4-BE49-F238E27FC236}">
                      <a16:creationId xmlns:a16="http://schemas.microsoft.com/office/drawing/2014/main" id="{3FCE6D2A-78BC-E801-F161-07B3CB768D56}"/>
                    </a:ext>
                  </a:extLst>
                </p:cNvPr>
                <p:cNvSpPr>
                  <a:spLocks/>
                </p:cNvSpPr>
                <p:nvPr/>
              </p:nvSpPr>
              <p:spPr bwMode="auto">
                <a:xfrm>
                  <a:off x="4804" y="8056"/>
                  <a:ext cx="1005" cy="1783"/>
                </a:xfrm>
                <a:custGeom>
                  <a:avLst/>
                  <a:gdLst>
                    <a:gd name="T0" fmla="*/ 2 w 1243"/>
                    <a:gd name="T1" fmla="*/ 1077 h 1080"/>
                    <a:gd name="T2" fmla="*/ 0 w 1243"/>
                    <a:gd name="T3" fmla="*/ 1053 h 1080"/>
                    <a:gd name="T4" fmla="*/ 2 w 1243"/>
                    <a:gd name="T5" fmla="*/ 1006 h 1080"/>
                    <a:gd name="T6" fmla="*/ 13 w 1243"/>
                    <a:gd name="T7" fmla="*/ 940 h 1080"/>
                    <a:gd name="T8" fmla="*/ 38 w 1243"/>
                    <a:gd name="T9" fmla="*/ 857 h 1080"/>
                    <a:gd name="T10" fmla="*/ 84 w 1243"/>
                    <a:gd name="T11" fmla="*/ 758 h 1080"/>
                    <a:gd name="T12" fmla="*/ 153 w 1243"/>
                    <a:gd name="T13" fmla="*/ 647 h 1080"/>
                    <a:gd name="T14" fmla="*/ 253 w 1243"/>
                    <a:gd name="T15" fmla="*/ 528 h 1080"/>
                    <a:gd name="T16" fmla="*/ 384 w 1243"/>
                    <a:gd name="T17" fmla="*/ 405 h 1080"/>
                    <a:gd name="T18" fmla="*/ 529 w 1243"/>
                    <a:gd name="T19" fmla="*/ 299 h 1080"/>
                    <a:gd name="T20" fmla="*/ 684 w 1243"/>
                    <a:gd name="T21" fmla="*/ 211 h 1080"/>
                    <a:gd name="T22" fmla="*/ 837 w 1243"/>
                    <a:gd name="T23" fmla="*/ 139 h 1080"/>
                    <a:gd name="T24" fmla="*/ 978 w 1243"/>
                    <a:gd name="T25" fmla="*/ 82 h 1080"/>
                    <a:gd name="T26" fmla="*/ 1098 w 1243"/>
                    <a:gd name="T27" fmla="*/ 42 h 1080"/>
                    <a:gd name="T28" fmla="*/ 1188 w 1243"/>
                    <a:gd name="T29" fmla="*/ 15 h 1080"/>
                    <a:gd name="T30" fmla="*/ 1237 w 1243"/>
                    <a:gd name="T31" fmla="*/ 2 h 1080"/>
                    <a:gd name="T32" fmla="*/ 1241 w 1243"/>
                    <a:gd name="T33" fmla="*/ 2 h 1080"/>
                    <a:gd name="T34" fmla="*/ 1224 w 1243"/>
                    <a:gd name="T35" fmla="*/ 21 h 1080"/>
                    <a:gd name="T36" fmla="*/ 1180 w 1243"/>
                    <a:gd name="T37" fmla="*/ 62 h 1080"/>
                    <a:gd name="T38" fmla="*/ 1101 w 1243"/>
                    <a:gd name="T39" fmla="*/ 125 h 1080"/>
                    <a:gd name="T40" fmla="*/ 1000 w 1243"/>
                    <a:gd name="T41" fmla="*/ 203 h 1080"/>
                    <a:gd name="T42" fmla="*/ 930 w 1243"/>
                    <a:gd name="T43" fmla="*/ 269 h 1080"/>
                    <a:gd name="T44" fmla="*/ 886 w 1243"/>
                    <a:gd name="T45" fmla="*/ 327 h 1080"/>
                    <a:gd name="T46" fmla="*/ 861 w 1243"/>
                    <a:gd name="T47" fmla="*/ 379 h 1080"/>
                    <a:gd name="T48" fmla="*/ 850 w 1243"/>
                    <a:gd name="T49" fmla="*/ 423 h 1080"/>
                    <a:gd name="T50" fmla="*/ 848 w 1243"/>
                    <a:gd name="T51" fmla="*/ 458 h 1080"/>
                    <a:gd name="T52" fmla="*/ 851 w 1243"/>
                    <a:gd name="T53" fmla="*/ 482 h 1080"/>
                    <a:gd name="T54" fmla="*/ 856 w 1243"/>
                    <a:gd name="T55" fmla="*/ 493 h 1080"/>
                    <a:gd name="T56" fmla="*/ 858 w 1243"/>
                    <a:gd name="T57" fmla="*/ 495 h 1080"/>
                    <a:gd name="T58" fmla="*/ 861 w 1243"/>
                    <a:gd name="T59" fmla="*/ 492 h 1080"/>
                    <a:gd name="T60" fmla="*/ 853 w 1243"/>
                    <a:gd name="T61" fmla="*/ 491 h 1080"/>
                    <a:gd name="T62" fmla="*/ 818 w 1243"/>
                    <a:gd name="T63" fmla="*/ 494 h 1080"/>
                    <a:gd name="T64" fmla="*/ 750 w 1243"/>
                    <a:gd name="T65" fmla="*/ 506 h 1080"/>
                    <a:gd name="T66" fmla="*/ 690 w 1243"/>
                    <a:gd name="T67" fmla="*/ 516 h 1080"/>
                    <a:gd name="T68" fmla="*/ 646 w 1243"/>
                    <a:gd name="T69" fmla="*/ 523 h 1080"/>
                    <a:gd name="T70" fmla="*/ 624 w 1243"/>
                    <a:gd name="T71" fmla="*/ 526 h 1080"/>
                    <a:gd name="T72" fmla="*/ 624 w 1243"/>
                    <a:gd name="T73" fmla="*/ 526 h 1080"/>
                    <a:gd name="T74" fmla="*/ 646 w 1243"/>
                    <a:gd name="T75" fmla="*/ 519 h 1080"/>
                    <a:gd name="T76" fmla="*/ 684 w 1243"/>
                    <a:gd name="T77" fmla="*/ 511 h 1080"/>
                    <a:gd name="T78" fmla="*/ 733 w 1243"/>
                    <a:gd name="T79" fmla="*/ 509 h 1080"/>
                    <a:gd name="T80" fmla="*/ 783 w 1243"/>
                    <a:gd name="T81" fmla="*/ 517 h 1080"/>
                    <a:gd name="T82" fmla="*/ 818 w 1243"/>
                    <a:gd name="T83" fmla="*/ 530 h 1080"/>
                    <a:gd name="T84" fmla="*/ 837 w 1243"/>
                    <a:gd name="T85" fmla="*/ 542 h 1080"/>
                    <a:gd name="T86" fmla="*/ 845 w 1243"/>
                    <a:gd name="T87" fmla="*/ 550 h 1080"/>
                    <a:gd name="T88" fmla="*/ 843 w 1243"/>
                    <a:gd name="T89" fmla="*/ 553 h 1080"/>
                    <a:gd name="T90" fmla="*/ 817 w 1243"/>
                    <a:gd name="T91" fmla="*/ 561 h 1080"/>
                    <a:gd name="T92" fmla="*/ 772 w 1243"/>
                    <a:gd name="T93" fmla="*/ 583 h 1080"/>
                    <a:gd name="T94" fmla="*/ 714 w 1243"/>
                    <a:gd name="T95" fmla="*/ 619 h 1080"/>
                    <a:gd name="T96" fmla="*/ 648 w 1243"/>
                    <a:gd name="T97" fmla="*/ 680 h 1080"/>
                    <a:gd name="T98" fmla="*/ 565 w 1243"/>
                    <a:gd name="T99" fmla="*/ 777 h 1080"/>
                    <a:gd name="T100" fmla="*/ 490 w 1243"/>
                    <a:gd name="T101" fmla="*/ 877 h 1080"/>
                    <a:gd name="T102" fmla="*/ 441 w 1243"/>
                    <a:gd name="T103" fmla="*/ 945 h 1080"/>
                    <a:gd name="T104" fmla="*/ 433 w 1243"/>
                    <a:gd name="T105" fmla="*/ 954 h 1080"/>
                    <a:gd name="T106" fmla="*/ 423 w 1243"/>
                    <a:gd name="T107" fmla="*/ 950 h 1080"/>
                    <a:gd name="T108" fmla="*/ 395 w 1243"/>
                    <a:gd name="T109" fmla="*/ 946 h 1080"/>
                    <a:gd name="T110" fmla="*/ 341 w 1243"/>
                    <a:gd name="T111" fmla="*/ 946 h 1080"/>
                    <a:gd name="T112" fmla="*/ 261 w 1243"/>
                    <a:gd name="T113" fmla="*/ 956 h 1080"/>
                    <a:gd name="T114" fmla="*/ 190 w 1243"/>
                    <a:gd name="T115" fmla="*/ 976 h 1080"/>
                    <a:gd name="T116" fmla="*/ 139 w 1243"/>
                    <a:gd name="T117" fmla="*/ 996 h 1080"/>
                    <a:gd name="T118" fmla="*/ 112 w 1243"/>
                    <a:gd name="T119" fmla="*/ 1010 h 1080"/>
                    <a:gd name="T120" fmla="*/ 43 w 1243"/>
                    <a:gd name="T121" fmla="*/ 1079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3" h="1080">
                      <a:moveTo>
                        <a:pt x="2" y="1080"/>
                      </a:moveTo>
                      <a:lnTo>
                        <a:pt x="2" y="1077"/>
                      </a:lnTo>
                      <a:lnTo>
                        <a:pt x="0" y="1068"/>
                      </a:lnTo>
                      <a:lnTo>
                        <a:pt x="0" y="1053"/>
                      </a:lnTo>
                      <a:lnTo>
                        <a:pt x="0" y="1032"/>
                      </a:lnTo>
                      <a:lnTo>
                        <a:pt x="2" y="1006"/>
                      </a:lnTo>
                      <a:lnTo>
                        <a:pt x="6" y="975"/>
                      </a:lnTo>
                      <a:lnTo>
                        <a:pt x="13" y="940"/>
                      </a:lnTo>
                      <a:lnTo>
                        <a:pt x="24" y="900"/>
                      </a:lnTo>
                      <a:lnTo>
                        <a:pt x="38" y="857"/>
                      </a:lnTo>
                      <a:lnTo>
                        <a:pt x="59" y="809"/>
                      </a:lnTo>
                      <a:lnTo>
                        <a:pt x="84" y="758"/>
                      </a:lnTo>
                      <a:lnTo>
                        <a:pt x="115" y="705"/>
                      </a:lnTo>
                      <a:lnTo>
                        <a:pt x="153" y="647"/>
                      </a:lnTo>
                      <a:lnTo>
                        <a:pt x="199" y="589"/>
                      </a:lnTo>
                      <a:lnTo>
                        <a:pt x="253" y="528"/>
                      </a:lnTo>
                      <a:lnTo>
                        <a:pt x="316" y="464"/>
                      </a:lnTo>
                      <a:lnTo>
                        <a:pt x="384" y="405"/>
                      </a:lnTo>
                      <a:lnTo>
                        <a:pt x="455" y="349"/>
                      </a:lnTo>
                      <a:lnTo>
                        <a:pt x="529" y="299"/>
                      </a:lnTo>
                      <a:lnTo>
                        <a:pt x="607" y="252"/>
                      </a:lnTo>
                      <a:lnTo>
                        <a:pt x="684" y="211"/>
                      </a:lnTo>
                      <a:lnTo>
                        <a:pt x="761" y="172"/>
                      </a:lnTo>
                      <a:lnTo>
                        <a:pt x="837" y="139"/>
                      </a:lnTo>
                      <a:lnTo>
                        <a:pt x="910" y="108"/>
                      </a:lnTo>
                      <a:lnTo>
                        <a:pt x="978" y="82"/>
                      </a:lnTo>
                      <a:lnTo>
                        <a:pt x="1041" y="59"/>
                      </a:lnTo>
                      <a:lnTo>
                        <a:pt x="1098" y="42"/>
                      </a:lnTo>
                      <a:lnTo>
                        <a:pt x="1147" y="26"/>
                      </a:lnTo>
                      <a:lnTo>
                        <a:pt x="1188" y="15"/>
                      </a:lnTo>
                      <a:lnTo>
                        <a:pt x="1218" y="6"/>
                      </a:lnTo>
                      <a:lnTo>
                        <a:pt x="1237" y="2"/>
                      </a:lnTo>
                      <a:lnTo>
                        <a:pt x="1243" y="0"/>
                      </a:lnTo>
                      <a:lnTo>
                        <a:pt x="1241" y="2"/>
                      </a:lnTo>
                      <a:lnTo>
                        <a:pt x="1235" y="9"/>
                      </a:lnTo>
                      <a:lnTo>
                        <a:pt x="1224" y="21"/>
                      </a:lnTo>
                      <a:lnTo>
                        <a:pt x="1207" y="39"/>
                      </a:lnTo>
                      <a:lnTo>
                        <a:pt x="1180" y="62"/>
                      </a:lnTo>
                      <a:lnTo>
                        <a:pt x="1145" y="90"/>
                      </a:lnTo>
                      <a:lnTo>
                        <a:pt x="1101" y="125"/>
                      </a:lnTo>
                      <a:lnTo>
                        <a:pt x="1044" y="168"/>
                      </a:lnTo>
                      <a:lnTo>
                        <a:pt x="1000" y="203"/>
                      </a:lnTo>
                      <a:lnTo>
                        <a:pt x="962" y="237"/>
                      </a:lnTo>
                      <a:lnTo>
                        <a:pt x="930" y="269"/>
                      </a:lnTo>
                      <a:lnTo>
                        <a:pt x="907" y="299"/>
                      </a:lnTo>
                      <a:lnTo>
                        <a:pt x="886" y="327"/>
                      </a:lnTo>
                      <a:lnTo>
                        <a:pt x="872" y="354"/>
                      </a:lnTo>
                      <a:lnTo>
                        <a:pt x="861" y="379"/>
                      </a:lnTo>
                      <a:lnTo>
                        <a:pt x="853" y="402"/>
                      </a:lnTo>
                      <a:lnTo>
                        <a:pt x="850" y="423"/>
                      </a:lnTo>
                      <a:lnTo>
                        <a:pt x="848" y="442"/>
                      </a:lnTo>
                      <a:lnTo>
                        <a:pt x="848" y="458"/>
                      </a:lnTo>
                      <a:lnTo>
                        <a:pt x="850" y="471"/>
                      </a:lnTo>
                      <a:lnTo>
                        <a:pt x="851" y="482"/>
                      </a:lnTo>
                      <a:lnTo>
                        <a:pt x="853" y="489"/>
                      </a:lnTo>
                      <a:lnTo>
                        <a:pt x="856" y="493"/>
                      </a:lnTo>
                      <a:lnTo>
                        <a:pt x="856" y="495"/>
                      </a:lnTo>
                      <a:lnTo>
                        <a:pt x="858" y="495"/>
                      </a:lnTo>
                      <a:lnTo>
                        <a:pt x="859" y="493"/>
                      </a:lnTo>
                      <a:lnTo>
                        <a:pt x="861" y="492"/>
                      </a:lnTo>
                      <a:lnTo>
                        <a:pt x="859" y="491"/>
                      </a:lnTo>
                      <a:lnTo>
                        <a:pt x="853" y="491"/>
                      </a:lnTo>
                      <a:lnTo>
                        <a:pt x="840" y="492"/>
                      </a:lnTo>
                      <a:lnTo>
                        <a:pt x="818" y="494"/>
                      </a:lnTo>
                      <a:lnTo>
                        <a:pt x="787" y="499"/>
                      </a:lnTo>
                      <a:lnTo>
                        <a:pt x="750" y="506"/>
                      </a:lnTo>
                      <a:lnTo>
                        <a:pt x="719" y="511"/>
                      </a:lnTo>
                      <a:lnTo>
                        <a:pt x="690" y="516"/>
                      </a:lnTo>
                      <a:lnTo>
                        <a:pt x="667" y="519"/>
                      </a:lnTo>
                      <a:lnTo>
                        <a:pt x="646" y="523"/>
                      </a:lnTo>
                      <a:lnTo>
                        <a:pt x="632" y="525"/>
                      </a:lnTo>
                      <a:lnTo>
                        <a:pt x="624" y="526"/>
                      </a:lnTo>
                      <a:lnTo>
                        <a:pt x="621" y="528"/>
                      </a:lnTo>
                      <a:lnTo>
                        <a:pt x="624" y="526"/>
                      </a:lnTo>
                      <a:lnTo>
                        <a:pt x="632" y="523"/>
                      </a:lnTo>
                      <a:lnTo>
                        <a:pt x="646" y="519"/>
                      </a:lnTo>
                      <a:lnTo>
                        <a:pt x="663" y="515"/>
                      </a:lnTo>
                      <a:lnTo>
                        <a:pt x="684" y="511"/>
                      </a:lnTo>
                      <a:lnTo>
                        <a:pt x="708" y="509"/>
                      </a:lnTo>
                      <a:lnTo>
                        <a:pt x="733" y="509"/>
                      </a:lnTo>
                      <a:lnTo>
                        <a:pt x="760" y="512"/>
                      </a:lnTo>
                      <a:lnTo>
                        <a:pt x="783" y="517"/>
                      </a:lnTo>
                      <a:lnTo>
                        <a:pt x="804" y="523"/>
                      </a:lnTo>
                      <a:lnTo>
                        <a:pt x="818" y="530"/>
                      </a:lnTo>
                      <a:lnTo>
                        <a:pt x="829" y="536"/>
                      </a:lnTo>
                      <a:lnTo>
                        <a:pt x="837" y="542"/>
                      </a:lnTo>
                      <a:lnTo>
                        <a:pt x="843" y="547"/>
                      </a:lnTo>
                      <a:lnTo>
                        <a:pt x="845" y="550"/>
                      </a:lnTo>
                      <a:lnTo>
                        <a:pt x="847" y="552"/>
                      </a:lnTo>
                      <a:lnTo>
                        <a:pt x="843" y="553"/>
                      </a:lnTo>
                      <a:lnTo>
                        <a:pt x="832" y="556"/>
                      </a:lnTo>
                      <a:lnTo>
                        <a:pt x="817" y="561"/>
                      </a:lnTo>
                      <a:lnTo>
                        <a:pt x="796" y="570"/>
                      </a:lnTo>
                      <a:lnTo>
                        <a:pt x="772" y="583"/>
                      </a:lnTo>
                      <a:lnTo>
                        <a:pt x="744" y="599"/>
                      </a:lnTo>
                      <a:lnTo>
                        <a:pt x="714" y="619"/>
                      </a:lnTo>
                      <a:lnTo>
                        <a:pt x="682" y="645"/>
                      </a:lnTo>
                      <a:lnTo>
                        <a:pt x="648" y="680"/>
                      </a:lnTo>
                      <a:lnTo>
                        <a:pt x="608" y="726"/>
                      </a:lnTo>
                      <a:lnTo>
                        <a:pt x="565" y="777"/>
                      </a:lnTo>
                      <a:lnTo>
                        <a:pt x="526" y="828"/>
                      </a:lnTo>
                      <a:lnTo>
                        <a:pt x="490" y="877"/>
                      </a:lnTo>
                      <a:lnTo>
                        <a:pt x="460" y="917"/>
                      </a:lnTo>
                      <a:lnTo>
                        <a:pt x="441" y="945"/>
                      </a:lnTo>
                      <a:lnTo>
                        <a:pt x="433" y="955"/>
                      </a:lnTo>
                      <a:lnTo>
                        <a:pt x="433" y="954"/>
                      </a:lnTo>
                      <a:lnTo>
                        <a:pt x="430" y="952"/>
                      </a:lnTo>
                      <a:lnTo>
                        <a:pt x="423" y="950"/>
                      </a:lnTo>
                      <a:lnTo>
                        <a:pt x="412" y="948"/>
                      </a:lnTo>
                      <a:lnTo>
                        <a:pt x="395" y="946"/>
                      </a:lnTo>
                      <a:lnTo>
                        <a:pt x="373" y="945"/>
                      </a:lnTo>
                      <a:lnTo>
                        <a:pt x="341" y="946"/>
                      </a:lnTo>
                      <a:lnTo>
                        <a:pt x="302" y="950"/>
                      </a:lnTo>
                      <a:lnTo>
                        <a:pt x="261" y="956"/>
                      </a:lnTo>
                      <a:lnTo>
                        <a:pt x="223" y="965"/>
                      </a:lnTo>
                      <a:lnTo>
                        <a:pt x="190" y="976"/>
                      </a:lnTo>
                      <a:lnTo>
                        <a:pt x="163" y="986"/>
                      </a:lnTo>
                      <a:lnTo>
                        <a:pt x="139" y="996"/>
                      </a:lnTo>
                      <a:lnTo>
                        <a:pt x="123" y="1004"/>
                      </a:lnTo>
                      <a:lnTo>
                        <a:pt x="112" y="1010"/>
                      </a:lnTo>
                      <a:lnTo>
                        <a:pt x="109" y="1012"/>
                      </a:lnTo>
                      <a:lnTo>
                        <a:pt x="43" y="1079"/>
                      </a:lnTo>
                      <a:lnTo>
                        <a:pt x="2" y="1080"/>
                      </a:lnTo>
                      <a:close/>
                    </a:path>
                  </a:pathLst>
                </a:custGeom>
                <a:solidFill>
                  <a:srgbClr val="000000"/>
                </a:solidFill>
                <a:ln w="9525">
                  <a:solidFill>
                    <a:srgbClr val="000000"/>
                  </a:solidFill>
                  <a:round/>
                  <a:headEnd/>
                  <a:tailEnd/>
                </a:ln>
              </p:spPr>
              <p:txBody>
                <a:bodyPr/>
                <a:lstStyle/>
                <a:p>
                  <a:endParaRPr lang="en-US"/>
                </a:p>
              </p:txBody>
            </p:sp>
            <p:sp>
              <p:nvSpPr>
                <p:cNvPr id="36" name="Freeform 10">
                  <a:extLst>
                    <a:ext uri="{FF2B5EF4-FFF2-40B4-BE49-F238E27FC236}">
                      <a16:creationId xmlns:a16="http://schemas.microsoft.com/office/drawing/2014/main" id="{1C6769D4-FAC7-8536-2222-9E254632F207}"/>
                    </a:ext>
                  </a:extLst>
                </p:cNvPr>
                <p:cNvSpPr>
                  <a:spLocks/>
                </p:cNvSpPr>
                <p:nvPr/>
              </p:nvSpPr>
              <p:spPr bwMode="auto">
                <a:xfrm>
                  <a:off x="4818" y="7510"/>
                  <a:ext cx="939" cy="1788"/>
                </a:xfrm>
                <a:custGeom>
                  <a:avLst/>
                  <a:gdLst>
                    <a:gd name="T0" fmla="*/ 16 w 1161"/>
                    <a:gd name="T1" fmla="*/ 1057 h 1083"/>
                    <a:gd name="T2" fmla="*/ 24 w 1161"/>
                    <a:gd name="T3" fmla="*/ 1028 h 1083"/>
                    <a:gd name="T4" fmla="*/ 46 w 1161"/>
                    <a:gd name="T5" fmla="*/ 999 h 1083"/>
                    <a:gd name="T6" fmla="*/ 79 w 1161"/>
                    <a:gd name="T7" fmla="*/ 972 h 1083"/>
                    <a:gd name="T8" fmla="*/ 126 w 1161"/>
                    <a:gd name="T9" fmla="*/ 947 h 1083"/>
                    <a:gd name="T10" fmla="*/ 185 w 1161"/>
                    <a:gd name="T11" fmla="*/ 926 h 1083"/>
                    <a:gd name="T12" fmla="*/ 256 w 1161"/>
                    <a:gd name="T13" fmla="*/ 910 h 1083"/>
                    <a:gd name="T14" fmla="*/ 341 w 1161"/>
                    <a:gd name="T15" fmla="*/ 901 h 1083"/>
                    <a:gd name="T16" fmla="*/ 396 w 1161"/>
                    <a:gd name="T17" fmla="*/ 885 h 1083"/>
                    <a:gd name="T18" fmla="*/ 430 w 1161"/>
                    <a:gd name="T19" fmla="*/ 838 h 1083"/>
                    <a:gd name="T20" fmla="*/ 480 w 1161"/>
                    <a:gd name="T21" fmla="*/ 776 h 1083"/>
                    <a:gd name="T22" fmla="*/ 540 w 1161"/>
                    <a:gd name="T23" fmla="*/ 706 h 1083"/>
                    <a:gd name="T24" fmla="*/ 606 w 1161"/>
                    <a:gd name="T25" fmla="*/ 637 h 1083"/>
                    <a:gd name="T26" fmla="*/ 673 w 1161"/>
                    <a:gd name="T27" fmla="*/ 577 h 1083"/>
                    <a:gd name="T28" fmla="*/ 733 w 1161"/>
                    <a:gd name="T29" fmla="*/ 534 h 1083"/>
                    <a:gd name="T30" fmla="*/ 783 w 1161"/>
                    <a:gd name="T31" fmla="*/ 516 h 1083"/>
                    <a:gd name="T32" fmla="*/ 791 w 1161"/>
                    <a:gd name="T33" fmla="*/ 514 h 1083"/>
                    <a:gd name="T34" fmla="*/ 766 w 1161"/>
                    <a:gd name="T35" fmla="*/ 507 h 1083"/>
                    <a:gd name="T36" fmla="*/ 738 w 1161"/>
                    <a:gd name="T37" fmla="*/ 504 h 1083"/>
                    <a:gd name="T38" fmla="*/ 706 w 1161"/>
                    <a:gd name="T39" fmla="*/ 505 h 1083"/>
                    <a:gd name="T40" fmla="*/ 673 w 1161"/>
                    <a:gd name="T41" fmla="*/ 510 h 1083"/>
                    <a:gd name="T42" fmla="*/ 638 w 1161"/>
                    <a:gd name="T43" fmla="*/ 518 h 1083"/>
                    <a:gd name="T44" fmla="*/ 602 w 1161"/>
                    <a:gd name="T45" fmla="*/ 531 h 1083"/>
                    <a:gd name="T46" fmla="*/ 565 w 1161"/>
                    <a:gd name="T47" fmla="*/ 546 h 1083"/>
                    <a:gd name="T48" fmla="*/ 556 w 1161"/>
                    <a:gd name="T49" fmla="*/ 546 h 1083"/>
                    <a:gd name="T50" fmla="*/ 576 w 1161"/>
                    <a:gd name="T51" fmla="*/ 530 h 1083"/>
                    <a:gd name="T52" fmla="*/ 603 w 1161"/>
                    <a:gd name="T53" fmla="*/ 512 h 1083"/>
                    <a:gd name="T54" fmla="*/ 635 w 1161"/>
                    <a:gd name="T55" fmla="*/ 494 h 1083"/>
                    <a:gd name="T56" fmla="*/ 670 w 1161"/>
                    <a:gd name="T57" fmla="*/ 479 h 1083"/>
                    <a:gd name="T58" fmla="*/ 708 w 1161"/>
                    <a:gd name="T59" fmla="*/ 466 h 1083"/>
                    <a:gd name="T60" fmla="*/ 749 w 1161"/>
                    <a:gd name="T61" fmla="*/ 457 h 1083"/>
                    <a:gd name="T62" fmla="*/ 788 w 1161"/>
                    <a:gd name="T63" fmla="*/ 452 h 1083"/>
                    <a:gd name="T64" fmla="*/ 804 w 1161"/>
                    <a:gd name="T65" fmla="*/ 439 h 1083"/>
                    <a:gd name="T66" fmla="*/ 798 w 1161"/>
                    <a:gd name="T67" fmla="*/ 413 h 1083"/>
                    <a:gd name="T68" fmla="*/ 801 w 1161"/>
                    <a:gd name="T69" fmla="*/ 379 h 1083"/>
                    <a:gd name="T70" fmla="*/ 815 w 1161"/>
                    <a:gd name="T71" fmla="*/ 336 h 1083"/>
                    <a:gd name="T72" fmla="*/ 847 w 1161"/>
                    <a:gd name="T73" fmla="*/ 284 h 1083"/>
                    <a:gd name="T74" fmla="*/ 900 w 1161"/>
                    <a:gd name="T75" fmla="*/ 219 h 1083"/>
                    <a:gd name="T76" fmla="*/ 981 w 1161"/>
                    <a:gd name="T77" fmla="*/ 143 h 1083"/>
                    <a:gd name="T78" fmla="*/ 1091 w 1161"/>
                    <a:gd name="T79" fmla="*/ 51 h 1083"/>
                    <a:gd name="T80" fmla="*/ 1120 w 1161"/>
                    <a:gd name="T81" fmla="*/ 11 h 1083"/>
                    <a:gd name="T82" fmla="*/ 1033 w 1161"/>
                    <a:gd name="T83" fmla="*/ 37 h 1083"/>
                    <a:gd name="T84" fmla="*/ 941 w 1161"/>
                    <a:gd name="T85" fmla="*/ 69 h 1083"/>
                    <a:gd name="T86" fmla="*/ 845 w 1161"/>
                    <a:gd name="T87" fmla="*/ 108 h 1083"/>
                    <a:gd name="T88" fmla="*/ 749 w 1161"/>
                    <a:gd name="T89" fmla="*/ 153 h 1083"/>
                    <a:gd name="T90" fmla="*/ 651 w 1161"/>
                    <a:gd name="T91" fmla="*/ 205 h 1083"/>
                    <a:gd name="T92" fmla="*/ 553 w 1161"/>
                    <a:gd name="T93" fmla="*/ 262 h 1083"/>
                    <a:gd name="T94" fmla="*/ 460 w 1161"/>
                    <a:gd name="T95" fmla="*/ 325 h 1083"/>
                    <a:gd name="T96" fmla="*/ 370 w 1161"/>
                    <a:gd name="T97" fmla="*/ 394 h 1083"/>
                    <a:gd name="T98" fmla="*/ 286 w 1161"/>
                    <a:gd name="T99" fmla="*/ 468 h 1083"/>
                    <a:gd name="T100" fmla="*/ 210 w 1161"/>
                    <a:gd name="T101" fmla="*/ 549 h 1083"/>
                    <a:gd name="T102" fmla="*/ 144 w 1161"/>
                    <a:gd name="T103" fmla="*/ 634 h 1083"/>
                    <a:gd name="T104" fmla="*/ 87 w 1161"/>
                    <a:gd name="T105" fmla="*/ 726 h 1083"/>
                    <a:gd name="T106" fmla="*/ 44 w 1161"/>
                    <a:gd name="T107" fmla="*/ 822 h 1083"/>
                    <a:gd name="T108" fmla="*/ 14 w 1161"/>
                    <a:gd name="T109" fmla="*/ 923 h 1083"/>
                    <a:gd name="T110" fmla="*/ 0 w 1161"/>
                    <a:gd name="T111" fmla="*/ 1028 h 1083"/>
                    <a:gd name="T112" fmla="*/ 17 w 1161"/>
                    <a:gd name="T113" fmla="*/ 1072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1" h="1083">
                      <a:moveTo>
                        <a:pt x="17" y="1072"/>
                      </a:moveTo>
                      <a:lnTo>
                        <a:pt x="16" y="1057"/>
                      </a:lnTo>
                      <a:lnTo>
                        <a:pt x="19" y="1043"/>
                      </a:lnTo>
                      <a:lnTo>
                        <a:pt x="24" y="1028"/>
                      </a:lnTo>
                      <a:lnTo>
                        <a:pt x="33" y="1014"/>
                      </a:lnTo>
                      <a:lnTo>
                        <a:pt x="46" y="999"/>
                      </a:lnTo>
                      <a:lnTo>
                        <a:pt x="60" y="985"/>
                      </a:lnTo>
                      <a:lnTo>
                        <a:pt x="79" y="972"/>
                      </a:lnTo>
                      <a:lnTo>
                        <a:pt x="101" y="958"/>
                      </a:lnTo>
                      <a:lnTo>
                        <a:pt x="126" y="947"/>
                      </a:lnTo>
                      <a:lnTo>
                        <a:pt x="153" y="935"/>
                      </a:lnTo>
                      <a:lnTo>
                        <a:pt x="185" y="926"/>
                      </a:lnTo>
                      <a:lnTo>
                        <a:pt x="220" y="917"/>
                      </a:lnTo>
                      <a:lnTo>
                        <a:pt x="256" y="910"/>
                      </a:lnTo>
                      <a:lnTo>
                        <a:pt x="297" y="905"/>
                      </a:lnTo>
                      <a:lnTo>
                        <a:pt x="341" y="901"/>
                      </a:lnTo>
                      <a:lnTo>
                        <a:pt x="387" y="900"/>
                      </a:lnTo>
                      <a:lnTo>
                        <a:pt x="396" y="885"/>
                      </a:lnTo>
                      <a:lnTo>
                        <a:pt x="411" y="864"/>
                      </a:lnTo>
                      <a:lnTo>
                        <a:pt x="430" y="838"/>
                      </a:lnTo>
                      <a:lnTo>
                        <a:pt x="453" y="808"/>
                      </a:lnTo>
                      <a:lnTo>
                        <a:pt x="480" y="776"/>
                      </a:lnTo>
                      <a:lnTo>
                        <a:pt x="509" y="741"/>
                      </a:lnTo>
                      <a:lnTo>
                        <a:pt x="540" y="706"/>
                      </a:lnTo>
                      <a:lnTo>
                        <a:pt x="573" y="671"/>
                      </a:lnTo>
                      <a:lnTo>
                        <a:pt x="606" y="637"/>
                      </a:lnTo>
                      <a:lnTo>
                        <a:pt x="640" y="605"/>
                      </a:lnTo>
                      <a:lnTo>
                        <a:pt x="673" y="577"/>
                      </a:lnTo>
                      <a:lnTo>
                        <a:pt x="704" y="553"/>
                      </a:lnTo>
                      <a:lnTo>
                        <a:pt x="733" y="534"/>
                      </a:lnTo>
                      <a:lnTo>
                        <a:pt x="760" y="521"/>
                      </a:lnTo>
                      <a:lnTo>
                        <a:pt x="783" y="516"/>
                      </a:lnTo>
                      <a:lnTo>
                        <a:pt x="802" y="519"/>
                      </a:lnTo>
                      <a:lnTo>
                        <a:pt x="791" y="514"/>
                      </a:lnTo>
                      <a:lnTo>
                        <a:pt x="779" y="510"/>
                      </a:lnTo>
                      <a:lnTo>
                        <a:pt x="766" y="507"/>
                      </a:lnTo>
                      <a:lnTo>
                        <a:pt x="752" y="505"/>
                      </a:lnTo>
                      <a:lnTo>
                        <a:pt x="738" y="504"/>
                      </a:lnTo>
                      <a:lnTo>
                        <a:pt x="722" y="504"/>
                      </a:lnTo>
                      <a:lnTo>
                        <a:pt x="706" y="505"/>
                      </a:lnTo>
                      <a:lnTo>
                        <a:pt x="690" y="507"/>
                      </a:lnTo>
                      <a:lnTo>
                        <a:pt x="673" y="510"/>
                      </a:lnTo>
                      <a:lnTo>
                        <a:pt x="655" y="513"/>
                      </a:lnTo>
                      <a:lnTo>
                        <a:pt x="638" y="518"/>
                      </a:lnTo>
                      <a:lnTo>
                        <a:pt x="619" y="524"/>
                      </a:lnTo>
                      <a:lnTo>
                        <a:pt x="602" y="531"/>
                      </a:lnTo>
                      <a:lnTo>
                        <a:pt x="584" y="538"/>
                      </a:lnTo>
                      <a:lnTo>
                        <a:pt x="565" y="546"/>
                      </a:lnTo>
                      <a:lnTo>
                        <a:pt x="548" y="555"/>
                      </a:lnTo>
                      <a:lnTo>
                        <a:pt x="556" y="546"/>
                      </a:lnTo>
                      <a:lnTo>
                        <a:pt x="565" y="538"/>
                      </a:lnTo>
                      <a:lnTo>
                        <a:pt x="576" y="530"/>
                      </a:lnTo>
                      <a:lnTo>
                        <a:pt x="589" y="520"/>
                      </a:lnTo>
                      <a:lnTo>
                        <a:pt x="603" y="512"/>
                      </a:lnTo>
                      <a:lnTo>
                        <a:pt x="619" y="503"/>
                      </a:lnTo>
                      <a:lnTo>
                        <a:pt x="635" y="494"/>
                      </a:lnTo>
                      <a:lnTo>
                        <a:pt x="652" y="487"/>
                      </a:lnTo>
                      <a:lnTo>
                        <a:pt x="670" y="479"/>
                      </a:lnTo>
                      <a:lnTo>
                        <a:pt x="689" y="472"/>
                      </a:lnTo>
                      <a:lnTo>
                        <a:pt x="708" y="466"/>
                      </a:lnTo>
                      <a:lnTo>
                        <a:pt x="728" y="461"/>
                      </a:lnTo>
                      <a:lnTo>
                        <a:pt x="749" y="457"/>
                      </a:lnTo>
                      <a:lnTo>
                        <a:pt x="768" y="454"/>
                      </a:lnTo>
                      <a:lnTo>
                        <a:pt x="788" y="452"/>
                      </a:lnTo>
                      <a:lnTo>
                        <a:pt x="809" y="451"/>
                      </a:lnTo>
                      <a:lnTo>
                        <a:pt x="804" y="439"/>
                      </a:lnTo>
                      <a:lnTo>
                        <a:pt x="801" y="427"/>
                      </a:lnTo>
                      <a:lnTo>
                        <a:pt x="798" y="413"/>
                      </a:lnTo>
                      <a:lnTo>
                        <a:pt x="798" y="397"/>
                      </a:lnTo>
                      <a:lnTo>
                        <a:pt x="801" y="379"/>
                      </a:lnTo>
                      <a:lnTo>
                        <a:pt x="805" y="359"/>
                      </a:lnTo>
                      <a:lnTo>
                        <a:pt x="815" y="336"/>
                      </a:lnTo>
                      <a:lnTo>
                        <a:pt x="829" y="311"/>
                      </a:lnTo>
                      <a:lnTo>
                        <a:pt x="847" y="284"/>
                      </a:lnTo>
                      <a:lnTo>
                        <a:pt x="870" y="254"/>
                      </a:lnTo>
                      <a:lnTo>
                        <a:pt x="900" y="219"/>
                      </a:lnTo>
                      <a:lnTo>
                        <a:pt x="937" y="183"/>
                      </a:lnTo>
                      <a:lnTo>
                        <a:pt x="981" y="143"/>
                      </a:lnTo>
                      <a:lnTo>
                        <a:pt x="1033" y="99"/>
                      </a:lnTo>
                      <a:lnTo>
                        <a:pt x="1091" y="51"/>
                      </a:lnTo>
                      <a:lnTo>
                        <a:pt x="1161" y="0"/>
                      </a:lnTo>
                      <a:lnTo>
                        <a:pt x="1120" y="11"/>
                      </a:lnTo>
                      <a:lnTo>
                        <a:pt x="1077" y="23"/>
                      </a:lnTo>
                      <a:lnTo>
                        <a:pt x="1033" y="37"/>
                      </a:lnTo>
                      <a:lnTo>
                        <a:pt x="987" y="52"/>
                      </a:lnTo>
                      <a:lnTo>
                        <a:pt x="941" y="69"/>
                      </a:lnTo>
                      <a:lnTo>
                        <a:pt x="894" y="88"/>
                      </a:lnTo>
                      <a:lnTo>
                        <a:pt x="845" y="108"/>
                      </a:lnTo>
                      <a:lnTo>
                        <a:pt x="798" y="129"/>
                      </a:lnTo>
                      <a:lnTo>
                        <a:pt x="749" y="153"/>
                      </a:lnTo>
                      <a:lnTo>
                        <a:pt x="700" y="178"/>
                      </a:lnTo>
                      <a:lnTo>
                        <a:pt x="651" y="205"/>
                      </a:lnTo>
                      <a:lnTo>
                        <a:pt x="602" y="233"/>
                      </a:lnTo>
                      <a:lnTo>
                        <a:pt x="553" y="262"/>
                      </a:lnTo>
                      <a:lnTo>
                        <a:pt x="505" y="293"/>
                      </a:lnTo>
                      <a:lnTo>
                        <a:pt x="460" y="325"/>
                      </a:lnTo>
                      <a:lnTo>
                        <a:pt x="414" y="359"/>
                      </a:lnTo>
                      <a:lnTo>
                        <a:pt x="370" y="394"/>
                      </a:lnTo>
                      <a:lnTo>
                        <a:pt x="327" y="431"/>
                      </a:lnTo>
                      <a:lnTo>
                        <a:pt x="286" y="468"/>
                      </a:lnTo>
                      <a:lnTo>
                        <a:pt x="248" y="508"/>
                      </a:lnTo>
                      <a:lnTo>
                        <a:pt x="210" y="549"/>
                      </a:lnTo>
                      <a:lnTo>
                        <a:pt x="175" y="591"/>
                      </a:lnTo>
                      <a:lnTo>
                        <a:pt x="144" y="634"/>
                      </a:lnTo>
                      <a:lnTo>
                        <a:pt x="114" y="679"/>
                      </a:lnTo>
                      <a:lnTo>
                        <a:pt x="87" y="726"/>
                      </a:lnTo>
                      <a:lnTo>
                        <a:pt x="65" y="773"/>
                      </a:lnTo>
                      <a:lnTo>
                        <a:pt x="44" y="822"/>
                      </a:lnTo>
                      <a:lnTo>
                        <a:pt x="27" y="872"/>
                      </a:lnTo>
                      <a:lnTo>
                        <a:pt x="14" y="923"/>
                      </a:lnTo>
                      <a:lnTo>
                        <a:pt x="5" y="975"/>
                      </a:lnTo>
                      <a:lnTo>
                        <a:pt x="0" y="1028"/>
                      </a:lnTo>
                      <a:lnTo>
                        <a:pt x="0" y="1083"/>
                      </a:lnTo>
                      <a:lnTo>
                        <a:pt x="17" y="1072"/>
                      </a:lnTo>
                      <a:close/>
                    </a:path>
                  </a:pathLst>
                </a:custGeom>
                <a:solidFill>
                  <a:srgbClr val="FFE5B2"/>
                </a:solidFill>
                <a:ln w="9525">
                  <a:solidFill>
                    <a:srgbClr val="000000"/>
                  </a:solidFill>
                  <a:round/>
                  <a:headEnd/>
                  <a:tailEnd/>
                </a:ln>
              </p:spPr>
              <p:txBody>
                <a:bodyPr/>
                <a:lstStyle/>
                <a:p>
                  <a:endParaRPr lang="en-US"/>
                </a:p>
              </p:txBody>
            </p:sp>
            <p:pic>
              <p:nvPicPr>
                <p:cNvPr id="37" name="Picture 11">
                  <a:extLst>
                    <a:ext uri="{FF2B5EF4-FFF2-40B4-BE49-F238E27FC236}">
                      <a16:creationId xmlns:a16="http://schemas.microsoft.com/office/drawing/2014/main" id="{2E4E2297-C0E8-E2CB-0F20-F05948BE88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5" y="7644"/>
                  <a:ext cx="1748" cy="14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A384672E-AF0E-587E-9A68-4DD5826FDA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8" y="8943"/>
                  <a:ext cx="2040" cy="14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13">
                  <a:extLst>
                    <a:ext uri="{FF2B5EF4-FFF2-40B4-BE49-F238E27FC236}">
                      <a16:creationId xmlns:a16="http://schemas.microsoft.com/office/drawing/2014/main" id="{AD800F11-9D34-FE2B-6739-815929233C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 y="8491"/>
                  <a:ext cx="2647" cy="1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grpSp>
      <p:grpSp>
        <p:nvGrpSpPr>
          <p:cNvPr id="4" name="Group 3">
            <a:extLst>
              <a:ext uri="{FF2B5EF4-FFF2-40B4-BE49-F238E27FC236}">
                <a16:creationId xmlns:a16="http://schemas.microsoft.com/office/drawing/2014/main" id="{DB207875-3789-A4E2-9271-9AAEBA1AA8A9}"/>
              </a:ext>
            </a:extLst>
          </p:cNvPr>
          <p:cNvGrpSpPr/>
          <p:nvPr/>
        </p:nvGrpSpPr>
        <p:grpSpPr>
          <a:xfrm>
            <a:off x="146736" y="5344297"/>
            <a:ext cx="994009" cy="1513703"/>
            <a:chOff x="146736" y="5344297"/>
            <a:chExt cx="994009" cy="1513703"/>
          </a:xfrm>
        </p:grpSpPr>
        <p:pic>
          <p:nvPicPr>
            <p:cNvPr id="2" name="Picture 5">
              <a:extLst>
                <a:ext uri="{FF2B5EF4-FFF2-40B4-BE49-F238E27FC236}">
                  <a16:creationId xmlns:a16="http://schemas.microsoft.com/office/drawing/2014/main" id="{C8998DDC-E65A-410D-CBB7-18E8EDC1342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5771" y="5344297"/>
              <a:ext cx="864974" cy="15137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FB28A24B-82AB-72DA-6374-AC93C35BECD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6736" y="5866260"/>
              <a:ext cx="556395" cy="97369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12">
            <a:extLst>
              <a:ext uri="{FF2B5EF4-FFF2-40B4-BE49-F238E27FC236}">
                <a16:creationId xmlns:a16="http://schemas.microsoft.com/office/drawing/2014/main" id="{8CA90E84-B55A-1805-8563-8C4943E072E1}"/>
              </a:ext>
            </a:extLst>
          </p:cNvPr>
          <p:cNvSpPr txBox="1"/>
          <p:nvPr/>
        </p:nvSpPr>
        <p:spPr>
          <a:xfrm>
            <a:off x="601726" y="1151543"/>
            <a:ext cx="11176956" cy="4524315"/>
          </a:xfrm>
          <a:prstGeom prst="rect">
            <a:avLst/>
          </a:prstGeom>
          <a:noFill/>
        </p:spPr>
        <p:txBody>
          <a:bodyPr wrap="square" rtlCol="0">
            <a:spAutoFit/>
          </a:bodyPr>
          <a:lstStyle/>
          <a:p>
            <a:pPr defTabSz="685800"/>
            <a:r>
              <a:rPr lang="en-US" sz="3200" b="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2. Năng lực:</a:t>
            </a:r>
            <a:endParaRPr lang="vi-VN" sz="3200" b="1">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a:p>
            <a:r>
              <a:rPr lang="vi-VN" sz="3200" b="1" i="1">
                <a:solidFill>
                  <a:srgbClr val="0000FF"/>
                </a:solidFill>
                <a:latin typeface="Times New Roman" panose="02020603050405020304" pitchFamily="18" charset="0"/>
                <a:cs typeface="Times New Roman" panose="02020603050405020304" pitchFamily="18" charset="0"/>
              </a:rPr>
              <a:t>Năng lực riêng:</a:t>
            </a:r>
            <a:endParaRPr lang="vi-VN" sz="3200">
              <a:solidFill>
                <a:srgbClr val="0000FF"/>
              </a:solidFill>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Năng lực tư duy và lập luận toán học: So sánh, phân tích dữ liệu tìm ra mối liên hệ giữa các đối tượng đã cho và nội dung bài học đơn thức, đa thức nhiều biến, từ đó có thể áp dụng kiến thức đã học để giải quyết các bài toán.</a:t>
            </a:r>
          </a:p>
          <a:p>
            <a:pPr algn="just"/>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Mô hình hóa toán học, giải quyết vấn đề toán học: mô tả các dữ liệu của bài toán, thiết lập mối quan hệ giữa các đối tượng, đưa về bài toán thuộc dạng đã biết.</a:t>
            </a:r>
          </a:p>
        </p:txBody>
      </p:sp>
    </p:spTree>
    <p:extLst>
      <p:ext uri="{BB962C8B-B14F-4D97-AF65-F5344CB8AC3E}">
        <p14:creationId xmlns:p14="http://schemas.microsoft.com/office/powerpoint/2010/main" val="306277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924362C-3E22-A978-6AF6-B1BEC3324EDE}"/>
              </a:ext>
            </a:extLst>
          </p:cNvPr>
          <p:cNvGrpSpPr/>
          <p:nvPr/>
        </p:nvGrpSpPr>
        <p:grpSpPr>
          <a:xfrm>
            <a:off x="0" y="-59313"/>
            <a:ext cx="12191999" cy="1078581"/>
            <a:chOff x="1747772" y="443785"/>
            <a:chExt cx="8191985" cy="1078581"/>
          </a:xfrm>
        </p:grpSpPr>
        <p:sp>
          <p:nvSpPr>
            <p:cNvPr id="5" name="Arrow: Pentagon 4">
              <a:extLst>
                <a:ext uri="{FF2B5EF4-FFF2-40B4-BE49-F238E27FC236}">
                  <a16:creationId xmlns:a16="http://schemas.microsoft.com/office/drawing/2014/main" id="{02AB8741-DBA5-99FC-BA33-AF49217B9CDC}"/>
                </a:ext>
              </a:extLst>
            </p:cNvPr>
            <p:cNvSpPr/>
            <p:nvPr/>
          </p:nvSpPr>
          <p:spPr>
            <a:xfrm>
              <a:off x="1747772" y="497085"/>
              <a:ext cx="8191985" cy="1025281"/>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MỤC TIÊU CẦN ĐẠT</a:t>
              </a:r>
              <a:endParaRPr lang="zh-CN" altLang="en-US" sz="36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30" name="Group 4">
              <a:extLst>
                <a:ext uri="{FF2B5EF4-FFF2-40B4-BE49-F238E27FC236}">
                  <a16:creationId xmlns:a16="http://schemas.microsoft.com/office/drawing/2014/main" id="{E636D6CA-9117-5BDD-367E-4EB66FA57EFA}"/>
                </a:ext>
              </a:extLst>
            </p:cNvPr>
            <p:cNvGrpSpPr>
              <a:grpSpLocks/>
            </p:cNvGrpSpPr>
            <p:nvPr/>
          </p:nvGrpSpPr>
          <p:grpSpPr bwMode="auto">
            <a:xfrm>
              <a:off x="1854263" y="443785"/>
              <a:ext cx="1494584" cy="997452"/>
              <a:chOff x="4041" y="7510"/>
              <a:chExt cx="4080" cy="3097"/>
            </a:xfrm>
          </p:grpSpPr>
          <p:sp>
            <p:nvSpPr>
              <p:cNvPr id="31" name="AutoShape 5">
                <a:extLst>
                  <a:ext uri="{FF2B5EF4-FFF2-40B4-BE49-F238E27FC236}">
                    <a16:creationId xmlns:a16="http://schemas.microsoft.com/office/drawing/2014/main" id="{0E24B1C5-E81D-FFB2-A428-9ACAE422AECB}"/>
                  </a:ext>
                </a:extLst>
              </p:cNvPr>
              <p:cNvSpPr>
                <a:spLocks noChangeArrowheads="1"/>
              </p:cNvSpPr>
              <p:nvPr/>
            </p:nvSpPr>
            <p:spPr bwMode="auto">
              <a:xfrm>
                <a:off x="4041" y="9047"/>
                <a:ext cx="4080" cy="1486"/>
              </a:xfrm>
              <a:prstGeom prst="wave">
                <a:avLst>
                  <a:gd name="adj1" fmla="val 20644"/>
                  <a:gd name="adj2" fmla="val 0"/>
                </a:avLst>
              </a:prstGeom>
              <a:blipFill dpi="0" rotWithShape="0">
                <a:blip r:embed="rId2"/>
                <a:srcRect/>
                <a:stretch>
                  <a:fillRect/>
                </a:stretch>
              </a:blipFill>
              <a:ln w="9525">
                <a:solidFill>
                  <a:srgbClr val="000099"/>
                </a:solidFill>
                <a:round/>
                <a:headEnd/>
                <a:tailEnd/>
              </a:ln>
              <a:effectLst>
                <a:outerShdw dist="107763" dir="2700000" algn="ctr" rotWithShape="0">
                  <a:srgbClr val="C0C0C0"/>
                </a:outerShdw>
              </a:effectLst>
            </p:spPr>
            <p:txBody>
              <a:bodyPr/>
              <a:lstStyle/>
              <a:p>
                <a:endParaRPr lang="en-US"/>
              </a:p>
            </p:txBody>
          </p:sp>
          <p:grpSp>
            <p:nvGrpSpPr>
              <p:cNvPr id="32" name="Group 6">
                <a:extLst>
                  <a:ext uri="{FF2B5EF4-FFF2-40B4-BE49-F238E27FC236}">
                    <a16:creationId xmlns:a16="http://schemas.microsoft.com/office/drawing/2014/main" id="{7ED9A95A-2D9C-75CF-2BA7-BA64B7561B01}"/>
                  </a:ext>
                </a:extLst>
              </p:cNvPr>
              <p:cNvGrpSpPr>
                <a:grpSpLocks/>
              </p:cNvGrpSpPr>
              <p:nvPr/>
            </p:nvGrpSpPr>
            <p:grpSpPr bwMode="auto">
              <a:xfrm>
                <a:off x="4677" y="7510"/>
                <a:ext cx="3010" cy="3097"/>
                <a:chOff x="4677" y="7510"/>
                <a:chExt cx="3010" cy="3097"/>
              </a:xfrm>
            </p:grpSpPr>
            <p:sp>
              <p:nvSpPr>
                <p:cNvPr id="33" name="Freeform 7">
                  <a:extLst>
                    <a:ext uri="{FF2B5EF4-FFF2-40B4-BE49-F238E27FC236}">
                      <a16:creationId xmlns:a16="http://schemas.microsoft.com/office/drawing/2014/main" id="{E78631E6-88CB-8941-3A84-BCE82C62E62E}"/>
                    </a:ext>
                  </a:extLst>
                </p:cNvPr>
                <p:cNvSpPr>
                  <a:spLocks/>
                </p:cNvSpPr>
                <p:nvPr/>
              </p:nvSpPr>
              <p:spPr bwMode="auto">
                <a:xfrm>
                  <a:off x="4804" y="9869"/>
                  <a:ext cx="50" cy="271"/>
                </a:xfrm>
                <a:custGeom>
                  <a:avLst/>
                  <a:gdLst>
                    <a:gd name="T0" fmla="*/ 0 w 61"/>
                    <a:gd name="T1" fmla="*/ 9 h 164"/>
                    <a:gd name="T2" fmla="*/ 3 w 61"/>
                    <a:gd name="T3" fmla="*/ 48 h 164"/>
                    <a:gd name="T4" fmla="*/ 12 w 61"/>
                    <a:gd name="T5" fmla="*/ 86 h 164"/>
                    <a:gd name="T6" fmla="*/ 23 w 61"/>
                    <a:gd name="T7" fmla="*/ 125 h 164"/>
                    <a:gd name="T8" fmla="*/ 34 w 61"/>
                    <a:gd name="T9" fmla="*/ 164 h 164"/>
                    <a:gd name="T10" fmla="*/ 44 w 61"/>
                    <a:gd name="T11" fmla="*/ 137 h 164"/>
                    <a:gd name="T12" fmla="*/ 45 w 61"/>
                    <a:gd name="T13" fmla="*/ 111 h 164"/>
                    <a:gd name="T14" fmla="*/ 49 w 61"/>
                    <a:gd name="T15" fmla="*/ 90 h 164"/>
                    <a:gd name="T16" fmla="*/ 61 w 61"/>
                    <a:gd name="T17" fmla="*/ 78 h 164"/>
                    <a:gd name="T18" fmla="*/ 50 w 61"/>
                    <a:gd name="T19" fmla="*/ 65 h 164"/>
                    <a:gd name="T20" fmla="*/ 44 w 61"/>
                    <a:gd name="T21" fmla="*/ 48 h 164"/>
                    <a:gd name="T22" fmla="*/ 44 w 61"/>
                    <a:gd name="T23" fmla="*/ 26 h 164"/>
                    <a:gd name="T24" fmla="*/ 50 w 61"/>
                    <a:gd name="T25" fmla="*/ 0 h 164"/>
                    <a:gd name="T26" fmla="*/ 0 w 61"/>
                    <a:gd name="T27" fmla="*/ 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64">
                      <a:moveTo>
                        <a:pt x="0" y="9"/>
                      </a:moveTo>
                      <a:lnTo>
                        <a:pt x="3" y="48"/>
                      </a:lnTo>
                      <a:lnTo>
                        <a:pt x="12" y="86"/>
                      </a:lnTo>
                      <a:lnTo>
                        <a:pt x="23" y="125"/>
                      </a:lnTo>
                      <a:lnTo>
                        <a:pt x="34" y="164"/>
                      </a:lnTo>
                      <a:lnTo>
                        <a:pt x="44" y="137"/>
                      </a:lnTo>
                      <a:lnTo>
                        <a:pt x="45" y="111"/>
                      </a:lnTo>
                      <a:lnTo>
                        <a:pt x="49" y="90"/>
                      </a:lnTo>
                      <a:lnTo>
                        <a:pt x="61" y="78"/>
                      </a:lnTo>
                      <a:lnTo>
                        <a:pt x="50" y="65"/>
                      </a:lnTo>
                      <a:lnTo>
                        <a:pt x="44" y="48"/>
                      </a:lnTo>
                      <a:lnTo>
                        <a:pt x="44" y="26"/>
                      </a:lnTo>
                      <a:lnTo>
                        <a:pt x="50" y="0"/>
                      </a:lnTo>
                      <a:lnTo>
                        <a:pt x="0" y="9"/>
                      </a:lnTo>
                      <a:close/>
                    </a:path>
                  </a:pathLst>
                </a:custGeom>
                <a:solidFill>
                  <a:srgbClr val="000000"/>
                </a:solidFill>
                <a:ln w="9525">
                  <a:solidFill>
                    <a:srgbClr val="000000"/>
                  </a:solidFill>
                  <a:round/>
                  <a:headEnd/>
                  <a:tailEnd/>
                </a:ln>
              </p:spPr>
              <p:txBody>
                <a:bodyPr/>
                <a:lstStyle/>
                <a:p>
                  <a:endParaRPr lang="en-US"/>
                </a:p>
              </p:txBody>
            </p:sp>
            <p:sp>
              <p:nvSpPr>
                <p:cNvPr id="34" name="Freeform 8">
                  <a:extLst>
                    <a:ext uri="{FF2B5EF4-FFF2-40B4-BE49-F238E27FC236}">
                      <a16:creationId xmlns:a16="http://schemas.microsoft.com/office/drawing/2014/main" id="{2EE2218D-0583-1E9A-E41D-02A780F1AFF9}"/>
                    </a:ext>
                  </a:extLst>
                </p:cNvPr>
                <p:cNvSpPr>
                  <a:spLocks/>
                </p:cNvSpPr>
                <p:nvPr/>
              </p:nvSpPr>
              <p:spPr bwMode="auto">
                <a:xfrm>
                  <a:off x="4677" y="10127"/>
                  <a:ext cx="308" cy="480"/>
                </a:xfrm>
                <a:custGeom>
                  <a:avLst/>
                  <a:gdLst>
                    <a:gd name="T0" fmla="*/ 351 w 381"/>
                    <a:gd name="T1" fmla="*/ 290 h 291"/>
                    <a:gd name="T2" fmla="*/ 368 w 381"/>
                    <a:gd name="T3" fmla="*/ 285 h 291"/>
                    <a:gd name="T4" fmla="*/ 379 w 381"/>
                    <a:gd name="T5" fmla="*/ 272 h 291"/>
                    <a:gd name="T6" fmla="*/ 381 w 381"/>
                    <a:gd name="T7" fmla="*/ 253 h 291"/>
                    <a:gd name="T8" fmla="*/ 364 w 381"/>
                    <a:gd name="T9" fmla="*/ 190 h 291"/>
                    <a:gd name="T10" fmla="*/ 335 w 381"/>
                    <a:gd name="T11" fmla="*/ 124 h 291"/>
                    <a:gd name="T12" fmla="*/ 305 w 381"/>
                    <a:gd name="T13" fmla="*/ 96 h 291"/>
                    <a:gd name="T14" fmla="*/ 274 w 381"/>
                    <a:gd name="T15" fmla="*/ 89 h 291"/>
                    <a:gd name="T16" fmla="*/ 258 w 381"/>
                    <a:gd name="T17" fmla="*/ 87 h 291"/>
                    <a:gd name="T18" fmla="*/ 258 w 381"/>
                    <a:gd name="T19" fmla="*/ 73 h 291"/>
                    <a:gd name="T20" fmla="*/ 269 w 381"/>
                    <a:gd name="T21" fmla="*/ 60 h 291"/>
                    <a:gd name="T22" fmla="*/ 288 w 381"/>
                    <a:gd name="T23" fmla="*/ 54 h 291"/>
                    <a:gd name="T24" fmla="*/ 304 w 381"/>
                    <a:gd name="T25" fmla="*/ 45 h 291"/>
                    <a:gd name="T26" fmla="*/ 311 w 381"/>
                    <a:gd name="T27" fmla="*/ 33 h 291"/>
                    <a:gd name="T28" fmla="*/ 311 w 381"/>
                    <a:gd name="T29" fmla="*/ 19 h 291"/>
                    <a:gd name="T30" fmla="*/ 304 w 381"/>
                    <a:gd name="T31" fmla="*/ 10 h 291"/>
                    <a:gd name="T32" fmla="*/ 288 w 381"/>
                    <a:gd name="T33" fmla="*/ 3 h 291"/>
                    <a:gd name="T34" fmla="*/ 269 w 381"/>
                    <a:gd name="T35" fmla="*/ 0 h 291"/>
                    <a:gd name="T36" fmla="*/ 124 w 381"/>
                    <a:gd name="T37" fmla="*/ 0 h 291"/>
                    <a:gd name="T38" fmla="*/ 103 w 381"/>
                    <a:gd name="T39" fmla="*/ 1 h 291"/>
                    <a:gd name="T40" fmla="*/ 84 w 381"/>
                    <a:gd name="T41" fmla="*/ 5 h 291"/>
                    <a:gd name="T42" fmla="*/ 73 w 381"/>
                    <a:gd name="T43" fmla="*/ 14 h 291"/>
                    <a:gd name="T44" fmla="*/ 68 w 381"/>
                    <a:gd name="T45" fmla="*/ 26 h 291"/>
                    <a:gd name="T46" fmla="*/ 73 w 381"/>
                    <a:gd name="T47" fmla="*/ 40 h 291"/>
                    <a:gd name="T48" fmla="*/ 84 w 381"/>
                    <a:gd name="T49" fmla="*/ 50 h 291"/>
                    <a:gd name="T50" fmla="*/ 103 w 381"/>
                    <a:gd name="T51" fmla="*/ 57 h 291"/>
                    <a:gd name="T52" fmla="*/ 124 w 381"/>
                    <a:gd name="T53" fmla="*/ 61 h 291"/>
                    <a:gd name="T54" fmla="*/ 124 w 381"/>
                    <a:gd name="T55" fmla="*/ 81 h 291"/>
                    <a:gd name="T56" fmla="*/ 124 w 381"/>
                    <a:gd name="T57" fmla="*/ 89 h 291"/>
                    <a:gd name="T58" fmla="*/ 92 w 381"/>
                    <a:gd name="T59" fmla="*/ 91 h 291"/>
                    <a:gd name="T60" fmla="*/ 62 w 381"/>
                    <a:gd name="T61" fmla="*/ 106 h 291"/>
                    <a:gd name="T62" fmla="*/ 32 w 381"/>
                    <a:gd name="T63" fmla="*/ 151 h 291"/>
                    <a:gd name="T64" fmla="*/ 3 w 381"/>
                    <a:gd name="T65" fmla="*/ 241 h 291"/>
                    <a:gd name="T66" fmla="*/ 0 w 381"/>
                    <a:gd name="T67" fmla="*/ 264 h 291"/>
                    <a:gd name="T68" fmla="*/ 7 w 381"/>
                    <a:gd name="T69" fmla="*/ 280 h 291"/>
                    <a:gd name="T70" fmla="*/ 21 w 381"/>
                    <a:gd name="T71" fmla="*/ 288 h 291"/>
                    <a:gd name="T72" fmla="*/ 41 w 381"/>
                    <a:gd name="T73"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1" h="291">
                      <a:moveTo>
                        <a:pt x="340" y="291"/>
                      </a:moveTo>
                      <a:lnTo>
                        <a:pt x="351" y="290"/>
                      </a:lnTo>
                      <a:lnTo>
                        <a:pt x="360" y="288"/>
                      </a:lnTo>
                      <a:lnTo>
                        <a:pt x="368" y="285"/>
                      </a:lnTo>
                      <a:lnTo>
                        <a:pt x="375" y="280"/>
                      </a:lnTo>
                      <a:lnTo>
                        <a:pt x="379" y="272"/>
                      </a:lnTo>
                      <a:lnTo>
                        <a:pt x="381" y="264"/>
                      </a:lnTo>
                      <a:lnTo>
                        <a:pt x="381" y="253"/>
                      </a:lnTo>
                      <a:lnTo>
                        <a:pt x="378" y="241"/>
                      </a:lnTo>
                      <a:lnTo>
                        <a:pt x="364" y="190"/>
                      </a:lnTo>
                      <a:lnTo>
                        <a:pt x="349" y="151"/>
                      </a:lnTo>
                      <a:lnTo>
                        <a:pt x="335" y="124"/>
                      </a:lnTo>
                      <a:lnTo>
                        <a:pt x="319" y="106"/>
                      </a:lnTo>
                      <a:lnTo>
                        <a:pt x="305" y="96"/>
                      </a:lnTo>
                      <a:lnTo>
                        <a:pt x="289" y="91"/>
                      </a:lnTo>
                      <a:lnTo>
                        <a:pt x="274" y="89"/>
                      </a:lnTo>
                      <a:lnTo>
                        <a:pt x="258" y="89"/>
                      </a:lnTo>
                      <a:lnTo>
                        <a:pt x="258" y="87"/>
                      </a:lnTo>
                      <a:lnTo>
                        <a:pt x="258" y="81"/>
                      </a:lnTo>
                      <a:lnTo>
                        <a:pt x="258" y="73"/>
                      </a:lnTo>
                      <a:lnTo>
                        <a:pt x="258" y="61"/>
                      </a:lnTo>
                      <a:lnTo>
                        <a:pt x="269" y="60"/>
                      </a:lnTo>
                      <a:lnTo>
                        <a:pt x="278" y="57"/>
                      </a:lnTo>
                      <a:lnTo>
                        <a:pt x="288" y="54"/>
                      </a:lnTo>
                      <a:lnTo>
                        <a:pt x="297" y="50"/>
                      </a:lnTo>
                      <a:lnTo>
                        <a:pt x="304" y="45"/>
                      </a:lnTo>
                      <a:lnTo>
                        <a:pt x="308" y="40"/>
                      </a:lnTo>
                      <a:lnTo>
                        <a:pt x="311" y="33"/>
                      </a:lnTo>
                      <a:lnTo>
                        <a:pt x="313" y="26"/>
                      </a:lnTo>
                      <a:lnTo>
                        <a:pt x="311" y="19"/>
                      </a:lnTo>
                      <a:lnTo>
                        <a:pt x="308" y="14"/>
                      </a:lnTo>
                      <a:lnTo>
                        <a:pt x="304" y="10"/>
                      </a:lnTo>
                      <a:lnTo>
                        <a:pt x="297" y="5"/>
                      </a:lnTo>
                      <a:lnTo>
                        <a:pt x="288" y="3"/>
                      </a:lnTo>
                      <a:lnTo>
                        <a:pt x="278" y="1"/>
                      </a:lnTo>
                      <a:lnTo>
                        <a:pt x="269" y="0"/>
                      </a:lnTo>
                      <a:lnTo>
                        <a:pt x="258" y="0"/>
                      </a:lnTo>
                      <a:lnTo>
                        <a:pt x="124" y="0"/>
                      </a:lnTo>
                      <a:lnTo>
                        <a:pt x="112" y="0"/>
                      </a:lnTo>
                      <a:lnTo>
                        <a:pt x="103" y="1"/>
                      </a:lnTo>
                      <a:lnTo>
                        <a:pt x="93" y="3"/>
                      </a:lnTo>
                      <a:lnTo>
                        <a:pt x="84" y="5"/>
                      </a:lnTo>
                      <a:lnTo>
                        <a:pt x="78" y="10"/>
                      </a:lnTo>
                      <a:lnTo>
                        <a:pt x="73" y="14"/>
                      </a:lnTo>
                      <a:lnTo>
                        <a:pt x="70" y="19"/>
                      </a:lnTo>
                      <a:lnTo>
                        <a:pt x="68" y="26"/>
                      </a:lnTo>
                      <a:lnTo>
                        <a:pt x="70" y="33"/>
                      </a:lnTo>
                      <a:lnTo>
                        <a:pt x="73" y="40"/>
                      </a:lnTo>
                      <a:lnTo>
                        <a:pt x="78" y="45"/>
                      </a:lnTo>
                      <a:lnTo>
                        <a:pt x="84" y="50"/>
                      </a:lnTo>
                      <a:lnTo>
                        <a:pt x="93" y="54"/>
                      </a:lnTo>
                      <a:lnTo>
                        <a:pt x="103" y="57"/>
                      </a:lnTo>
                      <a:lnTo>
                        <a:pt x="112" y="60"/>
                      </a:lnTo>
                      <a:lnTo>
                        <a:pt x="124" y="61"/>
                      </a:lnTo>
                      <a:lnTo>
                        <a:pt x="124" y="73"/>
                      </a:lnTo>
                      <a:lnTo>
                        <a:pt x="124" y="81"/>
                      </a:lnTo>
                      <a:lnTo>
                        <a:pt x="124" y="87"/>
                      </a:lnTo>
                      <a:lnTo>
                        <a:pt x="124" y="89"/>
                      </a:lnTo>
                      <a:lnTo>
                        <a:pt x="108" y="89"/>
                      </a:lnTo>
                      <a:lnTo>
                        <a:pt x="92" y="91"/>
                      </a:lnTo>
                      <a:lnTo>
                        <a:pt x="76" y="96"/>
                      </a:lnTo>
                      <a:lnTo>
                        <a:pt x="62" y="106"/>
                      </a:lnTo>
                      <a:lnTo>
                        <a:pt x="46" y="124"/>
                      </a:lnTo>
                      <a:lnTo>
                        <a:pt x="32" y="151"/>
                      </a:lnTo>
                      <a:lnTo>
                        <a:pt x="18" y="190"/>
                      </a:lnTo>
                      <a:lnTo>
                        <a:pt x="3" y="241"/>
                      </a:lnTo>
                      <a:lnTo>
                        <a:pt x="0" y="253"/>
                      </a:lnTo>
                      <a:lnTo>
                        <a:pt x="0" y="264"/>
                      </a:lnTo>
                      <a:lnTo>
                        <a:pt x="2" y="272"/>
                      </a:lnTo>
                      <a:lnTo>
                        <a:pt x="7" y="280"/>
                      </a:lnTo>
                      <a:lnTo>
                        <a:pt x="13" y="285"/>
                      </a:lnTo>
                      <a:lnTo>
                        <a:pt x="21" y="288"/>
                      </a:lnTo>
                      <a:lnTo>
                        <a:pt x="30" y="290"/>
                      </a:lnTo>
                      <a:lnTo>
                        <a:pt x="41" y="291"/>
                      </a:lnTo>
                      <a:lnTo>
                        <a:pt x="340" y="291"/>
                      </a:lnTo>
                      <a:close/>
                    </a:path>
                  </a:pathLst>
                </a:custGeom>
                <a:solidFill>
                  <a:srgbClr val="000000"/>
                </a:solidFill>
                <a:ln w="9525">
                  <a:solidFill>
                    <a:srgbClr val="000000"/>
                  </a:solidFill>
                  <a:round/>
                  <a:headEnd/>
                  <a:tailEnd/>
                </a:ln>
              </p:spPr>
              <p:txBody>
                <a:bodyPr/>
                <a:lstStyle/>
                <a:p>
                  <a:endParaRPr lang="en-US"/>
                </a:p>
              </p:txBody>
            </p:sp>
            <p:sp>
              <p:nvSpPr>
                <p:cNvPr id="35" name="Freeform 9">
                  <a:extLst>
                    <a:ext uri="{FF2B5EF4-FFF2-40B4-BE49-F238E27FC236}">
                      <a16:creationId xmlns:a16="http://schemas.microsoft.com/office/drawing/2014/main" id="{3FCE6D2A-78BC-E801-F161-07B3CB768D56}"/>
                    </a:ext>
                  </a:extLst>
                </p:cNvPr>
                <p:cNvSpPr>
                  <a:spLocks/>
                </p:cNvSpPr>
                <p:nvPr/>
              </p:nvSpPr>
              <p:spPr bwMode="auto">
                <a:xfrm>
                  <a:off x="4804" y="8056"/>
                  <a:ext cx="1005" cy="1783"/>
                </a:xfrm>
                <a:custGeom>
                  <a:avLst/>
                  <a:gdLst>
                    <a:gd name="T0" fmla="*/ 2 w 1243"/>
                    <a:gd name="T1" fmla="*/ 1077 h 1080"/>
                    <a:gd name="T2" fmla="*/ 0 w 1243"/>
                    <a:gd name="T3" fmla="*/ 1053 h 1080"/>
                    <a:gd name="T4" fmla="*/ 2 w 1243"/>
                    <a:gd name="T5" fmla="*/ 1006 h 1080"/>
                    <a:gd name="T6" fmla="*/ 13 w 1243"/>
                    <a:gd name="T7" fmla="*/ 940 h 1080"/>
                    <a:gd name="T8" fmla="*/ 38 w 1243"/>
                    <a:gd name="T9" fmla="*/ 857 h 1080"/>
                    <a:gd name="T10" fmla="*/ 84 w 1243"/>
                    <a:gd name="T11" fmla="*/ 758 h 1080"/>
                    <a:gd name="T12" fmla="*/ 153 w 1243"/>
                    <a:gd name="T13" fmla="*/ 647 h 1080"/>
                    <a:gd name="T14" fmla="*/ 253 w 1243"/>
                    <a:gd name="T15" fmla="*/ 528 h 1080"/>
                    <a:gd name="T16" fmla="*/ 384 w 1243"/>
                    <a:gd name="T17" fmla="*/ 405 h 1080"/>
                    <a:gd name="T18" fmla="*/ 529 w 1243"/>
                    <a:gd name="T19" fmla="*/ 299 h 1080"/>
                    <a:gd name="T20" fmla="*/ 684 w 1243"/>
                    <a:gd name="T21" fmla="*/ 211 h 1080"/>
                    <a:gd name="T22" fmla="*/ 837 w 1243"/>
                    <a:gd name="T23" fmla="*/ 139 h 1080"/>
                    <a:gd name="T24" fmla="*/ 978 w 1243"/>
                    <a:gd name="T25" fmla="*/ 82 h 1080"/>
                    <a:gd name="T26" fmla="*/ 1098 w 1243"/>
                    <a:gd name="T27" fmla="*/ 42 h 1080"/>
                    <a:gd name="T28" fmla="*/ 1188 w 1243"/>
                    <a:gd name="T29" fmla="*/ 15 h 1080"/>
                    <a:gd name="T30" fmla="*/ 1237 w 1243"/>
                    <a:gd name="T31" fmla="*/ 2 h 1080"/>
                    <a:gd name="T32" fmla="*/ 1241 w 1243"/>
                    <a:gd name="T33" fmla="*/ 2 h 1080"/>
                    <a:gd name="T34" fmla="*/ 1224 w 1243"/>
                    <a:gd name="T35" fmla="*/ 21 h 1080"/>
                    <a:gd name="T36" fmla="*/ 1180 w 1243"/>
                    <a:gd name="T37" fmla="*/ 62 h 1080"/>
                    <a:gd name="T38" fmla="*/ 1101 w 1243"/>
                    <a:gd name="T39" fmla="*/ 125 h 1080"/>
                    <a:gd name="T40" fmla="*/ 1000 w 1243"/>
                    <a:gd name="T41" fmla="*/ 203 h 1080"/>
                    <a:gd name="T42" fmla="*/ 930 w 1243"/>
                    <a:gd name="T43" fmla="*/ 269 h 1080"/>
                    <a:gd name="T44" fmla="*/ 886 w 1243"/>
                    <a:gd name="T45" fmla="*/ 327 h 1080"/>
                    <a:gd name="T46" fmla="*/ 861 w 1243"/>
                    <a:gd name="T47" fmla="*/ 379 h 1080"/>
                    <a:gd name="T48" fmla="*/ 850 w 1243"/>
                    <a:gd name="T49" fmla="*/ 423 h 1080"/>
                    <a:gd name="T50" fmla="*/ 848 w 1243"/>
                    <a:gd name="T51" fmla="*/ 458 h 1080"/>
                    <a:gd name="T52" fmla="*/ 851 w 1243"/>
                    <a:gd name="T53" fmla="*/ 482 h 1080"/>
                    <a:gd name="T54" fmla="*/ 856 w 1243"/>
                    <a:gd name="T55" fmla="*/ 493 h 1080"/>
                    <a:gd name="T56" fmla="*/ 858 w 1243"/>
                    <a:gd name="T57" fmla="*/ 495 h 1080"/>
                    <a:gd name="T58" fmla="*/ 861 w 1243"/>
                    <a:gd name="T59" fmla="*/ 492 h 1080"/>
                    <a:gd name="T60" fmla="*/ 853 w 1243"/>
                    <a:gd name="T61" fmla="*/ 491 h 1080"/>
                    <a:gd name="T62" fmla="*/ 818 w 1243"/>
                    <a:gd name="T63" fmla="*/ 494 h 1080"/>
                    <a:gd name="T64" fmla="*/ 750 w 1243"/>
                    <a:gd name="T65" fmla="*/ 506 h 1080"/>
                    <a:gd name="T66" fmla="*/ 690 w 1243"/>
                    <a:gd name="T67" fmla="*/ 516 h 1080"/>
                    <a:gd name="T68" fmla="*/ 646 w 1243"/>
                    <a:gd name="T69" fmla="*/ 523 h 1080"/>
                    <a:gd name="T70" fmla="*/ 624 w 1243"/>
                    <a:gd name="T71" fmla="*/ 526 h 1080"/>
                    <a:gd name="T72" fmla="*/ 624 w 1243"/>
                    <a:gd name="T73" fmla="*/ 526 h 1080"/>
                    <a:gd name="T74" fmla="*/ 646 w 1243"/>
                    <a:gd name="T75" fmla="*/ 519 h 1080"/>
                    <a:gd name="T76" fmla="*/ 684 w 1243"/>
                    <a:gd name="T77" fmla="*/ 511 h 1080"/>
                    <a:gd name="T78" fmla="*/ 733 w 1243"/>
                    <a:gd name="T79" fmla="*/ 509 h 1080"/>
                    <a:gd name="T80" fmla="*/ 783 w 1243"/>
                    <a:gd name="T81" fmla="*/ 517 h 1080"/>
                    <a:gd name="T82" fmla="*/ 818 w 1243"/>
                    <a:gd name="T83" fmla="*/ 530 h 1080"/>
                    <a:gd name="T84" fmla="*/ 837 w 1243"/>
                    <a:gd name="T85" fmla="*/ 542 h 1080"/>
                    <a:gd name="T86" fmla="*/ 845 w 1243"/>
                    <a:gd name="T87" fmla="*/ 550 h 1080"/>
                    <a:gd name="T88" fmla="*/ 843 w 1243"/>
                    <a:gd name="T89" fmla="*/ 553 h 1080"/>
                    <a:gd name="T90" fmla="*/ 817 w 1243"/>
                    <a:gd name="T91" fmla="*/ 561 h 1080"/>
                    <a:gd name="T92" fmla="*/ 772 w 1243"/>
                    <a:gd name="T93" fmla="*/ 583 h 1080"/>
                    <a:gd name="T94" fmla="*/ 714 w 1243"/>
                    <a:gd name="T95" fmla="*/ 619 h 1080"/>
                    <a:gd name="T96" fmla="*/ 648 w 1243"/>
                    <a:gd name="T97" fmla="*/ 680 h 1080"/>
                    <a:gd name="T98" fmla="*/ 565 w 1243"/>
                    <a:gd name="T99" fmla="*/ 777 h 1080"/>
                    <a:gd name="T100" fmla="*/ 490 w 1243"/>
                    <a:gd name="T101" fmla="*/ 877 h 1080"/>
                    <a:gd name="T102" fmla="*/ 441 w 1243"/>
                    <a:gd name="T103" fmla="*/ 945 h 1080"/>
                    <a:gd name="T104" fmla="*/ 433 w 1243"/>
                    <a:gd name="T105" fmla="*/ 954 h 1080"/>
                    <a:gd name="T106" fmla="*/ 423 w 1243"/>
                    <a:gd name="T107" fmla="*/ 950 h 1080"/>
                    <a:gd name="T108" fmla="*/ 395 w 1243"/>
                    <a:gd name="T109" fmla="*/ 946 h 1080"/>
                    <a:gd name="T110" fmla="*/ 341 w 1243"/>
                    <a:gd name="T111" fmla="*/ 946 h 1080"/>
                    <a:gd name="T112" fmla="*/ 261 w 1243"/>
                    <a:gd name="T113" fmla="*/ 956 h 1080"/>
                    <a:gd name="T114" fmla="*/ 190 w 1243"/>
                    <a:gd name="T115" fmla="*/ 976 h 1080"/>
                    <a:gd name="T116" fmla="*/ 139 w 1243"/>
                    <a:gd name="T117" fmla="*/ 996 h 1080"/>
                    <a:gd name="T118" fmla="*/ 112 w 1243"/>
                    <a:gd name="T119" fmla="*/ 1010 h 1080"/>
                    <a:gd name="T120" fmla="*/ 43 w 1243"/>
                    <a:gd name="T121" fmla="*/ 1079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3" h="1080">
                      <a:moveTo>
                        <a:pt x="2" y="1080"/>
                      </a:moveTo>
                      <a:lnTo>
                        <a:pt x="2" y="1077"/>
                      </a:lnTo>
                      <a:lnTo>
                        <a:pt x="0" y="1068"/>
                      </a:lnTo>
                      <a:lnTo>
                        <a:pt x="0" y="1053"/>
                      </a:lnTo>
                      <a:lnTo>
                        <a:pt x="0" y="1032"/>
                      </a:lnTo>
                      <a:lnTo>
                        <a:pt x="2" y="1006"/>
                      </a:lnTo>
                      <a:lnTo>
                        <a:pt x="6" y="975"/>
                      </a:lnTo>
                      <a:lnTo>
                        <a:pt x="13" y="940"/>
                      </a:lnTo>
                      <a:lnTo>
                        <a:pt x="24" y="900"/>
                      </a:lnTo>
                      <a:lnTo>
                        <a:pt x="38" y="857"/>
                      </a:lnTo>
                      <a:lnTo>
                        <a:pt x="59" y="809"/>
                      </a:lnTo>
                      <a:lnTo>
                        <a:pt x="84" y="758"/>
                      </a:lnTo>
                      <a:lnTo>
                        <a:pt x="115" y="705"/>
                      </a:lnTo>
                      <a:lnTo>
                        <a:pt x="153" y="647"/>
                      </a:lnTo>
                      <a:lnTo>
                        <a:pt x="199" y="589"/>
                      </a:lnTo>
                      <a:lnTo>
                        <a:pt x="253" y="528"/>
                      </a:lnTo>
                      <a:lnTo>
                        <a:pt x="316" y="464"/>
                      </a:lnTo>
                      <a:lnTo>
                        <a:pt x="384" y="405"/>
                      </a:lnTo>
                      <a:lnTo>
                        <a:pt x="455" y="349"/>
                      </a:lnTo>
                      <a:lnTo>
                        <a:pt x="529" y="299"/>
                      </a:lnTo>
                      <a:lnTo>
                        <a:pt x="607" y="252"/>
                      </a:lnTo>
                      <a:lnTo>
                        <a:pt x="684" y="211"/>
                      </a:lnTo>
                      <a:lnTo>
                        <a:pt x="761" y="172"/>
                      </a:lnTo>
                      <a:lnTo>
                        <a:pt x="837" y="139"/>
                      </a:lnTo>
                      <a:lnTo>
                        <a:pt x="910" y="108"/>
                      </a:lnTo>
                      <a:lnTo>
                        <a:pt x="978" y="82"/>
                      </a:lnTo>
                      <a:lnTo>
                        <a:pt x="1041" y="59"/>
                      </a:lnTo>
                      <a:lnTo>
                        <a:pt x="1098" y="42"/>
                      </a:lnTo>
                      <a:lnTo>
                        <a:pt x="1147" y="26"/>
                      </a:lnTo>
                      <a:lnTo>
                        <a:pt x="1188" y="15"/>
                      </a:lnTo>
                      <a:lnTo>
                        <a:pt x="1218" y="6"/>
                      </a:lnTo>
                      <a:lnTo>
                        <a:pt x="1237" y="2"/>
                      </a:lnTo>
                      <a:lnTo>
                        <a:pt x="1243" y="0"/>
                      </a:lnTo>
                      <a:lnTo>
                        <a:pt x="1241" y="2"/>
                      </a:lnTo>
                      <a:lnTo>
                        <a:pt x="1235" y="9"/>
                      </a:lnTo>
                      <a:lnTo>
                        <a:pt x="1224" y="21"/>
                      </a:lnTo>
                      <a:lnTo>
                        <a:pt x="1207" y="39"/>
                      </a:lnTo>
                      <a:lnTo>
                        <a:pt x="1180" y="62"/>
                      </a:lnTo>
                      <a:lnTo>
                        <a:pt x="1145" y="90"/>
                      </a:lnTo>
                      <a:lnTo>
                        <a:pt x="1101" y="125"/>
                      </a:lnTo>
                      <a:lnTo>
                        <a:pt x="1044" y="168"/>
                      </a:lnTo>
                      <a:lnTo>
                        <a:pt x="1000" y="203"/>
                      </a:lnTo>
                      <a:lnTo>
                        <a:pt x="962" y="237"/>
                      </a:lnTo>
                      <a:lnTo>
                        <a:pt x="930" y="269"/>
                      </a:lnTo>
                      <a:lnTo>
                        <a:pt x="907" y="299"/>
                      </a:lnTo>
                      <a:lnTo>
                        <a:pt x="886" y="327"/>
                      </a:lnTo>
                      <a:lnTo>
                        <a:pt x="872" y="354"/>
                      </a:lnTo>
                      <a:lnTo>
                        <a:pt x="861" y="379"/>
                      </a:lnTo>
                      <a:lnTo>
                        <a:pt x="853" y="402"/>
                      </a:lnTo>
                      <a:lnTo>
                        <a:pt x="850" y="423"/>
                      </a:lnTo>
                      <a:lnTo>
                        <a:pt x="848" y="442"/>
                      </a:lnTo>
                      <a:lnTo>
                        <a:pt x="848" y="458"/>
                      </a:lnTo>
                      <a:lnTo>
                        <a:pt x="850" y="471"/>
                      </a:lnTo>
                      <a:lnTo>
                        <a:pt x="851" y="482"/>
                      </a:lnTo>
                      <a:lnTo>
                        <a:pt x="853" y="489"/>
                      </a:lnTo>
                      <a:lnTo>
                        <a:pt x="856" y="493"/>
                      </a:lnTo>
                      <a:lnTo>
                        <a:pt x="856" y="495"/>
                      </a:lnTo>
                      <a:lnTo>
                        <a:pt x="858" y="495"/>
                      </a:lnTo>
                      <a:lnTo>
                        <a:pt x="859" y="493"/>
                      </a:lnTo>
                      <a:lnTo>
                        <a:pt x="861" y="492"/>
                      </a:lnTo>
                      <a:lnTo>
                        <a:pt x="859" y="491"/>
                      </a:lnTo>
                      <a:lnTo>
                        <a:pt x="853" y="491"/>
                      </a:lnTo>
                      <a:lnTo>
                        <a:pt x="840" y="492"/>
                      </a:lnTo>
                      <a:lnTo>
                        <a:pt x="818" y="494"/>
                      </a:lnTo>
                      <a:lnTo>
                        <a:pt x="787" y="499"/>
                      </a:lnTo>
                      <a:lnTo>
                        <a:pt x="750" y="506"/>
                      </a:lnTo>
                      <a:lnTo>
                        <a:pt x="719" y="511"/>
                      </a:lnTo>
                      <a:lnTo>
                        <a:pt x="690" y="516"/>
                      </a:lnTo>
                      <a:lnTo>
                        <a:pt x="667" y="519"/>
                      </a:lnTo>
                      <a:lnTo>
                        <a:pt x="646" y="523"/>
                      </a:lnTo>
                      <a:lnTo>
                        <a:pt x="632" y="525"/>
                      </a:lnTo>
                      <a:lnTo>
                        <a:pt x="624" y="526"/>
                      </a:lnTo>
                      <a:lnTo>
                        <a:pt x="621" y="528"/>
                      </a:lnTo>
                      <a:lnTo>
                        <a:pt x="624" y="526"/>
                      </a:lnTo>
                      <a:lnTo>
                        <a:pt x="632" y="523"/>
                      </a:lnTo>
                      <a:lnTo>
                        <a:pt x="646" y="519"/>
                      </a:lnTo>
                      <a:lnTo>
                        <a:pt x="663" y="515"/>
                      </a:lnTo>
                      <a:lnTo>
                        <a:pt x="684" y="511"/>
                      </a:lnTo>
                      <a:lnTo>
                        <a:pt x="708" y="509"/>
                      </a:lnTo>
                      <a:lnTo>
                        <a:pt x="733" y="509"/>
                      </a:lnTo>
                      <a:lnTo>
                        <a:pt x="760" y="512"/>
                      </a:lnTo>
                      <a:lnTo>
                        <a:pt x="783" y="517"/>
                      </a:lnTo>
                      <a:lnTo>
                        <a:pt x="804" y="523"/>
                      </a:lnTo>
                      <a:lnTo>
                        <a:pt x="818" y="530"/>
                      </a:lnTo>
                      <a:lnTo>
                        <a:pt x="829" y="536"/>
                      </a:lnTo>
                      <a:lnTo>
                        <a:pt x="837" y="542"/>
                      </a:lnTo>
                      <a:lnTo>
                        <a:pt x="843" y="547"/>
                      </a:lnTo>
                      <a:lnTo>
                        <a:pt x="845" y="550"/>
                      </a:lnTo>
                      <a:lnTo>
                        <a:pt x="847" y="552"/>
                      </a:lnTo>
                      <a:lnTo>
                        <a:pt x="843" y="553"/>
                      </a:lnTo>
                      <a:lnTo>
                        <a:pt x="832" y="556"/>
                      </a:lnTo>
                      <a:lnTo>
                        <a:pt x="817" y="561"/>
                      </a:lnTo>
                      <a:lnTo>
                        <a:pt x="796" y="570"/>
                      </a:lnTo>
                      <a:lnTo>
                        <a:pt x="772" y="583"/>
                      </a:lnTo>
                      <a:lnTo>
                        <a:pt x="744" y="599"/>
                      </a:lnTo>
                      <a:lnTo>
                        <a:pt x="714" y="619"/>
                      </a:lnTo>
                      <a:lnTo>
                        <a:pt x="682" y="645"/>
                      </a:lnTo>
                      <a:lnTo>
                        <a:pt x="648" y="680"/>
                      </a:lnTo>
                      <a:lnTo>
                        <a:pt x="608" y="726"/>
                      </a:lnTo>
                      <a:lnTo>
                        <a:pt x="565" y="777"/>
                      </a:lnTo>
                      <a:lnTo>
                        <a:pt x="526" y="828"/>
                      </a:lnTo>
                      <a:lnTo>
                        <a:pt x="490" y="877"/>
                      </a:lnTo>
                      <a:lnTo>
                        <a:pt x="460" y="917"/>
                      </a:lnTo>
                      <a:lnTo>
                        <a:pt x="441" y="945"/>
                      </a:lnTo>
                      <a:lnTo>
                        <a:pt x="433" y="955"/>
                      </a:lnTo>
                      <a:lnTo>
                        <a:pt x="433" y="954"/>
                      </a:lnTo>
                      <a:lnTo>
                        <a:pt x="430" y="952"/>
                      </a:lnTo>
                      <a:lnTo>
                        <a:pt x="423" y="950"/>
                      </a:lnTo>
                      <a:lnTo>
                        <a:pt x="412" y="948"/>
                      </a:lnTo>
                      <a:lnTo>
                        <a:pt x="395" y="946"/>
                      </a:lnTo>
                      <a:lnTo>
                        <a:pt x="373" y="945"/>
                      </a:lnTo>
                      <a:lnTo>
                        <a:pt x="341" y="946"/>
                      </a:lnTo>
                      <a:lnTo>
                        <a:pt x="302" y="950"/>
                      </a:lnTo>
                      <a:lnTo>
                        <a:pt x="261" y="956"/>
                      </a:lnTo>
                      <a:lnTo>
                        <a:pt x="223" y="965"/>
                      </a:lnTo>
                      <a:lnTo>
                        <a:pt x="190" y="976"/>
                      </a:lnTo>
                      <a:lnTo>
                        <a:pt x="163" y="986"/>
                      </a:lnTo>
                      <a:lnTo>
                        <a:pt x="139" y="996"/>
                      </a:lnTo>
                      <a:lnTo>
                        <a:pt x="123" y="1004"/>
                      </a:lnTo>
                      <a:lnTo>
                        <a:pt x="112" y="1010"/>
                      </a:lnTo>
                      <a:lnTo>
                        <a:pt x="109" y="1012"/>
                      </a:lnTo>
                      <a:lnTo>
                        <a:pt x="43" y="1079"/>
                      </a:lnTo>
                      <a:lnTo>
                        <a:pt x="2" y="1080"/>
                      </a:lnTo>
                      <a:close/>
                    </a:path>
                  </a:pathLst>
                </a:custGeom>
                <a:solidFill>
                  <a:srgbClr val="000000"/>
                </a:solidFill>
                <a:ln w="9525">
                  <a:solidFill>
                    <a:srgbClr val="000000"/>
                  </a:solidFill>
                  <a:round/>
                  <a:headEnd/>
                  <a:tailEnd/>
                </a:ln>
              </p:spPr>
              <p:txBody>
                <a:bodyPr/>
                <a:lstStyle/>
                <a:p>
                  <a:endParaRPr lang="en-US"/>
                </a:p>
              </p:txBody>
            </p:sp>
            <p:sp>
              <p:nvSpPr>
                <p:cNvPr id="36" name="Freeform 10">
                  <a:extLst>
                    <a:ext uri="{FF2B5EF4-FFF2-40B4-BE49-F238E27FC236}">
                      <a16:creationId xmlns:a16="http://schemas.microsoft.com/office/drawing/2014/main" id="{1C6769D4-FAC7-8536-2222-9E254632F207}"/>
                    </a:ext>
                  </a:extLst>
                </p:cNvPr>
                <p:cNvSpPr>
                  <a:spLocks/>
                </p:cNvSpPr>
                <p:nvPr/>
              </p:nvSpPr>
              <p:spPr bwMode="auto">
                <a:xfrm>
                  <a:off x="4818" y="7510"/>
                  <a:ext cx="939" cy="1788"/>
                </a:xfrm>
                <a:custGeom>
                  <a:avLst/>
                  <a:gdLst>
                    <a:gd name="T0" fmla="*/ 16 w 1161"/>
                    <a:gd name="T1" fmla="*/ 1057 h 1083"/>
                    <a:gd name="T2" fmla="*/ 24 w 1161"/>
                    <a:gd name="T3" fmla="*/ 1028 h 1083"/>
                    <a:gd name="T4" fmla="*/ 46 w 1161"/>
                    <a:gd name="T5" fmla="*/ 999 h 1083"/>
                    <a:gd name="T6" fmla="*/ 79 w 1161"/>
                    <a:gd name="T7" fmla="*/ 972 h 1083"/>
                    <a:gd name="T8" fmla="*/ 126 w 1161"/>
                    <a:gd name="T9" fmla="*/ 947 h 1083"/>
                    <a:gd name="T10" fmla="*/ 185 w 1161"/>
                    <a:gd name="T11" fmla="*/ 926 h 1083"/>
                    <a:gd name="T12" fmla="*/ 256 w 1161"/>
                    <a:gd name="T13" fmla="*/ 910 h 1083"/>
                    <a:gd name="T14" fmla="*/ 341 w 1161"/>
                    <a:gd name="T15" fmla="*/ 901 h 1083"/>
                    <a:gd name="T16" fmla="*/ 396 w 1161"/>
                    <a:gd name="T17" fmla="*/ 885 h 1083"/>
                    <a:gd name="T18" fmla="*/ 430 w 1161"/>
                    <a:gd name="T19" fmla="*/ 838 h 1083"/>
                    <a:gd name="T20" fmla="*/ 480 w 1161"/>
                    <a:gd name="T21" fmla="*/ 776 h 1083"/>
                    <a:gd name="T22" fmla="*/ 540 w 1161"/>
                    <a:gd name="T23" fmla="*/ 706 h 1083"/>
                    <a:gd name="T24" fmla="*/ 606 w 1161"/>
                    <a:gd name="T25" fmla="*/ 637 h 1083"/>
                    <a:gd name="T26" fmla="*/ 673 w 1161"/>
                    <a:gd name="T27" fmla="*/ 577 h 1083"/>
                    <a:gd name="T28" fmla="*/ 733 w 1161"/>
                    <a:gd name="T29" fmla="*/ 534 h 1083"/>
                    <a:gd name="T30" fmla="*/ 783 w 1161"/>
                    <a:gd name="T31" fmla="*/ 516 h 1083"/>
                    <a:gd name="T32" fmla="*/ 791 w 1161"/>
                    <a:gd name="T33" fmla="*/ 514 h 1083"/>
                    <a:gd name="T34" fmla="*/ 766 w 1161"/>
                    <a:gd name="T35" fmla="*/ 507 h 1083"/>
                    <a:gd name="T36" fmla="*/ 738 w 1161"/>
                    <a:gd name="T37" fmla="*/ 504 h 1083"/>
                    <a:gd name="T38" fmla="*/ 706 w 1161"/>
                    <a:gd name="T39" fmla="*/ 505 h 1083"/>
                    <a:gd name="T40" fmla="*/ 673 w 1161"/>
                    <a:gd name="T41" fmla="*/ 510 h 1083"/>
                    <a:gd name="T42" fmla="*/ 638 w 1161"/>
                    <a:gd name="T43" fmla="*/ 518 h 1083"/>
                    <a:gd name="T44" fmla="*/ 602 w 1161"/>
                    <a:gd name="T45" fmla="*/ 531 h 1083"/>
                    <a:gd name="T46" fmla="*/ 565 w 1161"/>
                    <a:gd name="T47" fmla="*/ 546 h 1083"/>
                    <a:gd name="T48" fmla="*/ 556 w 1161"/>
                    <a:gd name="T49" fmla="*/ 546 h 1083"/>
                    <a:gd name="T50" fmla="*/ 576 w 1161"/>
                    <a:gd name="T51" fmla="*/ 530 h 1083"/>
                    <a:gd name="T52" fmla="*/ 603 w 1161"/>
                    <a:gd name="T53" fmla="*/ 512 h 1083"/>
                    <a:gd name="T54" fmla="*/ 635 w 1161"/>
                    <a:gd name="T55" fmla="*/ 494 h 1083"/>
                    <a:gd name="T56" fmla="*/ 670 w 1161"/>
                    <a:gd name="T57" fmla="*/ 479 h 1083"/>
                    <a:gd name="T58" fmla="*/ 708 w 1161"/>
                    <a:gd name="T59" fmla="*/ 466 h 1083"/>
                    <a:gd name="T60" fmla="*/ 749 w 1161"/>
                    <a:gd name="T61" fmla="*/ 457 h 1083"/>
                    <a:gd name="T62" fmla="*/ 788 w 1161"/>
                    <a:gd name="T63" fmla="*/ 452 h 1083"/>
                    <a:gd name="T64" fmla="*/ 804 w 1161"/>
                    <a:gd name="T65" fmla="*/ 439 h 1083"/>
                    <a:gd name="T66" fmla="*/ 798 w 1161"/>
                    <a:gd name="T67" fmla="*/ 413 h 1083"/>
                    <a:gd name="T68" fmla="*/ 801 w 1161"/>
                    <a:gd name="T69" fmla="*/ 379 h 1083"/>
                    <a:gd name="T70" fmla="*/ 815 w 1161"/>
                    <a:gd name="T71" fmla="*/ 336 h 1083"/>
                    <a:gd name="T72" fmla="*/ 847 w 1161"/>
                    <a:gd name="T73" fmla="*/ 284 h 1083"/>
                    <a:gd name="T74" fmla="*/ 900 w 1161"/>
                    <a:gd name="T75" fmla="*/ 219 h 1083"/>
                    <a:gd name="T76" fmla="*/ 981 w 1161"/>
                    <a:gd name="T77" fmla="*/ 143 h 1083"/>
                    <a:gd name="T78" fmla="*/ 1091 w 1161"/>
                    <a:gd name="T79" fmla="*/ 51 h 1083"/>
                    <a:gd name="T80" fmla="*/ 1120 w 1161"/>
                    <a:gd name="T81" fmla="*/ 11 h 1083"/>
                    <a:gd name="T82" fmla="*/ 1033 w 1161"/>
                    <a:gd name="T83" fmla="*/ 37 h 1083"/>
                    <a:gd name="T84" fmla="*/ 941 w 1161"/>
                    <a:gd name="T85" fmla="*/ 69 h 1083"/>
                    <a:gd name="T86" fmla="*/ 845 w 1161"/>
                    <a:gd name="T87" fmla="*/ 108 h 1083"/>
                    <a:gd name="T88" fmla="*/ 749 w 1161"/>
                    <a:gd name="T89" fmla="*/ 153 h 1083"/>
                    <a:gd name="T90" fmla="*/ 651 w 1161"/>
                    <a:gd name="T91" fmla="*/ 205 h 1083"/>
                    <a:gd name="T92" fmla="*/ 553 w 1161"/>
                    <a:gd name="T93" fmla="*/ 262 h 1083"/>
                    <a:gd name="T94" fmla="*/ 460 w 1161"/>
                    <a:gd name="T95" fmla="*/ 325 h 1083"/>
                    <a:gd name="T96" fmla="*/ 370 w 1161"/>
                    <a:gd name="T97" fmla="*/ 394 h 1083"/>
                    <a:gd name="T98" fmla="*/ 286 w 1161"/>
                    <a:gd name="T99" fmla="*/ 468 h 1083"/>
                    <a:gd name="T100" fmla="*/ 210 w 1161"/>
                    <a:gd name="T101" fmla="*/ 549 h 1083"/>
                    <a:gd name="T102" fmla="*/ 144 w 1161"/>
                    <a:gd name="T103" fmla="*/ 634 h 1083"/>
                    <a:gd name="T104" fmla="*/ 87 w 1161"/>
                    <a:gd name="T105" fmla="*/ 726 h 1083"/>
                    <a:gd name="T106" fmla="*/ 44 w 1161"/>
                    <a:gd name="T107" fmla="*/ 822 h 1083"/>
                    <a:gd name="T108" fmla="*/ 14 w 1161"/>
                    <a:gd name="T109" fmla="*/ 923 h 1083"/>
                    <a:gd name="T110" fmla="*/ 0 w 1161"/>
                    <a:gd name="T111" fmla="*/ 1028 h 1083"/>
                    <a:gd name="T112" fmla="*/ 17 w 1161"/>
                    <a:gd name="T113" fmla="*/ 1072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1" h="1083">
                      <a:moveTo>
                        <a:pt x="17" y="1072"/>
                      </a:moveTo>
                      <a:lnTo>
                        <a:pt x="16" y="1057"/>
                      </a:lnTo>
                      <a:lnTo>
                        <a:pt x="19" y="1043"/>
                      </a:lnTo>
                      <a:lnTo>
                        <a:pt x="24" y="1028"/>
                      </a:lnTo>
                      <a:lnTo>
                        <a:pt x="33" y="1014"/>
                      </a:lnTo>
                      <a:lnTo>
                        <a:pt x="46" y="999"/>
                      </a:lnTo>
                      <a:lnTo>
                        <a:pt x="60" y="985"/>
                      </a:lnTo>
                      <a:lnTo>
                        <a:pt x="79" y="972"/>
                      </a:lnTo>
                      <a:lnTo>
                        <a:pt x="101" y="958"/>
                      </a:lnTo>
                      <a:lnTo>
                        <a:pt x="126" y="947"/>
                      </a:lnTo>
                      <a:lnTo>
                        <a:pt x="153" y="935"/>
                      </a:lnTo>
                      <a:lnTo>
                        <a:pt x="185" y="926"/>
                      </a:lnTo>
                      <a:lnTo>
                        <a:pt x="220" y="917"/>
                      </a:lnTo>
                      <a:lnTo>
                        <a:pt x="256" y="910"/>
                      </a:lnTo>
                      <a:lnTo>
                        <a:pt x="297" y="905"/>
                      </a:lnTo>
                      <a:lnTo>
                        <a:pt x="341" y="901"/>
                      </a:lnTo>
                      <a:lnTo>
                        <a:pt x="387" y="900"/>
                      </a:lnTo>
                      <a:lnTo>
                        <a:pt x="396" y="885"/>
                      </a:lnTo>
                      <a:lnTo>
                        <a:pt x="411" y="864"/>
                      </a:lnTo>
                      <a:lnTo>
                        <a:pt x="430" y="838"/>
                      </a:lnTo>
                      <a:lnTo>
                        <a:pt x="453" y="808"/>
                      </a:lnTo>
                      <a:lnTo>
                        <a:pt x="480" y="776"/>
                      </a:lnTo>
                      <a:lnTo>
                        <a:pt x="509" y="741"/>
                      </a:lnTo>
                      <a:lnTo>
                        <a:pt x="540" y="706"/>
                      </a:lnTo>
                      <a:lnTo>
                        <a:pt x="573" y="671"/>
                      </a:lnTo>
                      <a:lnTo>
                        <a:pt x="606" y="637"/>
                      </a:lnTo>
                      <a:lnTo>
                        <a:pt x="640" y="605"/>
                      </a:lnTo>
                      <a:lnTo>
                        <a:pt x="673" y="577"/>
                      </a:lnTo>
                      <a:lnTo>
                        <a:pt x="704" y="553"/>
                      </a:lnTo>
                      <a:lnTo>
                        <a:pt x="733" y="534"/>
                      </a:lnTo>
                      <a:lnTo>
                        <a:pt x="760" y="521"/>
                      </a:lnTo>
                      <a:lnTo>
                        <a:pt x="783" y="516"/>
                      </a:lnTo>
                      <a:lnTo>
                        <a:pt x="802" y="519"/>
                      </a:lnTo>
                      <a:lnTo>
                        <a:pt x="791" y="514"/>
                      </a:lnTo>
                      <a:lnTo>
                        <a:pt x="779" y="510"/>
                      </a:lnTo>
                      <a:lnTo>
                        <a:pt x="766" y="507"/>
                      </a:lnTo>
                      <a:lnTo>
                        <a:pt x="752" y="505"/>
                      </a:lnTo>
                      <a:lnTo>
                        <a:pt x="738" y="504"/>
                      </a:lnTo>
                      <a:lnTo>
                        <a:pt x="722" y="504"/>
                      </a:lnTo>
                      <a:lnTo>
                        <a:pt x="706" y="505"/>
                      </a:lnTo>
                      <a:lnTo>
                        <a:pt x="690" y="507"/>
                      </a:lnTo>
                      <a:lnTo>
                        <a:pt x="673" y="510"/>
                      </a:lnTo>
                      <a:lnTo>
                        <a:pt x="655" y="513"/>
                      </a:lnTo>
                      <a:lnTo>
                        <a:pt x="638" y="518"/>
                      </a:lnTo>
                      <a:lnTo>
                        <a:pt x="619" y="524"/>
                      </a:lnTo>
                      <a:lnTo>
                        <a:pt x="602" y="531"/>
                      </a:lnTo>
                      <a:lnTo>
                        <a:pt x="584" y="538"/>
                      </a:lnTo>
                      <a:lnTo>
                        <a:pt x="565" y="546"/>
                      </a:lnTo>
                      <a:lnTo>
                        <a:pt x="548" y="555"/>
                      </a:lnTo>
                      <a:lnTo>
                        <a:pt x="556" y="546"/>
                      </a:lnTo>
                      <a:lnTo>
                        <a:pt x="565" y="538"/>
                      </a:lnTo>
                      <a:lnTo>
                        <a:pt x="576" y="530"/>
                      </a:lnTo>
                      <a:lnTo>
                        <a:pt x="589" y="520"/>
                      </a:lnTo>
                      <a:lnTo>
                        <a:pt x="603" y="512"/>
                      </a:lnTo>
                      <a:lnTo>
                        <a:pt x="619" y="503"/>
                      </a:lnTo>
                      <a:lnTo>
                        <a:pt x="635" y="494"/>
                      </a:lnTo>
                      <a:lnTo>
                        <a:pt x="652" y="487"/>
                      </a:lnTo>
                      <a:lnTo>
                        <a:pt x="670" y="479"/>
                      </a:lnTo>
                      <a:lnTo>
                        <a:pt x="689" y="472"/>
                      </a:lnTo>
                      <a:lnTo>
                        <a:pt x="708" y="466"/>
                      </a:lnTo>
                      <a:lnTo>
                        <a:pt x="728" y="461"/>
                      </a:lnTo>
                      <a:lnTo>
                        <a:pt x="749" y="457"/>
                      </a:lnTo>
                      <a:lnTo>
                        <a:pt x="768" y="454"/>
                      </a:lnTo>
                      <a:lnTo>
                        <a:pt x="788" y="452"/>
                      </a:lnTo>
                      <a:lnTo>
                        <a:pt x="809" y="451"/>
                      </a:lnTo>
                      <a:lnTo>
                        <a:pt x="804" y="439"/>
                      </a:lnTo>
                      <a:lnTo>
                        <a:pt x="801" y="427"/>
                      </a:lnTo>
                      <a:lnTo>
                        <a:pt x="798" y="413"/>
                      </a:lnTo>
                      <a:lnTo>
                        <a:pt x="798" y="397"/>
                      </a:lnTo>
                      <a:lnTo>
                        <a:pt x="801" y="379"/>
                      </a:lnTo>
                      <a:lnTo>
                        <a:pt x="805" y="359"/>
                      </a:lnTo>
                      <a:lnTo>
                        <a:pt x="815" y="336"/>
                      </a:lnTo>
                      <a:lnTo>
                        <a:pt x="829" y="311"/>
                      </a:lnTo>
                      <a:lnTo>
                        <a:pt x="847" y="284"/>
                      </a:lnTo>
                      <a:lnTo>
                        <a:pt x="870" y="254"/>
                      </a:lnTo>
                      <a:lnTo>
                        <a:pt x="900" y="219"/>
                      </a:lnTo>
                      <a:lnTo>
                        <a:pt x="937" y="183"/>
                      </a:lnTo>
                      <a:lnTo>
                        <a:pt x="981" y="143"/>
                      </a:lnTo>
                      <a:lnTo>
                        <a:pt x="1033" y="99"/>
                      </a:lnTo>
                      <a:lnTo>
                        <a:pt x="1091" y="51"/>
                      </a:lnTo>
                      <a:lnTo>
                        <a:pt x="1161" y="0"/>
                      </a:lnTo>
                      <a:lnTo>
                        <a:pt x="1120" y="11"/>
                      </a:lnTo>
                      <a:lnTo>
                        <a:pt x="1077" y="23"/>
                      </a:lnTo>
                      <a:lnTo>
                        <a:pt x="1033" y="37"/>
                      </a:lnTo>
                      <a:lnTo>
                        <a:pt x="987" y="52"/>
                      </a:lnTo>
                      <a:lnTo>
                        <a:pt x="941" y="69"/>
                      </a:lnTo>
                      <a:lnTo>
                        <a:pt x="894" y="88"/>
                      </a:lnTo>
                      <a:lnTo>
                        <a:pt x="845" y="108"/>
                      </a:lnTo>
                      <a:lnTo>
                        <a:pt x="798" y="129"/>
                      </a:lnTo>
                      <a:lnTo>
                        <a:pt x="749" y="153"/>
                      </a:lnTo>
                      <a:lnTo>
                        <a:pt x="700" y="178"/>
                      </a:lnTo>
                      <a:lnTo>
                        <a:pt x="651" y="205"/>
                      </a:lnTo>
                      <a:lnTo>
                        <a:pt x="602" y="233"/>
                      </a:lnTo>
                      <a:lnTo>
                        <a:pt x="553" y="262"/>
                      </a:lnTo>
                      <a:lnTo>
                        <a:pt x="505" y="293"/>
                      </a:lnTo>
                      <a:lnTo>
                        <a:pt x="460" y="325"/>
                      </a:lnTo>
                      <a:lnTo>
                        <a:pt x="414" y="359"/>
                      </a:lnTo>
                      <a:lnTo>
                        <a:pt x="370" y="394"/>
                      </a:lnTo>
                      <a:lnTo>
                        <a:pt x="327" y="431"/>
                      </a:lnTo>
                      <a:lnTo>
                        <a:pt x="286" y="468"/>
                      </a:lnTo>
                      <a:lnTo>
                        <a:pt x="248" y="508"/>
                      </a:lnTo>
                      <a:lnTo>
                        <a:pt x="210" y="549"/>
                      </a:lnTo>
                      <a:lnTo>
                        <a:pt x="175" y="591"/>
                      </a:lnTo>
                      <a:lnTo>
                        <a:pt x="144" y="634"/>
                      </a:lnTo>
                      <a:lnTo>
                        <a:pt x="114" y="679"/>
                      </a:lnTo>
                      <a:lnTo>
                        <a:pt x="87" y="726"/>
                      </a:lnTo>
                      <a:lnTo>
                        <a:pt x="65" y="773"/>
                      </a:lnTo>
                      <a:lnTo>
                        <a:pt x="44" y="822"/>
                      </a:lnTo>
                      <a:lnTo>
                        <a:pt x="27" y="872"/>
                      </a:lnTo>
                      <a:lnTo>
                        <a:pt x="14" y="923"/>
                      </a:lnTo>
                      <a:lnTo>
                        <a:pt x="5" y="975"/>
                      </a:lnTo>
                      <a:lnTo>
                        <a:pt x="0" y="1028"/>
                      </a:lnTo>
                      <a:lnTo>
                        <a:pt x="0" y="1083"/>
                      </a:lnTo>
                      <a:lnTo>
                        <a:pt x="17" y="1072"/>
                      </a:lnTo>
                      <a:close/>
                    </a:path>
                  </a:pathLst>
                </a:custGeom>
                <a:solidFill>
                  <a:srgbClr val="FFE5B2"/>
                </a:solidFill>
                <a:ln w="9525">
                  <a:solidFill>
                    <a:srgbClr val="000000"/>
                  </a:solidFill>
                  <a:round/>
                  <a:headEnd/>
                  <a:tailEnd/>
                </a:ln>
              </p:spPr>
              <p:txBody>
                <a:bodyPr/>
                <a:lstStyle/>
                <a:p>
                  <a:endParaRPr lang="en-US"/>
                </a:p>
              </p:txBody>
            </p:sp>
            <p:pic>
              <p:nvPicPr>
                <p:cNvPr id="37" name="Picture 11">
                  <a:extLst>
                    <a:ext uri="{FF2B5EF4-FFF2-40B4-BE49-F238E27FC236}">
                      <a16:creationId xmlns:a16="http://schemas.microsoft.com/office/drawing/2014/main" id="{2E4E2297-C0E8-E2CB-0F20-F05948BE88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5" y="7644"/>
                  <a:ext cx="1748" cy="14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A384672E-AF0E-587E-9A68-4DD5826FDA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8" y="8943"/>
                  <a:ext cx="2040" cy="14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13">
                  <a:extLst>
                    <a:ext uri="{FF2B5EF4-FFF2-40B4-BE49-F238E27FC236}">
                      <a16:creationId xmlns:a16="http://schemas.microsoft.com/office/drawing/2014/main" id="{AD800F11-9D34-FE2B-6739-815929233C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 y="8491"/>
                  <a:ext cx="2647" cy="1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grpSp>
      <p:grpSp>
        <p:nvGrpSpPr>
          <p:cNvPr id="4" name="Group 3">
            <a:extLst>
              <a:ext uri="{FF2B5EF4-FFF2-40B4-BE49-F238E27FC236}">
                <a16:creationId xmlns:a16="http://schemas.microsoft.com/office/drawing/2014/main" id="{8A07F040-F186-906D-7889-AB7F56FEFF5C}"/>
              </a:ext>
            </a:extLst>
          </p:cNvPr>
          <p:cNvGrpSpPr/>
          <p:nvPr/>
        </p:nvGrpSpPr>
        <p:grpSpPr>
          <a:xfrm>
            <a:off x="11131864" y="5359481"/>
            <a:ext cx="994009" cy="1513703"/>
            <a:chOff x="146736" y="5344297"/>
            <a:chExt cx="994009" cy="1513703"/>
          </a:xfrm>
        </p:grpSpPr>
        <p:pic>
          <p:nvPicPr>
            <p:cNvPr id="2" name="Picture 5">
              <a:extLst>
                <a:ext uri="{FF2B5EF4-FFF2-40B4-BE49-F238E27FC236}">
                  <a16:creationId xmlns:a16="http://schemas.microsoft.com/office/drawing/2014/main" id="{C8998DDC-E65A-410D-CBB7-18E8EDC1342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5771" y="5344297"/>
              <a:ext cx="864974" cy="15137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FB28A24B-82AB-72DA-6374-AC93C35BECD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6736" y="5866260"/>
              <a:ext cx="556395" cy="97369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12">
            <a:extLst>
              <a:ext uri="{FF2B5EF4-FFF2-40B4-BE49-F238E27FC236}">
                <a16:creationId xmlns:a16="http://schemas.microsoft.com/office/drawing/2014/main" id="{84A33C21-6CDC-922E-F3E4-3336CBF7587A}"/>
              </a:ext>
            </a:extLst>
          </p:cNvPr>
          <p:cNvSpPr txBox="1"/>
          <p:nvPr/>
        </p:nvSpPr>
        <p:spPr>
          <a:xfrm>
            <a:off x="630234" y="888273"/>
            <a:ext cx="11176956" cy="3539430"/>
          </a:xfrm>
          <a:prstGeom prst="rect">
            <a:avLst/>
          </a:prstGeom>
          <a:noFill/>
        </p:spPr>
        <p:txBody>
          <a:bodyPr wrap="square" rtlCol="0">
            <a:spAutoFit/>
          </a:bodyPr>
          <a:lstStyle/>
          <a:p>
            <a:pPr algn="just" defTabSz="685800"/>
            <a:r>
              <a:rPr lang="en-US" sz="3200" b="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3. Phẩm chất:</a:t>
            </a:r>
            <a:endParaRPr 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3200">
                <a:latin typeface="Times New Roman" panose="02020603050405020304" pitchFamily="18" charset="0"/>
                <a:cs typeface="Times New Roman" panose="02020603050405020304" pitchFamily="18" charset="0"/>
              </a:rPr>
              <a:t>- Chăm chỉ: thực hiện đầy đủ các hoạt động học tập một cách tự giác, tích cực.</a:t>
            </a:r>
            <a:endParaRPr lang="vi-VN"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Trung thực: thật thà, thẳng thắn trong báo cáo kết quả hoạt động cá nhân và theo nhóm, trong đánh giá và tự đánh giá.</a:t>
            </a:r>
            <a:endParaRPr lang="vi-VN"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Trách nhiệm: hoàn thành đầy đủ, có chất lượng các nhiệm vụ học tập. </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828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Hình ảnh 8"/>
          <p:cNvPicPr>
            <a:picLocks noChangeAspect="1"/>
          </p:cNvPicPr>
          <p:nvPr/>
        </p:nvPicPr>
        <p:blipFill>
          <a:blip r:embed="rId2"/>
          <a:stretch>
            <a:fillRect/>
          </a:stretch>
        </p:blipFill>
        <p:spPr>
          <a:xfrm>
            <a:off x="2967316" y="563057"/>
            <a:ext cx="4177222" cy="4592143"/>
          </a:xfrm>
          <a:prstGeom prst="rect">
            <a:avLst/>
          </a:prstGeom>
          <a:noFill/>
        </p:spPr>
      </p:pic>
      <p:sp>
        <p:nvSpPr>
          <p:cNvPr id="4" name="Hình chữ nhật 9"/>
          <p:cNvSpPr/>
          <p:nvPr/>
        </p:nvSpPr>
        <p:spPr>
          <a:xfrm>
            <a:off x="2925972" y="5524443"/>
            <a:ext cx="6487925" cy="746358"/>
          </a:xfrm>
          <a:prstGeom prst="rect">
            <a:avLst/>
          </a:prstGeom>
          <a:noFill/>
        </p:spPr>
        <p:txBody>
          <a:bodyPr wrap="square" lIns="68580" tIns="34290" rIns="68580" bIns="3429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CÁC HOẠT ĐỘNG</a:t>
            </a:r>
            <a:endParaRPr lang="vi-V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grpSp>
        <p:nvGrpSpPr>
          <p:cNvPr id="5" name="Nhóm 11"/>
          <p:cNvGrpSpPr/>
          <p:nvPr/>
        </p:nvGrpSpPr>
        <p:grpSpPr>
          <a:xfrm>
            <a:off x="2028171" y="2088675"/>
            <a:ext cx="2105068" cy="1061828"/>
            <a:chOff x="1774377" y="1423682"/>
            <a:chExt cx="2806757" cy="1415770"/>
          </a:xfrm>
        </p:grpSpPr>
        <p:sp>
          <p:nvSpPr>
            <p:cNvPr id="6" name="Google Shape;157;p20"/>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sz="2800" dirty="0">
                <a:latin typeface="Times New Roman" panose="02020603050405020304" pitchFamily="18" charset="0"/>
                <a:cs typeface="Times New Roman" panose="02020603050405020304" pitchFamily="18" charset="0"/>
              </a:endParaRPr>
            </a:p>
          </p:txBody>
        </p:sp>
        <p:sp>
          <p:nvSpPr>
            <p:cNvPr id="7" name="Hộp Văn bản 10"/>
            <p:cNvSpPr txBox="1"/>
            <p:nvPr/>
          </p:nvSpPr>
          <p:spPr>
            <a:xfrm>
              <a:off x="2165516" y="2092196"/>
              <a:ext cx="2415618" cy="697626"/>
            </a:xfrm>
            <a:prstGeom prst="rect">
              <a:avLst/>
            </a:prstGeom>
            <a:noFill/>
          </p:spPr>
          <p:txBody>
            <a:bodyPr wrap="none" rtlCol="0">
              <a:spAutoFit/>
            </a:bodyPr>
            <a:lstStyle/>
            <a:p>
              <a:r>
                <a:rPr lang="en-US" sz="2800" b="1">
                  <a:solidFill>
                    <a:srgbClr val="002060"/>
                  </a:solidFill>
                  <a:latin typeface="Times New Roman" panose="02020603050405020304" pitchFamily="18" charset="0"/>
                  <a:cs typeface="Times New Roman" panose="02020603050405020304" pitchFamily="18" charset="0"/>
                </a:rPr>
                <a:t>Khởi động</a:t>
              </a:r>
              <a:endParaRPr lang="en-US" sz="2800" b="1" dirty="0">
                <a:solidFill>
                  <a:srgbClr val="002060"/>
                </a:solidFill>
                <a:latin typeface="Times New Roman" panose="02020603050405020304" pitchFamily="18" charset="0"/>
                <a:cs typeface="Times New Roman" panose="02020603050405020304" pitchFamily="18" charset="0"/>
              </a:endParaRPr>
            </a:p>
          </p:txBody>
        </p:sp>
      </p:grpSp>
      <p:grpSp>
        <p:nvGrpSpPr>
          <p:cNvPr id="8" name="Nhóm 12"/>
          <p:cNvGrpSpPr/>
          <p:nvPr/>
        </p:nvGrpSpPr>
        <p:grpSpPr>
          <a:xfrm>
            <a:off x="7144538" y="1199455"/>
            <a:ext cx="3455871" cy="1581718"/>
            <a:chOff x="5714125" y="780700"/>
            <a:chExt cx="3028822" cy="2108956"/>
          </a:xfrm>
        </p:grpSpPr>
        <p:sp>
          <p:nvSpPr>
            <p:cNvPr id="9" name="Google Shape;157;p20"/>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sz="2800" dirty="0">
                <a:latin typeface="Times New Roman" panose="02020603050405020304" pitchFamily="18" charset="0"/>
                <a:cs typeface="Times New Roman" panose="02020603050405020304" pitchFamily="18" charset="0"/>
              </a:endParaRPr>
            </a:p>
          </p:txBody>
        </p:sp>
        <p:sp>
          <p:nvSpPr>
            <p:cNvPr id="10" name="Hộp Văn bản 29"/>
            <p:cNvSpPr txBox="1"/>
            <p:nvPr/>
          </p:nvSpPr>
          <p:spPr>
            <a:xfrm>
              <a:off x="6094476" y="1042997"/>
              <a:ext cx="2162013" cy="1846659"/>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Hình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thành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kiến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thức</a:t>
              </a:r>
              <a:endParaRPr lang="en-US" sz="2800" b="1" dirty="0">
                <a:solidFill>
                  <a:srgbClr val="002060"/>
                </a:solidFill>
                <a:latin typeface="Times New Roman" panose="02020603050405020304" pitchFamily="18" charset="0"/>
                <a:cs typeface="Times New Roman" panose="02020603050405020304" pitchFamily="18" charset="0"/>
              </a:endParaRPr>
            </a:p>
          </p:txBody>
        </p:sp>
      </p:grpSp>
      <p:grpSp>
        <p:nvGrpSpPr>
          <p:cNvPr id="11" name="Nhóm 14"/>
          <p:cNvGrpSpPr/>
          <p:nvPr/>
        </p:nvGrpSpPr>
        <p:grpSpPr>
          <a:xfrm>
            <a:off x="5970902" y="2936997"/>
            <a:ext cx="3455871" cy="1355562"/>
            <a:chOff x="6997439" y="2348815"/>
            <a:chExt cx="3028822" cy="1807415"/>
          </a:xfrm>
        </p:grpSpPr>
        <p:sp>
          <p:nvSpPr>
            <p:cNvPr id="12" name="Google Shape;157;p20"/>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sz="2800" dirty="0">
                <a:latin typeface="Times New Roman" panose="02020603050405020304" pitchFamily="18" charset="0"/>
                <a:cs typeface="Times New Roman" panose="02020603050405020304" pitchFamily="18" charset="0"/>
              </a:endParaRPr>
            </a:p>
          </p:txBody>
        </p:sp>
        <p:sp>
          <p:nvSpPr>
            <p:cNvPr id="13" name="Hộp Văn bản 31"/>
            <p:cNvSpPr txBox="1"/>
            <p:nvPr/>
          </p:nvSpPr>
          <p:spPr>
            <a:xfrm>
              <a:off x="7522714" y="2884088"/>
              <a:ext cx="2162013" cy="1272142"/>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Luyện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tập</a:t>
              </a:r>
              <a:endParaRPr lang="en-US" sz="2800" b="1" dirty="0">
                <a:solidFill>
                  <a:srgbClr val="002060"/>
                </a:solidFill>
                <a:latin typeface="Times New Roman" panose="02020603050405020304" pitchFamily="18" charset="0"/>
                <a:cs typeface="Times New Roman" panose="02020603050405020304" pitchFamily="18" charset="0"/>
              </a:endParaRPr>
            </a:p>
          </p:txBody>
        </p:sp>
      </p:grpSp>
      <p:sp>
        <p:nvSpPr>
          <p:cNvPr id="14" name="Google Shape;162;p20"/>
          <p:cNvSpPr/>
          <p:nvPr/>
        </p:nvSpPr>
        <p:spPr>
          <a:xfrm>
            <a:off x="3978778" y="2940129"/>
            <a:ext cx="1707508" cy="903298"/>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sz="2800">
              <a:latin typeface="Times New Roman" panose="02020603050405020304" pitchFamily="18" charset="0"/>
              <a:cs typeface="Times New Roman" panose="02020603050405020304" pitchFamily="18" charset="0"/>
            </a:endParaRPr>
          </a:p>
        </p:txBody>
      </p:sp>
      <p:grpSp>
        <p:nvGrpSpPr>
          <p:cNvPr id="15" name="Nhóm 13"/>
          <p:cNvGrpSpPr/>
          <p:nvPr/>
        </p:nvGrpSpPr>
        <p:grpSpPr>
          <a:xfrm>
            <a:off x="8000958" y="4190465"/>
            <a:ext cx="3455871" cy="1255849"/>
            <a:chOff x="6997439" y="2348815"/>
            <a:chExt cx="3028822" cy="1674463"/>
          </a:xfrm>
        </p:grpSpPr>
        <p:sp>
          <p:nvSpPr>
            <p:cNvPr id="16" name="Google Shape;157;p20"/>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sz="2800" dirty="0">
                <a:latin typeface="Times New Roman" panose="02020603050405020304" pitchFamily="18" charset="0"/>
                <a:cs typeface="Times New Roman" panose="02020603050405020304" pitchFamily="18" charset="0"/>
              </a:endParaRPr>
            </a:p>
          </p:txBody>
        </p:sp>
        <p:sp>
          <p:nvSpPr>
            <p:cNvPr id="17" name="Hộp Văn bản 17"/>
            <p:cNvSpPr txBox="1"/>
            <p:nvPr/>
          </p:nvSpPr>
          <p:spPr>
            <a:xfrm>
              <a:off x="7540034" y="2751137"/>
              <a:ext cx="2162013" cy="1272141"/>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Vận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dụng</a:t>
              </a:r>
              <a:r>
                <a:rPr lang="en-US" sz="2800" b="1" dirty="0">
                  <a:solidFill>
                    <a:srgbClr val="002060"/>
                  </a:solidFill>
                  <a:latin typeface="Times New Roman" panose="02020603050405020304" pitchFamily="18" charset="0"/>
                  <a:cs typeface="Times New Roman" panose="02020603050405020304" pitchFamily="18" charset="0"/>
                </a:rPr>
                <a:t> </a:t>
              </a:r>
            </a:p>
          </p:txBody>
        </p:sp>
      </p:gr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175</TotalTime>
  <Words>1295</Words>
  <Application>Microsoft Office PowerPoint</Application>
  <PresentationFormat>Widescreen</PresentationFormat>
  <Paragraphs>178</Paragraphs>
  <Slides>28</Slides>
  <Notes>5</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5" baseType="lpstr">
      <vt:lpstr>Arial</vt:lpstr>
      <vt:lpstr>Calibri</vt:lpstr>
      <vt:lpstr>Calibri Light</vt:lpstr>
      <vt:lpstr>Times New Roman</vt:lpstr>
      <vt:lpstr>Office Theme</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NHÓM ZALO TOÁN THCS CÁNH DIỀU</cp:lastModifiedBy>
  <cp:revision>75</cp:revision>
  <dcterms:created xsi:type="dcterms:W3CDTF">2006-08-16T00:00:00Z</dcterms:created>
  <dcterms:modified xsi:type="dcterms:W3CDTF">2023-07-19T08:57:30Z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5660E3BB968C418697FE8D9861448520</vt:lpwstr>
  </property>
  <property fmtid="{D5CDD505-2E9C-101B-9397-08002B2CF9AE}" pid="3" name="KSOProductBuildVer">
    <vt:lpwstr>1033-11.2.0.11537</vt:lpwstr>
  </property>
</Properties>
</file>