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258" r:id="rId3"/>
    <p:sldId id="1169" r:id="rId4"/>
    <p:sldId id="1170" r:id="rId5"/>
    <p:sldId id="1171" r:id="rId6"/>
    <p:sldId id="301" r:id="rId7"/>
    <p:sldId id="1173" r:id="rId8"/>
    <p:sldId id="1174" r:id="rId9"/>
    <p:sldId id="280" r:id="rId10"/>
    <p:sldId id="1168" r:id="rId11"/>
    <p:sldId id="292" r:id="rId12"/>
    <p:sldId id="256" r:id="rId13"/>
    <p:sldId id="304" r:id="rId14"/>
    <p:sldId id="1196" r:id="rId15"/>
    <p:sldId id="312" r:id="rId16"/>
    <p:sldId id="1175" r:id="rId17"/>
    <p:sldId id="1176" r:id="rId18"/>
    <p:sldId id="1177" r:id="rId19"/>
    <p:sldId id="305" r:id="rId20"/>
    <p:sldId id="306" r:id="rId21"/>
    <p:sldId id="1178" r:id="rId22"/>
    <p:sldId id="297" r:id="rId23"/>
    <p:sldId id="1179" r:id="rId24"/>
    <p:sldId id="307" r:id="rId25"/>
    <p:sldId id="298" r:id="rId26"/>
    <p:sldId id="315" r:id="rId27"/>
    <p:sldId id="1181" r:id="rId28"/>
    <p:sldId id="1180" r:id="rId29"/>
    <p:sldId id="300" r:id="rId30"/>
    <p:sldId id="283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296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Lê Gia Hân" initials="TLGH" lastIdx="1" clrIdx="0">
    <p:extLst>
      <p:ext uri="{19B8F6BF-5375-455C-9EA6-DF929625EA0E}">
        <p15:presenceInfo xmlns:p15="http://schemas.microsoft.com/office/powerpoint/2012/main" userId="S::6239115629@kontum.itrithuc.vn::e91f8482-05b0-4f86-b6e0-dc0ac2587045" providerId="AD"/>
      </p:ext>
    </p:extLst>
  </p:cmAuthor>
  <p:cmAuthor id="2" name="Trần Thanh  Hải" initials="TTH" lastIdx="2" clrIdx="1">
    <p:extLst>
      <p:ext uri="{19B8F6BF-5375-455C-9EA6-DF929625EA0E}">
        <p15:presenceInfo xmlns:p15="http://schemas.microsoft.com/office/powerpoint/2012/main" userId="S::6202662637@kontum.itrithuc.vn::24234cce-4500-43b2-9408-78699c30cd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FF"/>
    <a:srgbClr val="009900"/>
    <a:srgbClr val="D13330"/>
    <a:srgbClr val="2A3D52"/>
    <a:srgbClr val="1251A4"/>
    <a:srgbClr val="56FF01"/>
    <a:srgbClr val="45D000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89251" autoAdjust="0"/>
  </p:normalViewPr>
  <p:slideViewPr>
    <p:cSldViewPr snapToGrid="0">
      <p:cViewPr varScale="1">
        <p:scale>
          <a:sx n="70" d="100"/>
          <a:sy n="70" d="100"/>
        </p:scale>
        <p:origin x="630" y="48"/>
      </p:cViewPr>
      <p:guideLst>
        <p:guide orient="horz" pos="2064"/>
        <p:guide pos="3840"/>
        <p:guide orient="horz" pos="4296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4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image" Target="../media/image120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12" Type="http://schemas.openxmlformats.org/officeDocument/2006/relationships/image" Target="../media/image119.wmf"/><Relationship Id="rId2" Type="http://schemas.openxmlformats.org/officeDocument/2006/relationships/image" Target="../media/image109.wmf"/><Relationship Id="rId16" Type="http://schemas.openxmlformats.org/officeDocument/2006/relationships/image" Target="../media/image123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5" Type="http://schemas.openxmlformats.org/officeDocument/2006/relationships/image" Target="../media/image12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Relationship Id="rId1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image" Target="../media/image129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12" Type="http://schemas.openxmlformats.org/officeDocument/2006/relationships/image" Target="../media/image128.wmf"/><Relationship Id="rId2" Type="http://schemas.openxmlformats.org/officeDocument/2006/relationships/image" Target="../media/image109.wmf"/><Relationship Id="rId16" Type="http://schemas.openxmlformats.org/officeDocument/2006/relationships/image" Target="../media/image132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11" Type="http://schemas.openxmlformats.org/officeDocument/2006/relationships/image" Target="../media/image127.wmf"/><Relationship Id="rId5" Type="http://schemas.openxmlformats.org/officeDocument/2006/relationships/image" Target="../media/image112.wmf"/><Relationship Id="rId15" Type="http://schemas.openxmlformats.org/officeDocument/2006/relationships/image" Target="../media/image131.wmf"/><Relationship Id="rId10" Type="http://schemas.openxmlformats.org/officeDocument/2006/relationships/image" Target="../media/image126.wmf"/><Relationship Id="rId4" Type="http://schemas.openxmlformats.org/officeDocument/2006/relationships/image" Target="../media/image111.wmf"/><Relationship Id="rId9" Type="http://schemas.openxmlformats.org/officeDocument/2006/relationships/image" Target="../media/image125.wmf"/><Relationship Id="rId14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4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3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05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ko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MT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ko</a:t>
            </a:r>
            <a:r>
              <a:rPr lang="en-US" altLang="zh-CN" baseline="0" dirty="0"/>
              <a:t> ạ?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5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08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X </a:t>
            </a:r>
            <a:r>
              <a:rPr lang="en-US" altLang="zh-CN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Mt 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5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4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88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629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4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697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1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807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0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hệ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Mt </a:t>
            </a:r>
            <a:r>
              <a:rPr lang="en-US" altLang="zh-CN" baseline="0" dirty="0" err="1"/>
              <a:t>chứ</a:t>
            </a:r>
            <a:r>
              <a:rPr lang="en-US" altLang="zh-CN" baseline="0" dirty="0"/>
              <a:t> ạ?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1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hệ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Mt </a:t>
            </a:r>
            <a:r>
              <a:rPr lang="en-US" altLang="zh-CN" baseline="0" dirty="0" err="1"/>
              <a:t>chứ</a:t>
            </a:r>
            <a:r>
              <a:rPr lang="en-US" altLang="zh-CN" baseline="0" dirty="0"/>
              <a:t> ạ?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58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70.wmf"/><Relationship Id="rId18" Type="http://schemas.openxmlformats.org/officeDocument/2006/relationships/oleObject" Target="../embeddings/oleObject3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7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9.emf"/><Relationship Id="rId5" Type="http://schemas.openxmlformats.org/officeDocument/2006/relationships/image" Target="../media/image75.png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73.wmf"/><Relationship Id="rId4" Type="http://schemas.openxmlformats.org/officeDocument/2006/relationships/image" Target="../media/image74.png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8.wmf"/><Relationship Id="rId4" Type="http://schemas.openxmlformats.org/officeDocument/2006/relationships/image" Target="../media/image80.png"/><Relationship Id="rId9" Type="http://schemas.openxmlformats.org/officeDocument/2006/relationships/oleObject" Target="../embeddings/oleObject3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85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4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85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4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8.wmf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8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3.wmf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92.wmf"/><Relationship Id="rId10" Type="http://schemas.openxmlformats.org/officeDocument/2006/relationships/image" Target="../media/image94.wmf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9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01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8.w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00.wmf"/><Relationship Id="rId5" Type="http://schemas.openxmlformats.org/officeDocument/2006/relationships/image" Target="../media/image97.wmf"/><Relationship Id="rId15" Type="http://schemas.openxmlformats.org/officeDocument/2006/relationships/image" Target="../media/image102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99.wmf"/><Relationship Id="rId14" Type="http://schemas.openxmlformats.org/officeDocument/2006/relationships/oleObject" Target="../embeddings/oleObject6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04.wmf"/><Relationship Id="rId18" Type="http://schemas.openxmlformats.org/officeDocument/2006/relationships/image" Target="../media/image1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png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0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png"/><Relationship Id="rId11" Type="http://schemas.openxmlformats.org/officeDocument/2006/relationships/image" Target="../media/image103.wmf"/><Relationship Id="rId5" Type="http://schemas.openxmlformats.org/officeDocument/2006/relationships/image" Target="../media/image60.png"/><Relationship Id="rId15" Type="http://schemas.openxmlformats.org/officeDocument/2006/relationships/image" Target="../media/image105.wmf"/><Relationship Id="rId10" Type="http://schemas.openxmlformats.org/officeDocument/2006/relationships/oleObject" Target="../embeddings/oleObject67.bin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wmf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82.bin"/><Relationship Id="rId3" Type="http://schemas.openxmlformats.org/officeDocument/2006/relationships/image" Target="../media/image124.png"/><Relationship Id="rId21" Type="http://schemas.openxmlformats.org/officeDocument/2006/relationships/image" Target="../media/image116.wmf"/><Relationship Id="rId34" Type="http://schemas.openxmlformats.org/officeDocument/2006/relationships/oleObject" Target="../embeddings/oleObject86.bin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114.wmf"/><Relationship Id="rId25" Type="http://schemas.openxmlformats.org/officeDocument/2006/relationships/image" Target="../media/image118.wmf"/><Relationship Id="rId33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79.bin"/><Relationship Id="rId29" Type="http://schemas.openxmlformats.org/officeDocument/2006/relationships/image" Target="../media/image120.w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111.wmf"/><Relationship Id="rId24" Type="http://schemas.openxmlformats.org/officeDocument/2006/relationships/oleObject" Target="../embeddings/oleObject81.bin"/><Relationship Id="rId32" Type="http://schemas.openxmlformats.org/officeDocument/2006/relationships/oleObject" Target="../embeddings/oleObject85.bin"/><Relationship Id="rId5" Type="http://schemas.openxmlformats.org/officeDocument/2006/relationships/image" Target="../media/image108.wmf"/><Relationship Id="rId15" Type="http://schemas.openxmlformats.org/officeDocument/2006/relationships/image" Target="../media/image113.wmf"/><Relationship Id="rId23" Type="http://schemas.openxmlformats.org/officeDocument/2006/relationships/image" Target="../media/image117.wmf"/><Relationship Id="rId28" Type="http://schemas.openxmlformats.org/officeDocument/2006/relationships/oleObject" Target="../embeddings/oleObject83.bin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115.wmf"/><Relationship Id="rId31" Type="http://schemas.openxmlformats.org/officeDocument/2006/relationships/image" Target="../media/image121.w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76.bin"/><Relationship Id="rId22" Type="http://schemas.openxmlformats.org/officeDocument/2006/relationships/oleObject" Target="../embeddings/oleObject80.bin"/><Relationship Id="rId27" Type="http://schemas.openxmlformats.org/officeDocument/2006/relationships/image" Target="../media/image119.wmf"/><Relationship Id="rId30" Type="http://schemas.openxmlformats.org/officeDocument/2006/relationships/oleObject" Target="../embeddings/oleObject84.bin"/><Relationship Id="rId35" Type="http://schemas.openxmlformats.org/officeDocument/2006/relationships/image" Target="../media/image123.wmf"/><Relationship Id="rId8" Type="http://schemas.openxmlformats.org/officeDocument/2006/relationships/oleObject" Target="../embeddings/oleObject73.bin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wmf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90.bin"/><Relationship Id="rId3" Type="http://schemas.openxmlformats.org/officeDocument/2006/relationships/image" Target="../media/image124.png"/><Relationship Id="rId21" Type="http://schemas.openxmlformats.org/officeDocument/2006/relationships/image" Target="../media/image125.wmf"/><Relationship Id="rId34" Type="http://schemas.openxmlformats.org/officeDocument/2006/relationships/oleObject" Target="../embeddings/oleObject94.bin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114.wmf"/><Relationship Id="rId25" Type="http://schemas.openxmlformats.org/officeDocument/2006/relationships/image" Target="../media/image127.wmf"/><Relationship Id="rId33" Type="http://schemas.openxmlformats.org/officeDocument/2006/relationships/image" Target="../media/image13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87.bin"/><Relationship Id="rId29" Type="http://schemas.openxmlformats.org/officeDocument/2006/relationships/image" Target="../media/image129.wmf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111.wmf"/><Relationship Id="rId24" Type="http://schemas.openxmlformats.org/officeDocument/2006/relationships/oleObject" Target="../embeddings/oleObject89.bin"/><Relationship Id="rId32" Type="http://schemas.openxmlformats.org/officeDocument/2006/relationships/oleObject" Target="../embeddings/oleObject93.bin"/><Relationship Id="rId5" Type="http://schemas.openxmlformats.org/officeDocument/2006/relationships/image" Target="../media/image108.wmf"/><Relationship Id="rId15" Type="http://schemas.openxmlformats.org/officeDocument/2006/relationships/image" Target="../media/image113.wmf"/><Relationship Id="rId23" Type="http://schemas.openxmlformats.org/officeDocument/2006/relationships/image" Target="../media/image126.wmf"/><Relationship Id="rId28" Type="http://schemas.openxmlformats.org/officeDocument/2006/relationships/oleObject" Target="../embeddings/oleObject91.bin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115.wmf"/><Relationship Id="rId31" Type="http://schemas.openxmlformats.org/officeDocument/2006/relationships/image" Target="../media/image130.w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76.bin"/><Relationship Id="rId22" Type="http://schemas.openxmlformats.org/officeDocument/2006/relationships/oleObject" Target="../embeddings/oleObject88.bin"/><Relationship Id="rId27" Type="http://schemas.openxmlformats.org/officeDocument/2006/relationships/image" Target="../media/image128.wmf"/><Relationship Id="rId30" Type="http://schemas.openxmlformats.org/officeDocument/2006/relationships/oleObject" Target="../embeddings/oleObject92.bin"/><Relationship Id="rId35" Type="http://schemas.openxmlformats.org/officeDocument/2006/relationships/image" Target="../media/image132.wmf"/><Relationship Id="rId8" Type="http://schemas.openxmlformats.org/officeDocument/2006/relationships/oleObject" Target="../embeddings/oleObject7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jpeg"/><Relationship Id="rId18" Type="http://schemas.openxmlformats.org/officeDocument/2006/relationships/oleObject" Target="../embeddings/oleObject1.bin"/><Relationship Id="rId3" Type="http://schemas.openxmlformats.org/officeDocument/2006/relationships/audio" Target="../media/media3.wav"/><Relationship Id="rId21" Type="http://schemas.openxmlformats.org/officeDocument/2006/relationships/image" Target="../media/image17.wmf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5" Type="http://schemas.openxmlformats.org/officeDocument/2006/relationships/image" Target="../media/image19.wmf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oleObject" Target="../embeddings/oleObject4.bin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image" Target="../media/image18.wmf"/><Relationship Id="rId10" Type="http://schemas.openxmlformats.org/officeDocument/2006/relationships/image" Target="../media/image22.png"/><Relationship Id="rId19" Type="http://schemas.openxmlformats.org/officeDocument/2006/relationships/image" Target="../media/image16.wmf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6.wdp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3" Type="http://schemas.openxmlformats.org/officeDocument/2006/relationships/audio" Target="../media/media3.wav"/><Relationship Id="rId21" Type="http://schemas.openxmlformats.org/officeDocument/2006/relationships/image" Target="../media/image27.wmf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5" Type="http://schemas.openxmlformats.org/officeDocument/2006/relationships/image" Target="../media/image29.wmf"/><Relationship Id="rId2" Type="http://schemas.microsoft.com/office/2007/relationships/media" Target="../media/media3.wav"/><Relationship Id="rId16" Type="http://schemas.microsoft.com/office/2007/relationships/hdphoto" Target="../media/hdphoto4.wdp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24" Type="http://schemas.openxmlformats.org/officeDocument/2006/relationships/oleObject" Target="../embeddings/oleObject8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3.jpeg"/><Relationship Id="rId23" Type="http://schemas.openxmlformats.org/officeDocument/2006/relationships/image" Target="../media/image28.wmf"/><Relationship Id="rId28" Type="http://schemas.openxmlformats.org/officeDocument/2006/relationships/image" Target="../media/image25.png"/><Relationship Id="rId10" Type="http://schemas.openxmlformats.org/officeDocument/2006/relationships/image" Target="../media/image32.png"/><Relationship Id="rId19" Type="http://schemas.openxmlformats.org/officeDocument/2006/relationships/image" Target="../media/image26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Relationship Id="rId14" Type="http://schemas.openxmlformats.org/officeDocument/2006/relationships/image" Target="../media/image13.png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3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9.wdp"/><Relationship Id="rId18" Type="http://schemas.microsoft.com/office/2007/relationships/hdphoto" Target="../media/hdphoto4.wdp"/><Relationship Id="rId26" Type="http://schemas.openxmlformats.org/officeDocument/2006/relationships/image" Target="../media/image36.w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17" Type="http://schemas.openxmlformats.org/officeDocument/2006/relationships/image" Target="../media/image23.jpeg"/><Relationship Id="rId25" Type="http://schemas.openxmlformats.org/officeDocument/2006/relationships/oleObject" Target="../embeddings/oleObject12.bin"/><Relationship Id="rId2" Type="http://schemas.microsoft.com/office/2007/relationships/media" Target="../media/media3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microsoft.com/office/2007/relationships/hdphoto" Target="../media/hdphoto8.wdp"/><Relationship Id="rId24" Type="http://schemas.openxmlformats.org/officeDocument/2006/relationships/image" Target="../media/image35.wmf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7.wmf"/><Relationship Id="rId10" Type="http://schemas.openxmlformats.org/officeDocument/2006/relationships/image" Target="../media/image41.png"/><Relationship Id="rId19" Type="http://schemas.openxmlformats.org/officeDocument/2006/relationships/image" Target="../media/image24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43.png"/><Relationship Id="rId22" Type="http://schemas.openxmlformats.org/officeDocument/2006/relationships/image" Target="../media/image34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.png"/><Relationship Id="rId18" Type="http://schemas.openxmlformats.org/officeDocument/2006/relationships/oleObject" Target="../embeddings/oleObject17.bin"/><Relationship Id="rId26" Type="http://schemas.openxmlformats.org/officeDocument/2006/relationships/image" Target="../media/image25.png"/><Relationship Id="rId3" Type="http://schemas.openxmlformats.org/officeDocument/2006/relationships/audio" Target="../media/media3.wav"/><Relationship Id="rId21" Type="http://schemas.openxmlformats.org/officeDocument/2006/relationships/image" Target="../media/image47.emf"/><Relationship Id="rId7" Type="http://schemas.openxmlformats.org/officeDocument/2006/relationships/image" Target="../media/image50.jpeg"/><Relationship Id="rId12" Type="http://schemas.microsoft.com/office/2007/relationships/hdphoto" Target="../media/hdphoto4.wdp"/><Relationship Id="rId17" Type="http://schemas.openxmlformats.org/officeDocument/2006/relationships/image" Target="../media/image45.wmf"/><Relationship Id="rId25" Type="http://schemas.openxmlformats.org/officeDocument/2006/relationships/image" Target="../media/image49.emf"/><Relationship Id="rId2" Type="http://schemas.microsoft.com/office/2007/relationships/media" Target="../media/media3.wav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23.jpeg"/><Relationship Id="rId24" Type="http://schemas.openxmlformats.org/officeDocument/2006/relationships/oleObject" Target="../embeddings/oleObject20.bin"/><Relationship Id="rId5" Type="http://schemas.openxmlformats.org/officeDocument/2006/relationships/audio" Target="../media/audio1.wav"/><Relationship Id="rId15" Type="http://schemas.openxmlformats.org/officeDocument/2006/relationships/image" Target="../media/image44.wmf"/><Relationship Id="rId23" Type="http://schemas.openxmlformats.org/officeDocument/2006/relationships/image" Target="../media/image48.emf"/><Relationship Id="rId10" Type="http://schemas.openxmlformats.org/officeDocument/2006/relationships/image" Target="../media/image13.png"/><Relationship Id="rId19" Type="http://schemas.openxmlformats.org/officeDocument/2006/relationships/image" Target="../media/image46.emf"/><Relationship Id="rId4" Type="http://schemas.openxmlformats.org/officeDocument/2006/relationships/slideLayout" Target="../slideLayouts/slideLayout1.xml"/><Relationship Id="rId9" Type="http://schemas.microsoft.com/office/2007/relationships/hdphoto" Target="../media/hdphoto11.wdp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3.jpeg"/><Relationship Id="rId18" Type="http://schemas.openxmlformats.org/officeDocument/2006/relationships/image" Target="../media/image52.e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56.jpeg"/><Relationship Id="rId12" Type="http://schemas.openxmlformats.org/officeDocument/2006/relationships/image" Target="../media/image59.png"/><Relationship Id="rId17" Type="http://schemas.openxmlformats.org/officeDocument/2006/relationships/oleObject" Target="../embeddings/oleObject21.bin"/><Relationship Id="rId25" Type="http://schemas.openxmlformats.org/officeDocument/2006/relationships/image" Target="../media/image25.png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11" Type="http://schemas.microsoft.com/office/2007/relationships/hdphoto" Target="../media/hdphoto13.wdp"/><Relationship Id="rId24" Type="http://schemas.openxmlformats.org/officeDocument/2006/relationships/image" Target="../media/image55.emf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oleObject" Target="../embeddings/oleObject24.bin"/><Relationship Id="rId10" Type="http://schemas.openxmlformats.org/officeDocument/2006/relationships/image" Target="../media/image58.png"/><Relationship Id="rId19" Type="http://schemas.openxmlformats.org/officeDocument/2006/relationships/oleObject" Target="../embeddings/oleObject22.bin"/><Relationship Id="rId4" Type="http://schemas.openxmlformats.org/officeDocument/2006/relationships/slideLayout" Target="../slideLayouts/slideLayout1.xml"/><Relationship Id="rId9" Type="http://schemas.microsoft.com/office/2007/relationships/hdphoto" Target="../media/hdphoto12.wdp"/><Relationship Id="rId14" Type="http://schemas.microsoft.com/office/2007/relationships/hdphoto" Target="../media/hdphoto4.wdp"/><Relationship Id="rId22" Type="http://schemas.openxmlformats.org/officeDocument/2006/relationships/image" Target="../media/image5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3" y="1015937"/>
            <a:ext cx="896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6688626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8  		 GV: …………………….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1CC814-298B-5543-117A-7A97D8393213}"/>
              </a:ext>
            </a:extLst>
          </p:cNvPr>
          <p:cNvSpPr txBox="1"/>
          <p:nvPr/>
        </p:nvSpPr>
        <p:spPr>
          <a:xfrm>
            <a:off x="2649476" y="395329"/>
            <a:ext cx="729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/>
          <p:cNvSpPr/>
          <p:nvPr/>
        </p:nvSpPr>
        <p:spPr>
          <a:xfrm>
            <a:off x="7642449" y="1636354"/>
            <a:ext cx="4174413" cy="3915966"/>
          </a:xfrm>
          <a:prstGeom prst="round2Diag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26BC4-595F-A8B5-3EBF-B70E268C2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599" y="2000767"/>
            <a:ext cx="6995886" cy="1593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949F4-840E-5669-B548-04317417D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598" y="3830637"/>
            <a:ext cx="6995885" cy="14746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735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1" y="983815"/>
            <a:ext cx="92547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3231232" y="3255814"/>
            <a:ext cx="659885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		 GV: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04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58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1" y="1116106"/>
            <a:ext cx="5774588" cy="4666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4" y="5818079"/>
            <a:ext cx="2439742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4400531"/>
            <a:ext cx="2343136" cy="20305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5" y="4456089"/>
            <a:ext cx="1048141" cy="1650548"/>
          </a:xfrm>
          <a:prstGeom prst="rect">
            <a:avLst/>
          </a:prstGeom>
        </p:spPr>
      </p:pic>
      <p:sp>
        <p:nvSpPr>
          <p:cNvPr id="15" name="Freeform 10"/>
          <p:cNvSpPr>
            <a:spLocks/>
          </p:cNvSpPr>
          <p:nvPr/>
        </p:nvSpPr>
        <p:spPr bwMode="auto">
          <a:xfrm>
            <a:off x="6085305" y="2217513"/>
            <a:ext cx="894141" cy="748148"/>
          </a:xfrm>
          <a:custGeom>
            <a:avLst/>
            <a:gdLst>
              <a:gd name="T0" fmla="*/ 56 w 56"/>
              <a:gd name="T1" fmla="*/ 42 h 56"/>
              <a:gd name="T2" fmla="*/ 42 w 56"/>
              <a:gd name="T3" fmla="*/ 56 h 56"/>
              <a:gd name="T4" fmla="*/ 14 w 56"/>
              <a:gd name="T5" fmla="*/ 56 h 56"/>
              <a:gd name="T6" fmla="*/ 0 w 56"/>
              <a:gd name="T7" fmla="*/ 42 h 56"/>
              <a:gd name="T8" fmla="*/ 0 w 56"/>
              <a:gd name="T9" fmla="*/ 14 h 56"/>
              <a:gd name="T10" fmla="*/ 14 w 56"/>
              <a:gd name="T11" fmla="*/ 0 h 56"/>
              <a:gd name="T12" fmla="*/ 42 w 56"/>
              <a:gd name="T13" fmla="*/ 0 h 56"/>
              <a:gd name="T14" fmla="*/ 56 w 56"/>
              <a:gd name="T15" fmla="*/ 14 h 56"/>
              <a:gd name="T16" fmla="*/ 56 w 56"/>
              <a:gd name="T17" fmla="*/ 4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56">
                <a:moveTo>
                  <a:pt x="56" y="42"/>
                </a:moveTo>
                <a:cubicBezTo>
                  <a:pt x="56" y="50"/>
                  <a:pt x="50" y="56"/>
                  <a:pt x="42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7" y="56"/>
                  <a:pt x="0" y="50"/>
                  <a:pt x="0" y="4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42"/>
                </a:lnTo>
                <a:close/>
              </a:path>
            </a:pathLst>
          </a:custGeom>
          <a:solidFill>
            <a:srgbClr val="2A3D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6114230" y="3351861"/>
            <a:ext cx="893528" cy="748148"/>
          </a:xfrm>
          <a:custGeom>
            <a:avLst/>
            <a:gdLst>
              <a:gd name="T0" fmla="*/ 56 w 56"/>
              <a:gd name="T1" fmla="*/ 42 h 56"/>
              <a:gd name="T2" fmla="*/ 42 w 56"/>
              <a:gd name="T3" fmla="*/ 56 h 56"/>
              <a:gd name="T4" fmla="*/ 14 w 56"/>
              <a:gd name="T5" fmla="*/ 56 h 56"/>
              <a:gd name="T6" fmla="*/ 0 w 56"/>
              <a:gd name="T7" fmla="*/ 42 h 56"/>
              <a:gd name="T8" fmla="*/ 0 w 56"/>
              <a:gd name="T9" fmla="*/ 14 h 56"/>
              <a:gd name="T10" fmla="*/ 14 w 56"/>
              <a:gd name="T11" fmla="*/ 0 h 56"/>
              <a:gd name="T12" fmla="*/ 42 w 56"/>
              <a:gd name="T13" fmla="*/ 0 h 56"/>
              <a:gd name="T14" fmla="*/ 56 w 56"/>
              <a:gd name="T15" fmla="*/ 14 h 56"/>
              <a:gd name="T16" fmla="*/ 56 w 56"/>
              <a:gd name="T17" fmla="*/ 4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56">
                <a:moveTo>
                  <a:pt x="56" y="42"/>
                </a:moveTo>
                <a:cubicBezTo>
                  <a:pt x="56" y="50"/>
                  <a:pt x="50" y="56"/>
                  <a:pt x="42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7" y="56"/>
                  <a:pt x="0" y="50"/>
                  <a:pt x="0" y="4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42"/>
                </a:lnTo>
                <a:close/>
              </a:path>
            </a:pathLst>
          </a:custGeom>
          <a:solidFill>
            <a:srgbClr val="2A3D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03512" y="2217513"/>
            <a:ext cx="41088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5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16766" y="3141159"/>
            <a:ext cx="47355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trừ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5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5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493867" y="2143527"/>
            <a:ext cx="5160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BIẾN</a:t>
            </a: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2)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35">
            <a:extLst>
              <a:ext uri="{FF2B5EF4-FFF2-40B4-BE49-F238E27FC236}">
                <a16:creationId xmlns:a16="http://schemas.microsoft.com/office/drawing/2014/main" id="{471D8355-7309-EA17-A642-98E3737A860C}"/>
              </a:ext>
            </a:extLst>
          </p:cNvPr>
          <p:cNvSpPr txBox="1"/>
          <p:nvPr/>
        </p:nvSpPr>
        <p:spPr>
          <a:xfrm>
            <a:off x="5885616" y="1196813"/>
            <a:ext cx="611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 </a:t>
            </a:r>
            <a:r>
              <a:rPr lang="en-US" altLang="zh-CN" sz="36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NHIỀU BIẾN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50"/>
                            </p:stCondLst>
                            <p:childTnLst>
                              <p:par>
                                <p:cTn id="5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6" grpId="0"/>
      <p:bldP spid="27" grpId="0"/>
      <p:bldP spid="3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80571" y="32520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330826" y="1906590"/>
            <a:ext cx="232627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3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5" y="1820823"/>
            <a:ext cx="1013000" cy="101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287" y="615910"/>
            <a:ext cx="1919713" cy="17637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F0CB33-9895-DE36-5801-5C9575F30640}"/>
              </a:ext>
            </a:extLst>
          </p:cNvPr>
          <p:cNvGrpSpPr/>
          <p:nvPr/>
        </p:nvGrpSpPr>
        <p:grpSpPr>
          <a:xfrm>
            <a:off x="1300447" y="2476510"/>
            <a:ext cx="8434247" cy="1483339"/>
            <a:chOff x="1495421" y="2678607"/>
            <a:chExt cx="8434247" cy="1483339"/>
          </a:xfrm>
        </p:grpSpPr>
        <p:sp>
          <p:nvSpPr>
            <p:cNvPr id="33" name="TextBox 32"/>
            <p:cNvSpPr txBox="1"/>
            <p:nvPr/>
          </p:nvSpPr>
          <p:spPr>
            <a:xfrm>
              <a:off x="1495421" y="2684618"/>
              <a:ext cx="84342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</a:p>
            <a:p>
              <a:pPr marL="342900" indent="-342900">
                <a:buAutoNum type="alphaLcParenR"/>
              </a:pP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So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5282800"/>
                </p:ext>
              </p:extLst>
            </p:nvPr>
          </p:nvGraphicFramePr>
          <p:xfrm>
            <a:off x="4480475" y="2678607"/>
            <a:ext cx="963917" cy="567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" name="Equation" r:id="rId6" imgW="431640" imgH="253800" progId="Equation.DSMT4">
                    <p:embed/>
                  </p:oleObj>
                </mc:Choice>
                <mc:Fallback>
                  <p:oleObj name="Equation" r:id="rId6" imgW="4316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80475" y="2678607"/>
                          <a:ext cx="963917" cy="5670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8487596"/>
                </p:ext>
              </p:extLst>
            </p:nvPr>
          </p:nvGraphicFramePr>
          <p:xfrm>
            <a:off x="5992680" y="2702718"/>
            <a:ext cx="1162371" cy="567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" name="Equation" r:id="rId8" imgW="520560" imgH="253800" progId="Equation.DSMT4">
                    <p:embed/>
                  </p:oleObj>
                </mc:Choice>
                <mc:Fallback>
                  <p:oleObj name="Equation" r:id="rId8" imgW="5205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992680" y="2702718"/>
                          <a:ext cx="1162371" cy="5670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Box 42"/>
          <p:cNvSpPr txBox="1"/>
          <p:nvPr/>
        </p:nvSpPr>
        <p:spPr>
          <a:xfrm>
            <a:off x="4977661" y="3959564"/>
            <a:ext cx="119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470D6-53C3-8A82-0894-99962CEBBFC9}"/>
              </a:ext>
            </a:extLst>
          </p:cNvPr>
          <p:cNvGrpSpPr/>
          <p:nvPr/>
        </p:nvGrpSpPr>
        <p:grpSpPr>
          <a:xfrm>
            <a:off x="1421383" y="4542163"/>
            <a:ext cx="5472973" cy="595229"/>
            <a:chOff x="1307183" y="3716663"/>
            <a:chExt cx="5472973" cy="595229"/>
          </a:xfrm>
        </p:grpSpPr>
        <p:sp>
          <p:nvSpPr>
            <p:cNvPr id="50" name="Rectangle 112"/>
            <p:cNvSpPr>
              <a:spLocks noChangeArrowheads="1"/>
            </p:cNvSpPr>
            <p:nvPr/>
          </p:nvSpPr>
          <p:spPr bwMode="auto">
            <a:xfrm>
              <a:off x="1307183" y="3716663"/>
              <a:ext cx="547297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altLang="en-US" sz="3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300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0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  <a:r>
                <a:rPr kumimoji="0" lang="en-US" altLang="en-US" sz="3000" b="0" i="0" u="none" strike="noStrike" cap="none" normalizeH="0" baseline="0">
                  <a:ln>
                    <a:noFill/>
                  </a:ln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kumimoji="0" lang="en-US" altLang="en-US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6438301"/>
                </p:ext>
              </p:extLst>
            </p:nvPr>
          </p:nvGraphicFramePr>
          <p:xfrm>
            <a:off x="4874951" y="3732441"/>
            <a:ext cx="1005840" cy="579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Equation" r:id="rId10" imgW="876491" imgH="505030" progId="Equation.DSMT4">
                    <p:embed/>
                  </p:oleObj>
                </mc:Choice>
                <mc:Fallback>
                  <p:oleObj name="Equation" r:id="rId10" imgW="876491" imgH="50503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874951" y="3732441"/>
                          <a:ext cx="1005840" cy="5794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FA16777-6202-D0E1-CD34-49FEE9E9631D}"/>
              </a:ext>
            </a:extLst>
          </p:cNvPr>
          <p:cNvGrpSpPr/>
          <p:nvPr/>
        </p:nvGrpSpPr>
        <p:grpSpPr>
          <a:xfrm>
            <a:off x="1469473" y="5823515"/>
            <a:ext cx="9762670" cy="593295"/>
            <a:chOff x="1355273" y="5012529"/>
            <a:chExt cx="9762670" cy="593295"/>
          </a:xfrm>
        </p:grpSpPr>
        <p:sp>
          <p:nvSpPr>
            <p:cNvPr id="58" name="TextBox 57"/>
            <p:cNvSpPr txBox="1"/>
            <p:nvPr/>
          </p:nvSpPr>
          <p:spPr>
            <a:xfrm>
              <a:off x="1355273" y="5017878"/>
              <a:ext cx="9762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Hai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         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7821871"/>
                </p:ext>
              </p:extLst>
            </p:nvPr>
          </p:nvGraphicFramePr>
          <p:xfrm>
            <a:off x="3974371" y="5038814"/>
            <a:ext cx="963917" cy="567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" name="Equation" r:id="rId12" imgW="431640" imgH="253800" progId="Equation.DSMT4">
                    <p:embed/>
                  </p:oleObj>
                </mc:Choice>
                <mc:Fallback>
                  <p:oleObj name="Equation" r:id="rId12" imgW="431640" imgH="25380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74371" y="5038814"/>
                          <a:ext cx="963917" cy="5670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5953812"/>
                </p:ext>
              </p:extLst>
            </p:nvPr>
          </p:nvGraphicFramePr>
          <p:xfrm>
            <a:off x="5436389" y="5036457"/>
            <a:ext cx="1162371" cy="567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Equation" r:id="rId14" imgW="520560" imgH="253800" progId="Equation.DSMT4">
                    <p:embed/>
                  </p:oleObj>
                </mc:Choice>
                <mc:Fallback>
                  <p:oleObj name="Equation" r:id="rId14" imgW="520560" imgH="25380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436389" y="5036457"/>
                          <a:ext cx="1162371" cy="5670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4825066"/>
                </p:ext>
              </p:extLst>
            </p:nvPr>
          </p:nvGraphicFramePr>
          <p:xfrm>
            <a:off x="9964334" y="5012529"/>
            <a:ext cx="787200" cy="583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name="Equation" r:id="rId16" imgW="342720" imgH="253800" progId="Equation.DSMT4">
                    <p:embed/>
                  </p:oleObj>
                </mc:Choice>
                <mc:Fallback>
                  <p:oleObj name="Equation" r:id="rId16" imgW="3427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964334" y="5012529"/>
                          <a:ext cx="787200" cy="583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311B8D-A5E9-DAB3-9A75-928D8DB179BD}"/>
              </a:ext>
            </a:extLst>
          </p:cNvPr>
          <p:cNvGrpSpPr/>
          <p:nvPr/>
        </p:nvGrpSpPr>
        <p:grpSpPr>
          <a:xfrm>
            <a:off x="1826621" y="5186944"/>
            <a:ext cx="7447936" cy="587020"/>
            <a:chOff x="1712421" y="4291597"/>
            <a:chExt cx="7447936" cy="587020"/>
          </a:xfrm>
        </p:grpSpPr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6187502"/>
                </p:ext>
              </p:extLst>
            </p:nvPr>
          </p:nvGraphicFramePr>
          <p:xfrm>
            <a:off x="4855203" y="4311607"/>
            <a:ext cx="1162371" cy="567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Equation" r:id="rId18" imgW="520560" imgH="253800" progId="Equation.DSMT4">
                    <p:embed/>
                  </p:oleObj>
                </mc:Choice>
                <mc:Fallback>
                  <p:oleObj name="Equation" r:id="rId18" imgW="520560" imgH="25380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855203" y="4311607"/>
                          <a:ext cx="1162371" cy="5670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Box 61"/>
            <p:cNvSpPr txBox="1"/>
            <p:nvPr/>
          </p:nvSpPr>
          <p:spPr>
            <a:xfrm>
              <a:off x="1712421" y="4291597"/>
              <a:ext cx="74479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là 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3. </a:t>
              </a:r>
            </a:p>
          </p:txBody>
        </p:sp>
      </p:grpSp>
      <p:sp>
        <p:nvSpPr>
          <p:cNvPr id="11" name="文本框 13">
            <a:extLst>
              <a:ext uri="{FF2B5EF4-FFF2-40B4-BE49-F238E27FC236}">
                <a16:creationId xmlns:a16="http://schemas.microsoft.com/office/drawing/2014/main" id="{C6F325D3-AACB-7BBF-F3EA-6F24A829EBD1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35">
            <a:extLst>
              <a:ext uri="{FF2B5EF4-FFF2-40B4-BE49-F238E27FC236}">
                <a16:creationId xmlns:a16="http://schemas.microsoft.com/office/drawing/2014/main" id="{7682613E-9366-32A0-C6F5-C62B6BD9CBB4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0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C37B7-8637-1F8F-DD0E-2BA7082B0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94" y="4967732"/>
            <a:ext cx="1607591" cy="1743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A635F-3ED7-C9F8-1B63-408224A6C9D1}"/>
              </a:ext>
            </a:extLst>
          </p:cNvPr>
          <p:cNvGrpSpPr/>
          <p:nvPr/>
        </p:nvGrpSpPr>
        <p:grpSpPr>
          <a:xfrm>
            <a:off x="198763" y="1961834"/>
            <a:ext cx="11906719" cy="884714"/>
            <a:chOff x="142640" y="1115185"/>
            <a:chExt cx="11906719" cy="8847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E1244D-BE16-6BD2-B758-9DE16FF0B79C}"/>
                </a:ext>
              </a:extLst>
            </p:cNvPr>
            <p:cNvSpPr/>
            <p:nvPr/>
          </p:nvSpPr>
          <p:spPr>
            <a:xfrm>
              <a:off x="142640" y="1115185"/>
              <a:ext cx="11906719" cy="88471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554B28-6632-CC37-8433-6A66B8EB1C01}"/>
                </a:ext>
              </a:extLst>
            </p:cNvPr>
            <p:cNvGrpSpPr/>
            <p:nvPr/>
          </p:nvGrpSpPr>
          <p:grpSpPr>
            <a:xfrm>
              <a:off x="142640" y="1245542"/>
              <a:ext cx="11906719" cy="584775"/>
              <a:chOff x="142640" y="1245542"/>
              <a:chExt cx="11906719" cy="584775"/>
            </a:xfrm>
          </p:grpSpPr>
          <p:sp>
            <p:nvSpPr>
              <p:cNvPr id="13" name="Rectangle 70">
                <a:extLst>
                  <a:ext uri="{FF2B5EF4-FFF2-40B4-BE49-F238E27FC236}">
                    <a16:creationId xmlns:a16="http://schemas.microsoft.com/office/drawing/2014/main" id="{214E597D-EB8B-8B49-1ED9-A3C21D598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40" y="1245542"/>
                <a:ext cx="1190671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?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777748C7-FF87-0FA6-5580-8496EE55EA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9597425"/>
                  </p:ext>
                </p:extLst>
              </p:nvPr>
            </p:nvGraphicFramePr>
            <p:xfrm>
              <a:off x="8945411" y="1282422"/>
              <a:ext cx="964214" cy="5478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70" name="Equation" r:id="rId5" imgW="418918" imgH="241195" progId="Equation.DSMT4">
                      <p:embed/>
                    </p:oleObj>
                  </mc:Choice>
                  <mc:Fallback>
                    <p:oleObj name="Equation" r:id="rId5" imgW="418918" imgH="241195" progId="Equation.DSMT4">
                      <p:embed/>
                      <p:pic>
                        <p:nvPicPr>
                          <p:cNvPr id="12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45411" y="1282422"/>
                            <a:ext cx="964214" cy="5478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60CDB8D5-F2FB-75C1-A7B7-917379AEC6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2967252"/>
                  </p:ext>
                </p:extLst>
              </p:nvPr>
            </p:nvGraphicFramePr>
            <p:xfrm>
              <a:off x="10446115" y="1269722"/>
              <a:ext cx="1139526" cy="5478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71" name="Equation" r:id="rId7" imgW="495085" imgH="241195" progId="Equation.DSMT4">
                      <p:embed/>
                    </p:oleObj>
                  </mc:Choice>
                  <mc:Fallback>
                    <p:oleObj name="Equation" r:id="rId7" imgW="495085" imgH="241195" progId="Equation.DSMT4">
                      <p:embed/>
                      <p:pic>
                        <p:nvPicPr>
                          <p:cNvPr id="16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46115" y="1269722"/>
                            <a:ext cx="1139526" cy="54784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A488CE-A81A-59B6-108F-559CBCBDF42B}"/>
              </a:ext>
            </a:extLst>
          </p:cNvPr>
          <p:cNvGrpSpPr/>
          <p:nvPr/>
        </p:nvGrpSpPr>
        <p:grpSpPr>
          <a:xfrm>
            <a:off x="375466" y="3522126"/>
            <a:ext cx="7385256" cy="1641750"/>
            <a:chOff x="280221" y="2326149"/>
            <a:chExt cx="7452622" cy="1641750"/>
          </a:xfrm>
        </p:grpSpPr>
        <p:sp>
          <p:nvSpPr>
            <p:cNvPr id="18" name="Rounded Rectangular Callout 1">
              <a:extLst>
                <a:ext uri="{FF2B5EF4-FFF2-40B4-BE49-F238E27FC236}">
                  <a16:creationId xmlns:a16="http://schemas.microsoft.com/office/drawing/2014/main" id="{CCCD0B60-BEB1-0BC1-DD1B-A45412351961}"/>
                </a:ext>
              </a:extLst>
            </p:cNvPr>
            <p:cNvSpPr/>
            <p:nvPr/>
          </p:nvSpPr>
          <p:spPr>
            <a:xfrm>
              <a:off x="280221" y="2326149"/>
              <a:ext cx="7452622" cy="1641750"/>
            </a:xfrm>
            <a:prstGeom prst="wedgeRoundRectCallout">
              <a:avLst>
                <a:gd name="adj1" fmla="val -33214"/>
                <a:gd name="adj2" fmla="val 67649"/>
                <a:gd name="adj3" fmla="val 16667"/>
              </a:avLst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Ta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00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9F4B8568-534C-0795-5280-AD41ACC6E6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1751808"/>
                </p:ext>
              </p:extLst>
            </p:nvPr>
          </p:nvGraphicFramePr>
          <p:xfrm>
            <a:off x="4337969" y="2413882"/>
            <a:ext cx="989302" cy="581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Equation" r:id="rId9" imgW="431640" imgH="253800" progId="Equation.DSMT4">
                    <p:embed/>
                  </p:oleObj>
                </mc:Choice>
                <mc:Fallback>
                  <p:oleObj name="Equation" r:id="rId9" imgW="431640" imgH="2538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337969" y="2413882"/>
                          <a:ext cx="989302" cy="5819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8EA6771-88CC-0EA5-6711-BD0B0F8344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7663326"/>
                </p:ext>
              </p:extLst>
            </p:nvPr>
          </p:nvGraphicFramePr>
          <p:xfrm>
            <a:off x="2564998" y="2413882"/>
            <a:ext cx="1192213" cy="582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11" imgW="520560" imgH="253800" progId="Equation.DSMT4">
                    <p:embed/>
                  </p:oleObj>
                </mc:Choice>
                <mc:Fallback>
                  <p:oleObj name="Equation" r:id="rId11" imgW="520560" imgH="25380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64998" y="2413882"/>
                          <a:ext cx="1192213" cy="582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27824B-E657-54F0-720C-ECFCC139A712}"/>
              </a:ext>
            </a:extLst>
          </p:cNvPr>
          <p:cNvSpPr txBox="1"/>
          <p:nvPr/>
        </p:nvSpPr>
        <p:spPr>
          <a:xfrm>
            <a:off x="4935380" y="2875446"/>
            <a:ext cx="2433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6B13A-5300-753C-5760-3D9BA214E01F}"/>
              </a:ext>
            </a:extLst>
          </p:cNvPr>
          <p:cNvSpPr txBox="1"/>
          <p:nvPr/>
        </p:nvSpPr>
        <p:spPr>
          <a:xfrm>
            <a:off x="8152579" y="3429000"/>
            <a:ext cx="3382290" cy="255454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Vậy,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FC58D186-04EC-F746-509C-6922D383C035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35">
            <a:extLst>
              <a:ext uri="{FF2B5EF4-FFF2-40B4-BE49-F238E27FC236}">
                <a16:creationId xmlns:a16="http://schemas.microsoft.com/office/drawing/2014/main" id="{C86A6A7A-E5BC-E488-E53D-73D18044BAD1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42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97931" y="1810772"/>
            <a:ext cx="1380506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474A80-E646-91B3-C2EA-3A827E8DE24A}"/>
              </a:ext>
            </a:extLst>
          </p:cNvPr>
          <p:cNvGrpSpPr/>
          <p:nvPr/>
        </p:nvGrpSpPr>
        <p:grpSpPr>
          <a:xfrm>
            <a:off x="465049" y="2217804"/>
            <a:ext cx="11261901" cy="3865289"/>
            <a:chOff x="554961" y="1926766"/>
            <a:chExt cx="11261901" cy="3865289"/>
          </a:xfrm>
        </p:grpSpPr>
        <p:sp>
          <p:nvSpPr>
            <p:cNvPr id="2" name="TextBox 1"/>
            <p:cNvSpPr txBox="1"/>
            <p:nvPr/>
          </p:nvSpPr>
          <p:spPr>
            <a:xfrm>
              <a:off x="554961" y="1926766"/>
              <a:ext cx="11261901" cy="3644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200000"/>
                </a:lnSpc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</a:p>
            <a:p>
              <a:pPr marL="514350" indent="-514350">
                <a:lnSpc>
                  <a:spcPct val="200000"/>
                </a:lnSpc>
                <a:buAutoNum type="alphaLcParenR" startAt="2"/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</a:p>
            <a:p>
              <a:pPr>
                <a:lnSpc>
                  <a:spcPct val="200000"/>
                </a:lnSpc>
              </a:pP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                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6337512"/>
                </p:ext>
              </p:extLst>
            </p:nvPr>
          </p:nvGraphicFramePr>
          <p:xfrm>
            <a:off x="1003157" y="3123610"/>
            <a:ext cx="1188720" cy="62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Equation" r:id="rId4" imgW="482400" imgH="253800" progId="Equation.DSMT4">
                    <p:embed/>
                  </p:oleObj>
                </mc:Choice>
                <mc:Fallback>
                  <p:oleObj name="Equation" r:id="rId4" imgW="4824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3157" y="3123610"/>
                          <a:ext cx="1188720" cy="6256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3995579"/>
                </p:ext>
              </p:extLst>
            </p:nvPr>
          </p:nvGraphicFramePr>
          <p:xfrm>
            <a:off x="1083917" y="4083289"/>
            <a:ext cx="1097280" cy="562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" name="Equation" r:id="rId6" imgW="495000" imgH="253800" progId="Equation.DSMT4">
                    <p:embed/>
                  </p:oleObj>
                </mc:Choice>
                <mc:Fallback>
                  <p:oleObj name="Equation" r:id="rId6" imgW="4950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83917" y="4083289"/>
                          <a:ext cx="1097280" cy="5627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2026439"/>
                </p:ext>
              </p:extLst>
            </p:nvPr>
          </p:nvGraphicFramePr>
          <p:xfrm>
            <a:off x="2640073" y="2925277"/>
            <a:ext cx="1463040" cy="1007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Equation" r:id="rId8" imgW="723600" imgH="457200" progId="Equation.DSMT4">
                    <p:embed/>
                  </p:oleObj>
                </mc:Choice>
                <mc:Fallback>
                  <p:oleObj name="Equation" r:id="rId8" imgW="7236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40073" y="2925277"/>
                          <a:ext cx="1463040" cy="10074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2289399"/>
                </p:ext>
              </p:extLst>
            </p:nvPr>
          </p:nvGraphicFramePr>
          <p:xfrm>
            <a:off x="2652772" y="4083289"/>
            <a:ext cx="1188720" cy="579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7" name="Equation" r:id="rId10" imgW="520560" imgH="253800" progId="Equation.DSMT4">
                    <p:embed/>
                  </p:oleObj>
                </mc:Choice>
                <mc:Fallback>
                  <p:oleObj name="Equation" r:id="rId10" imgW="5205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652772" y="4083289"/>
                          <a:ext cx="1188720" cy="579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459689"/>
                </p:ext>
              </p:extLst>
            </p:nvPr>
          </p:nvGraphicFramePr>
          <p:xfrm>
            <a:off x="1025349" y="4763355"/>
            <a:ext cx="2286000" cy="1028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name="Equation" r:id="rId12" imgW="1015920" imgH="457200" progId="Equation.DSMT4">
                    <p:embed/>
                  </p:oleObj>
                </mc:Choice>
                <mc:Fallback>
                  <p:oleObj name="Equation" r:id="rId12" imgW="10159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25349" y="4763355"/>
                          <a:ext cx="2286000" cy="1028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7834637"/>
                </p:ext>
              </p:extLst>
            </p:nvPr>
          </p:nvGraphicFramePr>
          <p:xfrm>
            <a:off x="3762826" y="4938043"/>
            <a:ext cx="1280160" cy="654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" name="Equation" r:id="rId14" imgW="545760" imgH="279360" progId="Equation.DSMT4">
                    <p:embed/>
                  </p:oleObj>
                </mc:Choice>
                <mc:Fallback>
                  <p:oleObj name="Equation" r:id="rId14" imgW="5457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762826" y="4938043"/>
                          <a:ext cx="1280160" cy="654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54868" y="615910"/>
            <a:ext cx="1537132" cy="1502285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99D42D0B-628B-6668-44B8-4C2341A913D4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B2786177-E86D-69A1-8286-5959104C5886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35">
            <a:extLst>
              <a:ext uri="{FF2B5EF4-FFF2-40B4-BE49-F238E27FC236}">
                <a16:creationId xmlns:a16="http://schemas.microsoft.com/office/drawing/2014/main" id="{70707341-5DD9-FC40-F940-0C3E7B302BD3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32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647457" y="1884657"/>
            <a:ext cx="1380506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6279A5-4A1A-FA69-E3F0-3AE9D2B0D343}"/>
              </a:ext>
            </a:extLst>
          </p:cNvPr>
          <p:cNvGrpSpPr/>
          <p:nvPr/>
        </p:nvGrpSpPr>
        <p:grpSpPr>
          <a:xfrm>
            <a:off x="161296" y="2551841"/>
            <a:ext cx="11843669" cy="1483148"/>
            <a:chOff x="174165" y="1880242"/>
            <a:chExt cx="11843669" cy="1483148"/>
          </a:xfrm>
        </p:grpSpPr>
        <p:sp>
          <p:nvSpPr>
            <p:cNvPr id="35" name="Rectangle 34"/>
            <p:cNvSpPr/>
            <p:nvPr/>
          </p:nvSpPr>
          <p:spPr>
            <a:xfrm>
              <a:off x="174165" y="1978395"/>
              <a:ext cx="1184366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a) Hai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 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0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5286992"/>
                </p:ext>
              </p:extLst>
            </p:nvPr>
          </p:nvGraphicFramePr>
          <p:xfrm>
            <a:off x="2614724" y="2090617"/>
            <a:ext cx="1097303" cy="577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" name="Equation" r:id="rId4" imgW="482400" imgH="253800" progId="Equation.DSMT4">
                    <p:embed/>
                  </p:oleObj>
                </mc:Choice>
                <mc:Fallback>
                  <p:oleObj name="Equation" r:id="rId4" imgW="482400" imgH="2538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14724" y="2090617"/>
                          <a:ext cx="1097303" cy="5775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199886"/>
                </p:ext>
              </p:extLst>
            </p:nvPr>
          </p:nvGraphicFramePr>
          <p:xfrm>
            <a:off x="4230161" y="1880242"/>
            <a:ext cx="1476319" cy="1016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9" name="Equation" r:id="rId6" imgW="723600" imgH="457200" progId="Equation.DSMT4">
                    <p:embed/>
                  </p:oleObj>
                </mc:Choice>
                <mc:Fallback>
                  <p:oleObj name="Equation" r:id="rId6" imgW="723600" imgH="45720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230161" y="1880242"/>
                          <a:ext cx="1476319" cy="1016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FCC381-638E-6FF0-1281-0737EC7BF73D}"/>
              </a:ext>
            </a:extLst>
          </p:cNvPr>
          <p:cNvGrpSpPr/>
          <p:nvPr/>
        </p:nvGrpSpPr>
        <p:grpSpPr>
          <a:xfrm>
            <a:off x="178146" y="3977696"/>
            <a:ext cx="11642697" cy="1307537"/>
            <a:chOff x="191015" y="3306097"/>
            <a:chExt cx="11642697" cy="1307537"/>
          </a:xfrm>
        </p:grpSpPr>
        <p:sp>
          <p:nvSpPr>
            <p:cNvPr id="36" name="TextBox 35"/>
            <p:cNvSpPr txBox="1"/>
            <p:nvPr/>
          </p:nvSpPr>
          <p:spPr>
            <a:xfrm>
              <a:off x="191015" y="3306097"/>
              <a:ext cx="11642697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6539944"/>
                </p:ext>
              </p:extLst>
            </p:nvPr>
          </p:nvGraphicFramePr>
          <p:xfrm>
            <a:off x="2681997" y="3459891"/>
            <a:ext cx="1064355" cy="545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0" name="Equation" r:id="rId8" imgW="495000" imgH="253800" progId="Equation.DSMT4">
                    <p:embed/>
                  </p:oleObj>
                </mc:Choice>
                <mc:Fallback>
                  <p:oleObj name="Equation" r:id="rId8" imgW="495000" imgH="25380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81997" y="3459891"/>
                          <a:ext cx="1064355" cy="5458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4548962"/>
                </p:ext>
              </p:extLst>
            </p:nvPr>
          </p:nvGraphicFramePr>
          <p:xfrm>
            <a:off x="4192061" y="3459891"/>
            <a:ext cx="1118937" cy="545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1" name="Equation" r:id="rId10" imgW="520560" imgH="253800" progId="Equation.DSMT4">
                    <p:embed/>
                  </p:oleObj>
                </mc:Choice>
                <mc:Fallback>
                  <p:oleObj name="Equation" r:id="rId10" imgW="520560" imgH="2538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92061" y="3459891"/>
                          <a:ext cx="1118937" cy="5458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98A67B-A152-39FA-D7A9-407EB39654DF}"/>
              </a:ext>
            </a:extLst>
          </p:cNvPr>
          <p:cNvGrpSpPr/>
          <p:nvPr/>
        </p:nvGrpSpPr>
        <p:grpSpPr>
          <a:xfrm>
            <a:off x="178146" y="5221916"/>
            <a:ext cx="11460211" cy="1387833"/>
            <a:chOff x="191015" y="4550317"/>
            <a:chExt cx="11460211" cy="1387833"/>
          </a:xfrm>
        </p:grpSpPr>
        <p:sp>
          <p:nvSpPr>
            <p:cNvPr id="37" name="TextBox 36"/>
            <p:cNvSpPr txBox="1"/>
            <p:nvPr/>
          </p:nvSpPr>
          <p:spPr>
            <a:xfrm>
              <a:off x="191015" y="4630613"/>
              <a:ext cx="11460211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7327946"/>
                </p:ext>
              </p:extLst>
            </p:nvPr>
          </p:nvGraphicFramePr>
          <p:xfrm>
            <a:off x="2568235" y="4550317"/>
            <a:ext cx="2183294" cy="982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2" name="Equation" r:id="rId12" imgW="1015920" imgH="457200" progId="Equation.DSMT4">
                    <p:embed/>
                  </p:oleObj>
                </mc:Choice>
                <mc:Fallback>
                  <p:oleObj name="Equation" r:id="rId12" imgW="1015920" imgH="4572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568235" y="4550317"/>
                          <a:ext cx="2183294" cy="9824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2670787"/>
                </p:ext>
              </p:extLst>
            </p:nvPr>
          </p:nvGraphicFramePr>
          <p:xfrm>
            <a:off x="5215361" y="4712097"/>
            <a:ext cx="1173521" cy="600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3" name="Equation" r:id="rId14" imgW="545760" imgH="279360" progId="Equation.DSMT4">
                    <p:embed/>
                  </p:oleObj>
                </mc:Choice>
                <mc:Fallback>
                  <p:oleObj name="Equation" r:id="rId14" imgW="545760" imgH="27936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15361" y="4712097"/>
                          <a:ext cx="1173521" cy="600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Rectangle 32"/>
          <p:cNvSpPr/>
          <p:nvPr/>
        </p:nvSpPr>
        <p:spPr>
          <a:xfrm>
            <a:off x="5637334" y="1865575"/>
            <a:ext cx="891591" cy="55399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B6777B5-55E2-7082-A4B2-B792789F7E71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7DEBE06E-73D9-4A90-FD1E-969E393E012A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5">
            <a:extLst>
              <a:ext uri="{FF2B5EF4-FFF2-40B4-BE49-F238E27FC236}">
                <a16:creationId xmlns:a16="http://schemas.microsoft.com/office/drawing/2014/main" id="{B9DAAA14-ACB1-3C5F-E06D-B03B586E5C71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4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491970" y="1806723"/>
            <a:ext cx="2149948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1313B3-485F-04C5-ED4C-A9B3CCFBE6E4}"/>
              </a:ext>
            </a:extLst>
          </p:cNvPr>
          <p:cNvGrpSpPr/>
          <p:nvPr/>
        </p:nvGrpSpPr>
        <p:grpSpPr>
          <a:xfrm>
            <a:off x="335562" y="2314303"/>
            <a:ext cx="11843669" cy="2229393"/>
            <a:chOff x="174165" y="1978395"/>
            <a:chExt cx="11843669" cy="2229393"/>
          </a:xfrm>
        </p:grpSpPr>
        <p:sp>
          <p:nvSpPr>
            <p:cNvPr id="35" name="Rectangle 34"/>
            <p:cNvSpPr/>
            <p:nvPr/>
          </p:nvSpPr>
          <p:spPr>
            <a:xfrm>
              <a:off x="174165" y="1978395"/>
              <a:ext cx="11843669" cy="222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    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;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</a:rPr>
                <a:t>b)                </a:t>
              </a:r>
              <a:r>
                <a:rPr lang="en-US" sz="3200" dirty="0" err="1">
                  <a:latin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</a:rPr>
                <a:t>                . </a:t>
              </a:r>
              <a:endParaRPr lang="en-US" sz="3200" dirty="0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8752906"/>
                </p:ext>
              </p:extLst>
            </p:nvPr>
          </p:nvGraphicFramePr>
          <p:xfrm>
            <a:off x="768990" y="2878470"/>
            <a:ext cx="210312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2" name="Equation" r:id="rId4" imgW="914400" imgH="253800" progId="Equation.DSMT4">
                    <p:embed/>
                  </p:oleObj>
                </mc:Choice>
                <mc:Fallback>
                  <p:oleObj name="Equation" r:id="rId4" imgW="9144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8990" y="2878470"/>
                          <a:ext cx="2103120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019903"/>
                </p:ext>
              </p:extLst>
            </p:nvPr>
          </p:nvGraphicFramePr>
          <p:xfrm>
            <a:off x="3405985" y="2848451"/>
            <a:ext cx="1280160" cy="640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" name="Equation" r:id="rId6" imgW="558720" imgH="279360" progId="Equation.DSMT4">
                    <p:embed/>
                  </p:oleObj>
                </mc:Choice>
                <mc:Fallback>
                  <p:oleObj name="Equation" r:id="rId6" imgW="55872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405985" y="2848451"/>
                          <a:ext cx="1280160" cy="640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3952191"/>
                </p:ext>
              </p:extLst>
            </p:nvPr>
          </p:nvGraphicFramePr>
          <p:xfrm>
            <a:off x="819790" y="3601010"/>
            <a:ext cx="1371600" cy="583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Equation" r:id="rId8" imgW="596880" imgH="253800" progId="Equation.DSMT4">
                    <p:embed/>
                  </p:oleObj>
                </mc:Choice>
                <mc:Fallback>
                  <p:oleObj name="Equation" r:id="rId8" imgW="5968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19790" y="3601010"/>
                          <a:ext cx="1371600" cy="5836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7621234"/>
                </p:ext>
              </p:extLst>
            </p:nvPr>
          </p:nvGraphicFramePr>
          <p:xfrm>
            <a:off x="2794010" y="3616102"/>
            <a:ext cx="1554480" cy="586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5" name="Equation" r:id="rId10" imgW="672840" imgH="253800" progId="Equation.DSMT4">
                    <p:embed/>
                  </p:oleObj>
                </mc:Choice>
                <mc:Fallback>
                  <p:oleObj name="Equation" r:id="rId10" imgW="6728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794010" y="3616102"/>
                          <a:ext cx="1554480" cy="586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ardrop 16"/>
          <p:cNvSpPr/>
          <p:nvPr/>
        </p:nvSpPr>
        <p:spPr>
          <a:xfrm>
            <a:off x="10462111" y="611361"/>
            <a:ext cx="1717120" cy="1714605"/>
          </a:xfrm>
          <a:prstGeom prst="teardrop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27A39AF1-0CFA-DEA4-4292-D1F14B4D998C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5">
            <a:extLst>
              <a:ext uri="{FF2B5EF4-FFF2-40B4-BE49-F238E27FC236}">
                <a16:creationId xmlns:a16="http://schemas.microsoft.com/office/drawing/2014/main" id="{D02C7CAA-F680-02DB-5CF4-80DD8C3758D0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30AE640F-4B6A-3E07-3B87-0BDD34FB3C6F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26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58874" y="2777578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601059" y="1779174"/>
            <a:ext cx="2149948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A146A3-AC05-3482-9B1D-B00B9B6264E0}"/>
              </a:ext>
            </a:extLst>
          </p:cNvPr>
          <p:cNvGrpSpPr/>
          <p:nvPr/>
        </p:nvGrpSpPr>
        <p:grpSpPr>
          <a:xfrm>
            <a:off x="335562" y="2471121"/>
            <a:ext cx="11843669" cy="1307537"/>
            <a:chOff x="174165" y="1942254"/>
            <a:chExt cx="11843669" cy="1307537"/>
          </a:xfrm>
        </p:grpSpPr>
        <p:sp>
          <p:nvSpPr>
            <p:cNvPr id="35" name="Rectangle 34"/>
            <p:cNvSpPr/>
            <p:nvPr/>
          </p:nvSpPr>
          <p:spPr>
            <a:xfrm>
              <a:off x="174165" y="1942254"/>
              <a:ext cx="11843669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a)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2800">
                  <a:latin typeface="Times New Roman" panose="02020603050405020304" pitchFamily="18" charset="0"/>
                  <a:ea typeface="Times New Roman" panose="02020603050405020304" pitchFamily="18" charset="0"/>
                </a:rPr>
                <a:t> thức                         </a:t>
              </a:r>
              <a:r>
                <a:rPr lang="en-US" sz="280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0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280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615987"/>
                </p:ext>
              </p:extLst>
            </p:nvPr>
          </p:nvGraphicFramePr>
          <p:xfrm>
            <a:off x="3083955" y="2068069"/>
            <a:ext cx="210312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6" name="Equation" r:id="rId4" imgW="914400" imgH="253800" progId="Equation.DSMT4">
                    <p:embed/>
                  </p:oleObj>
                </mc:Choice>
                <mc:Fallback>
                  <p:oleObj name="Equation" r:id="rId4" imgW="914400" imgH="25380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083955" y="2068069"/>
                          <a:ext cx="2103120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8800204"/>
                </p:ext>
              </p:extLst>
            </p:nvPr>
          </p:nvGraphicFramePr>
          <p:xfrm>
            <a:off x="5548747" y="2052648"/>
            <a:ext cx="1161770" cy="5808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Equation" r:id="rId6" imgW="558720" imgH="279360" progId="Equation.DSMT4">
                    <p:embed/>
                  </p:oleObj>
                </mc:Choice>
                <mc:Fallback>
                  <p:oleObj name="Equation" r:id="rId6" imgW="558720" imgH="279360" progId="Equation.DSMT4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48747" y="2052648"/>
                          <a:ext cx="1161770" cy="5808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DAFF10-8A0C-D19B-8459-9B4F70FF34A0}"/>
              </a:ext>
            </a:extLst>
          </p:cNvPr>
          <p:cNvGrpSpPr/>
          <p:nvPr/>
        </p:nvGrpSpPr>
        <p:grpSpPr>
          <a:xfrm>
            <a:off x="335562" y="3957867"/>
            <a:ext cx="11843669" cy="1315873"/>
            <a:chOff x="174165" y="4280608"/>
            <a:chExt cx="11843669" cy="13158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907310-368A-6401-8B73-C6AF6DDF1934}"/>
                </a:ext>
              </a:extLst>
            </p:cNvPr>
            <p:cNvSpPr txBox="1"/>
            <p:nvPr/>
          </p:nvSpPr>
          <p:spPr>
            <a:xfrm>
              <a:off x="174165" y="4280608"/>
              <a:ext cx="11843669" cy="1315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>
                  <a:latin typeface="Times New Roman" panose="02020603050405020304" pitchFamily="18" charset="0"/>
                </a:rPr>
                <a:t>b) Hai đơn thức                 và                   không có cùng phần biến nên chúng không phải là hai đơn thức đồng dạng. </a:t>
              </a:r>
              <a:endParaRPr lang="en-US" sz="28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3812521"/>
                </p:ext>
              </p:extLst>
            </p:nvPr>
          </p:nvGraphicFramePr>
          <p:xfrm>
            <a:off x="2589610" y="4410467"/>
            <a:ext cx="1371600" cy="583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" name="Equation" r:id="rId8" imgW="596880" imgH="253800" progId="Equation.DSMT4">
                    <p:embed/>
                  </p:oleObj>
                </mc:Choice>
                <mc:Fallback>
                  <p:oleObj name="Equation" r:id="rId8" imgW="596880" imgH="25380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89610" y="4410467"/>
                          <a:ext cx="1371600" cy="5836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4730289"/>
                </p:ext>
              </p:extLst>
            </p:nvPr>
          </p:nvGraphicFramePr>
          <p:xfrm>
            <a:off x="4450427" y="4410468"/>
            <a:ext cx="1554480" cy="586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" name="Equation" r:id="rId10" imgW="672840" imgH="253800" progId="Equation.DSMT4">
                    <p:embed/>
                  </p:oleObj>
                </mc:Choice>
                <mc:Fallback>
                  <p:oleObj name="Equation" r:id="rId10" imgW="672840" imgH="25380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450427" y="4410468"/>
                          <a:ext cx="1554480" cy="586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Rectangle 16"/>
          <p:cNvSpPr/>
          <p:nvPr/>
        </p:nvSpPr>
        <p:spPr>
          <a:xfrm>
            <a:off x="5650204" y="1758212"/>
            <a:ext cx="891591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2015B3FF-02FB-E42B-8DBB-33E8E787381E}"/>
              </a:ext>
            </a:extLst>
          </p:cNvPr>
          <p:cNvSpPr txBox="1"/>
          <p:nvPr/>
        </p:nvSpPr>
        <p:spPr>
          <a:xfrm>
            <a:off x="552244" y="1126388"/>
            <a:ext cx="417934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5">
            <a:extLst>
              <a:ext uri="{FF2B5EF4-FFF2-40B4-BE49-F238E27FC236}">
                <a16:creationId xmlns:a16="http://schemas.microsoft.com/office/drawing/2014/main" id="{F32BDB00-834D-A0F5-8A69-B04507C0CBDD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E47072A5-E0E8-E413-C63C-6EE5FEB8A67C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7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08752" y="2554182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5BF9FA-95B5-6EA8-6949-417A6F88F4B1}"/>
              </a:ext>
            </a:extLst>
          </p:cNvPr>
          <p:cNvGrpSpPr/>
          <p:nvPr/>
        </p:nvGrpSpPr>
        <p:grpSpPr>
          <a:xfrm>
            <a:off x="247494" y="2297868"/>
            <a:ext cx="5415526" cy="2618113"/>
            <a:chOff x="247494" y="2297868"/>
            <a:chExt cx="5415526" cy="2618113"/>
          </a:xfrm>
        </p:grpSpPr>
        <p:sp>
          <p:nvSpPr>
            <p:cNvPr id="30" name="TextBox 29"/>
            <p:cNvSpPr txBox="1"/>
            <p:nvPr/>
          </p:nvSpPr>
          <p:spPr>
            <a:xfrm>
              <a:off x="247494" y="2297868"/>
              <a:ext cx="5415526" cy="195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tổng      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(hay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782924"/>
                </p:ext>
              </p:extLst>
            </p:nvPr>
          </p:nvGraphicFramePr>
          <p:xfrm>
            <a:off x="2191616" y="2431894"/>
            <a:ext cx="1496302" cy="4799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" name="Equation" r:id="rId4" imgW="672840" imgH="215640" progId="Equation.DSMT4">
                    <p:embed/>
                  </p:oleObj>
                </mc:Choice>
                <mc:Fallback>
                  <p:oleObj name="Equation" r:id="rId4" imgW="6728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91616" y="2431894"/>
                          <a:ext cx="1496302" cy="4799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3110850"/>
                </p:ext>
              </p:extLst>
            </p:nvPr>
          </p:nvGraphicFramePr>
          <p:xfrm>
            <a:off x="303874" y="4332790"/>
            <a:ext cx="4471136" cy="583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name="Equation" r:id="rId6" imgW="2044440" imgH="266400" progId="Equation.DSMT4">
                    <p:embed/>
                  </p:oleObj>
                </mc:Choice>
                <mc:Fallback>
                  <p:oleObj name="Equation" r:id="rId6" imgW="204444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3874" y="4332790"/>
                          <a:ext cx="4471136" cy="5831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7413" y="571739"/>
            <a:ext cx="1404587" cy="137274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9FB5508-347C-BD5E-1B9C-3BD9B47B5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062086"/>
              </p:ext>
            </p:extLst>
          </p:nvPr>
        </p:nvGraphicFramePr>
        <p:xfrm>
          <a:off x="6492321" y="2690264"/>
          <a:ext cx="437832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9" imgW="2145960" imgH="266400" progId="Equation.DSMT4">
                  <p:embed/>
                </p:oleObj>
              </mc:Choice>
              <mc:Fallback>
                <p:oleObj name="Equation" r:id="rId9" imgW="2145960" imgH="2664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321" y="2690264"/>
                        <a:ext cx="4378325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ED5F4F-23D1-8FC1-9FD3-D1EBA7AA9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973807"/>
              </p:ext>
            </p:extLst>
          </p:nvPr>
        </p:nvGraphicFramePr>
        <p:xfrm>
          <a:off x="6492321" y="3328737"/>
          <a:ext cx="34813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1" imgW="1701720" imgH="266400" progId="Equation.DSMT4">
                  <p:embed/>
                </p:oleObj>
              </mc:Choice>
              <mc:Fallback>
                <p:oleObj name="Equation" r:id="rId11" imgW="1701720" imgH="2664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321" y="3328737"/>
                        <a:ext cx="3481387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97DC0E8-E261-0178-2CDF-13FE839F3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923760"/>
              </p:ext>
            </p:extLst>
          </p:nvPr>
        </p:nvGraphicFramePr>
        <p:xfrm>
          <a:off x="6841700" y="3976206"/>
          <a:ext cx="4589172" cy="54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3" imgW="2247840" imgH="266400" progId="Equation.DSMT4">
                  <p:embed/>
                </p:oleObj>
              </mc:Choice>
              <mc:Fallback>
                <p:oleObj name="Equation" r:id="rId13" imgW="224784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1700" y="3976206"/>
                        <a:ext cx="4589172" cy="5444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806DED1-050A-558D-4547-D84B33FDE061}"/>
              </a:ext>
            </a:extLst>
          </p:cNvPr>
          <p:cNvSpPr/>
          <p:nvPr/>
        </p:nvSpPr>
        <p:spPr>
          <a:xfrm>
            <a:off x="8690491" y="1776178"/>
            <a:ext cx="891591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48A0A8-F044-9D08-BB4D-FDE406CB9B94}"/>
              </a:ext>
            </a:extLst>
          </p:cNvPr>
          <p:cNvCxnSpPr>
            <a:cxnSpLocks/>
          </p:cNvCxnSpPr>
          <p:nvPr/>
        </p:nvCxnSpPr>
        <p:spPr>
          <a:xfrm>
            <a:off x="6096000" y="2126423"/>
            <a:ext cx="0" cy="371557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13">
            <a:extLst>
              <a:ext uri="{FF2B5EF4-FFF2-40B4-BE49-F238E27FC236}">
                <a16:creationId xmlns:a16="http://schemas.microsoft.com/office/drawing/2014/main" id="{5C5D85B5-79AB-3E0B-F7F7-B5934DBC1653}"/>
              </a:ext>
            </a:extLst>
          </p:cNvPr>
          <p:cNvSpPr txBox="1"/>
          <p:nvPr/>
        </p:nvSpPr>
        <p:spPr>
          <a:xfrm>
            <a:off x="552244" y="1126388"/>
            <a:ext cx="677804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4. Cộng, trừ các đơn thức đồng 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5">
            <a:extLst>
              <a:ext uri="{FF2B5EF4-FFF2-40B4-BE49-F238E27FC236}">
                <a16:creationId xmlns:a16="http://schemas.microsoft.com/office/drawing/2014/main" id="{35CC3AF1-0D9B-9667-B680-1820A47CF34B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D5746D58-B3FB-0E0A-85D9-879DA406684C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94934-93AF-F875-695E-75FECDF0E747}"/>
              </a:ext>
            </a:extLst>
          </p:cNvPr>
          <p:cNvSpPr txBox="1"/>
          <p:nvPr/>
        </p:nvSpPr>
        <p:spPr>
          <a:xfrm>
            <a:off x="552244" y="1757233"/>
            <a:ext cx="222278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39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2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8" y="3334942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070" y="8919"/>
            <a:ext cx="242032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32603" y="1890251"/>
            <a:ext cx="10726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32603" y="3276600"/>
            <a:ext cx="10726793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E4D625B8-DE6D-3C13-FC88-AE590C47D432}"/>
              </a:ext>
            </a:extLst>
          </p:cNvPr>
          <p:cNvSpPr txBox="1"/>
          <p:nvPr/>
        </p:nvSpPr>
        <p:spPr>
          <a:xfrm>
            <a:off x="552244" y="1126388"/>
            <a:ext cx="677804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4. Cộng, trừ các đơn thức đồng 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5">
            <a:extLst>
              <a:ext uri="{FF2B5EF4-FFF2-40B4-BE49-F238E27FC236}">
                <a16:creationId xmlns:a16="http://schemas.microsoft.com/office/drawing/2014/main" id="{DDD45F22-1392-FFD9-78B5-CE78EEF99AB5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2FE2FF89-E9C0-FD9C-B371-57F1601CD5D6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5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1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3851" y="1801639"/>
            <a:ext cx="137160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2430" y="1801639"/>
            <a:ext cx="5471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254854"/>
              </p:ext>
            </p:extLst>
          </p:nvPr>
        </p:nvGraphicFramePr>
        <p:xfrm>
          <a:off x="642732" y="2578542"/>
          <a:ext cx="27876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1231560" imgH="253800" progId="Equation.DSMT4">
                  <p:embed/>
                </p:oleObj>
              </mc:Choice>
              <mc:Fallback>
                <p:oleObj name="Equation" r:id="rId4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732" y="2578542"/>
                        <a:ext cx="2787650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13193"/>
              </p:ext>
            </p:extLst>
          </p:nvPr>
        </p:nvGraphicFramePr>
        <p:xfrm>
          <a:off x="4084430" y="2578121"/>
          <a:ext cx="2845306" cy="574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6" imgW="1257120" imgH="253800" progId="Equation.DSMT4">
                  <p:embed/>
                </p:oleObj>
              </mc:Choice>
              <mc:Fallback>
                <p:oleObj name="Equation" r:id="rId6" imgW="1257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84430" y="2578121"/>
                        <a:ext cx="2845306" cy="574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384603"/>
              </p:ext>
            </p:extLst>
          </p:nvPr>
        </p:nvGraphicFramePr>
        <p:xfrm>
          <a:off x="7648370" y="2546792"/>
          <a:ext cx="22129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8" imgW="977760" imgH="253800" progId="Equation.DSMT4">
                  <p:embed/>
                </p:oleObj>
              </mc:Choice>
              <mc:Fallback>
                <p:oleObj name="Equation" r:id="rId8" imgW="977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48370" y="2546792"/>
                        <a:ext cx="2212975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62300" y="3152930"/>
            <a:ext cx="884904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365137"/>
              </p:ext>
            </p:extLst>
          </p:nvPr>
        </p:nvGraphicFramePr>
        <p:xfrm>
          <a:off x="558594" y="3832666"/>
          <a:ext cx="6309360" cy="606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0" imgW="2768400" imgH="266400" progId="Equation.DSMT4">
                  <p:embed/>
                </p:oleObj>
              </mc:Choice>
              <mc:Fallback>
                <p:oleObj name="Equation" r:id="rId10" imgW="2768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8594" y="3832666"/>
                        <a:ext cx="6309360" cy="606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781088"/>
              </p:ext>
            </p:extLst>
          </p:nvPr>
        </p:nvGraphicFramePr>
        <p:xfrm>
          <a:off x="544307" y="4629590"/>
          <a:ext cx="6583680" cy="60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2" imgW="2882880" imgH="266400" progId="Equation.DSMT4">
                  <p:embed/>
                </p:oleObj>
              </mc:Choice>
              <mc:Fallback>
                <p:oleObj name="Equation" r:id="rId12" imgW="28828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4307" y="4629590"/>
                        <a:ext cx="6583680" cy="60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828169"/>
              </p:ext>
            </p:extLst>
          </p:nvPr>
        </p:nvGraphicFramePr>
        <p:xfrm>
          <a:off x="552244" y="5421754"/>
          <a:ext cx="5394960" cy="619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14" imgW="2323800" imgH="266400" progId="Equation.DSMT4">
                  <p:embed/>
                </p:oleObj>
              </mc:Choice>
              <mc:Fallback>
                <p:oleObj name="Equation" r:id="rId14" imgW="2323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2244" y="5421754"/>
                        <a:ext cx="5394960" cy="619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67276" y="625281"/>
            <a:ext cx="1324724" cy="1294692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E77D1B4E-A87E-80F2-28EF-3257F7C72FAE}"/>
              </a:ext>
            </a:extLst>
          </p:cNvPr>
          <p:cNvSpPr txBox="1"/>
          <p:nvPr/>
        </p:nvSpPr>
        <p:spPr>
          <a:xfrm>
            <a:off x="552244" y="1126388"/>
            <a:ext cx="677804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4. Cộng, trừ các đơn thức đồng dạng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5">
            <a:extLst>
              <a:ext uri="{FF2B5EF4-FFF2-40B4-BE49-F238E27FC236}">
                <a16:creationId xmlns:a16="http://schemas.microsoft.com/office/drawing/2014/main" id="{246862D0-CCBA-D730-5771-B06F80092FB7}"/>
              </a:ext>
            </a:extLst>
          </p:cNvPr>
          <p:cNvSpPr txBox="1"/>
          <p:nvPr/>
        </p:nvSpPr>
        <p:spPr>
          <a:xfrm>
            <a:off x="161296" y="625281"/>
            <a:ext cx="43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Đơn thức nhiều biến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39512D4E-BA17-AF04-4CEF-38710D1A6D59}"/>
              </a:ext>
            </a:extLst>
          </p:cNvPr>
          <p:cNvSpPr/>
          <p:nvPr/>
        </p:nvSpPr>
        <p:spPr>
          <a:xfrm>
            <a:off x="-12769" y="16368"/>
            <a:ext cx="12192000" cy="59954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7. ĐƠN THỨC NHIỀU BIẾN. ĐA THỨC NHIỀU BIẾN (Tiết 2)</a:t>
            </a:r>
            <a:endParaRPr lang="zh-CN" altLang="en-US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0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85546"/>
            <a:ext cx="6101946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0" y="3334942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73742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728687" y="207451"/>
            <a:ext cx="3711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2168" y="1504335"/>
            <a:ext cx="2265742" cy="5539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5659" y="1504335"/>
            <a:ext cx="5471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990166"/>
              </p:ext>
            </p:extLst>
          </p:nvPr>
        </p:nvGraphicFramePr>
        <p:xfrm>
          <a:off x="752475" y="2281238"/>
          <a:ext cx="284480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10" imgW="1257120" imgH="253800" progId="Equation.DSMT4">
                  <p:embed/>
                </p:oleObj>
              </mc:Choice>
              <mc:Fallback>
                <p:oleObj name="Equation" r:id="rId10" imgW="1257120" imgH="253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2475" y="2281238"/>
                        <a:ext cx="2844800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937586"/>
              </p:ext>
            </p:extLst>
          </p:nvPr>
        </p:nvGraphicFramePr>
        <p:xfrm>
          <a:off x="4265613" y="2281238"/>
          <a:ext cx="27574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65613" y="2281238"/>
                        <a:ext cx="2757487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95680" y="2855913"/>
            <a:ext cx="884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184837"/>
              </p:ext>
            </p:extLst>
          </p:nvPr>
        </p:nvGraphicFramePr>
        <p:xfrm>
          <a:off x="768350" y="3570288"/>
          <a:ext cx="66151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14" imgW="2806560" imgH="266400" progId="Equation.DSMT4">
                  <p:embed/>
                </p:oleObj>
              </mc:Choice>
              <mc:Fallback>
                <p:oleObj name="Equation" r:id="rId14" imgW="2806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8350" y="3570288"/>
                        <a:ext cx="6615113" cy="60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957275"/>
              </p:ext>
            </p:extLst>
          </p:nvPr>
        </p:nvGraphicFramePr>
        <p:xfrm>
          <a:off x="768350" y="4326452"/>
          <a:ext cx="5068131" cy="622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6" imgW="2171520" imgH="266400" progId="Equation.DSMT4">
                  <p:embed/>
                </p:oleObj>
              </mc:Choice>
              <mc:Fallback>
                <p:oleObj name="Equation" r:id="rId16" imgW="21715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8350" y="4326452"/>
                        <a:ext cx="5068131" cy="622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03929" y="0"/>
            <a:ext cx="242032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36245" y="145804"/>
            <a:ext cx="287129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1439061"/>
            <a:ext cx="4498154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fr-FR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fr-FR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fr-FR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fr-FR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fr-FR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endParaRPr lang="en-US" sz="3000" dirty="0"/>
          </a:p>
        </p:txBody>
      </p:sp>
      <p:sp>
        <p:nvSpPr>
          <p:cNvPr id="29" name="Rectangle 28"/>
          <p:cNvSpPr/>
          <p:nvPr/>
        </p:nvSpPr>
        <p:spPr>
          <a:xfrm>
            <a:off x="1133570" y="2248711"/>
            <a:ext cx="98864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(7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0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4" y="2564524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3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1179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53600" y="162674"/>
            <a:ext cx="27703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420" y="1407882"/>
            <a:ext cx="3040704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BÀI TẬP</a:t>
            </a:r>
            <a:endParaRPr lang="en-US" sz="3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816937" y="202935"/>
            <a:ext cx="2167304" cy="204577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494300" y="2439788"/>
            <a:ext cx="95722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15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00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DD8831-050D-4C7F-0084-5B464A01FAE1}"/>
              </a:ext>
            </a:extLst>
          </p:cNvPr>
          <p:cNvGrpSpPr/>
          <p:nvPr/>
        </p:nvGrpSpPr>
        <p:grpSpPr>
          <a:xfrm>
            <a:off x="240284" y="3329313"/>
            <a:ext cx="11711431" cy="2402032"/>
            <a:chOff x="240284" y="3329313"/>
            <a:chExt cx="11711431" cy="2402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E5835A-38FD-3811-0585-37886F40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284" y="3329313"/>
              <a:ext cx="11711431" cy="2402032"/>
            </a:xfrm>
            <a:prstGeom prst="rect">
              <a:avLst/>
            </a:prstGeom>
          </p:spPr>
        </p:pic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5845662"/>
                </p:ext>
              </p:extLst>
            </p:nvPr>
          </p:nvGraphicFramePr>
          <p:xfrm>
            <a:off x="702751" y="3370049"/>
            <a:ext cx="815123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" name="Equation" r:id="rId4" imgW="330120" imgH="444240" progId="Equation.DSMT4">
                    <p:embed/>
                  </p:oleObj>
                </mc:Choice>
                <mc:Fallback>
                  <p:oleObj name="Equation" r:id="rId4" imgW="330120" imgH="444240" progId="Equation.DSMT4">
                    <p:embed/>
                    <p:pic>
                      <p:nvPicPr>
                        <p:cNvPr id="56" name="Object 5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02751" y="3370049"/>
                          <a:ext cx="815123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4207755"/>
                </p:ext>
              </p:extLst>
            </p:nvPr>
          </p:nvGraphicFramePr>
          <p:xfrm>
            <a:off x="2082731" y="3358740"/>
            <a:ext cx="1005840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" name="Equation" r:id="rId6" imgW="419040" imgH="457200" progId="Equation.DSMT4">
                    <p:embed/>
                  </p:oleObj>
                </mc:Choice>
                <mc:Fallback>
                  <p:oleObj name="Equation" r:id="rId6" imgW="419040" imgH="457200" progId="Equation.DSMT4">
                    <p:embed/>
                    <p:pic>
                      <p:nvPicPr>
                        <p:cNvPr id="76" name="Object 7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82731" y="3358740"/>
                          <a:ext cx="1005840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0395923"/>
                </p:ext>
              </p:extLst>
            </p:nvPr>
          </p:nvGraphicFramePr>
          <p:xfrm>
            <a:off x="3621036" y="3370049"/>
            <a:ext cx="815123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Equation" r:id="rId8" imgW="330120" imgH="444240" progId="Equation.DSMT4">
                    <p:embed/>
                  </p:oleObj>
                </mc:Choice>
                <mc:Fallback>
                  <p:oleObj name="Equation" r:id="rId8" imgW="330120" imgH="444240" progId="Equation.DSMT4">
                    <p:embed/>
                    <p:pic>
                      <p:nvPicPr>
                        <p:cNvPr id="77" name="Object 7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21036" y="3370049"/>
                          <a:ext cx="815123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3098660"/>
                </p:ext>
              </p:extLst>
            </p:nvPr>
          </p:nvGraphicFramePr>
          <p:xfrm>
            <a:off x="4671512" y="3602579"/>
            <a:ext cx="1371600" cy="609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5" name="Equation" r:id="rId10" imgW="571320" imgH="253800" progId="Equation.DSMT4">
                    <p:embed/>
                  </p:oleObj>
                </mc:Choice>
                <mc:Fallback>
                  <p:oleObj name="Equation" r:id="rId10" imgW="571320" imgH="253800" progId="Equation.DSMT4">
                    <p:embed/>
                    <p:pic>
                      <p:nvPicPr>
                        <p:cNvPr id="78" name="Object 7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71512" y="3602579"/>
                          <a:ext cx="1371600" cy="609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2216"/>
                </p:ext>
              </p:extLst>
            </p:nvPr>
          </p:nvGraphicFramePr>
          <p:xfrm>
            <a:off x="6472920" y="3685161"/>
            <a:ext cx="731520" cy="5486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6" name="Equation" r:id="rId12" imgW="304560" imgH="228600" progId="Equation.DSMT4">
                    <p:embed/>
                  </p:oleObj>
                </mc:Choice>
                <mc:Fallback>
                  <p:oleObj name="Equation" r:id="rId12" imgW="304560" imgH="228600" progId="Equation.DSMT4">
                    <p:embed/>
                    <p:pic>
                      <p:nvPicPr>
                        <p:cNvPr id="79" name="Object 7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472920" y="3685161"/>
                          <a:ext cx="731520" cy="5486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343772"/>
                </p:ext>
              </p:extLst>
            </p:nvPr>
          </p:nvGraphicFramePr>
          <p:xfrm>
            <a:off x="7851782" y="3649353"/>
            <a:ext cx="822960" cy="587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7" name="Equation" r:id="rId14" imgW="355320" imgH="253800" progId="Equation.DSMT4">
                    <p:embed/>
                  </p:oleObj>
                </mc:Choice>
                <mc:Fallback>
                  <p:oleObj name="Equation" r:id="rId14" imgW="355320" imgH="253800" progId="Equation.DSMT4">
                    <p:embed/>
                    <p:pic>
                      <p:nvPicPr>
                        <p:cNvPr id="80" name="Object 79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851782" y="3649353"/>
                          <a:ext cx="822960" cy="587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7261203"/>
                </p:ext>
              </p:extLst>
            </p:nvPr>
          </p:nvGraphicFramePr>
          <p:xfrm>
            <a:off x="9630663" y="3649353"/>
            <a:ext cx="4241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8" name="Equation" r:id="rId16" imgW="126720" imgH="190440" progId="Equation.DSMT4">
                    <p:embed/>
                  </p:oleObj>
                </mc:Choice>
                <mc:Fallback>
                  <p:oleObj name="Equation" r:id="rId16" imgW="126720" imgH="190440" progId="Equation.DSMT4">
                    <p:embed/>
                    <p:pic>
                      <p:nvPicPr>
                        <p:cNvPr id="81" name="Object 80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630663" y="3649353"/>
                          <a:ext cx="424162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116474"/>
                </p:ext>
              </p:extLst>
            </p:nvPr>
          </p:nvGraphicFramePr>
          <p:xfrm>
            <a:off x="10693277" y="3329313"/>
            <a:ext cx="1005840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9" name="Equation" r:id="rId18" imgW="419040" imgH="457200" progId="Equation.DSMT4">
                    <p:embed/>
                  </p:oleObj>
                </mc:Choice>
                <mc:Fallback>
                  <p:oleObj name="Equation" r:id="rId18" imgW="419040" imgH="457200" progId="Equation.DSMT4">
                    <p:embed/>
                    <p:pic>
                      <p:nvPicPr>
                        <p:cNvPr id="82" name="Object 81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693277" y="3329313"/>
                          <a:ext cx="1005840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1" name="Straight Connector 20"/>
          <p:cNvCxnSpPr/>
          <p:nvPr/>
        </p:nvCxnSpPr>
        <p:spPr>
          <a:xfrm>
            <a:off x="4032415" y="483649"/>
            <a:ext cx="14749" cy="252715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76712" y="369349"/>
            <a:ext cx="0" cy="266945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307747"/>
              </p:ext>
            </p:extLst>
          </p:nvPr>
        </p:nvGraphicFramePr>
        <p:xfrm>
          <a:off x="1059129" y="321152"/>
          <a:ext cx="2435253" cy="9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20" imgW="1143000" imgH="444240" progId="Equation.DSMT4">
                  <p:embed/>
                </p:oleObj>
              </mc:Choice>
              <mc:Fallback>
                <p:oleObj name="Equation" r:id="rId20" imgW="1143000" imgH="444240" progId="Equation.DSMT4">
                  <p:embed/>
                  <p:pic>
                    <p:nvPicPr>
                      <p:cNvPr id="55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129" y="321152"/>
                        <a:ext cx="2435253" cy="953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773900"/>
              </p:ext>
            </p:extLst>
          </p:nvPr>
        </p:nvGraphicFramePr>
        <p:xfrm>
          <a:off x="1032312" y="1219620"/>
          <a:ext cx="2354078" cy="97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22" imgW="1104840" imgH="457200" progId="Equation.DSMT4">
                  <p:embed/>
                </p:oleObj>
              </mc:Choice>
              <mc:Fallback>
                <p:oleObj name="Equation" r:id="rId22" imgW="1104840" imgH="457200" progId="Equation.DSMT4">
                  <p:embed/>
                  <p:pic>
                    <p:nvPicPr>
                      <p:cNvPr id="57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312" y="1219620"/>
                        <a:ext cx="2354078" cy="974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95552" y="1429671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552" y="521057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297205"/>
              </p:ext>
            </p:extLst>
          </p:nvPr>
        </p:nvGraphicFramePr>
        <p:xfrm>
          <a:off x="1110313" y="2123060"/>
          <a:ext cx="1623501" cy="953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24" imgW="761669" imgH="444307" progId="Equation.DSMT4">
                  <p:embed/>
                </p:oleObj>
              </mc:Choice>
              <mc:Fallback>
                <p:oleObj name="Equation" r:id="rId24" imgW="761669" imgH="444307" progId="Equation.DSMT4">
                  <p:embed/>
                  <p:pic>
                    <p:nvPicPr>
                      <p:cNvPr id="61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0313" y="2123060"/>
                        <a:ext cx="1623501" cy="9538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95552" y="2322964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124259"/>
              </p:ext>
            </p:extLst>
          </p:nvPr>
        </p:nvGraphicFramePr>
        <p:xfrm>
          <a:off x="5214921" y="524090"/>
          <a:ext cx="2333786" cy="54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26" imgW="1091726" imgH="253890" progId="Equation.DSMT4">
                  <p:embed/>
                </p:oleObj>
              </mc:Choice>
              <mc:Fallback>
                <p:oleObj name="Equation" r:id="rId26" imgW="1091726" imgH="253890" progId="Equation.DSMT4">
                  <p:embed/>
                  <p:pic>
                    <p:nvPicPr>
                      <p:cNvPr id="64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21" y="524090"/>
                        <a:ext cx="2333786" cy="547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384285" y="521057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466742"/>
              </p:ext>
            </p:extLst>
          </p:nvPr>
        </p:nvGraphicFramePr>
        <p:xfrm>
          <a:off x="5305843" y="1463145"/>
          <a:ext cx="2252609" cy="48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Equation" r:id="rId28" imgW="1054100" imgH="228600" progId="Equation.DSMT4">
                  <p:embed/>
                </p:oleObj>
              </mc:Choice>
              <mc:Fallback>
                <p:oleObj name="Equation" r:id="rId28" imgW="1054100" imgH="228600" progId="Equation.DSMT4">
                  <p:embed/>
                  <p:pic>
                    <p:nvPicPr>
                      <p:cNvPr id="67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843" y="1463145"/>
                        <a:ext cx="2252609" cy="4870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84285" y="1429671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108295"/>
              </p:ext>
            </p:extLst>
          </p:nvPr>
        </p:nvGraphicFramePr>
        <p:xfrm>
          <a:off x="5253066" y="2285410"/>
          <a:ext cx="2333784" cy="62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Equation" r:id="rId30" imgW="1091726" imgH="291973" progId="Equation.DSMT4">
                  <p:embed/>
                </p:oleObj>
              </mc:Choice>
              <mc:Fallback>
                <p:oleObj name="Equation" r:id="rId30" imgW="1091726" imgH="291973" progId="Equation.DSMT4">
                  <p:embed/>
                  <p:pic>
                    <p:nvPicPr>
                      <p:cNvPr id="7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66" y="2285410"/>
                        <a:ext cx="2333784" cy="629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384285" y="2322964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751262"/>
              </p:ext>
            </p:extLst>
          </p:nvPr>
        </p:nvGraphicFramePr>
        <p:xfrm>
          <a:off x="9117852" y="483502"/>
          <a:ext cx="2658485" cy="62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Equation" r:id="rId32" imgW="1244600" imgH="292100" progId="Equation.DSMT4">
                  <p:embed/>
                </p:oleObj>
              </mc:Choice>
              <mc:Fallback>
                <p:oleObj name="Equation" r:id="rId32" imgW="1244600" imgH="292100" progId="Equation.DSMT4">
                  <p:embed/>
                  <p:pic>
                    <p:nvPicPr>
                      <p:cNvPr id="7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852" y="483502"/>
                        <a:ext cx="2658485" cy="6291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374520" y="521057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51379"/>
              </p:ext>
            </p:extLst>
          </p:nvPr>
        </p:nvGraphicFramePr>
        <p:xfrm>
          <a:off x="8961628" y="2072325"/>
          <a:ext cx="2536723" cy="1055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34" imgW="1193800" imgH="495300" progId="Equation.DSMT4">
                  <p:embed/>
                </p:oleObj>
              </mc:Choice>
              <mc:Fallback>
                <p:oleObj name="Equation" r:id="rId34" imgW="1193800" imgH="495300" progId="Equation.DSMT4">
                  <p:embed/>
                  <p:pic>
                    <p:nvPicPr>
                      <p:cNvPr id="76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1628" y="2072325"/>
                        <a:ext cx="2536723" cy="1055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374520" y="2322964"/>
            <a:ext cx="483414" cy="5539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38640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1951CE-8C8E-72FE-4044-871DEC821502}"/>
              </a:ext>
            </a:extLst>
          </p:cNvPr>
          <p:cNvGrpSpPr/>
          <p:nvPr/>
        </p:nvGrpSpPr>
        <p:grpSpPr>
          <a:xfrm>
            <a:off x="286368" y="4391275"/>
            <a:ext cx="11711431" cy="2402032"/>
            <a:chOff x="240284" y="3329313"/>
            <a:chExt cx="11711431" cy="2402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AC8215-40C8-773B-F6B9-DF9B104A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284" y="3329313"/>
              <a:ext cx="11711431" cy="2402032"/>
            </a:xfrm>
            <a:prstGeom prst="rect">
              <a:avLst/>
            </a:prstGeom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E7906D82-E867-F16A-744C-BD6C79496D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1790142"/>
                </p:ext>
              </p:extLst>
            </p:nvPr>
          </p:nvGraphicFramePr>
          <p:xfrm>
            <a:off x="702751" y="3370049"/>
            <a:ext cx="815123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6" name="Equation" r:id="rId4" imgW="330120" imgH="444240" progId="Equation.DSMT4">
                    <p:embed/>
                  </p:oleObj>
                </mc:Choice>
                <mc:Fallback>
                  <p:oleObj name="Equation" r:id="rId4" imgW="330120" imgH="444240" progId="Equation.DSMT4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02751" y="3370049"/>
                          <a:ext cx="815123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C2856DBF-9073-2F58-4188-4989755D48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7671253"/>
                </p:ext>
              </p:extLst>
            </p:nvPr>
          </p:nvGraphicFramePr>
          <p:xfrm>
            <a:off x="2082731" y="3358740"/>
            <a:ext cx="1005840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Equation" r:id="rId6" imgW="419040" imgH="457200" progId="Equation.DSMT4">
                    <p:embed/>
                  </p:oleObj>
                </mc:Choice>
                <mc:Fallback>
                  <p:oleObj name="Equation" r:id="rId6" imgW="419040" imgH="457200" progId="Equation.DSMT4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82731" y="3358740"/>
                          <a:ext cx="1005840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0F34A40-3B7C-85C8-5242-C914F3AF6A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5737788"/>
                </p:ext>
              </p:extLst>
            </p:nvPr>
          </p:nvGraphicFramePr>
          <p:xfrm>
            <a:off x="3621036" y="3370049"/>
            <a:ext cx="815123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" name="Equation" r:id="rId8" imgW="330120" imgH="444240" progId="Equation.DSMT4">
                    <p:embed/>
                  </p:oleObj>
                </mc:Choice>
                <mc:Fallback>
                  <p:oleObj name="Equation" r:id="rId8" imgW="330120" imgH="44424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21036" y="3370049"/>
                          <a:ext cx="815123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265C62F0-92A5-5365-C638-EB2DE8C6E6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3405621"/>
                </p:ext>
              </p:extLst>
            </p:nvPr>
          </p:nvGraphicFramePr>
          <p:xfrm>
            <a:off x="4671512" y="3602579"/>
            <a:ext cx="1371600" cy="609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9" name="Equation" r:id="rId10" imgW="571320" imgH="253800" progId="Equation.DSMT4">
                    <p:embed/>
                  </p:oleObj>
                </mc:Choice>
                <mc:Fallback>
                  <p:oleObj name="Equation" r:id="rId10" imgW="571320" imgH="25380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71512" y="3602579"/>
                          <a:ext cx="1371600" cy="609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547207FF-E0A0-817F-F448-E60206435F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9982285"/>
                </p:ext>
              </p:extLst>
            </p:nvPr>
          </p:nvGraphicFramePr>
          <p:xfrm>
            <a:off x="6472920" y="3685161"/>
            <a:ext cx="731520" cy="5486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0" name="Equation" r:id="rId12" imgW="304560" imgH="228600" progId="Equation.DSMT4">
                    <p:embed/>
                  </p:oleObj>
                </mc:Choice>
                <mc:Fallback>
                  <p:oleObj name="Equation" r:id="rId12" imgW="304560" imgH="228600" progId="Equation.DSMT4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472920" y="3685161"/>
                          <a:ext cx="731520" cy="5486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6E2C813C-FD96-E759-DDE1-9C956DCE62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8430933"/>
                </p:ext>
              </p:extLst>
            </p:nvPr>
          </p:nvGraphicFramePr>
          <p:xfrm>
            <a:off x="7851782" y="3649353"/>
            <a:ext cx="822960" cy="587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1" name="Equation" r:id="rId14" imgW="355320" imgH="253800" progId="Equation.DSMT4">
                    <p:embed/>
                  </p:oleObj>
                </mc:Choice>
                <mc:Fallback>
                  <p:oleObj name="Equation" r:id="rId14" imgW="355320" imgH="253800" progId="Equation.DSMT4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851782" y="3649353"/>
                          <a:ext cx="822960" cy="587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74A5BD25-52BE-C505-D1CC-AC47C20E94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6264162"/>
                </p:ext>
              </p:extLst>
            </p:nvPr>
          </p:nvGraphicFramePr>
          <p:xfrm>
            <a:off x="9630663" y="3649353"/>
            <a:ext cx="4241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2" name="Equation" r:id="rId16" imgW="126720" imgH="190440" progId="Equation.DSMT4">
                    <p:embed/>
                  </p:oleObj>
                </mc:Choice>
                <mc:Fallback>
                  <p:oleObj name="Equation" r:id="rId16" imgW="126720" imgH="1904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630663" y="3649353"/>
                          <a:ext cx="424162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33A59606-4C53-91A1-578D-261EC16D4B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4140685"/>
                </p:ext>
              </p:extLst>
            </p:nvPr>
          </p:nvGraphicFramePr>
          <p:xfrm>
            <a:off x="10693277" y="3329313"/>
            <a:ext cx="1005840" cy="109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3" name="Equation" r:id="rId18" imgW="419040" imgH="457200" progId="Equation.DSMT4">
                    <p:embed/>
                  </p:oleObj>
                </mc:Choice>
                <mc:Fallback>
                  <p:oleObj name="Equation" r:id="rId18" imgW="419040" imgH="45720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693277" y="3329313"/>
                          <a:ext cx="1005840" cy="1097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634315"/>
              </p:ext>
            </p:extLst>
          </p:nvPr>
        </p:nvGraphicFramePr>
        <p:xfrm>
          <a:off x="894325" y="576738"/>
          <a:ext cx="506436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20" imgW="2743200" imgH="495300" progId="Equation.DSMT4">
                  <p:embed/>
                </p:oleObj>
              </mc:Choice>
              <mc:Fallback>
                <p:oleObj name="Equation" r:id="rId20" imgW="2743200" imgH="495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325" y="576738"/>
                        <a:ext cx="5064369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88281"/>
              </p:ext>
            </p:extLst>
          </p:nvPr>
        </p:nvGraphicFramePr>
        <p:xfrm>
          <a:off x="854273" y="1536262"/>
          <a:ext cx="508195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22" imgW="2755900" imgH="495300" progId="Equation.DSMT4">
                  <p:embed/>
                </p:oleObj>
              </mc:Choice>
              <mc:Fallback>
                <p:oleObj name="Equation" r:id="rId22" imgW="2755900" imgH="495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73" y="1536262"/>
                        <a:ext cx="5081953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676403"/>
              </p:ext>
            </p:extLst>
          </p:nvPr>
        </p:nvGraphicFramePr>
        <p:xfrm>
          <a:off x="904534" y="2534388"/>
          <a:ext cx="4206240" cy="942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24" imgW="2209800" imgH="495300" progId="Equation.DSMT4">
                  <p:embed/>
                </p:oleObj>
              </mc:Choice>
              <mc:Fallback>
                <p:oleObj name="Equation" r:id="rId24" imgW="2209800" imgH="495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534" y="2534388"/>
                        <a:ext cx="4206240" cy="9427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133486"/>
              </p:ext>
            </p:extLst>
          </p:nvPr>
        </p:nvGraphicFramePr>
        <p:xfrm>
          <a:off x="854273" y="3699447"/>
          <a:ext cx="5120640" cy="50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26" imgW="2705100" imgH="266700" progId="Equation.DSMT4">
                  <p:embed/>
                </p:oleObj>
              </mc:Choice>
              <mc:Fallback>
                <p:oleObj name="Equation" r:id="rId26" imgW="2705100" imgH="266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73" y="3699447"/>
                        <a:ext cx="5120640" cy="503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025111"/>
              </p:ext>
            </p:extLst>
          </p:nvPr>
        </p:nvGraphicFramePr>
        <p:xfrm>
          <a:off x="6877159" y="767106"/>
          <a:ext cx="4663440" cy="4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Equation" r:id="rId28" imgW="2527300" imgH="266700" progId="Equation.DSMT4">
                  <p:embed/>
                </p:oleObj>
              </mc:Choice>
              <mc:Fallback>
                <p:oleObj name="Equation" r:id="rId28" imgW="2527300" imgH="2667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159" y="767106"/>
                        <a:ext cx="4663440" cy="490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740540"/>
              </p:ext>
            </p:extLst>
          </p:nvPr>
        </p:nvGraphicFramePr>
        <p:xfrm>
          <a:off x="6877159" y="1615885"/>
          <a:ext cx="5120640" cy="555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Equation" r:id="rId30" imgW="2717800" imgH="292100" progId="Equation.DSMT4">
                  <p:embed/>
                </p:oleObj>
              </mc:Choice>
              <mc:Fallback>
                <p:oleObj name="Equation" r:id="rId30" imgW="2717800" imgH="2921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159" y="1615885"/>
                        <a:ext cx="5120640" cy="555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015141"/>
              </p:ext>
            </p:extLst>
          </p:nvPr>
        </p:nvGraphicFramePr>
        <p:xfrm>
          <a:off x="6841810" y="2611963"/>
          <a:ext cx="5212080" cy="559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Equation" r:id="rId32" imgW="2743200" imgH="292100" progId="Equation.DSMT4">
                  <p:embed/>
                </p:oleObj>
              </mc:Choice>
              <mc:Fallback>
                <p:oleObj name="Equation" r:id="rId32" imgW="2743200" imgH="2921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1810" y="2611963"/>
                        <a:ext cx="5212080" cy="559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813358"/>
              </p:ext>
            </p:extLst>
          </p:nvPr>
        </p:nvGraphicFramePr>
        <p:xfrm>
          <a:off x="6777246" y="3385996"/>
          <a:ext cx="5394960" cy="93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Equation" r:id="rId34" imgW="3035300" imgH="520700" progId="Equation.DSMT4">
                  <p:embed/>
                </p:oleObj>
              </mc:Choice>
              <mc:Fallback>
                <p:oleObj name="Equation" r:id="rId34" imgW="3035300" imgH="5207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246" y="3385996"/>
                        <a:ext cx="5394960" cy="9330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6005052" y="576739"/>
            <a:ext cx="14748" cy="377558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5915" y="710587"/>
            <a:ext cx="578231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915" y="1689704"/>
            <a:ext cx="578231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915" y="2668821"/>
            <a:ext cx="578231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915" y="3647938"/>
            <a:ext cx="578231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695" y="710587"/>
            <a:ext cx="597319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6695" y="1599025"/>
            <a:ext cx="597319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695" y="2591890"/>
            <a:ext cx="597319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5200" y="3583165"/>
            <a:ext cx="597319" cy="5539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2887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7863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72839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7815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62791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7767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527432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977189" y="5857081"/>
            <a:ext cx="5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75882" y="31980"/>
            <a:ext cx="1762433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6963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381144" y="1481077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708306" y="4049345"/>
            <a:ext cx="2778757" cy="2994778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744904" y="64471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302159" y="2425302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647699" y="431905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054333" y="1899401"/>
            <a:ext cx="3078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</a:p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VỀ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NHÀ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8899" y="473987"/>
            <a:ext cx="5492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65591" y="2411931"/>
            <a:ext cx="5005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3 + 4 SGK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3715" y="4391242"/>
            <a:ext cx="5296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III.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53" y="343615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3883" y="705128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!!4">
            <a:extLst>
              <a:ext uri="{FF2B5EF4-FFF2-40B4-BE49-F238E27FC236}">
                <a16:creationId xmlns:a16="http://schemas.microsoft.com/office/drawing/2014/main" id="{119A6B4A-234C-877B-12A1-89629958DFA9}"/>
              </a:ext>
            </a:extLst>
          </p:cNvPr>
          <p:cNvSpPr/>
          <p:nvPr/>
        </p:nvSpPr>
        <p:spPr>
          <a:xfrm>
            <a:off x="8951494" y="0"/>
            <a:ext cx="3240505" cy="513347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ECBBA-F2D7-7A66-9AC6-99EE4AD38F80}"/>
              </a:ext>
            </a:extLst>
          </p:cNvPr>
          <p:cNvSpPr/>
          <p:nvPr/>
        </p:nvSpPr>
        <p:spPr>
          <a:xfrm>
            <a:off x="676741" y="2984921"/>
            <a:ext cx="10643773" cy="2913928"/>
          </a:xfrm>
          <a:prstGeom prst="rect">
            <a:avLst/>
          </a:prstGeom>
          <a:solidFill>
            <a:srgbClr val="1251A4">
              <a:alpha val="74000"/>
            </a:srgb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FDD3B-F168-B36D-F392-D4697451F08B}"/>
              </a:ext>
            </a:extLst>
          </p:cNvPr>
          <p:cNvSpPr txBox="1"/>
          <p:nvPr/>
        </p:nvSpPr>
        <p:spPr>
          <a:xfrm>
            <a:off x="676741" y="3106029"/>
            <a:ext cx="10561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22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 animBg="1"/>
      <p:bldP spid="9" grpId="1" animBg="1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38" y="-2697814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" y="30332"/>
            <a:ext cx="951833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2172" y="324896"/>
            <a:ext cx="8179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 thức nào là đơn thức trong các biểu thức được cho </a:t>
            </a:r>
            <a:r>
              <a:rPr lang="vi-VN" sz="4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 dưới?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02252" y="3454687"/>
            <a:ext cx="38404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       </a:t>
            </a:r>
            <a:endParaRPr lang="en-US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7153" y="2076458"/>
            <a:ext cx="38404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18101" y="3454687"/>
            <a:ext cx="38404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2252" y="2076458"/>
            <a:ext cx="38404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504" y="5340079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78" name="times up">
            <a:extLst>
              <a:ext uri="{FF2B5EF4-FFF2-40B4-BE49-F238E27FC236}">
                <a16:creationId xmlns:a16="http://schemas.microsoft.com/office/drawing/2014/main" id="{956BB923-8389-4C4A-7BDB-CFA4265188BF}"/>
              </a:ext>
            </a:extLst>
          </p:cNvPr>
          <p:cNvGrpSpPr/>
          <p:nvPr/>
        </p:nvGrpSpPr>
        <p:grpSpPr>
          <a:xfrm>
            <a:off x="10500510" y="2065411"/>
            <a:ext cx="1546257" cy="587610"/>
            <a:chOff x="4317476" y="-304827"/>
            <a:chExt cx="2690461" cy="725914"/>
          </a:xfrm>
        </p:grpSpPr>
        <p:sp>
          <p:nvSpPr>
            <p:cNvPr id="79" name="Rounded Rectangle 203">
              <a:extLst>
                <a:ext uri="{FF2B5EF4-FFF2-40B4-BE49-F238E27FC236}">
                  <a16:creationId xmlns:a16="http://schemas.microsoft.com/office/drawing/2014/main" id="{C7675119-C93F-895E-BE18-C0A1F14ADF32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ounded Rectangle 204">
              <a:extLst>
                <a:ext uri="{FF2B5EF4-FFF2-40B4-BE49-F238E27FC236}">
                  <a16:creationId xmlns:a16="http://schemas.microsoft.com/office/drawing/2014/main" id="{68672084-FD93-88C7-8641-3A509BF7EAF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5A3C1914-385A-62D2-6DDA-6EE7073B26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8" y="280214"/>
            <a:ext cx="1893756" cy="1887749"/>
          </a:xfrm>
          <a:prstGeom prst="rect">
            <a:avLst/>
          </a:prstGeom>
        </p:spPr>
      </p:pic>
      <p:grpSp>
        <p:nvGrpSpPr>
          <p:cNvPr id="83" name="Clock hand spin">
            <a:extLst>
              <a:ext uri="{FF2B5EF4-FFF2-40B4-BE49-F238E27FC236}">
                <a16:creationId xmlns:a16="http://schemas.microsoft.com/office/drawing/2014/main" id="{4152337D-E08B-9F95-6E07-0B1C61F722B1}"/>
              </a:ext>
            </a:extLst>
          </p:cNvPr>
          <p:cNvGrpSpPr/>
          <p:nvPr/>
        </p:nvGrpSpPr>
        <p:grpSpPr>
          <a:xfrm rot="1786145">
            <a:off x="10758376" y="845773"/>
            <a:ext cx="1028323" cy="1035235"/>
            <a:chOff x="861199" y="2357528"/>
            <a:chExt cx="3829048" cy="3849975"/>
          </a:xfrm>
        </p:grpSpPr>
        <p:sp>
          <p:nvSpPr>
            <p:cNvPr id="84" name="Oval 28">
              <a:extLst>
                <a:ext uri="{FF2B5EF4-FFF2-40B4-BE49-F238E27FC236}">
                  <a16:creationId xmlns:a16="http://schemas.microsoft.com/office/drawing/2014/main" id="{92B213D0-5356-266C-9BCE-0718D733B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hour hand">
              <a:extLst>
                <a:ext uri="{FF2B5EF4-FFF2-40B4-BE49-F238E27FC236}">
                  <a16:creationId xmlns:a16="http://schemas.microsoft.com/office/drawing/2014/main" id="{88C47EB0-039B-130D-D2A3-F0827691A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1F38E44-A3F0-F6BA-96DA-6E2A958A036D}"/>
              </a:ext>
            </a:extLst>
          </p:cNvPr>
          <p:cNvSpPr txBox="1"/>
          <p:nvPr/>
        </p:nvSpPr>
        <p:spPr>
          <a:xfrm>
            <a:off x="11542763" y="1154248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75AFC81-F0F8-9E2C-B53C-E8454CEEE375}"/>
              </a:ext>
            </a:extLst>
          </p:cNvPr>
          <p:cNvSpPr txBox="1"/>
          <p:nvPr/>
        </p:nvSpPr>
        <p:spPr>
          <a:xfrm>
            <a:off x="11167995" y="1553533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7D8A3A-C0C4-D261-98F3-3ECED06817A3}"/>
              </a:ext>
            </a:extLst>
          </p:cNvPr>
          <p:cNvSpPr txBox="1"/>
          <p:nvPr/>
        </p:nvSpPr>
        <p:spPr>
          <a:xfrm>
            <a:off x="10709411" y="1191989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7D6CBA-9CDB-D96B-23EF-E19B1EB03816}"/>
              </a:ext>
            </a:extLst>
          </p:cNvPr>
          <p:cNvSpPr txBox="1"/>
          <p:nvPr/>
        </p:nvSpPr>
        <p:spPr>
          <a:xfrm>
            <a:off x="11078071" y="78491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56000" y="1735227"/>
            <a:ext cx="6096000" cy="318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indent="88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855590"/>
              </p:ext>
            </p:extLst>
          </p:nvPr>
        </p:nvGraphicFramePr>
        <p:xfrm>
          <a:off x="1685028" y="2152086"/>
          <a:ext cx="999954" cy="10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8" imgW="812520" imgH="888840" progId="Equation.DSMT4">
                  <p:embed/>
                </p:oleObj>
              </mc:Choice>
              <mc:Fallback>
                <p:oleObj name="Equation" r:id="rId18" imgW="8125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685028" y="2152086"/>
                        <a:ext cx="999954" cy="10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870317"/>
              </p:ext>
            </p:extLst>
          </p:nvPr>
        </p:nvGraphicFramePr>
        <p:xfrm>
          <a:off x="7178477" y="3786743"/>
          <a:ext cx="1593678" cy="59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0" imgW="1295280" imgH="482400" progId="Equation.DSMT4">
                  <p:embed/>
                </p:oleObj>
              </mc:Choice>
              <mc:Fallback>
                <p:oleObj name="Equation" r:id="rId20" imgW="12952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78477" y="3786743"/>
                        <a:ext cx="1593678" cy="59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961537"/>
              </p:ext>
            </p:extLst>
          </p:nvPr>
        </p:nvGraphicFramePr>
        <p:xfrm>
          <a:off x="1685028" y="3495505"/>
          <a:ext cx="1187446" cy="124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22" imgW="965160" imgH="1015920" progId="Equation.DSMT4">
                  <p:embed/>
                </p:oleObj>
              </mc:Choice>
              <mc:Fallback>
                <p:oleObj name="Equation" r:id="rId22" imgW="965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685028" y="3495505"/>
                        <a:ext cx="1187446" cy="124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88598"/>
              </p:ext>
            </p:extLst>
          </p:nvPr>
        </p:nvGraphicFramePr>
        <p:xfrm>
          <a:off x="7119143" y="2426218"/>
          <a:ext cx="1092420" cy="59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24" imgW="965160" imgH="482400" progId="Equation.DSMT4">
                  <p:embed/>
                </p:oleObj>
              </mc:Choice>
              <mc:Fallback>
                <p:oleObj name="Equation" r:id="rId24" imgW="965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119143" y="2426218"/>
                        <a:ext cx="1092420" cy="59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ectangle 80">
            <a:extLst>
              <a:ext uri="{FF2B5EF4-FFF2-40B4-BE49-F238E27FC236}">
                <a16:creationId xmlns:a16="http://schemas.microsoft.com/office/drawing/2014/main" id="{C6CF4AFD-308B-742D-95AF-628FB5B12B2C}"/>
              </a:ext>
            </a:extLst>
          </p:cNvPr>
          <p:cNvSpPr/>
          <p:nvPr/>
        </p:nvSpPr>
        <p:spPr>
          <a:xfrm>
            <a:off x="10924688" y="8896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51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169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2" y="-3327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24" y="49019"/>
            <a:ext cx="8855151" cy="190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379968" y="-108895"/>
            <a:ext cx="6550547" cy="18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>
          <a:xfrm>
            <a:off x="1038776" y="2180535"/>
            <a:ext cx="3749755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86004" y="2180535"/>
            <a:ext cx="3994192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48702" y="3584419"/>
            <a:ext cx="3713429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66200" y="3584419"/>
            <a:ext cx="3994192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237972"/>
              </p:ext>
            </p:extLst>
          </p:nvPr>
        </p:nvGraphicFramePr>
        <p:xfrm>
          <a:off x="3024223" y="741314"/>
          <a:ext cx="1834024" cy="118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8" imgW="685800" imgH="444240" progId="Equation.DSMT4">
                  <p:embed/>
                </p:oleObj>
              </mc:Choice>
              <mc:Fallback>
                <p:oleObj name="Equation" r:id="rId18" imgW="6858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24223" y="741314"/>
                        <a:ext cx="1834024" cy="1188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716801"/>
              </p:ext>
            </p:extLst>
          </p:nvPr>
        </p:nvGraphicFramePr>
        <p:xfrm>
          <a:off x="1762222" y="2233782"/>
          <a:ext cx="593124" cy="109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0" imgW="507960" imgH="939600" progId="Equation.DSMT4">
                  <p:embed/>
                </p:oleObj>
              </mc:Choice>
              <mc:Fallback>
                <p:oleObj name="Equation" r:id="rId20" imgW="5079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62222" y="2233782"/>
                        <a:ext cx="593124" cy="109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695862"/>
              </p:ext>
            </p:extLst>
          </p:nvPr>
        </p:nvGraphicFramePr>
        <p:xfrm>
          <a:off x="6526186" y="2416259"/>
          <a:ext cx="1536192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22" imgW="533160" imgH="253800" progId="Equation.DSMT4">
                  <p:embed/>
                </p:oleObj>
              </mc:Choice>
              <mc:Fallback>
                <p:oleObj name="Equation" r:id="rId22" imgW="5331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26186" y="2416259"/>
                        <a:ext cx="1536192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092377"/>
              </p:ext>
            </p:extLst>
          </p:nvPr>
        </p:nvGraphicFramePr>
        <p:xfrm>
          <a:off x="1789006" y="4036181"/>
          <a:ext cx="95412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24" imgW="583920" imgH="330120" progId="Equation.DSMT4">
                  <p:embed/>
                </p:oleObj>
              </mc:Choice>
              <mc:Fallback>
                <p:oleObj name="Equation" r:id="rId24" imgW="5839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789006" y="4036181"/>
                        <a:ext cx="95412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193404"/>
              </p:ext>
            </p:extLst>
          </p:nvPr>
        </p:nvGraphicFramePr>
        <p:xfrm>
          <a:off x="6574386" y="3797302"/>
          <a:ext cx="1243584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26" imgW="431640" imgH="253800" progId="Equation.DSMT4">
                  <p:embed/>
                </p:oleObj>
              </mc:Choice>
              <mc:Fallback>
                <p:oleObj name="Equation" r:id="rId26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74386" y="3797302"/>
                        <a:ext cx="1243584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times up">
            <a:extLst>
              <a:ext uri="{FF2B5EF4-FFF2-40B4-BE49-F238E27FC236}">
                <a16:creationId xmlns:a16="http://schemas.microsoft.com/office/drawing/2014/main" id="{0A892634-5F75-A914-3DE1-59D63B44BE4B}"/>
              </a:ext>
            </a:extLst>
          </p:cNvPr>
          <p:cNvGrpSpPr/>
          <p:nvPr/>
        </p:nvGrpSpPr>
        <p:grpSpPr>
          <a:xfrm>
            <a:off x="10500510" y="2065411"/>
            <a:ext cx="1546257" cy="587610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CCA3E578-5CB7-B481-C2F6-911220A48139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75B2E35F-DD62-1AF2-D55F-FC1D11101023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895EB4-3998-F387-92F8-7D11FE0D211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8" y="280214"/>
            <a:ext cx="1893756" cy="1887749"/>
          </a:xfrm>
          <a:prstGeom prst="rect">
            <a:avLst/>
          </a:prstGeom>
        </p:spPr>
      </p:pic>
      <p:grpSp>
        <p:nvGrpSpPr>
          <p:cNvPr id="7" name="Clock hand spin">
            <a:extLst>
              <a:ext uri="{FF2B5EF4-FFF2-40B4-BE49-F238E27FC236}">
                <a16:creationId xmlns:a16="http://schemas.microsoft.com/office/drawing/2014/main" id="{F365A9DC-7602-101B-AB5B-2059F1AA988D}"/>
              </a:ext>
            </a:extLst>
          </p:cNvPr>
          <p:cNvGrpSpPr/>
          <p:nvPr/>
        </p:nvGrpSpPr>
        <p:grpSpPr>
          <a:xfrm rot="1786145">
            <a:off x="10758376" y="845773"/>
            <a:ext cx="1028323" cy="1035235"/>
            <a:chOff x="861199" y="2357528"/>
            <a:chExt cx="3829048" cy="3849975"/>
          </a:xfrm>
        </p:grpSpPr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5FA3B264-9B86-0EB8-415B-15F0B7BD2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hour hand">
              <a:extLst>
                <a:ext uri="{FF2B5EF4-FFF2-40B4-BE49-F238E27FC236}">
                  <a16:creationId xmlns:a16="http://schemas.microsoft.com/office/drawing/2014/main" id="{33B88D1C-0F2A-2093-ED33-C5B82FD62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CEBA1C-52AC-1FD7-2F2B-D09F7C7EFE76}"/>
              </a:ext>
            </a:extLst>
          </p:cNvPr>
          <p:cNvSpPr txBox="1"/>
          <p:nvPr/>
        </p:nvSpPr>
        <p:spPr>
          <a:xfrm>
            <a:off x="11542763" y="1154248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FF905-DE15-50E9-B1BA-16B2BFE0EF3B}"/>
              </a:ext>
            </a:extLst>
          </p:cNvPr>
          <p:cNvSpPr txBox="1"/>
          <p:nvPr/>
        </p:nvSpPr>
        <p:spPr>
          <a:xfrm>
            <a:off x="11167995" y="1553533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09E72E-71DD-01FD-DCAF-B9E42CC75F1C}"/>
              </a:ext>
            </a:extLst>
          </p:cNvPr>
          <p:cNvSpPr txBox="1"/>
          <p:nvPr/>
        </p:nvSpPr>
        <p:spPr>
          <a:xfrm>
            <a:off x="10709411" y="1191989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E06446-E6A2-372F-1533-C667858CAD71}"/>
              </a:ext>
            </a:extLst>
          </p:cNvPr>
          <p:cNvSpPr txBox="1"/>
          <p:nvPr/>
        </p:nvSpPr>
        <p:spPr>
          <a:xfrm>
            <a:off x="11078071" y="78491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FF1F5C-655B-657E-E64B-E51D4F53F31E}"/>
              </a:ext>
            </a:extLst>
          </p:cNvPr>
          <p:cNvSpPr/>
          <p:nvPr/>
        </p:nvSpPr>
        <p:spPr>
          <a:xfrm>
            <a:off x="10924688" y="8896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2383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249" y="-3368747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777612" y="2334542"/>
            <a:ext cx="3923344" cy="79294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777612" y="3283430"/>
            <a:ext cx="3923344" cy="80567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22069" y="3274177"/>
            <a:ext cx="4032457" cy="81492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09" y="21607"/>
            <a:ext cx="8662040" cy="1828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758342" y="-40638"/>
            <a:ext cx="7092534" cy="182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af-ZA" altLang="en-US" sz="4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 quả sau khi thu gọn của đơn thức                       là: </a:t>
            </a:r>
            <a:endParaRPr lang="af-ZA" altLang="en-US" sz="4800" dirty="0">
              <a:latin typeface="Arial" panose="020B0604020202020204" pitchFamily="34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656646" y="2334542"/>
            <a:ext cx="4021742" cy="78846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DED4D2F-CA46-E0AE-5F12-772D6AC68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347449"/>
              </p:ext>
            </p:extLst>
          </p:nvPr>
        </p:nvGraphicFramePr>
        <p:xfrm>
          <a:off x="2329828" y="3319780"/>
          <a:ext cx="1488269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21" imgW="419040" imgH="228600" progId="Equation.DSMT4">
                  <p:embed/>
                </p:oleObj>
              </mc:Choice>
              <mc:Fallback>
                <p:oleObj name="Equation" r:id="rId21" imgW="41904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DED4D2F-CA46-E0AE-5F12-772D6AC68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329828" y="3319780"/>
                        <a:ext cx="1488269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C1A4288-34C8-E72C-014B-3C9FC6DA5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82140"/>
              </p:ext>
            </p:extLst>
          </p:nvPr>
        </p:nvGraphicFramePr>
        <p:xfrm>
          <a:off x="7511063" y="2381353"/>
          <a:ext cx="1447589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23" imgW="431640" imgH="228600" progId="Equation.DSMT4">
                  <p:embed/>
                </p:oleObj>
              </mc:Choice>
              <mc:Fallback>
                <p:oleObj name="Equation" r:id="rId23" imgW="43164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C1A4288-34C8-E72C-014B-3C9FC6DA5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511063" y="2381353"/>
                        <a:ext cx="1447589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E4E5A2-AF5E-1810-4738-5381551A3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880641"/>
              </p:ext>
            </p:extLst>
          </p:nvPr>
        </p:nvGraphicFramePr>
        <p:xfrm>
          <a:off x="2341860" y="2381353"/>
          <a:ext cx="1500925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25" imgW="431640" imgH="228600" progId="Equation.DSMT4">
                  <p:embed/>
                </p:oleObj>
              </mc:Choice>
              <mc:Fallback>
                <p:oleObj name="Equation" r:id="rId25" imgW="43164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9E4E5A2-AF5E-1810-4738-5381551A3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341860" y="2381353"/>
                        <a:ext cx="1500925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661B83E-A25E-0573-6344-8D61586014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512115"/>
              </p:ext>
            </p:extLst>
          </p:nvPr>
        </p:nvGraphicFramePr>
        <p:xfrm>
          <a:off x="7516320" y="3308140"/>
          <a:ext cx="1031685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7" imgW="330120" imgH="228600" progId="Equation.DSMT4">
                  <p:embed/>
                </p:oleObj>
              </mc:Choice>
              <mc:Fallback>
                <p:oleObj name="Equation" r:id="rId27" imgW="33012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661B83E-A25E-0573-6344-8D6158601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516320" y="3308140"/>
                        <a:ext cx="1031685" cy="73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9C5655C-5C92-136B-790D-9DEEDAEE3B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79317"/>
              </p:ext>
            </p:extLst>
          </p:nvPr>
        </p:nvGraphicFramePr>
        <p:xfrm>
          <a:off x="5582543" y="1008240"/>
          <a:ext cx="28227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29" imgW="901440" imgH="291960" progId="Equation.DSMT4">
                  <p:embed/>
                </p:oleObj>
              </mc:Choice>
              <mc:Fallback>
                <p:oleObj name="Equation" r:id="rId29" imgW="901440" imgH="291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9C5655C-5C92-136B-790D-9DEEDAEE3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582543" y="1008240"/>
                        <a:ext cx="2822712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times up">
            <a:extLst>
              <a:ext uri="{FF2B5EF4-FFF2-40B4-BE49-F238E27FC236}">
                <a16:creationId xmlns:a16="http://schemas.microsoft.com/office/drawing/2014/main" id="{246EF2E2-72D0-BBFC-4602-86E576A46142}"/>
              </a:ext>
            </a:extLst>
          </p:cNvPr>
          <p:cNvGrpSpPr/>
          <p:nvPr/>
        </p:nvGrpSpPr>
        <p:grpSpPr>
          <a:xfrm>
            <a:off x="10500510" y="2065411"/>
            <a:ext cx="1546257" cy="587610"/>
            <a:chOff x="4317476" y="-304827"/>
            <a:chExt cx="2690461" cy="725914"/>
          </a:xfrm>
        </p:grpSpPr>
        <p:sp>
          <p:nvSpPr>
            <p:cNvPr id="8" name="Rounded Rectangle 203">
              <a:extLst>
                <a:ext uri="{FF2B5EF4-FFF2-40B4-BE49-F238E27FC236}">
                  <a16:creationId xmlns:a16="http://schemas.microsoft.com/office/drawing/2014/main" id="{5E8D42FD-60C1-A75F-A0A5-4830D76938C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204">
              <a:extLst>
                <a:ext uri="{FF2B5EF4-FFF2-40B4-BE49-F238E27FC236}">
                  <a16:creationId xmlns:a16="http://schemas.microsoft.com/office/drawing/2014/main" id="{4F2D27BE-0603-D1AF-7A67-F505E0BF7E57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578F3-7BE7-B16F-C88A-A009577818C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8" y="280214"/>
            <a:ext cx="1893756" cy="1887749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067525C3-1BD8-E100-9778-C9425A72C3B8}"/>
              </a:ext>
            </a:extLst>
          </p:cNvPr>
          <p:cNvGrpSpPr/>
          <p:nvPr/>
        </p:nvGrpSpPr>
        <p:grpSpPr>
          <a:xfrm rot="1786145">
            <a:off x="10758376" y="845773"/>
            <a:ext cx="1028323" cy="1035235"/>
            <a:chOff x="861199" y="2357528"/>
            <a:chExt cx="3829048" cy="3849975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397AF39C-B97A-B2AC-FF5D-5D909E8D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hour hand">
              <a:extLst>
                <a:ext uri="{FF2B5EF4-FFF2-40B4-BE49-F238E27FC236}">
                  <a16:creationId xmlns:a16="http://schemas.microsoft.com/office/drawing/2014/main" id="{9EE5BA5F-2FBD-F9DD-7C94-E3018E792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606BB64-4E01-2D9D-7926-F396C8A9FD94}"/>
              </a:ext>
            </a:extLst>
          </p:cNvPr>
          <p:cNvSpPr txBox="1"/>
          <p:nvPr/>
        </p:nvSpPr>
        <p:spPr>
          <a:xfrm>
            <a:off x="11542763" y="1154248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2C637-1E7F-E1A4-95DA-AEE2E8418DC5}"/>
              </a:ext>
            </a:extLst>
          </p:cNvPr>
          <p:cNvSpPr txBox="1"/>
          <p:nvPr/>
        </p:nvSpPr>
        <p:spPr>
          <a:xfrm>
            <a:off x="11167995" y="1553533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693E48-0EEC-29D1-F554-3C00592FA99D}"/>
              </a:ext>
            </a:extLst>
          </p:cNvPr>
          <p:cNvSpPr txBox="1"/>
          <p:nvPr/>
        </p:nvSpPr>
        <p:spPr>
          <a:xfrm>
            <a:off x="10709411" y="1191989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256A3-493B-5EBE-3BA2-D25152E04BE8}"/>
              </a:ext>
            </a:extLst>
          </p:cNvPr>
          <p:cNvSpPr txBox="1"/>
          <p:nvPr/>
        </p:nvSpPr>
        <p:spPr>
          <a:xfrm>
            <a:off x="11078071" y="78491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77952E-CE55-D411-2E9C-7EF548F3ADD2}"/>
              </a:ext>
            </a:extLst>
          </p:cNvPr>
          <p:cNvSpPr/>
          <p:nvPr/>
        </p:nvSpPr>
        <p:spPr>
          <a:xfrm>
            <a:off x="10924688" y="8896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2" y="-2807909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954955" y="3293445"/>
            <a:ext cx="3657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54955" y="2165544"/>
            <a:ext cx="3657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81431" y="3293445"/>
            <a:ext cx="3657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81431" y="2165544"/>
            <a:ext cx="3657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1" y="45225"/>
            <a:ext cx="8839199" cy="1746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1959981" y="250296"/>
            <a:ext cx="781948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  <a:p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    </a:t>
            </a:r>
            <a:r>
              <a:rPr lang="en-US" sz="3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  <a:r>
              <a:rPr lang="en-US" sz="3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483268"/>
              </p:ext>
            </p:extLst>
          </p:nvPr>
        </p:nvGraphicFramePr>
        <p:xfrm>
          <a:off x="1967772" y="809198"/>
          <a:ext cx="22590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4" imgW="774360" imgH="241200" progId="Equation.DSMT4">
                  <p:embed/>
                </p:oleObj>
              </mc:Choice>
              <mc:Fallback>
                <p:oleObj name="Equation" r:id="rId14" imgW="77436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772" y="809198"/>
                        <a:ext cx="2259013" cy="722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304029"/>
              </p:ext>
            </p:extLst>
          </p:nvPr>
        </p:nvGraphicFramePr>
        <p:xfrm>
          <a:off x="4505079" y="957895"/>
          <a:ext cx="370035" cy="55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6" imgW="126720" imgH="190440" progId="Equation.DSMT4">
                  <p:embed/>
                </p:oleObj>
              </mc:Choice>
              <mc:Fallback>
                <p:oleObj name="Equation" r:id="rId16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05079" y="957895"/>
                        <a:ext cx="370035" cy="555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55042"/>
              </p:ext>
            </p:extLst>
          </p:nvPr>
        </p:nvGraphicFramePr>
        <p:xfrm>
          <a:off x="1911924" y="2302571"/>
          <a:ext cx="1179819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8" imgW="361769" imgH="181039" progId="Equation.DSMT4">
                  <p:embed/>
                </p:oleObj>
              </mc:Choice>
              <mc:Fallback>
                <p:oleObj name="Equation" r:id="rId18" imgW="361769" imgH="1810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11924" y="2302571"/>
                        <a:ext cx="1179819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880051"/>
              </p:ext>
            </p:extLst>
          </p:nvPr>
        </p:nvGraphicFramePr>
        <p:xfrm>
          <a:off x="6683180" y="2381092"/>
          <a:ext cx="914400" cy="516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20" imgW="276096" imgH="181039" progId="Equation.DSMT4">
                  <p:embed/>
                </p:oleObj>
              </mc:Choice>
              <mc:Fallback>
                <p:oleObj name="Equation" r:id="rId20" imgW="276096" imgH="1810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683180" y="2381092"/>
                        <a:ext cx="914400" cy="516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627333"/>
              </p:ext>
            </p:extLst>
          </p:nvPr>
        </p:nvGraphicFramePr>
        <p:xfrm>
          <a:off x="6633262" y="3465722"/>
          <a:ext cx="91846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22" imgW="276096" imgH="181039" progId="Equation.DSMT4">
                  <p:embed/>
                </p:oleObj>
              </mc:Choice>
              <mc:Fallback>
                <p:oleObj name="Equation" r:id="rId22" imgW="276096" imgH="1810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33262" y="3465722"/>
                        <a:ext cx="91846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395050"/>
              </p:ext>
            </p:extLst>
          </p:nvPr>
        </p:nvGraphicFramePr>
        <p:xfrm>
          <a:off x="1841817" y="3462645"/>
          <a:ext cx="36576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24" imgW="362152" imgH="543013" progId="Equation.DSMT4">
                  <p:embed/>
                </p:oleObj>
              </mc:Choice>
              <mc:Fallback>
                <p:oleObj name="Equation" r:id="rId24" imgW="362152" imgH="543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841817" y="3462645"/>
                        <a:ext cx="36576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times up">
            <a:extLst>
              <a:ext uri="{FF2B5EF4-FFF2-40B4-BE49-F238E27FC236}">
                <a16:creationId xmlns:a16="http://schemas.microsoft.com/office/drawing/2014/main" id="{B67664BD-720E-178C-B67E-B392830586F8}"/>
              </a:ext>
            </a:extLst>
          </p:cNvPr>
          <p:cNvGrpSpPr/>
          <p:nvPr/>
        </p:nvGrpSpPr>
        <p:grpSpPr>
          <a:xfrm>
            <a:off x="10500510" y="2065411"/>
            <a:ext cx="1546257" cy="587610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3DE8EC7F-0304-0B89-C87D-DD0368D12667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FD64D528-F9FC-9A22-FCC5-1CB25491A682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A32F67-B66C-7FD8-5FAC-B9E8E54EF01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8" y="280214"/>
            <a:ext cx="1893756" cy="1887749"/>
          </a:xfrm>
          <a:prstGeom prst="rect">
            <a:avLst/>
          </a:prstGeom>
        </p:spPr>
      </p:pic>
      <p:grpSp>
        <p:nvGrpSpPr>
          <p:cNvPr id="7" name="Clock hand spin">
            <a:extLst>
              <a:ext uri="{FF2B5EF4-FFF2-40B4-BE49-F238E27FC236}">
                <a16:creationId xmlns:a16="http://schemas.microsoft.com/office/drawing/2014/main" id="{DD1B6C6A-7C1A-FBE8-CD12-EC570D990B58}"/>
              </a:ext>
            </a:extLst>
          </p:cNvPr>
          <p:cNvGrpSpPr/>
          <p:nvPr/>
        </p:nvGrpSpPr>
        <p:grpSpPr>
          <a:xfrm rot="1786145">
            <a:off x="10758376" y="845773"/>
            <a:ext cx="1028323" cy="1035235"/>
            <a:chOff x="861199" y="2357528"/>
            <a:chExt cx="3829048" cy="3849975"/>
          </a:xfrm>
        </p:grpSpPr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9672D31D-524A-5A69-6899-F0FC6CC5F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hour hand">
              <a:extLst>
                <a:ext uri="{FF2B5EF4-FFF2-40B4-BE49-F238E27FC236}">
                  <a16:creationId xmlns:a16="http://schemas.microsoft.com/office/drawing/2014/main" id="{D055E978-BBAD-3DF8-E19D-8CA34638E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7E4641-DACC-6432-76D3-293DEA6456E2}"/>
              </a:ext>
            </a:extLst>
          </p:cNvPr>
          <p:cNvSpPr txBox="1"/>
          <p:nvPr/>
        </p:nvSpPr>
        <p:spPr>
          <a:xfrm>
            <a:off x="11542763" y="1154248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4630C-B705-D48B-45A5-BFB03EF18671}"/>
              </a:ext>
            </a:extLst>
          </p:cNvPr>
          <p:cNvSpPr txBox="1"/>
          <p:nvPr/>
        </p:nvSpPr>
        <p:spPr>
          <a:xfrm>
            <a:off x="11167995" y="1553533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6452D4-1EC9-2626-234F-527FCA61401E}"/>
              </a:ext>
            </a:extLst>
          </p:cNvPr>
          <p:cNvSpPr txBox="1"/>
          <p:nvPr/>
        </p:nvSpPr>
        <p:spPr>
          <a:xfrm>
            <a:off x="10709411" y="1191989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051E7-21F2-51FD-0615-12DB7F0B497B}"/>
              </a:ext>
            </a:extLst>
          </p:cNvPr>
          <p:cNvSpPr txBox="1"/>
          <p:nvPr/>
        </p:nvSpPr>
        <p:spPr>
          <a:xfrm>
            <a:off x="11078071" y="78491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627" y="5177734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F46EB4-1C7C-7D25-4916-906FB45DD0F6}"/>
              </a:ext>
            </a:extLst>
          </p:cNvPr>
          <p:cNvSpPr/>
          <p:nvPr/>
        </p:nvSpPr>
        <p:spPr>
          <a:xfrm>
            <a:off x="10924688" y="8896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089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10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748356" y="243922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876079" y="626573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38828" y="2167963"/>
            <a:ext cx="42976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610484" y="3569278"/>
            <a:ext cx="42976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10484" y="2167963"/>
            <a:ext cx="42976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8828" y="3569278"/>
            <a:ext cx="4297680" cy="12801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67" y="110915"/>
            <a:ext cx="8026400" cy="181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281870" y="288421"/>
            <a:ext cx="7851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881" y="5342597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425362"/>
              </p:ext>
            </p:extLst>
          </p:nvPr>
        </p:nvGraphicFramePr>
        <p:xfrm>
          <a:off x="1183596" y="2437707"/>
          <a:ext cx="980160" cy="748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7" imgW="361769" imgH="276058" progId="Equation.DSMT4">
                  <p:embed/>
                </p:oleObj>
              </mc:Choice>
              <mc:Fallback>
                <p:oleObj name="Equation" r:id="rId17" imgW="361769" imgH="27605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83596" y="2437707"/>
                        <a:ext cx="980160" cy="748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529174"/>
              </p:ext>
            </p:extLst>
          </p:nvPr>
        </p:nvGraphicFramePr>
        <p:xfrm>
          <a:off x="6258251" y="2201093"/>
          <a:ext cx="2476195" cy="123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9" imgW="914321" imgH="457097" progId="Equation.DSMT4">
                  <p:embed/>
                </p:oleObj>
              </mc:Choice>
              <mc:Fallback>
                <p:oleObj name="Equation" r:id="rId19" imgW="914321" imgH="4570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58251" y="2201093"/>
                        <a:ext cx="2476195" cy="123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451487"/>
              </p:ext>
            </p:extLst>
          </p:nvPr>
        </p:nvGraphicFramePr>
        <p:xfrm>
          <a:off x="1210567" y="3890773"/>
          <a:ext cx="1728176" cy="748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21" imgW="638225" imgH="276058" progId="Equation.DSMT4">
                  <p:embed/>
                </p:oleObj>
              </mc:Choice>
              <mc:Fallback>
                <p:oleObj name="Equation" r:id="rId21" imgW="638225" imgH="27605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10567" y="3890773"/>
                        <a:ext cx="1728176" cy="748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876665"/>
              </p:ext>
            </p:extLst>
          </p:nvPr>
        </p:nvGraphicFramePr>
        <p:xfrm>
          <a:off x="6258251" y="3977471"/>
          <a:ext cx="533092" cy="49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23" imgW="95392" imgH="181039" progId="Equation.DSMT4">
                  <p:embed/>
                </p:oleObj>
              </mc:Choice>
              <mc:Fallback>
                <p:oleObj name="Equation" r:id="rId23" imgW="95392" imgH="1810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258251" y="3977471"/>
                        <a:ext cx="533092" cy="49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times up">
            <a:extLst>
              <a:ext uri="{FF2B5EF4-FFF2-40B4-BE49-F238E27FC236}">
                <a16:creationId xmlns:a16="http://schemas.microsoft.com/office/drawing/2014/main" id="{9ACD54BD-7526-36C5-0C95-50DCAA9192D7}"/>
              </a:ext>
            </a:extLst>
          </p:cNvPr>
          <p:cNvGrpSpPr/>
          <p:nvPr/>
        </p:nvGrpSpPr>
        <p:grpSpPr>
          <a:xfrm>
            <a:off x="10500510" y="2065411"/>
            <a:ext cx="1546257" cy="587610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414DA7D9-E91D-4563-161A-63AD943E741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F2DE04B4-72AC-45BF-503E-CCE48AD913BF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13D5D02-6824-32F2-9753-DE0B45E42AB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8" y="280214"/>
            <a:ext cx="1893756" cy="1887749"/>
          </a:xfrm>
          <a:prstGeom prst="rect">
            <a:avLst/>
          </a:prstGeom>
        </p:spPr>
      </p:pic>
      <p:grpSp>
        <p:nvGrpSpPr>
          <p:cNvPr id="11" name="Clock hand spin">
            <a:extLst>
              <a:ext uri="{FF2B5EF4-FFF2-40B4-BE49-F238E27FC236}">
                <a16:creationId xmlns:a16="http://schemas.microsoft.com/office/drawing/2014/main" id="{02EF3C5B-ED7E-C196-12FD-6A0CA62AD131}"/>
              </a:ext>
            </a:extLst>
          </p:cNvPr>
          <p:cNvGrpSpPr/>
          <p:nvPr/>
        </p:nvGrpSpPr>
        <p:grpSpPr>
          <a:xfrm rot="1786145">
            <a:off x="10758376" y="845773"/>
            <a:ext cx="1028323" cy="1035235"/>
            <a:chOff x="861199" y="2357528"/>
            <a:chExt cx="3829048" cy="3849975"/>
          </a:xfrm>
        </p:grpSpPr>
        <p:sp>
          <p:nvSpPr>
            <p:cNvPr id="12" name="Oval 28">
              <a:extLst>
                <a:ext uri="{FF2B5EF4-FFF2-40B4-BE49-F238E27FC236}">
                  <a16:creationId xmlns:a16="http://schemas.microsoft.com/office/drawing/2014/main" id="{39B0783A-FA28-DA7F-86AF-039C2ABD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hour hand">
              <a:extLst>
                <a:ext uri="{FF2B5EF4-FFF2-40B4-BE49-F238E27FC236}">
                  <a16:creationId xmlns:a16="http://schemas.microsoft.com/office/drawing/2014/main" id="{CA0B4E64-4681-75CB-A712-B16E38893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637482-526F-4373-5AF3-565A2BE11EDA}"/>
              </a:ext>
            </a:extLst>
          </p:cNvPr>
          <p:cNvSpPr txBox="1"/>
          <p:nvPr/>
        </p:nvSpPr>
        <p:spPr>
          <a:xfrm>
            <a:off x="11542763" y="1154248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600E-938B-4D6A-40B4-EBDFE5ADD5DB}"/>
              </a:ext>
            </a:extLst>
          </p:cNvPr>
          <p:cNvSpPr txBox="1"/>
          <p:nvPr/>
        </p:nvSpPr>
        <p:spPr>
          <a:xfrm>
            <a:off x="11167995" y="1553533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A3C992-8D2C-C932-29A2-D934F252BB16}"/>
              </a:ext>
            </a:extLst>
          </p:cNvPr>
          <p:cNvSpPr txBox="1"/>
          <p:nvPr/>
        </p:nvSpPr>
        <p:spPr>
          <a:xfrm>
            <a:off x="10709411" y="1191989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09CBF1-3210-DFA1-83E5-90A065D28DCB}"/>
              </a:ext>
            </a:extLst>
          </p:cNvPr>
          <p:cNvSpPr txBox="1"/>
          <p:nvPr/>
        </p:nvSpPr>
        <p:spPr>
          <a:xfrm>
            <a:off x="11078071" y="78491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66C2B-7544-85B8-735A-84FF2E349BAD}"/>
              </a:ext>
            </a:extLst>
          </p:cNvPr>
          <p:cNvSpPr/>
          <p:nvPr/>
        </p:nvSpPr>
        <p:spPr>
          <a:xfrm>
            <a:off x="10924688" y="8896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182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49" y="2743200"/>
            <a:ext cx="6086206" cy="244839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7522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0112" y="2997899"/>
            <a:ext cx="5204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1355</Words>
  <Application>Microsoft Office PowerPoint</Application>
  <PresentationFormat>Widescreen</PresentationFormat>
  <Paragraphs>226</Paragraphs>
  <Slides>30</Slides>
  <Notes>22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Times New Roman</vt:lpstr>
      <vt:lpstr>幼圆</vt:lpstr>
      <vt:lpstr>华康海报体W12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User</cp:lastModifiedBy>
  <cp:revision>181</cp:revision>
  <cp:lastPrinted>2023-06-15T04:01:08Z</cp:lastPrinted>
  <dcterms:created xsi:type="dcterms:W3CDTF">2017-04-05T12:41:11Z</dcterms:created>
  <dcterms:modified xsi:type="dcterms:W3CDTF">2023-08-18T10:10:02Z</dcterms:modified>
</cp:coreProperties>
</file>