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3"/>
  </p:notesMasterIdLst>
  <p:sldIdLst>
    <p:sldId id="271" r:id="rId3"/>
    <p:sldId id="256" r:id="rId4"/>
    <p:sldId id="302" r:id="rId5"/>
    <p:sldId id="407" r:id="rId6"/>
    <p:sldId id="324" r:id="rId7"/>
    <p:sldId id="316" r:id="rId8"/>
    <p:sldId id="389" r:id="rId9"/>
    <p:sldId id="390" r:id="rId10"/>
    <p:sldId id="391" r:id="rId11"/>
    <p:sldId id="283" r:id="rId12"/>
    <p:sldId id="313" r:id="rId13"/>
    <p:sldId id="348" r:id="rId14"/>
    <p:sldId id="394" r:id="rId15"/>
    <p:sldId id="403" r:id="rId16"/>
    <p:sldId id="397" r:id="rId17"/>
    <p:sldId id="405" r:id="rId18"/>
    <p:sldId id="406" r:id="rId19"/>
    <p:sldId id="314" r:id="rId20"/>
    <p:sldId id="330" r:id="rId21"/>
    <p:sldId id="35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417"/>
    <a:srgbClr val="0070C0"/>
    <a:srgbClr val="F26648"/>
    <a:srgbClr val="F16649"/>
    <a:srgbClr val="6D9FB1"/>
    <a:srgbClr val="FBE5D6"/>
    <a:srgbClr val="FFFFFF"/>
    <a:srgbClr val="525593"/>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50A88-48F7-4EFB-9EC5-0DCB253DBDF3}" v="976" dt="2023-11-30T12:33:07.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88366" autoAdjust="0"/>
  </p:normalViewPr>
  <p:slideViewPr>
    <p:cSldViewPr snapToGrid="0" showGuides="1">
      <p:cViewPr varScale="1">
        <p:scale>
          <a:sx n="56" d="100"/>
          <a:sy n="56" d="100"/>
        </p:scale>
        <p:origin x="1192"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BBA50A88-48F7-4EFB-9EC5-0DCB253DBDF3}"/>
    <pc:docChg chg="undo redo custSel addSld delSld modSld sldOrd">
      <pc:chgData name="THU DU" userId="db4d925effa94065" providerId="LiveId" clId="{BBA50A88-48F7-4EFB-9EC5-0DCB253DBDF3}" dt="2023-11-30T12:33:07.172" v="1792"/>
      <pc:docMkLst>
        <pc:docMk/>
      </pc:docMkLst>
      <pc:sldChg chg="modSp mod">
        <pc:chgData name="THU DU" userId="db4d925effa94065" providerId="LiveId" clId="{BBA50A88-48F7-4EFB-9EC5-0DCB253DBDF3}" dt="2023-11-30T04:29:01.763" v="3" actId="20577"/>
        <pc:sldMkLst>
          <pc:docMk/>
          <pc:sldMk cId="252621157" sldId="256"/>
        </pc:sldMkLst>
        <pc:spChg chg="mod">
          <ac:chgData name="THU DU" userId="db4d925effa94065" providerId="LiveId" clId="{BBA50A88-48F7-4EFB-9EC5-0DCB253DBDF3}" dt="2023-11-30T04:29:01.763" v="3" actId="20577"/>
          <ac:spMkLst>
            <pc:docMk/>
            <pc:sldMk cId="252621157" sldId="256"/>
            <ac:spMk id="36" creationId="{00000000-0000-0000-0000-000000000000}"/>
          </ac:spMkLst>
        </pc:spChg>
      </pc:sldChg>
      <pc:sldChg chg="addSp delSp modSp add del mod modClrScheme addAnim delAnim chgLayout modNotesTx">
        <pc:chgData name="THU DU" userId="db4d925effa94065" providerId="LiveId" clId="{BBA50A88-48F7-4EFB-9EC5-0DCB253DBDF3}" dt="2023-11-30T05:35:59.819" v="425" actId="207"/>
        <pc:sldMkLst>
          <pc:docMk/>
          <pc:sldMk cId="0" sldId="260"/>
        </pc:sldMkLst>
        <pc:spChg chg="add del mod ord">
          <ac:chgData name="THU DU" userId="db4d925effa94065" providerId="LiveId" clId="{BBA50A88-48F7-4EFB-9EC5-0DCB253DBDF3}" dt="2023-11-30T05:08:44.664" v="164" actId="700"/>
          <ac:spMkLst>
            <pc:docMk/>
            <pc:sldMk cId="0" sldId="260"/>
            <ac:spMk id="2" creationId="{67C2B096-158D-35FE-D3B9-757D33E1E460}"/>
          </ac:spMkLst>
        </pc:spChg>
        <pc:spChg chg="mod ord">
          <ac:chgData name="THU DU" userId="db4d925effa94065" providerId="LiveId" clId="{BBA50A88-48F7-4EFB-9EC5-0DCB253DBDF3}" dt="2023-11-30T05:11:55.886" v="232" actId="207"/>
          <ac:spMkLst>
            <pc:docMk/>
            <pc:sldMk cId="0" sldId="260"/>
            <ac:spMk id="3" creationId="{44BBE1EE-5048-2CA2-F5FC-872C84E3CBA1}"/>
          </ac:spMkLst>
        </pc:spChg>
        <pc:spChg chg="mod">
          <ac:chgData name="THU DU" userId="db4d925effa94065" providerId="LiveId" clId="{BBA50A88-48F7-4EFB-9EC5-0DCB253DBDF3}" dt="2023-11-30T05:08:43.832" v="162" actId="1076"/>
          <ac:spMkLst>
            <pc:docMk/>
            <pc:sldMk cId="0" sldId="260"/>
            <ac:spMk id="41" creationId="{6734D9AD-69FA-0D9B-EED9-163EEE1C387E}"/>
          </ac:spMkLst>
        </pc:spChg>
        <pc:spChg chg="mod">
          <ac:chgData name="THU DU" userId="db4d925effa94065" providerId="LiveId" clId="{BBA50A88-48F7-4EFB-9EC5-0DCB253DBDF3}" dt="2023-11-30T05:17:34.361" v="259" actId="207"/>
          <ac:spMkLst>
            <pc:docMk/>
            <pc:sldMk cId="0" sldId="260"/>
            <ac:spMk id="49" creationId="{24BEB026-8CEB-ECFA-80D7-5425AE7323A5}"/>
          </ac:spMkLst>
        </pc:spChg>
        <pc:spChg chg="add del mod">
          <ac:chgData name="THU DU" userId="db4d925effa94065" providerId="LiveId" clId="{BBA50A88-48F7-4EFB-9EC5-0DCB253DBDF3}" dt="2023-11-30T05:35:59.819" v="425" actId="207"/>
          <ac:spMkLst>
            <pc:docMk/>
            <pc:sldMk cId="0" sldId="260"/>
            <ac:spMk id="50" creationId="{FCC72F98-C0AA-6A6E-F297-7D4F62BA1664}"/>
          </ac:spMkLst>
        </pc:spChg>
        <pc:picChg chg="add mod">
          <ac:chgData name="THU DU" userId="db4d925effa94065" providerId="LiveId" clId="{BBA50A88-48F7-4EFB-9EC5-0DCB253DBDF3}" dt="2023-11-30T05:18:52.058" v="265" actId="14100"/>
          <ac:picMkLst>
            <pc:docMk/>
            <pc:sldMk cId="0" sldId="260"/>
            <ac:picMk id="5" creationId="{72D4DFAF-41FE-566C-1DE5-05F753D82DC4}"/>
          </ac:picMkLst>
        </pc:picChg>
        <pc:picChg chg="del mod">
          <ac:chgData name="THU DU" userId="db4d925effa94065" providerId="LiveId" clId="{BBA50A88-48F7-4EFB-9EC5-0DCB253DBDF3}" dt="2023-11-30T05:08:55.420" v="166" actId="478"/>
          <ac:picMkLst>
            <pc:docMk/>
            <pc:sldMk cId="0" sldId="260"/>
            <ac:picMk id="1028" creationId="{78FDA2EC-F34F-4C00-49D3-613E8B50197B}"/>
          </ac:picMkLst>
        </pc:picChg>
      </pc:sldChg>
      <pc:sldChg chg="addSp delSp modSp add del mod modAnim">
        <pc:chgData name="THU DU" userId="db4d925effa94065" providerId="LiveId" clId="{BBA50A88-48F7-4EFB-9EC5-0DCB253DBDF3}" dt="2023-11-30T05:45:13.417" v="611"/>
        <pc:sldMkLst>
          <pc:docMk/>
          <pc:sldMk cId="0" sldId="274"/>
        </pc:sldMkLst>
        <pc:spChg chg="mod">
          <ac:chgData name="THU DU" userId="db4d925effa94065" providerId="LiveId" clId="{BBA50A88-48F7-4EFB-9EC5-0DCB253DBDF3}" dt="2023-11-30T05:10:38.834" v="187" actId="1076"/>
          <ac:spMkLst>
            <pc:docMk/>
            <pc:sldMk cId="0" sldId="274"/>
            <ac:spMk id="2" creationId="{81C9405E-EFF3-8C56-4FFA-59700DDC8EC3}"/>
          </ac:spMkLst>
        </pc:spChg>
        <pc:spChg chg="mod">
          <ac:chgData name="THU DU" userId="db4d925effa94065" providerId="LiveId" clId="{BBA50A88-48F7-4EFB-9EC5-0DCB253DBDF3}" dt="2023-11-30T05:10:06.170" v="175"/>
          <ac:spMkLst>
            <pc:docMk/>
            <pc:sldMk cId="0" sldId="274"/>
            <ac:spMk id="4" creationId="{928691F6-02AA-BD8E-0141-BA280A2E033E}"/>
          </ac:spMkLst>
        </pc:spChg>
        <pc:spChg chg="mod">
          <ac:chgData name="THU DU" userId="db4d925effa94065" providerId="LiveId" clId="{BBA50A88-48F7-4EFB-9EC5-0DCB253DBDF3}" dt="2023-11-30T05:11:38.067" v="231" actId="20577"/>
          <ac:spMkLst>
            <pc:docMk/>
            <pc:sldMk cId="0" sldId="274"/>
            <ac:spMk id="5" creationId="{A4FB67EC-0CC2-67C6-4CEF-AFBBDA6C8C34}"/>
          </ac:spMkLst>
        </pc:spChg>
        <pc:spChg chg="mod">
          <ac:chgData name="THU DU" userId="db4d925effa94065" providerId="LiveId" clId="{BBA50A88-48F7-4EFB-9EC5-0DCB253DBDF3}" dt="2023-11-30T05:10:06.170" v="175"/>
          <ac:spMkLst>
            <pc:docMk/>
            <pc:sldMk cId="0" sldId="274"/>
            <ac:spMk id="6" creationId="{BD510EED-427F-5642-55BF-B03730B8CBC3}"/>
          </ac:spMkLst>
        </pc:spChg>
        <pc:spChg chg="mod">
          <ac:chgData name="THU DU" userId="db4d925effa94065" providerId="LiveId" clId="{BBA50A88-48F7-4EFB-9EC5-0DCB253DBDF3}" dt="2023-11-30T05:10:06.170" v="175"/>
          <ac:spMkLst>
            <pc:docMk/>
            <pc:sldMk cId="0" sldId="274"/>
            <ac:spMk id="7" creationId="{29022CCE-A8B5-4854-9ED9-BB8063AB18A1}"/>
          </ac:spMkLst>
        </pc:spChg>
        <pc:spChg chg="mod">
          <ac:chgData name="THU DU" userId="db4d925effa94065" providerId="LiveId" clId="{BBA50A88-48F7-4EFB-9EC5-0DCB253DBDF3}" dt="2023-11-30T05:10:06.170" v="175"/>
          <ac:spMkLst>
            <pc:docMk/>
            <pc:sldMk cId="0" sldId="274"/>
            <ac:spMk id="8" creationId="{90542984-AE19-CD1F-283B-8A9259460708}"/>
          </ac:spMkLst>
        </pc:spChg>
        <pc:spChg chg="mod">
          <ac:chgData name="THU DU" userId="db4d925effa94065" providerId="LiveId" clId="{BBA50A88-48F7-4EFB-9EC5-0DCB253DBDF3}" dt="2023-11-30T05:10:06.170" v="175"/>
          <ac:spMkLst>
            <pc:docMk/>
            <pc:sldMk cId="0" sldId="274"/>
            <ac:spMk id="9" creationId="{9B017BCF-7D83-44AD-53CA-C2A4A51AA194}"/>
          </ac:spMkLst>
        </pc:spChg>
        <pc:spChg chg="mod">
          <ac:chgData name="THU DU" userId="db4d925effa94065" providerId="LiveId" clId="{BBA50A88-48F7-4EFB-9EC5-0DCB253DBDF3}" dt="2023-11-30T05:10:06.170" v="175"/>
          <ac:spMkLst>
            <pc:docMk/>
            <pc:sldMk cId="0" sldId="274"/>
            <ac:spMk id="10" creationId="{2E45B3A0-FADE-0997-871D-4149B1FFD814}"/>
          </ac:spMkLst>
        </pc:spChg>
        <pc:spChg chg="mod">
          <ac:chgData name="THU DU" userId="db4d925effa94065" providerId="LiveId" clId="{BBA50A88-48F7-4EFB-9EC5-0DCB253DBDF3}" dt="2023-11-30T05:10:06.170" v="175"/>
          <ac:spMkLst>
            <pc:docMk/>
            <pc:sldMk cId="0" sldId="274"/>
            <ac:spMk id="11" creationId="{7B346AE7-F8E6-8DAC-F28A-64322E89735F}"/>
          </ac:spMkLst>
        </pc:spChg>
        <pc:spChg chg="mod">
          <ac:chgData name="THU DU" userId="db4d925effa94065" providerId="LiveId" clId="{BBA50A88-48F7-4EFB-9EC5-0DCB253DBDF3}" dt="2023-11-30T05:10:06.170" v="175"/>
          <ac:spMkLst>
            <pc:docMk/>
            <pc:sldMk cId="0" sldId="274"/>
            <ac:spMk id="12" creationId="{57B1086B-43EA-C695-3164-BD9AE67435C9}"/>
          </ac:spMkLst>
        </pc:spChg>
        <pc:spChg chg="mod">
          <ac:chgData name="THU DU" userId="db4d925effa94065" providerId="LiveId" clId="{BBA50A88-48F7-4EFB-9EC5-0DCB253DBDF3}" dt="2023-11-30T05:10:06.170" v="175"/>
          <ac:spMkLst>
            <pc:docMk/>
            <pc:sldMk cId="0" sldId="274"/>
            <ac:spMk id="13" creationId="{36E7FBDB-730A-DCE2-7E29-FD82B6A64086}"/>
          </ac:spMkLst>
        </pc:spChg>
        <pc:spChg chg="mod">
          <ac:chgData name="THU DU" userId="db4d925effa94065" providerId="LiveId" clId="{BBA50A88-48F7-4EFB-9EC5-0DCB253DBDF3}" dt="2023-11-30T05:10:06.170" v="175"/>
          <ac:spMkLst>
            <pc:docMk/>
            <pc:sldMk cId="0" sldId="274"/>
            <ac:spMk id="14" creationId="{CAAF1051-B9E6-6F57-15F1-925121514AA9}"/>
          </ac:spMkLst>
        </pc:spChg>
        <pc:spChg chg="mod">
          <ac:chgData name="THU DU" userId="db4d925effa94065" providerId="LiveId" clId="{BBA50A88-48F7-4EFB-9EC5-0DCB253DBDF3}" dt="2023-11-30T05:10:06.170" v="175"/>
          <ac:spMkLst>
            <pc:docMk/>
            <pc:sldMk cId="0" sldId="274"/>
            <ac:spMk id="15" creationId="{A7734B15-A8AC-BC6E-F659-39EC5DD3A4A9}"/>
          </ac:spMkLst>
        </pc:spChg>
        <pc:spChg chg="mod">
          <ac:chgData name="THU DU" userId="db4d925effa94065" providerId="LiveId" clId="{BBA50A88-48F7-4EFB-9EC5-0DCB253DBDF3}" dt="2023-11-30T05:10:06.170" v="175"/>
          <ac:spMkLst>
            <pc:docMk/>
            <pc:sldMk cId="0" sldId="274"/>
            <ac:spMk id="16" creationId="{99F5F21A-6C6E-755F-41A8-C7ACBB9D9183}"/>
          </ac:spMkLst>
        </pc:spChg>
        <pc:spChg chg="mod">
          <ac:chgData name="THU DU" userId="db4d925effa94065" providerId="LiveId" clId="{BBA50A88-48F7-4EFB-9EC5-0DCB253DBDF3}" dt="2023-11-30T05:10:06.170" v="175"/>
          <ac:spMkLst>
            <pc:docMk/>
            <pc:sldMk cId="0" sldId="274"/>
            <ac:spMk id="17" creationId="{43F1A27D-85C8-91F1-2463-3F7C24BC5484}"/>
          </ac:spMkLst>
        </pc:spChg>
        <pc:spChg chg="mod">
          <ac:chgData name="THU DU" userId="db4d925effa94065" providerId="LiveId" clId="{BBA50A88-48F7-4EFB-9EC5-0DCB253DBDF3}" dt="2023-11-30T05:10:06.170" v="175"/>
          <ac:spMkLst>
            <pc:docMk/>
            <pc:sldMk cId="0" sldId="274"/>
            <ac:spMk id="18" creationId="{6BBD8D40-1109-024B-CFB4-2EDFBBBC113F}"/>
          </ac:spMkLst>
        </pc:spChg>
        <pc:spChg chg="mod">
          <ac:chgData name="THU DU" userId="db4d925effa94065" providerId="LiveId" clId="{BBA50A88-48F7-4EFB-9EC5-0DCB253DBDF3}" dt="2023-11-30T05:10:06.170" v="175"/>
          <ac:spMkLst>
            <pc:docMk/>
            <pc:sldMk cId="0" sldId="274"/>
            <ac:spMk id="19" creationId="{4E315236-BD3D-D2C3-F130-8A50DEF6126D}"/>
          </ac:spMkLst>
        </pc:spChg>
        <pc:spChg chg="mod">
          <ac:chgData name="THU DU" userId="db4d925effa94065" providerId="LiveId" clId="{BBA50A88-48F7-4EFB-9EC5-0DCB253DBDF3}" dt="2023-11-30T05:10:06.170" v="175"/>
          <ac:spMkLst>
            <pc:docMk/>
            <pc:sldMk cId="0" sldId="274"/>
            <ac:spMk id="20" creationId="{45657746-791A-C909-5423-7757AE973ACC}"/>
          </ac:spMkLst>
        </pc:spChg>
        <pc:spChg chg="mod">
          <ac:chgData name="THU DU" userId="db4d925effa94065" providerId="LiveId" clId="{BBA50A88-48F7-4EFB-9EC5-0DCB253DBDF3}" dt="2023-11-30T05:10:06.170" v="175"/>
          <ac:spMkLst>
            <pc:docMk/>
            <pc:sldMk cId="0" sldId="274"/>
            <ac:spMk id="21" creationId="{95E2AA6F-ADE0-5ECA-06B5-0B0271FD5AB4}"/>
          </ac:spMkLst>
        </pc:spChg>
        <pc:spChg chg="mod">
          <ac:chgData name="THU DU" userId="db4d925effa94065" providerId="LiveId" clId="{BBA50A88-48F7-4EFB-9EC5-0DCB253DBDF3}" dt="2023-11-30T05:10:06.170" v="175"/>
          <ac:spMkLst>
            <pc:docMk/>
            <pc:sldMk cId="0" sldId="274"/>
            <ac:spMk id="22" creationId="{39C3E923-F9F6-86B8-D01A-FC75D0F0A998}"/>
          </ac:spMkLst>
        </pc:spChg>
        <pc:spChg chg="mod">
          <ac:chgData name="THU DU" userId="db4d925effa94065" providerId="LiveId" clId="{BBA50A88-48F7-4EFB-9EC5-0DCB253DBDF3}" dt="2023-11-30T05:10:06.170" v="175"/>
          <ac:spMkLst>
            <pc:docMk/>
            <pc:sldMk cId="0" sldId="274"/>
            <ac:spMk id="23" creationId="{C8A28CC0-10F8-B641-D6CF-D242F0CA6240}"/>
          </ac:spMkLst>
        </pc:spChg>
        <pc:spChg chg="mod">
          <ac:chgData name="THU DU" userId="db4d925effa94065" providerId="LiveId" clId="{BBA50A88-48F7-4EFB-9EC5-0DCB253DBDF3}" dt="2023-11-30T05:10:06.170" v="175"/>
          <ac:spMkLst>
            <pc:docMk/>
            <pc:sldMk cId="0" sldId="274"/>
            <ac:spMk id="24" creationId="{2AE5FF4F-8BDA-7A9E-AEEB-22AB5CEAFE21}"/>
          </ac:spMkLst>
        </pc:spChg>
        <pc:spChg chg="mod">
          <ac:chgData name="THU DU" userId="db4d925effa94065" providerId="LiveId" clId="{BBA50A88-48F7-4EFB-9EC5-0DCB253DBDF3}" dt="2023-11-30T05:10:06.170" v="175"/>
          <ac:spMkLst>
            <pc:docMk/>
            <pc:sldMk cId="0" sldId="274"/>
            <ac:spMk id="25" creationId="{FA69A9E2-DFCE-E53A-AAFC-FFCAB79CFE96}"/>
          </ac:spMkLst>
        </pc:spChg>
        <pc:spChg chg="mod">
          <ac:chgData name="THU DU" userId="db4d925effa94065" providerId="LiveId" clId="{BBA50A88-48F7-4EFB-9EC5-0DCB253DBDF3}" dt="2023-11-30T05:10:06.170" v="175"/>
          <ac:spMkLst>
            <pc:docMk/>
            <pc:sldMk cId="0" sldId="274"/>
            <ac:spMk id="26" creationId="{0EE79328-3F32-5B40-82E5-03CECF5C534B}"/>
          </ac:spMkLst>
        </pc:spChg>
        <pc:spChg chg="mod">
          <ac:chgData name="THU DU" userId="db4d925effa94065" providerId="LiveId" clId="{BBA50A88-48F7-4EFB-9EC5-0DCB253DBDF3}" dt="2023-11-30T05:10:06.170" v="175"/>
          <ac:spMkLst>
            <pc:docMk/>
            <pc:sldMk cId="0" sldId="274"/>
            <ac:spMk id="27" creationId="{47633858-4C98-B9B2-A96A-DE8F2D44247A}"/>
          </ac:spMkLst>
        </pc:spChg>
        <pc:spChg chg="mod">
          <ac:chgData name="THU DU" userId="db4d925effa94065" providerId="LiveId" clId="{BBA50A88-48F7-4EFB-9EC5-0DCB253DBDF3}" dt="2023-11-30T05:10:06.170" v="175"/>
          <ac:spMkLst>
            <pc:docMk/>
            <pc:sldMk cId="0" sldId="274"/>
            <ac:spMk id="28" creationId="{639788C9-D77A-C5D1-FE27-84697175B6C8}"/>
          </ac:spMkLst>
        </pc:spChg>
        <pc:spChg chg="mod">
          <ac:chgData name="THU DU" userId="db4d925effa94065" providerId="LiveId" clId="{BBA50A88-48F7-4EFB-9EC5-0DCB253DBDF3}" dt="2023-11-30T05:10:06.170" v="175"/>
          <ac:spMkLst>
            <pc:docMk/>
            <pc:sldMk cId="0" sldId="274"/>
            <ac:spMk id="29" creationId="{DC1CBDE2-7F87-D3D6-FA76-4D9EA55E50E3}"/>
          </ac:spMkLst>
        </pc:spChg>
        <pc:spChg chg="mod">
          <ac:chgData name="THU DU" userId="db4d925effa94065" providerId="LiveId" clId="{BBA50A88-48F7-4EFB-9EC5-0DCB253DBDF3}" dt="2023-11-30T05:10:06.170" v="175"/>
          <ac:spMkLst>
            <pc:docMk/>
            <pc:sldMk cId="0" sldId="274"/>
            <ac:spMk id="30" creationId="{189375CE-E558-B1E0-B1EF-DFC274268E0A}"/>
          </ac:spMkLst>
        </pc:spChg>
        <pc:spChg chg="mod">
          <ac:chgData name="THU DU" userId="db4d925effa94065" providerId="LiveId" clId="{BBA50A88-48F7-4EFB-9EC5-0DCB253DBDF3}" dt="2023-11-30T05:10:06.170" v="175"/>
          <ac:spMkLst>
            <pc:docMk/>
            <pc:sldMk cId="0" sldId="274"/>
            <ac:spMk id="31" creationId="{237E5139-D788-F279-3394-D574BF7342A2}"/>
          </ac:spMkLst>
        </pc:spChg>
        <pc:spChg chg="mod">
          <ac:chgData name="THU DU" userId="db4d925effa94065" providerId="LiveId" clId="{BBA50A88-48F7-4EFB-9EC5-0DCB253DBDF3}" dt="2023-11-30T05:10:06.170" v="175"/>
          <ac:spMkLst>
            <pc:docMk/>
            <pc:sldMk cId="0" sldId="274"/>
            <ac:spMk id="32" creationId="{3B6A2B3E-3D60-A75E-B027-2C1F3107145A}"/>
          </ac:spMkLst>
        </pc:spChg>
        <pc:spChg chg="mod">
          <ac:chgData name="THU DU" userId="db4d925effa94065" providerId="LiveId" clId="{BBA50A88-48F7-4EFB-9EC5-0DCB253DBDF3}" dt="2023-11-30T05:10:06.170" v="175"/>
          <ac:spMkLst>
            <pc:docMk/>
            <pc:sldMk cId="0" sldId="274"/>
            <ac:spMk id="33" creationId="{BB90F16E-83EB-55F3-50C3-AD60DBAD4EB7}"/>
          </ac:spMkLst>
        </pc:spChg>
        <pc:spChg chg="mod">
          <ac:chgData name="THU DU" userId="db4d925effa94065" providerId="LiveId" clId="{BBA50A88-48F7-4EFB-9EC5-0DCB253DBDF3}" dt="2023-11-30T05:10:06.170" v="175"/>
          <ac:spMkLst>
            <pc:docMk/>
            <pc:sldMk cId="0" sldId="274"/>
            <ac:spMk id="34" creationId="{52AB148B-7727-22C8-AFB3-5093F329FB04}"/>
          </ac:spMkLst>
        </pc:spChg>
        <pc:spChg chg="mod">
          <ac:chgData name="THU DU" userId="db4d925effa94065" providerId="LiveId" clId="{BBA50A88-48F7-4EFB-9EC5-0DCB253DBDF3}" dt="2023-11-30T05:10:06.170" v="175"/>
          <ac:spMkLst>
            <pc:docMk/>
            <pc:sldMk cId="0" sldId="274"/>
            <ac:spMk id="35" creationId="{652B4DE7-869E-5087-0DC2-14AA8AABC172}"/>
          </ac:spMkLst>
        </pc:spChg>
        <pc:spChg chg="mod">
          <ac:chgData name="THU DU" userId="db4d925effa94065" providerId="LiveId" clId="{BBA50A88-48F7-4EFB-9EC5-0DCB253DBDF3}" dt="2023-11-30T05:10:06.170" v="175"/>
          <ac:spMkLst>
            <pc:docMk/>
            <pc:sldMk cId="0" sldId="274"/>
            <ac:spMk id="36" creationId="{15E41963-B729-790E-2B86-488A521FE3C2}"/>
          </ac:spMkLst>
        </pc:spChg>
        <pc:spChg chg="mod">
          <ac:chgData name="THU DU" userId="db4d925effa94065" providerId="LiveId" clId="{BBA50A88-48F7-4EFB-9EC5-0DCB253DBDF3}" dt="2023-11-30T05:10:06.170" v="175"/>
          <ac:spMkLst>
            <pc:docMk/>
            <pc:sldMk cId="0" sldId="274"/>
            <ac:spMk id="37" creationId="{44001E02-5F00-B2CE-8612-A33ECAFB9794}"/>
          </ac:spMkLst>
        </pc:spChg>
        <pc:spChg chg="mod">
          <ac:chgData name="THU DU" userId="db4d925effa94065" providerId="LiveId" clId="{BBA50A88-48F7-4EFB-9EC5-0DCB253DBDF3}" dt="2023-11-30T05:10:06.170" v="175"/>
          <ac:spMkLst>
            <pc:docMk/>
            <pc:sldMk cId="0" sldId="274"/>
            <ac:spMk id="38" creationId="{69527760-CDE7-BBD7-BCC6-388A48AB2472}"/>
          </ac:spMkLst>
        </pc:spChg>
        <pc:spChg chg="mod">
          <ac:chgData name="THU DU" userId="db4d925effa94065" providerId="LiveId" clId="{BBA50A88-48F7-4EFB-9EC5-0DCB253DBDF3}" dt="2023-11-30T05:10:06.170" v="175"/>
          <ac:spMkLst>
            <pc:docMk/>
            <pc:sldMk cId="0" sldId="274"/>
            <ac:spMk id="39" creationId="{ED985D3F-B03A-F2D4-A4AA-E3BC57100509}"/>
          </ac:spMkLst>
        </pc:spChg>
        <pc:spChg chg="mod">
          <ac:chgData name="THU DU" userId="db4d925effa94065" providerId="LiveId" clId="{BBA50A88-48F7-4EFB-9EC5-0DCB253DBDF3}" dt="2023-11-30T05:10:06.170" v="175"/>
          <ac:spMkLst>
            <pc:docMk/>
            <pc:sldMk cId="0" sldId="274"/>
            <ac:spMk id="40" creationId="{93CAF641-24D3-90FC-68F2-3D71E43A7D94}"/>
          </ac:spMkLst>
        </pc:spChg>
        <pc:spChg chg="mod">
          <ac:chgData name="THU DU" userId="db4d925effa94065" providerId="LiveId" clId="{BBA50A88-48F7-4EFB-9EC5-0DCB253DBDF3}" dt="2023-11-30T05:10:06.170" v="175"/>
          <ac:spMkLst>
            <pc:docMk/>
            <pc:sldMk cId="0" sldId="274"/>
            <ac:spMk id="41" creationId="{644F3A00-799D-F0C8-3E58-A5DC1F0EC2D9}"/>
          </ac:spMkLst>
        </pc:spChg>
        <pc:spChg chg="mod">
          <ac:chgData name="THU DU" userId="db4d925effa94065" providerId="LiveId" clId="{BBA50A88-48F7-4EFB-9EC5-0DCB253DBDF3}" dt="2023-11-30T05:10:06.170" v="175"/>
          <ac:spMkLst>
            <pc:docMk/>
            <pc:sldMk cId="0" sldId="274"/>
            <ac:spMk id="42" creationId="{00ECC08A-17FC-8CA0-3102-350454572D6C}"/>
          </ac:spMkLst>
        </pc:spChg>
        <pc:spChg chg="mod">
          <ac:chgData name="THU DU" userId="db4d925effa94065" providerId="LiveId" clId="{BBA50A88-48F7-4EFB-9EC5-0DCB253DBDF3}" dt="2023-11-30T05:10:06.170" v="175"/>
          <ac:spMkLst>
            <pc:docMk/>
            <pc:sldMk cId="0" sldId="274"/>
            <ac:spMk id="43" creationId="{E29191BB-C43B-1A5C-7F99-A5B355817195}"/>
          </ac:spMkLst>
        </pc:spChg>
        <pc:spChg chg="mod">
          <ac:chgData name="THU DU" userId="db4d925effa94065" providerId="LiveId" clId="{BBA50A88-48F7-4EFB-9EC5-0DCB253DBDF3}" dt="2023-11-30T05:10:06.170" v="175"/>
          <ac:spMkLst>
            <pc:docMk/>
            <pc:sldMk cId="0" sldId="274"/>
            <ac:spMk id="44" creationId="{10CFADA7-DC21-20B1-E71D-E93FD931BB64}"/>
          </ac:spMkLst>
        </pc:spChg>
        <pc:spChg chg="mod">
          <ac:chgData name="THU DU" userId="db4d925effa94065" providerId="LiveId" clId="{BBA50A88-48F7-4EFB-9EC5-0DCB253DBDF3}" dt="2023-11-30T05:10:06.170" v="175"/>
          <ac:spMkLst>
            <pc:docMk/>
            <pc:sldMk cId="0" sldId="274"/>
            <ac:spMk id="45" creationId="{7F73475F-F84E-CC37-B367-23C624EB37C3}"/>
          </ac:spMkLst>
        </pc:spChg>
        <pc:spChg chg="mod">
          <ac:chgData name="THU DU" userId="db4d925effa94065" providerId="LiveId" clId="{BBA50A88-48F7-4EFB-9EC5-0DCB253DBDF3}" dt="2023-11-30T05:10:06.170" v="175"/>
          <ac:spMkLst>
            <pc:docMk/>
            <pc:sldMk cId="0" sldId="274"/>
            <ac:spMk id="46" creationId="{C3F5CF04-7970-9F1A-98C3-1A3C882EBE90}"/>
          </ac:spMkLst>
        </pc:spChg>
        <pc:spChg chg="mod">
          <ac:chgData name="THU DU" userId="db4d925effa94065" providerId="LiveId" clId="{BBA50A88-48F7-4EFB-9EC5-0DCB253DBDF3}" dt="2023-11-30T05:10:06.170" v="175"/>
          <ac:spMkLst>
            <pc:docMk/>
            <pc:sldMk cId="0" sldId="274"/>
            <ac:spMk id="47" creationId="{3AB7577B-A6C9-9C6F-FB4E-E0C189D272FE}"/>
          </ac:spMkLst>
        </pc:spChg>
        <pc:spChg chg="mod">
          <ac:chgData name="THU DU" userId="db4d925effa94065" providerId="LiveId" clId="{BBA50A88-48F7-4EFB-9EC5-0DCB253DBDF3}" dt="2023-11-30T05:10:06.170" v="175"/>
          <ac:spMkLst>
            <pc:docMk/>
            <pc:sldMk cId="0" sldId="274"/>
            <ac:spMk id="48" creationId="{99914568-D6D0-E471-2D6F-663FD02683C9}"/>
          </ac:spMkLst>
        </pc:spChg>
        <pc:spChg chg="mod">
          <ac:chgData name="THU DU" userId="db4d925effa94065" providerId="LiveId" clId="{BBA50A88-48F7-4EFB-9EC5-0DCB253DBDF3}" dt="2023-11-30T05:10:06.170" v="175"/>
          <ac:spMkLst>
            <pc:docMk/>
            <pc:sldMk cId="0" sldId="274"/>
            <ac:spMk id="49" creationId="{2E0DC10B-5CE0-7819-1CAE-5847F5E4D844}"/>
          </ac:spMkLst>
        </pc:spChg>
        <pc:spChg chg="mod">
          <ac:chgData name="THU DU" userId="db4d925effa94065" providerId="LiveId" clId="{BBA50A88-48F7-4EFB-9EC5-0DCB253DBDF3}" dt="2023-11-30T05:10:06.170" v="175"/>
          <ac:spMkLst>
            <pc:docMk/>
            <pc:sldMk cId="0" sldId="274"/>
            <ac:spMk id="50" creationId="{F41A15DD-983A-BF9E-78DA-1B2B837054FF}"/>
          </ac:spMkLst>
        </pc:spChg>
        <pc:spChg chg="mod">
          <ac:chgData name="THU DU" userId="db4d925effa94065" providerId="LiveId" clId="{BBA50A88-48F7-4EFB-9EC5-0DCB253DBDF3}" dt="2023-11-30T05:10:06.170" v="175"/>
          <ac:spMkLst>
            <pc:docMk/>
            <pc:sldMk cId="0" sldId="274"/>
            <ac:spMk id="51" creationId="{E0B8ECEE-9E03-3CF7-6DDF-A37483DFB277}"/>
          </ac:spMkLst>
        </pc:spChg>
        <pc:spChg chg="mod">
          <ac:chgData name="THU DU" userId="db4d925effa94065" providerId="LiveId" clId="{BBA50A88-48F7-4EFB-9EC5-0DCB253DBDF3}" dt="2023-11-30T05:10:06.170" v="175"/>
          <ac:spMkLst>
            <pc:docMk/>
            <pc:sldMk cId="0" sldId="274"/>
            <ac:spMk id="52" creationId="{45C64477-F4F9-40A8-09D9-ACE5F8462A1A}"/>
          </ac:spMkLst>
        </pc:spChg>
        <pc:spChg chg="mod">
          <ac:chgData name="THU DU" userId="db4d925effa94065" providerId="LiveId" clId="{BBA50A88-48F7-4EFB-9EC5-0DCB253DBDF3}" dt="2023-11-30T05:10:06.170" v="175"/>
          <ac:spMkLst>
            <pc:docMk/>
            <pc:sldMk cId="0" sldId="274"/>
            <ac:spMk id="53" creationId="{B5D1D93C-2D25-F5BD-1272-60E59E5591DE}"/>
          </ac:spMkLst>
        </pc:spChg>
        <pc:spChg chg="mod">
          <ac:chgData name="THU DU" userId="db4d925effa94065" providerId="LiveId" clId="{BBA50A88-48F7-4EFB-9EC5-0DCB253DBDF3}" dt="2023-11-30T05:10:06.170" v="175"/>
          <ac:spMkLst>
            <pc:docMk/>
            <pc:sldMk cId="0" sldId="274"/>
            <ac:spMk id="54" creationId="{F43BABAD-3A26-6797-D294-C45570433FCB}"/>
          </ac:spMkLst>
        </pc:spChg>
        <pc:spChg chg="mod">
          <ac:chgData name="THU DU" userId="db4d925effa94065" providerId="LiveId" clId="{BBA50A88-48F7-4EFB-9EC5-0DCB253DBDF3}" dt="2023-11-30T05:10:06.170" v="175"/>
          <ac:spMkLst>
            <pc:docMk/>
            <pc:sldMk cId="0" sldId="274"/>
            <ac:spMk id="55" creationId="{2A92BF14-BBF8-CCAA-2163-B849A1C4518D}"/>
          </ac:spMkLst>
        </pc:spChg>
        <pc:spChg chg="mod">
          <ac:chgData name="THU DU" userId="db4d925effa94065" providerId="LiveId" clId="{BBA50A88-48F7-4EFB-9EC5-0DCB253DBDF3}" dt="2023-11-30T05:10:06.170" v="175"/>
          <ac:spMkLst>
            <pc:docMk/>
            <pc:sldMk cId="0" sldId="274"/>
            <ac:spMk id="56" creationId="{82FC3548-D42D-C41D-4DA2-EF33DF7802C7}"/>
          </ac:spMkLst>
        </pc:spChg>
        <pc:spChg chg="mod">
          <ac:chgData name="THU DU" userId="db4d925effa94065" providerId="LiveId" clId="{BBA50A88-48F7-4EFB-9EC5-0DCB253DBDF3}" dt="2023-11-30T05:10:06.170" v="175"/>
          <ac:spMkLst>
            <pc:docMk/>
            <pc:sldMk cId="0" sldId="274"/>
            <ac:spMk id="57" creationId="{64A67F6B-ADAC-77FF-8DAD-97F47E7014F7}"/>
          </ac:spMkLst>
        </pc:spChg>
        <pc:spChg chg="mod">
          <ac:chgData name="THU DU" userId="db4d925effa94065" providerId="LiveId" clId="{BBA50A88-48F7-4EFB-9EC5-0DCB253DBDF3}" dt="2023-11-30T05:10:06.170" v="175"/>
          <ac:spMkLst>
            <pc:docMk/>
            <pc:sldMk cId="0" sldId="274"/>
            <ac:spMk id="58" creationId="{8FE30EAA-E344-F075-9007-9DFAADC56E9A}"/>
          </ac:spMkLst>
        </pc:spChg>
        <pc:spChg chg="mod">
          <ac:chgData name="THU DU" userId="db4d925effa94065" providerId="LiveId" clId="{BBA50A88-48F7-4EFB-9EC5-0DCB253DBDF3}" dt="2023-11-30T05:10:06.170" v="175"/>
          <ac:spMkLst>
            <pc:docMk/>
            <pc:sldMk cId="0" sldId="274"/>
            <ac:spMk id="59" creationId="{551C0EE6-24D1-E276-D2E3-94DAF4B3AA6B}"/>
          </ac:spMkLst>
        </pc:spChg>
        <pc:spChg chg="mod">
          <ac:chgData name="THU DU" userId="db4d925effa94065" providerId="LiveId" clId="{BBA50A88-48F7-4EFB-9EC5-0DCB253DBDF3}" dt="2023-11-30T05:10:06.170" v="175"/>
          <ac:spMkLst>
            <pc:docMk/>
            <pc:sldMk cId="0" sldId="274"/>
            <ac:spMk id="60" creationId="{0D5A22D0-CBCB-D207-D536-9FF86C960626}"/>
          </ac:spMkLst>
        </pc:spChg>
        <pc:spChg chg="mod">
          <ac:chgData name="THU DU" userId="db4d925effa94065" providerId="LiveId" clId="{BBA50A88-48F7-4EFB-9EC5-0DCB253DBDF3}" dt="2023-11-30T05:10:06.170" v="175"/>
          <ac:spMkLst>
            <pc:docMk/>
            <pc:sldMk cId="0" sldId="274"/>
            <ac:spMk id="61" creationId="{AE084E03-0AE7-CFC2-DA7F-73C443DF225B}"/>
          </ac:spMkLst>
        </pc:spChg>
        <pc:spChg chg="mod">
          <ac:chgData name="THU DU" userId="db4d925effa94065" providerId="LiveId" clId="{BBA50A88-48F7-4EFB-9EC5-0DCB253DBDF3}" dt="2023-11-30T05:10:06.170" v="175"/>
          <ac:spMkLst>
            <pc:docMk/>
            <pc:sldMk cId="0" sldId="274"/>
            <ac:spMk id="62" creationId="{87CCBADD-B7C1-54F2-EE80-81471C0A2EC6}"/>
          </ac:spMkLst>
        </pc:spChg>
        <pc:spChg chg="mod">
          <ac:chgData name="THU DU" userId="db4d925effa94065" providerId="LiveId" clId="{BBA50A88-48F7-4EFB-9EC5-0DCB253DBDF3}" dt="2023-11-30T05:10:06.170" v="175"/>
          <ac:spMkLst>
            <pc:docMk/>
            <pc:sldMk cId="0" sldId="274"/>
            <ac:spMk id="63" creationId="{BCFA5330-F009-3D7C-6D0E-81E99E8BB447}"/>
          </ac:spMkLst>
        </pc:spChg>
        <pc:spChg chg="mod">
          <ac:chgData name="THU DU" userId="db4d925effa94065" providerId="LiveId" clId="{BBA50A88-48F7-4EFB-9EC5-0DCB253DBDF3}" dt="2023-11-30T05:10:06.170" v="175"/>
          <ac:spMkLst>
            <pc:docMk/>
            <pc:sldMk cId="0" sldId="274"/>
            <ac:spMk id="2496" creationId="{B3B6033A-1119-B6EE-12C3-8B4FD1567512}"/>
          </ac:spMkLst>
        </pc:spChg>
        <pc:spChg chg="mod">
          <ac:chgData name="THU DU" userId="db4d925effa94065" providerId="LiveId" clId="{BBA50A88-48F7-4EFB-9EC5-0DCB253DBDF3}" dt="2023-11-30T05:10:06.170" v="175"/>
          <ac:spMkLst>
            <pc:docMk/>
            <pc:sldMk cId="0" sldId="274"/>
            <ac:spMk id="2497" creationId="{3E0AB00E-340E-B795-F6C4-0D81D89753CB}"/>
          </ac:spMkLst>
        </pc:spChg>
        <pc:spChg chg="mod">
          <ac:chgData name="THU DU" userId="db4d925effa94065" providerId="LiveId" clId="{BBA50A88-48F7-4EFB-9EC5-0DCB253DBDF3}" dt="2023-11-30T05:10:06.170" v="175"/>
          <ac:spMkLst>
            <pc:docMk/>
            <pc:sldMk cId="0" sldId="274"/>
            <ac:spMk id="2498" creationId="{9180612A-4492-1415-D4BA-03AD7D9E3C04}"/>
          </ac:spMkLst>
        </pc:spChg>
        <pc:spChg chg="mod">
          <ac:chgData name="THU DU" userId="db4d925effa94065" providerId="LiveId" clId="{BBA50A88-48F7-4EFB-9EC5-0DCB253DBDF3}" dt="2023-11-30T05:10:06.170" v="175"/>
          <ac:spMkLst>
            <pc:docMk/>
            <pc:sldMk cId="0" sldId="274"/>
            <ac:spMk id="2499" creationId="{2F46A440-3FF3-61D6-B4D2-6ED92842ADB0}"/>
          </ac:spMkLst>
        </pc:spChg>
        <pc:spChg chg="mod">
          <ac:chgData name="THU DU" userId="db4d925effa94065" providerId="LiveId" clId="{BBA50A88-48F7-4EFB-9EC5-0DCB253DBDF3}" dt="2023-11-30T05:10:06.170" v="175"/>
          <ac:spMkLst>
            <pc:docMk/>
            <pc:sldMk cId="0" sldId="274"/>
            <ac:spMk id="2500" creationId="{BE70A9DE-7110-254F-999D-3F620C24B8B6}"/>
          </ac:spMkLst>
        </pc:spChg>
        <pc:spChg chg="mod">
          <ac:chgData name="THU DU" userId="db4d925effa94065" providerId="LiveId" clId="{BBA50A88-48F7-4EFB-9EC5-0DCB253DBDF3}" dt="2023-11-30T05:10:06.170" v="175"/>
          <ac:spMkLst>
            <pc:docMk/>
            <pc:sldMk cId="0" sldId="274"/>
            <ac:spMk id="2501" creationId="{8313933E-6EE3-4E82-639A-EEF53AA1C101}"/>
          </ac:spMkLst>
        </pc:spChg>
        <pc:spChg chg="mod">
          <ac:chgData name="THU DU" userId="db4d925effa94065" providerId="LiveId" clId="{BBA50A88-48F7-4EFB-9EC5-0DCB253DBDF3}" dt="2023-11-30T05:10:06.170" v="175"/>
          <ac:spMkLst>
            <pc:docMk/>
            <pc:sldMk cId="0" sldId="274"/>
            <ac:spMk id="2502" creationId="{D257F6C4-61B8-E47E-93CE-15A072EDA483}"/>
          </ac:spMkLst>
        </pc:spChg>
        <pc:spChg chg="add del">
          <ac:chgData name="THU DU" userId="db4d925effa94065" providerId="LiveId" clId="{BBA50A88-48F7-4EFB-9EC5-0DCB253DBDF3}" dt="2023-11-30T05:08:13.642" v="151" actId="478"/>
          <ac:spMkLst>
            <pc:docMk/>
            <pc:sldMk cId="0" sldId="274"/>
            <ac:spMk id="2503" creationId="{00000000-0000-0000-0000-000000000000}"/>
          </ac:spMkLst>
        </pc:spChg>
        <pc:spChg chg="del mod">
          <ac:chgData name="THU DU" userId="db4d925effa94065" providerId="LiveId" clId="{BBA50A88-48F7-4EFB-9EC5-0DCB253DBDF3}" dt="2023-11-30T05:08:15.654" v="154" actId="478"/>
          <ac:spMkLst>
            <pc:docMk/>
            <pc:sldMk cId="0" sldId="274"/>
            <ac:spMk id="2504" creationId="{00000000-0000-0000-0000-000000000000}"/>
          </ac:spMkLst>
        </pc:spChg>
        <pc:spChg chg="mod">
          <ac:chgData name="THU DU" userId="db4d925effa94065" providerId="LiveId" clId="{BBA50A88-48F7-4EFB-9EC5-0DCB253DBDF3}" dt="2023-11-30T05:11:15.286" v="190" actId="255"/>
          <ac:spMkLst>
            <pc:docMk/>
            <pc:sldMk cId="0" sldId="274"/>
            <ac:spMk id="2505" creationId="{00000000-0000-0000-0000-000000000000}"/>
          </ac:spMkLst>
        </pc:spChg>
        <pc:spChg chg="mod">
          <ac:chgData name="THU DU" userId="db4d925effa94065" providerId="LiveId" clId="{BBA50A88-48F7-4EFB-9EC5-0DCB253DBDF3}" dt="2023-11-30T05:10:06.170" v="175"/>
          <ac:spMkLst>
            <pc:docMk/>
            <pc:sldMk cId="0" sldId="274"/>
            <ac:spMk id="2506" creationId="{1248F493-B6BA-18C7-9E80-6D3346D656C7}"/>
          </ac:spMkLst>
        </pc:spChg>
        <pc:spChg chg="mod">
          <ac:chgData name="THU DU" userId="db4d925effa94065" providerId="LiveId" clId="{BBA50A88-48F7-4EFB-9EC5-0DCB253DBDF3}" dt="2023-11-30T05:10:06.170" v="175"/>
          <ac:spMkLst>
            <pc:docMk/>
            <pc:sldMk cId="0" sldId="274"/>
            <ac:spMk id="2651" creationId="{E07D9C36-19D2-3116-45A8-E07F8265CFCE}"/>
          </ac:spMkLst>
        </pc:spChg>
        <pc:spChg chg="mod">
          <ac:chgData name="THU DU" userId="db4d925effa94065" providerId="LiveId" clId="{BBA50A88-48F7-4EFB-9EC5-0DCB253DBDF3}" dt="2023-11-30T05:10:06.170" v="175"/>
          <ac:spMkLst>
            <pc:docMk/>
            <pc:sldMk cId="0" sldId="274"/>
            <ac:spMk id="2652" creationId="{CB448FF1-B5C7-2253-D120-9B46FA04A006}"/>
          </ac:spMkLst>
        </pc:spChg>
        <pc:spChg chg="mod">
          <ac:chgData name="THU DU" userId="db4d925effa94065" providerId="LiveId" clId="{BBA50A88-48F7-4EFB-9EC5-0DCB253DBDF3}" dt="2023-11-30T05:10:06.170" v="175"/>
          <ac:spMkLst>
            <pc:docMk/>
            <pc:sldMk cId="0" sldId="274"/>
            <ac:spMk id="2653" creationId="{4833356D-A26D-A19B-7D11-8ED52A54C06B}"/>
          </ac:spMkLst>
        </pc:spChg>
        <pc:spChg chg="mod">
          <ac:chgData name="THU DU" userId="db4d925effa94065" providerId="LiveId" clId="{BBA50A88-48F7-4EFB-9EC5-0DCB253DBDF3}" dt="2023-11-30T05:10:06.170" v="175"/>
          <ac:spMkLst>
            <pc:docMk/>
            <pc:sldMk cId="0" sldId="274"/>
            <ac:spMk id="2654" creationId="{2203AE9E-8314-BEC7-3828-96434A5980DE}"/>
          </ac:spMkLst>
        </pc:spChg>
        <pc:spChg chg="mod">
          <ac:chgData name="THU DU" userId="db4d925effa94065" providerId="LiveId" clId="{BBA50A88-48F7-4EFB-9EC5-0DCB253DBDF3}" dt="2023-11-30T05:10:06.170" v="175"/>
          <ac:spMkLst>
            <pc:docMk/>
            <pc:sldMk cId="0" sldId="274"/>
            <ac:spMk id="2655" creationId="{4896DF0E-3211-AAA8-8621-18ACB2EB1EDE}"/>
          </ac:spMkLst>
        </pc:spChg>
        <pc:spChg chg="mod">
          <ac:chgData name="THU DU" userId="db4d925effa94065" providerId="LiveId" clId="{BBA50A88-48F7-4EFB-9EC5-0DCB253DBDF3}" dt="2023-11-30T05:10:06.170" v="175"/>
          <ac:spMkLst>
            <pc:docMk/>
            <pc:sldMk cId="0" sldId="274"/>
            <ac:spMk id="2656" creationId="{B896E3F1-4438-CBAC-E0BE-413AC946432F}"/>
          </ac:spMkLst>
        </pc:spChg>
        <pc:spChg chg="mod">
          <ac:chgData name="THU DU" userId="db4d925effa94065" providerId="LiveId" clId="{BBA50A88-48F7-4EFB-9EC5-0DCB253DBDF3}" dt="2023-11-30T05:10:06.170" v="175"/>
          <ac:spMkLst>
            <pc:docMk/>
            <pc:sldMk cId="0" sldId="274"/>
            <ac:spMk id="2657" creationId="{66F1141C-A74E-A03C-6646-E4BC67ED7938}"/>
          </ac:spMkLst>
        </pc:spChg>
        <pc:spChg chg="mod">
          <ac:chgData name="THU DU" userId="db4d925effa94065" providerId="LiveId" clId="{BBA50A88-48F7-4EFB-9EC5-0DCB253DBDF3}" dt="2023-11-30T05:10:06.170" v="175"/>
          <ac:spMkLst>
            <pc:docMk/>
            <pc:sldMk cId="0" sldId="274"/>
            <ac:spMk id="2658" creationId="{396CD2F6-D902-2692-F20A-EF8B4FC32E62}"/>
          </ac:spMkLst>
        </pc:spChg>
        <pc:spChg chg="mod">
          <ac:chgData name="THU DU" userId="db4d925effa94065" providerId="LiveId" clId="{BBA50A88-48F7-4EFB-9EC5-0DCB253DBDF3}" dt="2023-11-30T05:10:06.170" v="175"/>
          <ac:spMkLst>
            <pc:docMk/>
            <pc:sldMk cId="0" sldId="274"/>
            <ac:spMk id="2659" creationId="{3088C079-14AF-4581-A399-C45197E1262F}"/>
          </ac:spMkLst>
        </pc:spChg>
        <pc:spChg chg="mod">
          <ac:chgData name="THU DU" userId="db4d925effa94065" providerId="LiveId" clId="{BBA50A88-48F7-4EFB-9EC5-0DCB253DBDF3}" dt="2023-11-30T05:10:06.170" v="175"/>
          <ac:spMkLst>
            <pc:docMk/>
            <pc:sldMk cId="0" sldId="274"/>
            <ac:spMk id="2660" creationId="{13F9DBA5-7861-C42B-E66A-F7EE343B0159}"/>
          </ac:spMkLst>
        </pc:spChg>
        <pc:spChg chg="mod">
          <ac:chgData name="THU DU" userId="db4d925effa94065" providerId="LiveId" clId="{BBA50A88-48F7-4EFB-9EC5-0DCB253DBDF3}" dt="2023-11-30T05:10:06.170" v="175"/>
          <ac:spMkLst>
            <pc:docMk/>
            <pc:sldMk cId="0" sldId="274"/>
            <ac:spMk id="2661" creationId="{861F38FA-B3E8-DC9C-215A-87088A1AE606}"/>
          </ac:spMkLst>
        </pc:spChg>
        <pc:spChg chg="mod">
          <ac:chgData name="THU DU" userId="db4d925effa94065" providerId="LiveId" clId="{BBA50A88-48F7-4EFB-9EC5-0DCB253DBDF3}" dt="2023-11-30T05:10:06.170" v="175"/>
          <ac:spMkLst>
            <pc:docMk/>
            <pc:sldMk cId="0" sldId="274"/>
            <ac:spMk id="2662" creationId="{117DE761-F42F-1893-6AB6-0E9320057DA2}"/>
          </ac:spMkLst>
        </pc:spChg>
        <pc:spChg chg="mod">
          <ac:chgData name="THU DU" userId="db4d925effa94065" providerId="LiveId" clId="{BBA50A88-48F7-4EFB-9EC5-0DCB253DBDF3}" dt="2023-11-30T05:10:06.170" v="175"/>
          <ac:spMkLst>
            <pc:docMk/>
            <pc:sldMk cId="0" sldId="274"/>
            <ac:spMk id="2663" creationId="{CDE3A1E7-9D7D-65D2-D01F-09B7A9FE9326}"/>
          </ac:spMkLst>
        </pc:spChg>
        <pc:spChg chg="mod">
          <ac:chgData name="THU DU" userId="db4d925effa94065" providerId="LiveId" clId="{BBA50A88-48F7-4EFB-9EC5-0DCB253DBDF3}" dt="2023-11-30T05:10:06.170" v="175"/>
          <ac:spMkLst>
            <pc:docMk/>
            <pc:sldMk cId="0" sldId="274"/>
            <ac:spMk id="2664" creationId="{CDB420AC-FB52-CA7C-68EB-A65700EB2AE9}"/>
          </ac:spMkLst>
        </pc:spChg>
        <pc:spChg chg="mod">
          <ac:chgData name="THU DU" userId="db4d925effa94065" providerId="LiveId" clId="{BBA50A88-48F7-4EFB-9EC5-0DCB253DBDF3}" dt="2023-11-30T05:10:06.170" v="175"/>
          <ac:spMkLst>
            <pc:docMk/>
            <pc:sldMk cId="0" sldId="274"/>
            <ac:spMk id="2665" creationId="{4AF9E6A2-B912-EAE3-B6AF-703352BE245A}"/>
          </ac:spMkLst>
        </pc:spChg>
        <pc:spChg chg="mod">
          <ac:chgData name="THU DU" userId="db4d925effa94065" providerId="LiveId" clId="{BBA50A88-48F7-4EFB-9EC5-0DCB253DBDF3}" dt="2023-11-30T05:10:06.170" v="175"/>
          <ac:spMkLst>
            <pc:docMk/>
            <pc:sldMk cId="0" sldId="274"/>
            <ac:spMk id="2666" creationId="{842ABA45-1134-E5DA-B8E1-A9AD760D2620}"/>
          </ac:spMkLst>
        </pc:spChg>
        <pc:spChg chg="mod">
          <ac:chgData name="THU DU" userId="db4d925effa94065" providerId="LiveId" clId="{BBA50A88-48F7-4EFB-9EC5-0DCB253DBDF3}" dt="2023-11-30T05:10:06.170" v="175"/>
          <ac:spMkLst>
            <pc:docMk/>
            <pc:sldMk cId="0" sldId="274"/>
            <ac:spMk id="2667" creationId="{79ACB4F7-A22E-FDA0-03B5-2C3B8A451CBA}"/>
          </ac:spMkLst>
        </pc:spChg>
        <pc:spChg chg="mod">
          <ac:chgData name="THU DU" userId="db4d925effa94065" providerId="LiveId" clId="{BBA50A88-48F7-4EFB-9EC5-0DCB253DBDF3}" dt="2023-11-30T05:10:06.170" v="175"/>
          <ac:spMkLst>
            <pc:docMk/>
            <pc:sldMk cId="0" sldId="274"/>
            <ac:spMk id="2668" creationId="{3FB70B51-A04B-1DB7-AA9D-B0357EB6707B}"/>
          </ac:spMkLst>
        </pc:spChg>
        <pc:spChg chg="mod">
          <ac:chgData name="THU DU" userId="db4d925effa94065" providerId="LiveId" clId="{BBA50A88-48F7-4EFB-9EC5-0DCB253DBDF3}" dt="2023-11-30T05:10:06.170" v="175"/>
          <ac:spMkLst>
            <pc:docMk/>
            <pc:sldMk cId="0" sldId="274"/>
            <ac:spMk id="2669" creationId="{A1DEBF2C-8E9A-F8D9-9E73-CC26C5D4C79B}"/>
          </ac:spMkLst>
        </pc:spChg>
        <pc:spChg chg="add del mod">
          <ac:chgData name="THU DU" userId="db4d925effa94065" providerId="LiveId" clId="{BBA50A88-48F7-4EFB-9EC5-0DCB253DBDF3}" dt="2023-11-30T05:10:08.410" v="176"/>
          <ac:spMkLst>
            <pc:docMk/>
            <pc:sldMk cId="0" sldId="274"/>
            <ac:spMk id="2670" creationId="{EEB5EEFC-CC69-49BA-4325-2B69AAD93581}"/>
          </ac:spMkLst>
        </pc:spChg>
        <pc:spChg chg="add del mod">
          <ac:chgData name="THU DU" userId="db4d925effa94065" providerId="LiveId" clId="{BBA50A88-48F7-4EFB-9EC5-0DCB253DBDF3}" dt="2023-11-30T05:10:08.410" v="176"/>
          <ac:spMkLst>
            <pc:docMk/>
            <pc:sldMk cId="0" sldId="274"/>
            <ac:spMk id="2671" creationId="{D420D13E-CA3F-E4B9-266E-85D724F99EE1}"/>
          </ac:spMkLst>
        </pc:spChg>
        <pc:spChg chg="add del mod">
          <ac:chgData name="THU DU" userId="db4d925effa94065" providerId="LiveId" clId="{BBA50A88-48F7-4EFB-9EC5-0DCB253DBDF3}" dt="2023-11-30T05:10:08.410" v="176"/>
          <ac:spMkLst>
            <pc:docMk/>
            <pc:sldMk cId="0" sldId="274"/>
            <ac:spMk id="2672" creationId="{1D0969DB-DDAF-D712-CC5D-8646FC70E2AD}"/>
          </ac:spMkLst>
        </pc:spChg>
        <pc:spChg chg="add del mod">
          <ac:chgData name="THU DU" userId="db4d925effa94065" providerId="LiveId" clId="{BBA50A88-48F7-4EFB-9EC5-0DCB253DBDF3}" dt="2023-11-30T05:10:08.410" v="176"/>
          <ac:spMkLst>
            <pc:docMk/>
            <pc:sldMk cId="0" sldId="274"/>
            <ac:spMk id="2673" creationId="{9322CC49-7A69-794E-EEF3-11CD04770920}"/>
          </ac:spMkLst>
        </pc:spChg>
        <pc:spChg chg="add del mod">
          <ac:chgData name="THU DU" userId="db4d925effa94065" providerId="LiveId" clId="{BBA50A88-48F7-4EFB-9EC5-0DCB253DBDF3}" dt="2023-11-30T05:10:08.410" v="176"/>
          <ac:spMkLst>
            <pc:docMk/>
            <pc:sldMk cId="0" sldId="274"/>
            <ac:spMk id="2674" creationId="{197F98A6-95D2-5196-575E-53C6E7A99157}"/>
          </ac:spMkLst>
        </pc:spChg>
        <pc:spChg chg="add del mod">
          <ac:chgData name="THU DU" userId="db4d925effa94065" providerId="LiveId" clId="{BBA50A88-48F7-4EFB-9EC5-0DCB253DBDF3}" dt="2023-11-30T05:10:08.410" v="176"/>
          <ac:spMkLst>
            <pc:docMk/>
            <pc:sldMk cId="0" sldId="274"/>
            <ac:spMk id="2675" creationId="{5484EFF8-7417-CD63-4EA2-766D5A978D04}"/>
          </ac:spMkLst>
        </pc:spChg>
        <pc:spChg chg="mod">
          <ac:chgData name="THU DU" userId="db4d925effa94065" providerId="LiveId" clId="{BBA50A88-48F7-4EFB-9EC5-0DCB253DBDF3}" dt="2023-11-30T05:10:08.441" v="177"/>
          <ac:spMkLst>
            <pc:docMk/>
            <pc:sldMk cId="0" sldId="274"/>
            <ac:spMk id="2677" creationId="{938468AE-416B-EDDC-D5D9-5F748BCEFE82}"/>
          </ac:spMkLst>
        </pc:spChg>
        <pc:spChg chg="mod">
          <ac:chgData name="THU DU" userId="db4d925effa94065" providerId="LiveId" clId="{BBA50A88-48F7-4EFB-9EC5-0DCB253DBDF3}" dt="2023-11-30T05:10:08.441" v="177"/>
          <ac:spMkLst>
            <pc:docMk/>
            <pc:sldMk cId="0" sldId="274"/>
            <ac:spMk id="2678" creationId="{BE65F5B4-64EA-4D1B-81A0-083C6320D070}"/>
          </ac:spMkLst>
        </pc:spChg>
        <pc:spChg chg="mod">
          <ac:chgData name="THU DU" userId="db4d925effa94065" providerId="LiveId" clId="{BBA50A88-48F7-4EFB-9EC5-0DCB253DBDF3}" dt="2023-11-30T05:10:08.441" v="177"/>
          <ac:spMkLst>
            <pc:docMk/>
            <pc:sldMk cId="0" sldId="274"/>
            <ac:spMk id="2679" creationId="{EEF809C6-F7A5-C7BE-7890-745EE8F338FC}"/>
          </ac:spMkLst>
        </pc:spChg>
        <pc:spChg chg="mod">
          <ac:chgData name="THU DU" userId="db4d925effa94065" providerId="LiveId" clId="{BBA50A88-48F7-4EFB-9EC5-0DCB253DBDF3}" dt="2023-11-30T05:10:08.441" v="177"/>
          <ac:spMkLst>
            <pc:docMk/>
            <pc:sldMk cId="0" sldId="274"/>
            <ac:spMk id="2680" creationId="{2A72AAF5-56B9-FFA2-63C4-38AD45133495}"/>
          </ac:spMkLst>
        </pc:spChg>
        <pc:spChg chg="mod">
          <ac:chgData name="THU DU" userId="db4d925effa94065" providerId="LiveId" clId="{BBA50A88-48F7-4EFB-9EC5-0DCB253DBDF3}" dt="2023-11-30T05:10:08.441" v="177"/>
          <ac:spMkLst>
            <pc:docMk/>
            <pc:sldMk cId="0" sldId="274"/>
            <ac:spMk id="2681" creationId="{517E2B13-6F16-0F91-B133-36553B4658CE}"/>
          </ac:spMkLst>
        </pc:spChg>
        <pc:spChg chg="mod">
          <ac:chgData name="THU DU" userId="db4d925effa94065" providerId="LiveId" clId="{BBA50A88-48F7-4EFB-9EC5-0DCB253DBDF3}" dt="2023-11-30T05:10:08.441" v="177"/>
          <ac:spMkLst>
            <pc:docMk/>
            <pc:sldMk cId="0" sldId="274"/>
            <ac:spMk id="2682" creationId="{F4F8889E-D0D1-1253-1ABB-2CAC7D31C0FB}"/>
          </ac:spMkLst>
        </pc:spChg>
        <pc:spChg chg="mod">
          <ac:chgData name="THU DU" userId="db4d925effa94065" providerId="LiveId" clId="{BBA50A88-48F7-4EFB-9EC5-0DCB253DBDF3}" dt="2023-11-30T05:10:08.441" v="177"/>
          <ac:spMkLst>
            <pc:docMk/>
            <pc:sldMk cId="0" sldId="274"/>
            <ac:spMk id="2683" creationId="{E6881FE7-1BD5-680D-FA70-E761047F9A7A}"/>
          </ac:spMkLst>
        </pc:spChg>
        <pc:spChg chg="mod">
          <ac:chgData name="THU DU" userId="db4d925effa94065" providerId="LiveId" clId="{BBA50A88-48F7-4EFB-9EC5-0DCB253DBDF3}" dt="2023-11-30T05:10:08.441" v="177"/>
          <ac:spMkLst>
            <pc:docMk/>
            <pc:sldMk cId="0" sldId="274"/>
            <ac:spMk id="2684" creationId="{BE3586C7-3775-61E7-B9D3-A060687F5158}"/>
          </ac:spMkLst>
        </pc:spChg>
        <pc:spChg chg="mod">
          <ac:chgData name="THU DU" userId="db4d925effa94065" providerId="LiveId" clId="{BBA50A88-48F7-4EFB-9EC5-0DCB253DBDF3}" dt="2023-11-30T05:10:08.441" v="177"/>
          <ac:spMkLst>
            <pc:docMk/>
            <pc:sldMk cId="0" sldId="274"/>
            <ac:spMk id="2685" creationId="{83E77B62-7BF0-9983-70FB-B58190B121F1}"/>
          </ac:spMkLst>
        </pc:spChg>
        <pc:spChg chg="mod">
          <ac:chgData name="THU DU" userId="db4d925effa94065" providerId="LiveId" clId="{BBA50A88-48F7-4EFB-9EC5-0DCB253DBDF3}" dt="2023-11-30T05:10:08.441" v="177"/>
          <ac:spMkLst>
            <pc:docMk/>
            <pc:sldMk cId="0" sldId="274"/>
            <ac:spMk id="2686" creationId="{74F10248-ECAA-2418-ED22-56A2715779EB}"/>
          </ac:spMkLst>
        </pc:spChg>
        <pc:spChg chg="mod">
          <ac:chgData name="THU DU" userId="db4d925effa94065" providerId="LiveId" clId="{BBA50A88-48F7-4EFB-9EC5-0DCB253DBDF3}" dt="2023-11-30T05:10:08.441" v="177"/>
          <ac:spMkLst>
            <pc:docMk/>
            <pc:sldMk cId="0" sldId="274"/>
            <ac:spMk id="2687" creationId="{A204AA86-D479-D6E4-5602-06E2BF28597B}"/>
          </ac:spMkLst>
        </pc:spChg>
        <pc:spChg chg="mod">
          <ac:chgData name="THU DU" userId="db4d925effa94065" providerId="LiveId" clId="{BBA50A88-48F7-4EFB-9EC5-0DCB253DBDF3}" dt="2023-11-30T05:10:08.441" v="177"/>
          <ac:spMkLst>
            <pc:docMk/>
            <pc:sldMk cId="0" sldId="274"/>
            <ac:spMk id="2688" creationId="{7BBF3A5B-26C6-053C-E7AC-49977BB8A73D}"/>
          </ac:spMkLst>
        </pc:spChg>
        <pc:spChg chg="mod">
          <ac:chgData name="THU DU" userId="db4d925effa94065" providerId="LiveId" clId="{BBA50A88-48F7-4EFB-9EC5-0DCB253DBDF3}" dt="2023-11-30T05:10:08.441" v="177"/>
          <ac:spMkLst>
            <pc:docMk/>
            <pc:sldMk cId="0" sldId="274"/>
            <ac:spMk id="2689" creationId="{40EB4CF2-4AC9-47CA-D998-8D38E0405749}"/>
          </ac:spMkLst>
        </pc:spChg>
        <pc:spChg chg="mod">
          <ac:chgData name="THU DU" userId="db4d925effa94065" providerId="LiveId" clId="{BBA50A88-48F7-4EFB-9EC5-0DCB253DBDF3}" dt="2023-11-30T05:10:08.441" v="177"/>
          <ac:spMkLst>
            <pc:docMk/>
            <pc:sldMk cId="0" sldId="274"/>
            <ac:spMk id="2690" creationId="{5461F603-4685-3781-B25D-0F2F239CED26}"/>
          </ac:spMkLst>
        </pc:spChg>
        <pc:spChg chg="mod">
          <ac:chgData name="THU DU" userId="db4d925effa94065" providerId="LiveId" clId="{BBA50A88-48F7-4EFB-9EC5-0DCB253DBDF3}" dt="2023-11-30T05:10:08.441" v="177"/>
          <ac:spMkLst>
            <pc:docMk/>
            <pc:sldMk cId="0" sldId="274"/>
            <ac:spMk id="2691" creationId="{37AB49E8-AD51-D884-3C7F-660C1626EF57}"/>
          </ac:spMkLst>
        </pc:spChg>
        <pc:spChg chg="mod">
          <ac:chgData name="THU DU" userId="db4d925effa94065" providerId="LiveId" clId="{BBA50A88-48F7-4EFB-9EC5-0DCB253DBDF3}" dt="2023-11-30T05:10:08.441" v="177"/>
          <ac:spMkLst>
            <pc:docMk/>
            <pc:sldMk cId="0" sldId="274"/>
            <ac:spMk id="2692" creationId="{230175D0-E899-4A18-ECFE-D9312DE4BA24}"/>
          </ac:spMkLst>
        </pc:spChg>
        <pc:spChg chg="mod">
          <ac:chgData name="THU DU" userId="db4d925effa94065" providerId="LiveId" clId="{BBA50A88-48F7-4EFB-9EC5-0DCB253DBDF3}" dt="2023-11-30T05:10:08.441" v="177"/>
          <ac:spMkLst>
            <pc:docMk/>
            <pc:sldMk cId="0" sldId="274"/>
            <ac:spMk id="2693" creationId="{DC65E965-8DA0-4C50-B789-E43964717DCF}"/>
          </ac:spMkLst>
        </pc:spChg>
        <pc:spChg chg="mod">
          <ac:chgData name="THU DU" userId="db4d925effa94065" providerId="LiveId" clId="{BBA50A88-48F7-4EFB-9EC5-0DCB253DBDF3}" dt="2023-11-30T05:10:08.441" v="177"/>
          <ac:spMkLst>
            <pc:docMk/>
            <pc:sldMk cId="0" sldId="274"/>
            <ac:spMk id="2694" creationId="{D28AAD7E-8354-415C-3BE9-968AB90D983C}"/>
          </ac:spMkLst>
        </pc:spChg>
        <pc:spChg chg="mod">
          <ac:chgData name="THU DU" userId="db4d925effa94065" providerId="LiveId" clId="{BBA50A88-48F7-4EFB-9EC5-0DCB253DBDF3}" dt="2023-11-30T05:10:08.441" v="177"/>
          <ac:spMkLst>
            <pc:docMk/>
            <pc:sldMk cId="0" sldId="274"/>
            <ac:spMk id="2695" creationId="{9C1286F4-1D7D-EC46-B005-7E5288D430B8}"/>
          </ac:spMkLst>
        </pc:spChg>
        <pc:spChg chg="mod">
          <ac:chgData name="THU DU" userId="db4d925effa94065" providerId="LiveId" clId="{BBA50A88-48F7-4EFB-9EC5-0DCB253DBDF3}" dt="2023-11-30T05:10:08.441" v="177"/>
          <ac:spMkLst>
            <pc:docMk/>
            <pc:sldMk cId="0" sldId="274"/>
            <ac:spMk id="2696" creationId="{AAD6F14B-B366-3646-CBEC-C55BBD254DE3}"/>
          </ac:spMkLst>
        </pc:spChg>
        <pc:spChg chg="mod">
          <ac:chgData name="THU DU" userId="db4d925effa94065" providerId="LiveId" clId="{BBA50A88-48F7-4EFB-9EC5-0DCB253DBDF3}" dt="2023-11-30T05:10:08.441" v="177"/>
          <ac:spMkLst>
            <pc:docMk/>
            <pc:sldMk cId="0" sldId="274"/>
            <ac:spMk id="2697" creationId="{495DDED6-EAB1-2D6E-9F0E-AE26C7D0E0A0}"/>
          </ac:spMkLst>
        </pc:spChg>
        <pc:spChg chg="mod">
          <ac:chgData name="THU DU" userId="db4d925effa94065" providerId="LiveId" clId="{BBA50A88-48F7-4EFB-9EC5-0DCB253DBDF3}" dt="2023-11-30T05:10:08.441" v="177"/>
          <ac:spMkLst>
            <pc:docMk/>
            <pc:sldMk cId="0" sldId="274"/>
            <ac:spMk id="2698" creationId="{C6791ECF-08E1-ED37-2807-3B364C86000D}"/>
          </ac:spMkLst>
        </pc:spChg>
        <pc:spChg chg="mod">
          <ac:chgData name="THU DU" userId="db4d925effa94065" providerId="LiveId" clId="{BBA50A88-48F7-4EFB-9EC5-0DCB253DBDF3}" dt="2023-11-30T05:10:08.441" v="177"/>
          <ac:spMkLst>
            <pc:docMk/>
            <pc:sldMk cId="0" sldId="274"/>
            <ac:spMk id="2699" creationId="{ECA9B90E-C856-D099-69EB-12380C90765F}"/>
          </ac:spMkLst>
        </pc:spChg>
        <pc:spChg chg="mod">
          <ac:chgData name="THU DU" userId="db4d925effa94065" providerId="LiveId" clId="{BBA50A88-48F7-4EFB-9EC5-0DCB253DBDF3}" dt="2023-11-30T05:10:08.441" v="177"/>
          <ac:spMkLst>
            <pc:docMk/>
            <pc:sldMk cId="0" sldId="274"/>
            <ac:spMk id="2700" creationId="{027F5C0A-D162-DA7B-F397-9F661739463F}"/>
          </ac:spMkLst>
        </pc:spChg>
        <pc:spChg chg="mod">
          <ac:chgData name="THU DU" userId="db4d925effa94065" providerId="LiveId" clId="{BBA50A88-48F7-4EFB-9EC5-0DCB253DBDF3}" dt="2023-11-30T05:10:08.441" v="177"/>
          <ac:spMkLst>
            <pc:docMk/>
            <pc:sldMk cId="0" sldId="274"/>
            <ac:spMk id="2701" creationId="{FFC3F9E2-4EFF-3F84-C855-A89234BD24A0}"/>
          </ac:spMkLst>
        </pc:spChg>
        <pc:spChg chg="mod">
          <ac:chgData name="THU DU" userId="db4d925effa94065" providerId="LiveId" clId="{BBA50A88-48F7-4EFB-9EC5-0DCB253DBDF3}" dt="2023-11-30T05:10:08.441" v="177"/>
          <ac:spMkLst>
            <pc:docMk/>
            <pc:sldMk cId="0" sldId="274"/>
            <ac:spMk id="2702" creationId="{05B9779C-30E5-A968-F036-F87FA7B6ABEB}"/>
          </ac:spMkLst>
        </pc:spChg>
        <pc:spChg chg="mod">
          <ac:chgData name="THU DU" userId="db4d925effa94065" providerId="LiveId" clId="{BBA50A88-48F7-4EFB-9EC5-0DCB253DBDF3}" dt="2023-11-30T05:10:08.441" v="177"/>
          <ac:spMkLst>
            <pc:docMk/>
            <pc:sldMk cId="0" sldId="274"/>
            <ac:spMk id="2703" creationId="{78C45387-89B7-A1B5-33D4-B410F0B9FDDB}"/>
          </ac:spMkLst>
        </pc:spChg>
        <pc:spChg chg="mod">
          <ac:chgData name="THU DU" userId="db4d925effa94065" providerId="LiveId" clId="{BBA50A88-48F7-4EFB-9EC5-0DCB253DBDF3}" dt="2023-11-30T05:10:08.441" v="177"/>
          <ac:spMkLst>
            <pc:docMk/>
            <pc:sldMk cId="0" sldId="274"/>
            <ac:spMk id="2704" creationId="{4D433530-5EEB-D645-155D-844C45966D5A}"/>
          </ac:spMkLst>
        </pc:spChg>
        <pc:spChg chg="mod">
          <ac:chgData name="THU DU" userId="db4d925effa94065" providerId="LiveId" clId="{BBA50A88-48F7-4EFB-9EC5-0DCB253DBDF3}" dt="2023-11-30T05:10:08.441" v="177"/>
          <ac:spMkLst>
            <pc:docMk/>
            <pc:sldMk cId="0" sldId="274"/>
            <ac:spMk id="2705" creationId="{EAED1F9E-06EF-E386-AD56-3EAEF62C18CE}"/>
          </ac:spMkLst>
        </pc:spChg>
        <pc:spChg chg="mod">
          <ac:chgData name="THU DU" userId="db4d925effa94065" providerId="LiveId" clId="{BBA50A88-48F7-4EFB-9EC5-0DCB253DBDF3}" dt="2023-11-30T05:10:08.441" v="177"/>
          <ac:spMkLst>
            <pc:docMk/>
            <pc:sldMk cId="0" sldId="274"/>
            <ac:spMk id="2706" creationId="{E09CF006-7CB1-31AF-0F58-1ABDEBADFB90}"/>
          </ac:spMkLst>
        </pc:spChg>
        <pc:spChg chg="mod">
          <ac:chgData name="THU DU" userId="db4d925effa94065" providerId="LiveId" clId="{BBA50A88-48F7-4EFB-9EC5-0DCB253DBDF3}" dt="2023-11-30T05:10:08.441" v="177"/>
          <ac:spMkLst>
            <pc:docMk/>
            <pc:sldMk cId="0" sldId="274"/>
            <ac:spMk id="2707" creationId="{F3E2998F-5E18-58AA-31F7-4EAD187F7AF5}"/>
          </ac:spMkLst>
        </pc:spChg>
        <pc:spChg chg="mod">
          <ac:chgData name="THU DU" userId="db4d925effa94065" providerId="LiveId" clId="{BBA50A88-48F7-4EFB-9EC5-0DCB253DBDF3}" dt="2023-11-30T05:10:08.441" v="177"/>
          <ac:spMkLst>
            <pc:docMk/>
            <pc:sldMk cId="0" sldId="274"/>
            <ac:spMk id="2708" creationId="{F95CB14A-0835-7583-686D-6ADF89017541}"/>
          </ac:spMkLst>
        </pc:spChg>
        <pc:spChg chg="mod">
          <ac:chgData name="THU DU" userId="db4d925effa94065" providerId="LiveId" clId="{BBA50A88-48F7-4EFB-9EC5-0DCB253DBDF3}" dt="2023-11-30T05:10:08.441" v="177"/>
          <ac:spMkLst>
            <pc:docMk/>
            <pc:sldMk cId="0" sldId="274"/>
            <ac:spMk id="2709" creationId="{E1206159-1B3D-A516-9E7C-CDBE27391AD3}"/>
          </ac:spMkLst>
        </pc:spChg>
        <pc:spChg chg="mod">
          <ac:chgData name="THU DU" userId="db4d925effa94065" providerId="LiveId" clId="{BBA50A88-48F7-4EFB-9EC5-0DCB253DBDF3}" dt="2023-11-30T05:10:08.441" v="177"/>
          <ac:spMkLst>
            <pc:docMk/>
            <pc:sldMk cId="0" sldId="274"/>
            <ac:spMk id="2710" creationId="{8FFDF0C3-434E-8FCF-7D85-F43641611862}"/>
          </ac:spMkLst>
        </pc:spChg>
        <pc:spChg chg="mod">
          <ac:chgData name="THU DU" userId="db4d925effa94065" providerId="LiveId" clId="{BBA50A88-48F7-4EFB-9EC5-0DCB253DBDF3}" dt="2023-11-30T05:10:08.441" v="177"/>
          <ac:spMkLst>
            <pc:docMk/>
            <pc:sldMk cId="0" sldId="274"/>
            <ac:spMk id="2711" creationId="{941B002E-F699-E257-E13F-E81E59EBFAF7}"/>
          </ac:spMkLst>
        </pc:spChg>
        <pc:spChg chg="mod">
          <ac:chgData name="THU DU" userId="db4d925effa94065" providerId="LiveId" clId="{BBA50A88-48F7-4EFB-9EC5-0DCB253DBDF3}" dt="2023-11-30T05:10:08.441" v="177"/>
          <ac:spMkLst>
            <pc:docMk/>
            <pc:sldMk cId="0" sldId="274"/>
            <ac:spMk id="2712" creationId="{A4E15CF7-08C9-688D-B46B-3C47817B6813}"/>
          </ac:spMkLst>
        </pc:spChg>
        <pc:spChg chg="mod">
          <ac:chgData name="THU DU" userId="db4d925effa94065" providerId="LiveId" clId="{BBA50A88-48F7-4EFB-9EC5-0DCB253DBDF3}" dt="2023-11-30T05:10:08.441" v="177"/>
          <ac:spMkLst>
            <pc:docMk/>
            <pc:sldMk cId="0" sldId="274"/>
            <ac:spMk id="2713" creationId="{9A5E51DD-D9BF-0488-A254-9A2E982C2989}"/>
          </ac:spMkLst>
        </pc:spChg>
        <pc:spChg chg="mod">
          <ac:chgData name="THU DU" userId="db4d925effa94065" providerId="LiveId" clId="{BBA50A88-48F7-4EFB-9EC5-0DCB253DBDF3}" dt="2023-11-30T05:10:08.441" v="177"/>
          <ac:spMkLst>
            <pc:docMk/>
            <pc:sldMk cId="0" sldId="274"/>
            <ac:spMk id="2714" creationId="{3E33FD57-14DE-909B-4858-F7C271BF8F42}"/>
          </ac:spMkLst>
        </pc:spChg>
        <pc:spChg chg="mod">
          <ac:chgData name="THU DU" userId="db4d925effa94065" providerId="LiveId" clId="{BBA50A88-48F7-4EFB-9EC5-0DCB253DBDF3}" dt="2023-11-30T05:10:08.441" v="177"/>
          <ac:spMkLst>
            <pc:docMk/>
            <pc:sldMk cId="0" sldId="274"/>
            <ac:spMk id="2715" creationId="{583DC0D8-8809-4D1E-4D57-2CFF7281747A}"/>
          </ac:spMkLst>
        </pc:spChg>
        <pc:spChg chg="mod">
          <ac:chgData name="THU DU" userId="db4d925effa94065" providerId="LiveId" clId="{BBA50A88-48F7-4EFB-9EC5-0DCB253DBDF3}" dt="2023-11-30T05:10:08.441" v="177"/>
          <ac:spMkLst>
            <pc:docMk/>
            <pc:sldMk cId="0" sldId="274"/>
            <ac:spMk id="2716" creationId="{8202E238-77A4-E5E7-CE64-87231C958751}"/>
          </ac:spMkLst>
        </pc:spChg>
        <pc:spChg chg="mod">
          <ac:chgData name="THU DU" userId="db4d925effa94065" providerId="LiveId" clId="{BBA50A88-48F7-4EFB-9EC5-0DCB253DBDF3}" dt="2023-11-30T05:10:08.441" v="177"/>
          <ac:spMkLst>
            <pc:docMk/>
            <pc:sldMk cId="0" sldId="274"/>
            <ac:spMk id="2717" creationId="{373D59B9-E013-2996-F24B-B5DB384C0DA4}"/>
          </ac:spMkLst>
        </pc:spChg>
        <pc:spChg chg="mod">
          <ac:chgData name="THU DU" userId="db4d925effa94065" providerId="LiveId" clId="{BBA50A88-48F7-4EFB-9EC5-0DCB253DBDF3}" dt="2023-11-30T05:10:08.441" v="177"/>
          <ac:spMkLst>
            <pc:docMk/>
            <pc:sldMk cId="0" sldId="274"/>
            <ac:spMk id="2718" creationId="{D5C92109-18EB-479B-5551-00441F34F579}"/>
          </ac:spMkLst>
        </pc:spChg>
        <pc:spChg chg="mod">
          <ac:chgData name="THU DU" userId="db4d925effa94065" providerId="LiveId" clId="{BBA50A88-48F7-4EFB-9EC5-0DCB253DBDF3}" dt="2023-11-30T05:10:08.441" v="177"/>
          <ac:spMkLst>
            <pc:docMk/>
            <pc:sldMk cId="0" sldId="274"/>
            <ac:spMk id="2719" creationId="{6DD0352E-4199-08AD-F460-A4248FC1DBDE}"/>
          </ac:spMkLst>
        </pc:spChg>
        <pc:spChg chg="mod">
          <ac:chgData name="THU DU" userId="db4d925effa94065" providerId="LiveId" clId="{BBA50A88-48F7-4EFB-9EC5-0DCB253DBDF3}" dt="2023-11-30T05:10:08.441" v="177"/>
          <ac:spMkLst>
            <pc:docMk/>
            <pc:sldMk cId="0" sldId="274"/>
            <ac:spMk id="2720" creationId="{12184A73-95EB-707A-A187-698E9DC8C799}"/>
          </ac:spMkLst>
        </pc:spChg>
        <pc:spChg chg="mod">
          <ac:chgData name="THU DU" userId="db4d925effa94065" providerId="LiveId" clId="{BBA50A88-48F7-4EFB-9EC5-0DCB253DBDF3}" dt="2023-11-30T05:10:08.441" v="177"/>
          <ac:spMkLst>
            <pc:docMk/>
            <pc:sldMk cId="0" sldId="274"/>
            <ac:spMk id="2721" creationId="{F0B538FC-FE69-0F52-642B-62347E35C4A9}"/>
          </ac:spMkLst>
        </pc:spChg>
        <pc:spChg chg="mod">
          <ac:chgData name="THU DU" userId="db4d925effa94065" providerId="LiveId" clId="{BBA50A88-48F7-4EFB-9EC5-0DCB253DBDF3}" dt="2023-11-30T05:10:08.441" v="177"/>
          <ac:spMkLst>
            <pc:docMk/>
            <pc:sldMk cId="0" sldId="274"/>
            <ac:spMk id="2722" creationId="{60E5DB33-ECA4-08AA-BD7C-4B6204ED68EA}"/>
          </ac:spMkLst>
        </pc:spChg>
        <pc:spChg chg="mod">
          <ac:chgData name="THU DU" userId="db4d925effa94065" providerId="LiveId" clId="{BBA50A88-48F7-4EFB-9EC5-0DCB253DBDF3}" dt="2023-11-30T05:10:08.441" v="177"/>
          <ac:spMkLst>
            <pc:docMk/>
            <pc:sldMk cId="0" sldId="274"/>
            <ac:spMk id="2723" creationId="{6516FAD2-B4D2-DBC4-0622-C212C2866C1A}"/>
          </ac:spMkLst>
        </pc:spChg>
        <pc:spChg chg="mod">
          <ac:chgData name="THU DU" userId="db4d925effa94065" providerId="LiveId" clId="{BBA50A88-48F7-4EFB-9EC5-0DCB253DBDF3}" dt="2023-11-30T05:10:08.441" v="177"/>
          <ac:spMkLst>
            <pc:docMk/>
            <pc:sldMk cId="0" sldId="274"/>
            <ac:spMk id="2724" creationId="{390DB36B-D824-6217-17E9-D39731835C67}"/>
          </ac:spMkLst>
        </pc:spChg>
        <pc:spChg chg="mod">
          <ac:chgData name="THU DU" userId="db4d925effa94065" providerId="LiveId" clId="{BBA50A88-48F7-4EFB-9EC5-0DCB253DBDF3}" dt="2023-11-30T05:10:08.441" v="177"/>
          <ac:spMkLst>
            <pc:docMk/>
            <pc:sldMk cId="0" sldId="274"/>
            <ac:spMk id="2725" creationId="{18810EAF-E385-BD96-EC04-BEDC5FA87EF2}"/>
          </ac:spMkLst>
        </pc:spChg>
        <pc:spChg chg="mod">
          <ac:chgData name="THU DU" userId="db4d925effa94065" providerId="LiveId" clId="{BBA50A88-48F7-4EFB-9EC5-0DCB253DBDF3}" dt="2023-11-30T05:10:08.441" v="177"/>
          <ac:spMkLst>
            <pc:docMk/>
            <pc:sldMk cId="0" sldId="274"/>
            <ac:spMk id="2726" creationId="{BFE7598A-EFB2-8847-0256-0A4CC92B3C21}"/>
          </ac:spMkLst>
        </pc:spChg>
        <pc:spChg chg="mod">
          <ac:chgData name="THU DU" userId="db4d925effa94065" providerId="LiveId" clId="{BBA50A88-48F7-4EFB-9EC5-0DCB253DBDF3}" dt="2023-11-30T05:10:08.441" v="177"/>
          <ac:spMkLst>
            <pc:docMk/>
            <pc:sldMk cId="0" sldId="274"/>
            <ac:spMk id="2727" creationId="{34A0CE89-8A57-A14E-1D95-5821EDA01F55}"/>
          </ac:spMkLst>
        </pc:spChg>
        <pc:spChg chg="mod">
          <ac:chgData name="THU DU" userId="db4d925effa94065" providerId="LiveId" clId="{BBA50A88-48F7-4EFB-9EC5-0DCB253DBDF3}" dt="2023-11-30T05:10:08.441" v="177"/>
          <ac:spMkLst>
            <pc:docMk/>
            <pc:sldMk cId="0" sldId="274"/>
            <ac:spMk id="2728" creationId="{22732AFE-913F-C853-EDAB-D2B9A57D6334}"/>
          </ac:spMkLst>
        </pc:spChg>
        <pc:spChg chg="mod">
          <ac:chgData name="THU DU" userId="db4d925effa94065" providerId="LiveId" clId="{BBA50A88-48F7-4EFB-9EC5-0DCB253DBDF3}" dt="2023-11-30T05:10:08.441" v="177"/>
          <ac:spMkLst>
            <pc:docMk/>
            <pc:sldMk cId="0" sldId="274"/>
            <ac:spMk id="2729" creationId="{306D47C3-4A0B-67EB-B997-7484CB251180}"/>
          </ac:spMkLst>
        </pc:spChg>
        <pc:spChg chg="mod">
          <ac:chgData name="THU DU" userId="db4d925effa94065" providerId="LiveId" clId="{BBA50A88-48F7-4EFB-9EC5-0DCB253DBDF3}" dt="2023-11-30T05:10:08.441" v="177"/>
          <ac:spMkLst>
            <pc:docMk/>
            <pc:sldMk cId="0" sldId="274"/>
            <ac:spMk id="2730" creationId="{72BAABE8-4AE1-2ACD-70DD-1EFE4786124E}"/>
          </ac:spMkLst>
        </pc:spChg>
        <pc:spChg chg="mod">
          <ac:chgData name="THU DU" userId="db4d925effa94065" providerId="LiveId" clId="{BBA50A88-48F7-4EFB-9EC5-0DCB253DBDF3}" dt="2023-11-30T05:10:08.441" v="177"/>
          <ac:spMkLst>
            <pc:docMk/>
            <pc:sldMk cId="0" sldId="274"/>
            <ac:spMk id="2731" creationId="{ED800128-A548-708D-906D-B028FD6AB03F}"/>
          </ac:spMkLst>
        </pc:spChg>
        <pc:spChg chg="mod">
          <ac:chgData name="THU DU" userId="db4d925effa94065" providerId="LiveId" clId="{BBA50A88-48F7-4EFB-9EC5-0DCB253DBDF3}" dt="2023-11-30T05:10:08.441" v="177"/>
          <ac:spMkLst>
            <pc:docMk/>
            <pc:sldMk cId="0" sldId="274"/>
            <ac:spMk id="2732" creationId="{E2919A43-D958-6979-4F88-D06A3CDDD213}"/>
          </ac:spMkLst>
        </pc:spChg>
        <pc:spChg chg="mod">
          <ac:chgData name="THU DU" userId="db4d925effa94065" providerId="LiveId" clId="{BBA50A88-48F7-4EFB-9EC5-0DCB253DBDF3}" dt="2023-11-30T05:10:08.441" v="177"/>
          <ac:spMkLst>
            <pc:docMk/>
            <pc:sldMk cId="0" sldId="274"/>
            <ac:spMk id="2733" creationId="{172B505E-1526-3BAD-936F-4CEAFA292E46}"/>
          </ac:spMkLst>
        </pc:spChg>
        <pc:spChg chg="mod">
          <ac:chgData name="THU DU" userId="db4d925effa94065" providerId="LiveId" clId="{BBA50A88-48F7-4EFB-9EC5-0DCB253DBDF3}" dt="2023-11-30T05:10:08.441" v="177"/>
          <ac:spMkLst>
            <pc:docMk/>
            <pc:sldMk cId="0" sldId="274"/>
            <ac:spMk id="2734" creationId="{A9BE34EB-FD62-361E-CB5E-8C3049366D83}"/>
          </ac:spMkLst>
        </pc:spChg>
        <pc:spChg chg="mod">
          <ac:chgData name="THU DU" userId="db4d925effa94065" providerId="LiveId" clId="{BBA50A88-48F7-4EFB-9EC5-0DCB253DBDF3}" dt="2023-11-30T05:10:08.441" v="177"/>
          <ac:spMkLst>
            <pc:docMk/>
            <pc:sldMk cId="0" sldId="274"/>
            <ac:spMk id="2735" creationId="{3467B607-43C5-2971-966A-259AAAD5A47E}"/>
          </ac:spMkLst>
        </pc:spChg>
        <pc:spChg chg="mod">
          <ac:chgData name="THU DU" userId="db4d925effa94065" providerId="LiveId" clId="{BBA50A88-48F7-4EFB-9EC5-0DCB253DBDF3}" dt="2023-11-30T05:10:08.441" v="177"/>
          <ac:spMkLst>
            <pc:docMk/>
            <pc:sldMk cId="0" sldId="274"/>
            <ac:spMk id="2736" creationId="{69C747F7-610B-9928-E206-E0A3D628D8AE}"/>
          </ac:spMkLst>
        </pc:spChg>
        <pc:spChg chg="mod">
          <ac:chgData name="THU DU" userId="db4d925effa94065" providerId="LiveId" clId="{BBA50A88-48F7-4EFB-9EC5-0DCB253DBDF3}" dt="2023-11-30T05:10:08.441" v="177"/>
          <ac:spMkLst>
            <pc:docMk/>
            <pc:sldMk cId="0" sldId="274"/>
            <ac:spMk id="2737" creationId="{1F2D0DBF-7135-D049-80EF-6BD306430E2D}"/>
          </ac:spMkLst>
        </pc:spChg>
        <pc:spChg chg="mod">
          <ac:chgData name="THU DU" userId="db4d925effa94065" providerId="LiveId" clId="{BBA50A88-48F7-4EFB-9EC5-0DCB253DBDF3}" dt="2023-11-30T05:10:08.441" v="177"/>
          <ac:spMkLst>
            <pc:docMk/>
            <pc:sldMk cId="0" sldId="274"/>
            <ac:spMk id="2738" creationId="{A88995D5-B161-3132-42F7-B0D4F84DC226}"/>
          </ac:spMkLst>
        </pc:spChg>
        <pc:spChg chg="mod">
          <ac:chgData name="THU DU" userId="db4d925effa94065" providerId="LiveId" clId="{BBA50A88-48F7-4EFB-9EC5-0DCB253DBDF3}" dt="2023-11-30T05:10:08.441" v="177"/>
          <ac:spMkLst>
            <pc:docMk/>
            <pc:sldMk cId="0" sldId="274"/>
            <ac:spMk id="2739" creationId="{9783E2BB-AA9B-813A-836F-DAC686DBBE34}"/>
          </ac:spMkLst>
        </pc:spChg>
        <pc:spChg chg="mod">
          <ac:chgData name="THU DU" userId="db4d925effa94065" providerId="LiveId" clId="{BBA50A88-48F7-4EFB-9EC5-0DCB253DBDF3}" dt="2023-11-30T05:10:08.441" v="177"/>
          <ac:spMkLst>
            <pc:docMk/>
            <pc:sldMk cId="0" sldId="274"/>
            <ac:spMk id="2740" creationId="{712F6757-E7F0-A77F-C2C1-61A359F591ED}"/>
          </ac:spMkLst>
        </pc:spChg>
        <pc:spChg chg="mod">
          <ac:chgData name="THU DU" userId="db4d925effa94065" providerId="LiveId" clId="{BBA50A88-48F7-4EFB-9EC5-0DCB253DBDF3}" dt="2023-11-30T05:10:08.441" v="177"/>
          <ac:spMkLst>
            <pc:docMk/>
            <pc:sldMk cId="0" sldId="274"/>
            <ac:spMk id="2741" creationId="{FACD98A9-D4E4-312B-23ED-A6A729692330}"/>
          </ac:spMkLst>
        </pc:spChg>
        <pc:spChg chg="mod">
          <ac:chgData name="THU DU" userId="db4d925effa94065" providerId="LiveId" clId="{BBA50A88-48F7-4EFB-9EC5-0DCB253DBDF3}" dt="2023-11-30T05:10:08.441" v="177"/>
          <ac:spMkLst>
            <pc:docMk/>
            <pc:sldMk cId="0" sldId="274"/>
            <ac:spMk id="2742" creationId="{285E4544-C5D1-CAA6-4749-3C29CA7E5AE6}"/>
          </ac:spMkLst>
        </pc:spChg>
        <pc:spChg chg="mod">
          <ac:chgData name="THU DU" userId="db4d925effa94065" providerId="LiveId" clId="{BBA50A88-48F7-4EFB-9EC5-0DCB253DBDF3}" dt="2023-11-30T05:10:08.441" v="177"/>
          <ac:spMkLst>
            <pc:docMk/>
            <pc:sldMk cId="0" sldId="274"/>
            <ac:spMk id="2743" creationId="{CB6ABF40-618B-72BD-627E-E1CF55FBEB8D}"/>
          </ac:spMkLst>
        </pc:spChg>
        <pc:spChg chg="mod">
          <ac:chgData name="THU DU" userId="db4d925effa94065" providerId="LiveId" clId="{BBA50A88-48F7-4EFB-9EC5-0DCB253DBDF3}" dt="2023-11-30T05:10:08.441" v="177"/>
          <ac:spMkLst>
            <pc:docMk/>
            <pc:sldMk cId="0" sldId="274"/>
            <ac:spMk id="2744" creationId="{71C1F45D-7670-F635-D981-AC44337A5EBD}"/>
          </ac:spMkLst>
        </pc:spChg>
        <pc:spChg chg="mod">
          <ac:chgData name="THU DU" userId="db4d925effa94065" providerId="LiveId" clId="{BBA50A88-48F7-4EFB-9EC5-0DCB253DBDF3}" dt="2023-11-30T05:10:08.441" v="177"/>
          <ac:spMkLst>
            <pc:docMk/>
            <pc:sldMk cId="0" sldId="274"/>
            <ac:spMk id="2745" creationId="{59FB11CD-4651-A0AD-EA37-3E970E76B675}"/>
          </ac:spMkLst>
        </pc:spChg>
        <pc:spChg chg="mod">
          <ac:chgData name="THU DU" userId="db4d925effa94065" providerId="LiveId" clId="{BBA50A88-48F7-4EFB-9EC5-0DCB253DBDF3}" dt="2023-11-30T05:10:08.441" v="177"/>
          <ac:spMkLst>
            <pc:docMk/>
            <pc:sldMk cId="0" sldId="274"/>
            <ac:spMk id="2746" creationId="{672DFC9D-A747-24D4-36CC-3DD849FEF5E0}"/>
          </ac:spMkLst>
        </pc:spChg>
        <pc:spChg chg="mod">
          <ac:chgData name="THU DU" userId="db4d925effa94065" providerId="LiveId" clId="{BBA50A88-48F7-4EFB-9EC5-0DCB253DBDF3}" dt="2023-11-30T05:10:08.441" v="177"/>
          <ac:spMkLst>
            <pc:docMk/>
            <pc:sldMk cId="0" sldId="274"/>
            <ac:spMk id="2747" creationId="{1EB03297-3684-44D0-EF40-A39526F41612}"/>
          </ac:spMkLst>
        </pc:spChg>
        <pc:spChg chg="mod">
          <ac:chgData name="THU DU" userId="db4d925effa94065" providerId="LiveId" clId="{BBA50A88-48F7-4EFB-9EC5-0DCB253DBDF3}" dt="2023-11-30T05:10:08.441" v="177"/>
          <ac:spMkLst>
            <pc:docMk/>
            <pc:sldMk cId="0" sldId="274"/>
            <ac:spMk id="2748" creationId="{59F49737-85CF-7B6A-EFF1-6AEFCC566BDE}"/>
          </ac:spMkLst>
        </pc:spChg>
        <pc:spChg chg="mod">
          <ac:chgData name="THU DU" userId="db4d925effa94065" providerId="LiveId" clId="{BBA50A88-48F7-4EFB-9EC5-0DCB253DBDF3}" dt="2023-11-30T05:10:08.441" v="177"/>
          <ac:spMkLst>
            <pc:docMk/>
            <pc:sldMk cId="0" sldId="274"/>
            <ac:spMk id="2749" creationId="{FEA5791D-2C8E-20CB-2A12-7FBDDF0124D6}"/>
          </ac:spMkLst>
        </pc:spChg>
        <pc:spChg chg="mod">
          <ac:chgData name="THU DU" userId="db4d925effa94065" providerId="LiveId" clId="{BBA50A88-48F7-4EFB-9EC5-0DCB253DBDF3}" dt="2023-11-30T05:10:08.441" v="177"/>
          <ac:spMkLst>
            <pc:docMk/>
            <pc:sldMk cId="0" sldId="274"/>
            <ac:spMk id="2750" creationId="{BA180829-E67B-B84A-0C0D-9C5A332D699C}"/>
          </ac:spMkLst>
        </pc:spChg>
        <pc:spChg chg="mod">
          <ac:chgData name="THU DU" userId="db4d925effa94065" providerId="LiveId" clId="{BBA50A88-48F7-4EFB-9EC5-0DCB253DBDF3}" dt="2023-11-30T05:10:08.441" v="177"/>
          <ac:spMkLst>
            <pc:docMk/>
            <pc:sldMk cId="0" sldId="274"/>
            <ac:spMk id="2751" creationId="{3D74C98D-E6DE-1676-196A-3687A3B9005E}"/>
          </ac:spMkLst>
        </pc:spChg>
        <pc:spChg chg="mod">
          <ac:chgData name="THU DU" userId="db4d925effa94065" providerId="LiveId" clId="{BBA50A88-48F7-4EFB-9EC5-0DCB253DBDF3}" dt="2023-11-30T05:10:08.441" v="177"/>
          <ac:spMkLst>
            <pc:docMk/>
            <pc:sldMk cId="0" sldId="274"/>
            <ac:spMk id="2752" creationId="{962D8BE8-EDD2-6703-9E43-E2047E9C1C33}"/>
          </ac:spMkLst>
        </pc:spChg>
        <pc:spChg chg="mod">
          <ac:chgData name="THU DU" userId="db4d925effa94065" providerId="LiveId" clId="{BBA50A88-48F7-4EFB-9EC5-0DCB253DBDF3}" dt="2023-11-30T05:10:08.441" v="177"/>
          <ac:spMkLst>
            <pc:docMk/>
            <pc:sldMk cId="0" sldId="274"/>
            <ac:spMk id="2753" creationId="{B96D4583-F335-FC0D-9E93-66D5CC5CA4F6}"/>
          </ac:spMkLst>
        </pc:spChg>
        <pc:spChg chg="mod">
          <ac:chgData name="THU DU" userId="db4d925effa94065" providerId="LiveId" clId="{BBA50A88-48F7-4EFB-9EC5-0DCB253DBDF3}" dt="2023-11-30T05:10:08.441" v="177"/>
          <ac:spMkLst>
            <pc:docMk/>
            <pc:sldMk cId="0" sldId="274"/>
            <ac:spMk id="2754" creationId="{50971746-3B5D-F67D-EC42-B3AB5B70076D}"/>
          </ac:spMkLst>
        </pc:spChg>
        <pc:spChg chg="mod">
          <ac:chgData name="THU DU" userId="db4d925effa94065" providerId="LiveId" clId="{BBA50A88-48F7-4EFB-9EC5-0DCB253DBDF3}" dt="2023-11-30T05:10:08.441" v="177"/>
          <ac:spMkLst>
            <pc:docMk/>
            <pc:sldMk cId="0" sldId="274"/>
            <ac:spMk id="2755" creationId="{8C47A2C0-2D2E-3E9F-55C3-F11F59028676}"/>
          </ac:spMkLst>
        </pc:spChg>
        <pc:spChg chg="mod">
          <ac:chgData name="THU DU" userId="db4d925effa94065" providerId="LiveId" clId="{BBA50A88-48F7-4EFB-9EC5-0DCB253DBDF3}" dt="2023-11-30T05:10:08.441" v="177"/>
          <ac:spMkLst>
            <pc:docMk/>
            <pc:sldMk cId="0" sldId="274"/>
            <ac:spMk id="2756" creationId="{F5CAA1AF-000A-A8CF-8A47-588037D80713}"/>
          </ac:spMkLst>
        </pc:spChg>
        <pc:spChg chg="mod">
          <ac:chgData name="THU DU" userId="db4d925effa94065" providerId="LiveId" clId="{BBA50A88-48F7-4EFB-9EC5-0DCB253DBDF3}" dt="2023-11-30T05:10:08.441" v="177"/>
          <ac:spMkLst>
            <pc:docMk/>
            <pc:sldMk cId="0" sldId="274"/>
            <ac:spMk id="2757" creationId="{EFC6CB38-EF36-A611-1180-D756C242BDB8}"/>
          </ac:spMkLst>
        </pc:spChg>
        <pc:spChg chg="mod">
          <ac:chgData name="THU DU" userId="db4d925effa94065" providerId="LiveId" clId="{BBA50A88-48F7-4EFB-9EC5-0DCB253DBDF3}" dt="2023-11-30T05:10:08.441" v="177"/>
          <ac:spMkLst>
            <pc:docMk/>
            <pc:sldMk cId="0" sldId="274"/>
            <ac:spMk id="2758" creationId="{3FBBA73E-249F-8132-5CA9-030E2615555D}"/>
          </ac:spMkLst>
        </pc:spChg>
        <pc:spChg chg="mod">
          <ac:chgData name="THU DU" userId="db4d925effa94065" providerId="LiveId" clId="{BBA50A88-48F7-4EFB-9EC5-0DCB253DBDF3}" dt="2023-11-30T05:10:08.441" v="177"/>
          <ac:spMkLst>
            <pc:docMk/>
            <pc:sldMk cId="0" sldId="274"/>
            <ac:spMk id="2759" creationId="{50F298E6-E9F1-A976-50DE-E797439156B9}"/>
          </ac:spMkLst>
        </pc:spChg>
        <pc:spChg chg="mod">
          <ac:chgData name="THU DU" userId="db4d925effa94065" providerId="LiveId" clId="{BBA50A88-48F7-4EFB-9EC5-0DCB253DBDF3}" dt="2023-11-30T05:10:08.441" v="177"/>
          <ac:spMkLst>
            <pc:docMk/>
            <pc:sldMk cId="0" sldId="274"/>
            <ac:spMk id="2760" creationId="{A0CEF56C-0483-53E6-7B5A-78F4884EB2E6}"/>
          </ac:spMkLst>
        </pc:spChg>
        <pc:spChg chg="mod">
          <ac:chgData name="THU DU" userId="db4d925effa94065" providerId="LiveId" clId="{BBA50A88-48F7-4EFB-9EC5-0DCB253DBDF3}" dt="2023-11-30T05:10:08.441" v="177"/>
          <ac:spMkLst>
            <pc:docMk/>
            <pc:sldMk cId="0" sldId="274"/>
            <ac:spMk id="2761" creationId="{CB576D22-29E4-E557-D41F-AE1622F757B2}"/>
          </ac:spMkLst>
        </pc:spChg>
        <pc:spChg chg="mod">
          <ac:chgData name="THU DU" userId="db4d925effa94065" providerId="LiveId" clId="{BBA50A88-48F7-4EFB-9EC5-0DCB253DBDF3}" dt="2023-11-30T05:10:08.441" v="177"/>
          <ac:spMkLst>
            <pc:docMk/>
            <pc:sldMk cId="0" sldId="274"/>
            <ac:spMk id="2762" creationId="{609DBECA-836D-BE5A-9763-5C8BA7E6939E}"/>
          </ac:spMkLst>
        </pc:spChg>
        <pc:spChg chg="add mod">
          <ac:chgData name="THU DU" userId="db4d925effa94065" providerId="LiveId" clId="{BBA50A88-48F7-4EFB-9EC5-0DCB253DBDF3}" dt="2023-11-30T05:10:32.401" v="186" actId="14100"/>
          <ac:spMkLst>
            <pc:docMk/>
            <pc:sldMk cId="0" sldId="274"/>
            <ac:spMk id="2763" creationId="{0E20791C-02C5-2AF8-0AD5-62606EF6EF10}"/>
          </ac:spMkLst>
        </pc:spChg>
        <pc:spChg chg="add mod">
          <ac:chgData name="THU DU" userId="db4d925effa94065" providerId="LiveId" clId="{BBA50A88-48F7-4EFB-9EC5-0DCB253DBDF3}" dt="2023-11-30T05:10:32.401" v="186" actId="14100"/>
          <ac:spMkLst>
            <pc:docMk/>
            <pc:sldMk cId="0" sldId="274"/>
            <ac:spMk id="2764" creationId="{D52EC4D8-49D7-7EBD-135C-270651779F6F}"/>
          </ac:spMkLst>
        </pc:spChg>
        <pc:spChg chg="add mod">
          <ac:chgData name="THU DU" userId="db4d925effa94065" providerId="LiveId" clId="{BBA50A88-48F7-4EFB-9EC5-0DCB253DBDF3}" dt="2023-11-30T05:10:32.401" v="186" actId="14100"/>
          <ac:spMkLst>
            <pc:docMk/>
            <pc:sldMk cId="0" sldId="274"/>
            <ac:spMk id="2765" creationId="{CD04F475-BE32-99D2-35E1-8BF1124680CB}"/>
          </ac:spMkLst>
        </pc:spChg>
        <pc:spChg chg="add mod">
          <ac:chgData name="THU DU" userId="db4d925effa94065" providerId="LiveId" clId="{BBA50A88-48F7-4EFB-9EC5-0DCB253DBDF3}" dt="2023-11-30T05:10:32.401" v="186" actId="14100"/>
          <ac:spMkLst>
            <pc:docMk/>
            <pc:sldMk cId="0" sldId="274"/>
            <ac:spMk id="2766" creationId="{D5241F0D-0ABC-D964-92E7-983A2B6601A4}"/>
          </ac:spMkLst>
        </pc:spChg>
        <pc:spChg chg="add mod">
          <ac:chgData name="THU DU" userId="db4d925effa94065" providerId="LiveId" clId="{BBA50A88-48F7-4EFB-9EC5-0DCB253DBDF3}" dt="2023-11-30T05:10:32.401" v="186" actId="14100"/>
          <ac:spMkLst>
            <pc:docMk/>
            <pc:sldMk cId="0" sldId="274"/>
            <ac:spMk id="2767" creationId="{DBD5E623-6DA9-5180-C813-CDE6D5D9A940}"/>
          </ac:spMkLst>
        </pc:spChg>
        <pc:spChg chg="add mod">
          <ac:chgData name="THU DU" userId="db4d925effa94065" providerId="LiveId" clId="{BBA50A88-48F7-4EFB-9EC5-0DCB253DBDF3}" dt="2023-11-30T05:10:32.401" v="186" actId="14100"/>
          <ac:spMkLst>
            <pc:docMk/>
            <pc:sldMk cId="0" sldId="274"/>
            <ac:spMk id="2768" creationId="{6C4E1E32-6868-38BE-FC45-3894A904E8BE}"/>
          </ac:spMkLst>
        </pc:spChg>
        <pc:grpChg chg="add del mod">
          <ac:chgData name="THU DU" userId="db4d925effa94065" providerId="LiveId" clId="{BBA50A88-48F7-4EFB-9EC5-0DCB253DBDF3}" dt="2023-11-30T05:10:08.410" v="176"/>
          <ac:grpSpMkLst>
            <pc:docMk/>
            <pc:sldMk cId="0" sldId="274"/>
            <ac:grpSpMk id="3" creationId="{86BB1BB9-839F-B845-E603-29560044960D}"/>
          </ac:grpSpMkLst>
        </pc:grpChg>
        <pc:grpChg chg="del">
          <ac:chgData name="THU DU" userId="db4d925effa94065" providerId="LiveId" clId="{BBA50A88-48F7-4EFB-9EC5-0DCB253DBDF3}" dt="2023-11-30T05:08:16.365" v="155" actId="478"/>
          <ac:grpSpMkLst>
            <pc:docMk/>
            <pc:sldMk cId="0" sldId="274"/>
            <ac:grpSpMk id="2507" creationId="{00000000-0000-0000-0000-000000000000}"/>
          </ac:grpSpMkLst>
        </pc:grpChg>
        <pc:grpChg chg="del mod">
          <ac:chgData name="THU DU" userId="db4d925effa94065" providerId="LiveId" clId="{BBA50A88-48F7-4EFB-9EC5-0DCB253DBDF3}" dt="2023-11-30T05:08:08.514" v="147" actId="478"/>
          <ac:grpSpMkLst>
            <pc:docMk/>
            <pc:sldMk cId="0" sldId="274"/>
            <ac:grpSpMk id="2572" creationId="{00000000-0000-0000-0000-000000000000}"/>
          </ac:grpSpMkLst>
        </pc:grpChg>
        <pc:grpChg chg="del">
          <ac:chgData name="THU DU" userId="db4d925effa94065" providerId="LiveId" clId="{BBA50A88-48F7-4EFB-9EC5-0DCB253DBDF3}" dt="2023-11-30T05:08:09.589" v="148" actId="478"/>
          <ac:grpSpMkLst>
            <pc:docMk/>
            <pc:sldMk cId="0" sldId="274"/>
            <ac:grpSpMk id="2595" creationId="{00000000-0000-0000-0000-000000000000}"/>
          </ac:grpSpMkLst>
        </pc:grpChg>
        <pc:grpChg chg="del">
          <ac:chgData name="THU DU" userId="db4d925effa94065" providerId="LiveId" clId="{BBA50A88-48F7-4EFB-9EC5-0DCB253DBDF3}" dt="2023-11-30T05:08:14.500" v="152" actId="478"/>
          <ac:grpSpMkLst>
            <pc:docMk/>
            <pc:sldMk cId="0" sldId="274"/>
            <ac:grpSpMk id="2613" creationId="{00000000-0000-0000-0000-000000000000}"/>
          </ac:grpSpMkLst>
        </pc:grpChg>
        <pc:grpChg chg="add mod">
          <ac:chgData name="THU DU" userId="db4d925effa94065" providerId="LiveId" clId="{BBA50A88-48F7-4EFB-9EC5-0DCB253DBDF3}" dt="2023-11-30T05:10:32.401" v="186" actId="14100"/>
          <ac:grpSpMkLst>
            <pc:docMk/>
            <pc:sldMk cId="0" sldId="274"/>
            <ac:grpSpMk id="2676" creationId="{A191EA10-3060-A590-8FCA-F26D4D6BA7CE}"/>
          </ac:grpSpMkLst>
        </pc:grpChg>
      </pc:sldChg>
      <pc:sldChg chg="del">
        <pc:chgData name="THU DU" userId="db4d925effa94065" providerId="LiveId" clId="{BBA50A88-48F7-4EFB-9EC5-0DCB253DBDF3}" dt="2023-11-30T11:36:05.678" v="641" actId="47"/>
        <pc:sldMkLst>
          <pc:docMk/>
          <pc:sldMk cId="1529224504" sldId="276"/>
        </pc:sldMkLst>
      </pc:sldChg>
      <pc:sldChg chg="addSp delSp modSp del mod addAnim delAnim modAnim">
        <pc:chgData name="THU DU" userId="db4d925effa94065" providerId="LiveId" clId="{BBA50A88-48F7-4EFB-9EC5-0DCB253DBDF3}" dt="2023-11-30T11:36:05.678" v="641" actId="47"/>
        <pc:sldMkLst>
          <pc:docMk/>
          <pc:sldMk cId="3404845292" sldId="279"/>
        </pc:sldMkLst>
        <pc:spChg chg="add del mod">
          <ac:chgData name="THU DU" userId="db4d925effa94065" providerId="LiveId" clId="{BBA50A88-48F7-4EFB-9EC5-0DCB253DBDF3}" dt="2023-11-30T05:04:14.779" v="137" actId="478"/>
          <ac:spMkLst>
            <pc:docMk/>
            <pc:sldMk cId="3404845292" sldId="279"/>
            <ac:spMk id="2" creationId="{817F8067-44E4-2697-A4C2-7C4D1EFD207D}"/>
          </ac:spMkLst>
        </pc:spChg>
        <pc:spChg chg="add del mod">
          <ac:chgData name="THU DU" userId="db4d925effa94065" providerId="LiveId" clId="{BBA50A88-48F7-4EFB-9EC5-0DCB253DBDF3}" dt="2023-11-30T11:34:20.074" v="617" actId="478"/>
          <ac:spMkLst>
            <pc:docMk/>
            <pc:sldMk cId="3404845292" sldId="279"/>
            <ac:spMk id="3" creationId="{DE75C3C3-DFC6-1A3E-B0D8-97B5C3B49922}"/>
          </ac:spMkLst>
        </pc:spChg>
        <pc:spChg chg="mod">
          <ac:chgData name="THU DU" userId="db4d925effa94065" providerId="LiveId" clId="{BBA50A88-48F7-4EFB-9EC5-0DCB253DBDF3}" dt="2023-11-30T11:35:43.532" v="640" actId="20577"/>
          <ac:spMkLst>
            <pc:docMk/>
            <pc:sldMk cId="3404845292" sldId="279"/>
            <ac:spMk id="15" creationId="{3620506D-D0FB-4364-9BF0-303257236434}"/>
          </ac:spMkLst>
        </pc:spChg>
        <pc:grpChg chg="add del">
          <ac:chgData name="THU DU" userId="db4d925effa94065" providerId="LiveId" clId="{BBA50A88-48F7-4EFB-9EC5-0DCB253DBDF3}" dt="2023-11-30T11:34:17.721" v="616" actId="478"/>
          <ac:grpSpMkLst>
            <pc:docMk/>
            <pc:sldMk cId="3404845292" sldId="279"/>
            <ac:grpSpMk id="31" creationId="{00000000-0000-0000-0000-000000000000}"/>
          </ac:grpSpMkLst>
        </pc:grpChg>
      </pc:sldChg>
      <pc:sldChg chg="addSp delSp modSp mod delAnim modAnim">
        <pc:chgData name="THU DU" userId="db4d925effa94065" providerId="LiveId" clId="{BBA50A88-48F7-4EFB-9EC5-0DCB253DBDF3}" dt="2023-11-30T12:31:45.194" v="1786"/>
        <pc:sldMkLst>
          <pc:docMk/>
          <pc:sldMk cId="1769986107" sldId="283"/>
        </pc:sldMkLst>
        <pc:spChg chg="add mod">
          <ac:chgData name="THU DU" userId="db4d925effa94065" providerId="LiveId" clId="{BBA50A88-48F7-4EFB-9EC5-0DCB253DBDF3}" dt="2023-11-30T11:54:45.213" v="1235" actId="1076"/>
          <ac:spMkLst>
            <pc:docMk/>
            <pc:sldMk cId="1769986107" sldId="283"/>
            <ac:spMk id="2" creationId="{18C82233-DA17-2891-873A-3864E6933164}"/>
          </ac:spMkLst>
        </pc:spChg>
        <pc:spChg chg="add mod">
          <ac:chgData name="THU DU" userId="db4d925effa94065" providerId="LiveId" clId="{BBA50A88-48F7-4EFB-9EC5-0DCB253DBDF3}" dt="2023-11-30T11:54:02.057" v="1224" actId="1076"/>
          <ac:spMkLst>
            <pc:docMk/>
            <pc:sldMk cId="1769986107" sldId="283"/>
            <ac:spMk id="4" creationId="{B008C56A-9253-94FC-1836-DFEDEC8565D8}"/>
          </ac:spMkLst>
        </pc:spChg>
        <pc:spChg chg="add mod">
          <ac:chgData name="THU DU" userId="db4d925effa94065" providerId="LiveId" clId="{BBA50A88-48F7-4EFB-9EC5-0DCB253DBDF3}" dt="2023-11-30T11:54:39.262" v="1232" actId="1076"/>
          <ac:spMkLst>
            <pc:docMk/>
            <pc:sldMk cId="1769986107" sldId="283"/>
            <ac:spMk id="5" creationId="{539F76D0-0FAC-01A3-0876-A4B17171BC7B}"/>
          </ac:spMkLst>
        </pc:spChg>
        <pc:spChg chg="mod">
          <ac:chgData name="THU DU" userId="db4d925effa94065" providerId="LiveId" clId="{BBA50A88-48F7-4EFB-9EC5-0DCB253DBDF3}" dt="2023-11-30T11:55:15.768" v="1252" actId="20577"/>
          <ac:spMkLst>
            <pc:docMk/>
            <pc:sldMk cId="1769986107" sldId="283"/>
            <ac:spMk id="6" creationId="{00000000-0000-0000-0000-000000000000}"/>
          </ac:spMkLst>
        </pc:spChg>
        <pc:spChg chg="add mod">
          <ac:chgData name="THU DU" userId="db4d925effa94065" providerId="LiveId" clId="{BBA50A88-48F7-4EFB-9EC5-0DCB253DBDF3}" dt="2023-11-30T11:54:33.822" v="1231" actId="14100"/>
          <ac:spMkLst>
            <pc:docMk/>
            <pc:sldMk cId="1769986107" sldId="283"/>
            <ac:spMk id="7" creationId="{64D1278F-CD08-7BD4-9A03-69699F10ACB5}"/>
          </ac:spMkLst>
        </pc:spChg>
        <pc:graphicFrameChg chg="mod modGraphic">
          <ac:chgData name="THU DU" userId="db4d925effa94065" providerId="LiveId" clId="{BBA50A88-48F7-4EFB-9EC5-0DCB253DBDF3}" dt="2023-11-30T11:51:25.819" v="1197"/>
          <ac:graphicFrameMkLst>
            <pc:docMk/>
            <pc:sldMk cId="1769986107" sldId="283"/>
            <ac:graphicFrameMk id="11" creationId="{00000000-0000-0000-0000-000000000000}"/>
          </ac:graphicFrameMkLst>
        </pc:graphicFrameChg>
        <pc:picChg chg="del">
          <ac:chgData name="THU DU" userId="db4d925effa94065" providerId="LiveId" clId="{BBA50A88-48F7-4EFB-9EC5-0DCB253DBDF3}" dt="2023-11-30T11:38:12.571" v="680" actId="478"/>
          <ac:picMkLst>
            <pc:docMk/>
            <pc:sldMk cId="1769986107" sldId="283"/>
            <ac:picMk id="3" creationId="{02A40ECD-30BF-ADC7-344C-429B10AD6ED6}"/>
          </ac:picMkLst>
        </pc:picChg>
        <pc:picChg chg="add mod">
          <ac:chgData name="THU DU" userId="db4d925effa94065" providerId="LiveId" clId="{BBA50A88-48F7-4EFB-9EC5-0DCB253DBDF3}" dt="2023-11-30T12:29:42.349" v="1777" actId="1076"/>
          <ac:picMkLst>
            <pc:docMk/>
            <pc:sldMk cId="1769986107" sldId="283"/>
            <ac:picMk id="8" creationId="{946DA6EF-A6EF-9187-B3DA-CFD105545B48}"/>
          </ac:picMkLst>
        </pc:picChg>
        <pc:picChg chg="add mod">
          <ac:chgData name="THU DU" userId="db4d925effa94065" providerId="LiveId" clId="{BBA50A88-48F7-4EFB-9EC5-0DCB253DBDF3}" dt="2023-11-30T12:29:53.942" v="1779" actId="1076"/>
          <ac:picMkLst>
            <pc:docMk/>
            <pc:sldMk cId="1769986107" sldId="283"/>
            <ac:picMk id="9" creationId="{82AEC243-DD0B-A6DE-95CA-072512E722B7}"/>
          </ac:picMkLst>
        </pc:picChg>
        <pc:picChg chg="del">
          <ac:chgData name="THU DU" userId="db4d925effa94065" providerId="LiveId" clId="{BBA50A88-48F7-4EFB-9EC5-0DCB253DBDF3}" dt="2023-11-30T11:38:13.275" v="681" actId="478"/>
          <ac:picMkLst>
            <pc:docMk/>
            <pc:sldMk cId="1769986107" sldId="283"/>
            <ac:picMk id="12" creationId="{D701980D-82A1-1533-90BF-9D06B6B40483}"/>
          </ac:picMkLst>
        </pc:picChg>
        <pc:picChg chg="del mod">
          <ac:chgData name="THU DU" userId="db4d925effa94065" providerId="LiveId" clId="{BBA50A88-48F7-4EFB-9EC5-0DCB253DBDF3}" dt="2023-11-30T11:38:13.871" v="683" actId="478"/>
          <ac:picMkLst>
            <pc:docMk/>
            <pc:sldMk cId="1769986107" sldId="283"/>
            <ac:picMk id="13" creationId="{06282068-E744-1401-D0CE-D008B6FA283B}"/>
          </ac:picMkLst>
        </pc:picChg>
        <pc:picChg chg="del">
          <ac:chgData name="THU DU" userId="db4d925effa94065" providerId="LiveId" clId="{BBA50A88-48F7-4EFB-9EC5-0DCB253DBDF3}" dt="2023-11-30T11:38:14.628" v="684" actId="478"/>
          <ac:picMkLst>
            <pc:docMk/>
            <pc:sldMk cId="1769986107" sldId="283"/>
            <ac:picMk id="14" creationId="{24E17C8D-0D0A-C56D-10F1-EE3B5928BDA8}"/>
          </ac:picMkLst>
        </pc:picChg>
        <pc:picChg chg="del mod">
          <ac:chgData name="THU DU" userId="db4d925effa94065" providerId="LiveId" clId="{BBA50A88-48F7-4EFB-9EC5-0DCB253DBDF3}" dt="2023-11-30T11:38:15.217" v="686" actId="478"/>
          <ac:picMkLst>
            <pc:docMk/>
            <pc:sldMk cId="1769986107" sldId="283"/>
            <ac:picMk id="15" creationId="{FED851CD-10C2-7900-6816-7F3CA1A161E8}"/>
          </ac:picMkLst>
        </pc:picChg>
        <pc:picChg chg="del mod">
          <ac:chgData name="THU DU" userId="db4d925effa94065" providerId="LiveId" clId="{BBA50A88-48F7-4EFB-9EC5-0DCB253DBDF3}" dt="2023-11-30T11:38:16.224" v="688" actId="478"/>
          <ac:picMkLst>
            <pc:docMk/>
            <pc:sldMk cId="1769986107" sldId="283"/>
            <ac:picMk id="16" creationId="{974C22E4-6C79-7CB6-60AD-17144344B1B2}"/>
          </ac:picMkLst>
        </pc:picChg>
        <pc:picChg chg="add mod">
          <ac:chgData name="THU DU" userId="db4d925effa94065" providerId="LiveId" clId="{BBA50A88-48F7-4EFB-9EC5-0DCB253DBDF3}" dt="2023-11-30T12:30:04.367" v="1781" actId="1076"/>
          <ac:picMkLst>
            <pc:docMk/>
            <pc:sldMk cId="1769986107" sldId="283"/>
            <ac:picMk id="20" creationId="{89666C80-F11F-2AF5-B2A1-7E6461B3FC72}"/>
          </ac:picMkLst>
        </pc:picChg>
        <pc:picChg chg="add mod">
          <ac:chgData name="THU DU" userId="db4d925effa94065" providerId="LiveId" clId="{BBA50A88-48F7-4EFB-9EC5-0DCB253DBDF3}" dt="2023-11-30T12:30:13.119" v="1783" actId="1076"/>
          <ac:picMkLst>
            <pc:docMk/>
            <pc:sldMk cId="1769986107" sldId="283"/>
            <ac:picMk id="21" creationId="{AA4555F6-E7D8-79F7-C79C-832A9BD1C99C}"/>
          </ac:picMkLst>
        </pc:picChg>
      </pc:sldChg>
      <pc:sldChg chg="modSp add del mod">
        <pc:chgData name="THU DU" userId="db4d925effa94065" providerId="LiveId" clId="{BBA50A88-48F7-4EFB-9EC5-0DCB253DBDF3}" dt="2023-11-30T12:10:21.752" v="1432" actId="47"/>
        <pc:sldMkLst>
          <pc:docMk/>
          <pc:sldMk cId="3633158301" sldId="298"/>
        </pc:sldMkLst>
        <pc:grpChg chg="mod">
          <ac:chgData name="THU DU" userId="db4d925effa94065" providerId="LiveId" clId="{BBA50A88-48F7-4EFB-9EC5-0DCB253DBDF3}" dt="2023-11-30T12:04:47.564" v="1328" actId="1076"/>
          <ac:grpSpMkLst>
            <pc:docMk/>
            <pc:sldMk cId="3633158301" sldId="298"/>
            <ac:grpSpMk id="15" creationId="{00000000-0000-0000-0000-000000000000}"/>
          </ac:grpSpMkLst>
        </pc:grpChg>
      </pc:sldChg>
      <pc:sldChg chg="modSp mod">
        <pc:chgData name="THU DU" userId="db4d925effa94065" providerId="LiveId" clId="{BBA50A88-48F7-4EFB-9EC5-0DCB253DBDF3}" dt="2023-11-30T05:03:29.323" v="101" actId="20577"/>
        <pc:sldMkLst>
          <pc:docMk/>
          <pc:sldMk cId="658201877" sldId="302"/>
        </pc:sldMkLst>
        <pc:spChg chg="mod">
          <ac:chgData name="THU DU" userId="db4d925effa94065" providerId="LiveId" clId="{BBA50A88-48F7-4EFB-9EC5-0DCB253DBDF3}" dt="2023-11-30T04:53:35.853" v="22" actId="20577"/>
          <ac:spMkLst>
            <pc:docMk/>
            <pc:sldMk cId="658201877" sldId="302"/>
            <ac:spMk id="17" creationId="{00000000-0000-0000-0000-000000000000}"/>
          </ac:spMkLst>
        </pc:spChg>
        <pc:spChg chg="mod">
          <ac:chgData name="THU DU" userId="db4d925effa94065" providerId="LiveId" clId="{BBA50A88-48F7-4EFB-9EC5-0DCB253DBDF3}" dt="2023-11-30T05:03:02.231" v="95" actId="1076"/>
          <ac:spMkLst>
            <pc:docMk/>
            <pc:sldMk cId="658201877" sldId="302"/>
            <ac:spMk id="18" creationId="{00000000-0000-0000-0000-000000000000}"/>
          </ac:spMkLst>
        </pc:spChg>
        <pc:spChg chg="mod">
          <ac:chgData name="THU DU" userId="db4d925effa94065" providerId="LiveId" clId="{BBA50A88-48F7-4EFB-9EC5-0DCB253DBDF3}" dt="2023-11-30T04:56:53.140" v="80" actId="1076"/>
          <ac:spMkLst>
            <pc:docMk/>
            <pc:sldMk cId="658201877" sldId="302"/>
            <ac:spMk id="20" creationId="{00000000-0000-0000-0000-000000000000}"/>
          </ac:spMkLst>
        </pc:spChg>
        <pc:spChg chg="mod">
          <ac:chgData name="THU DU" userId="db4d925effa94065" providerId="LiveId" clId="{BBA50A88-48F7-4EFB-9EC5-0DCB253DBDF3}" dt="2023-11-30T04:57:00.269" v="82" actId="14100"/>
          <ac:spMkLst>
            <pc:docMk/>
            <pc:sldMk cId="658201877" sldId="302"/>
            <ac:spMk id="22" creationId="{00000000-0000-0000-0000-000000000000}"/>
          </ac:spMkLst>
        </pc:spChg>
        <pc:spChg chg="mod">
          <ac:chgData name="THU DU" userId="db4d925effa94065" providerId="LiveId" clId="{BBA50A88-48F7-4EFB-9EC5-0DCB253DBDF3}" dt="2023-11-30T05:03:29.323" v="101" actId="20577"/>
          <ac:spMkLst>
            <pc:docMk/>
            <pc:sldMk cId="658201877" sldId="302"/>
            <ac:spMk id="23" creationId="{00000000-0000-0000-0000-000000000000}"/>
          </ac:spMkLst>
        </pc:spChg>
        <pc:spChg chg="mod">
          <ac:chgData name="THU DU" userId="db4d925effa94065" providerId="LiveId" clId="{BBA50A88-48F7-4EFB-9EC5-0DCB253DBDF3}" dt="2023-11-30T04:53:29.680" v="7" actId="20577"/>
          <ac:spMkLst>
            <pc:docMk/>
            <pc:sldMk cId="658201877" sldId="302"/>
            <ac:spMk id="31" creationId="{00000000-0000-0000-0000-000000000000}"/>
          </ac:spMkLst>
        </pc:spChg>
        <pc:cxnChg chg="mod">
          <ac:chgData name="THU DU" userId="db4d925effa94065" providerId="LiveId" clId="{BBA50A88-48F7-4EFB-9EC5-0DCB253DBDF3}" dt="2023-11-30T05:03:02.231" v="95" actId="1076"/>
          <ac:cxnSpMkLst>
            <pc:docMk/>
            <pc:sldMk cId="658201877" sldId="302"/>
            <ac:cxnSpMk id="25" creationId="{00000000-0000-0000-0000-000000000000}"/>
          </ac:cxnSpMkLst>
        </pc:cxnChg>
        <pc:cxnChg chg="mod">
          <ac:chgData name="THU DU" userId="db4d925effa94065" providerId="LiveId" clId="{BBA50A88-48F7-4EFB-9EC5-0DCB253DBDF3}" dt="2023-11-30T05:03:02.231" v="95" actId="1076"/>
          <ac:cxnSpMkLst>
            <pc:docMk/>
            <pc:sldMk cId="658201877" sldId="302"/>
            <ac:cxnSpMk id="26" creationId="{00000000-0000-0000-0000-000000000000}"/>
          </ac:cxnSpMkLst>
        </pc:cxnChg>
      </pc:sldChg>
      <pc:sldChg chg="modSp mod ord modAnim">
        <pc:chgData name="THU DU" userId="db4d925effa94065" providerId="LiveId" clId="{BBA50A88-48F7-4EFB-9EC5-0DCB253DBDF3}" dt="2023-11-30T12:31:36.690" v="1785"/>
        <pc:sldMkLst>
          <pc:docMk/>
          <pc:sldMk cId="626516812" sldId="313"/>
        </pc:sldMkLst>
        <pc:spChg chg="mod">
          <ac:chgData name="THU DU" userId="db4d925effa94065" providerId="LiveId" clId="{BBA50A88-48F7-4EFB-9EC5-0DCB253DBDF3}" dt="2023-11-30T11:57:57.257" v="1274" actId="122"/>
          <ac:spMkLst>
            <pc:docMk/>
            <pc:sldMk cId="626516812" sldId="313"/>
            <ac:spMk id="7" creationId="{982D8210-261F-9045-2B54-8E7E3569665D}"/>
          </ac:spMkLst>
        </pc:spChg>
        <pc:spChg chg="mod">
          <ac:chgData name="THU DU" userId="db4d925effa94065" providerId="LiveId" clId="{BBA50A88-48F7-4EFB-9EC5-0DCB253DBDF3}" dt="2023-11-30T11:56:53.069" v="1259" actId="20577"/>
          <ac:spMkLst>
            <pc:docMk/>
            <pc:sldMk cId="626516812" sldId="313"/>
            <ac:spMk id="12" creationId="{00000000-0000-0000-0000-000000000000}"/>
          </ac:spMkLst>
        </pc:spChg>
        <pc:spChg chg="mod">
          <ac:chgData name="THU DU" userId="db4d925effa94065" providerId="LiveId" clId="{BBA50A88-48F7-4EFB-9EC5-0DCB253DBDF3}" dt="2023-11-30T11:56:42.900" v="1256" actId="20577"/>
          <ac:spMkLst>
            <pc:docMk/>
            <pc:sldMk cId="626516812" sldId="313"/>
            <ac:spMk id="17" creationId="{00000000-0000-0000-0000-000000000000}"/>
          </ac:spMkLst>
        </pc:spChg>
        <pc:picChg chg="mod">
          <ac:chgData name="THU DU" userId="db4d925effa94065" providerId="LiveId" clId="{BBA50A88-48F7-4EFB-9EC5-0DCB253DBDF3}" dt="2023-11-30T11:57:14.502" v="1265" actId="1076"/>
          <ac:picMkLst>
            <pc:docMk/>
            <pc:sldMk cId="626516812" sldId="313"/>
            <ac:picMk id="2" creationId="{C02516A5-D05B-AECD-FA5F-AA730F51FA5C}"/>
          </ac:picMkLst>
        </pc:picChg>
        <pc:picChg chg="mod">
          <ac:chgData name="THU DU" userId="db4d925effa94065" providerId="LiveId" clId="{BBA50A88-48F7-4EFB-9EC5-0DCB253DBDF3}" dt="2023-11-30T11:57:14.502" v="1265" actId="1076"/>
          <ac:picMkLst>
            <pc:docMk/>
            <pc:sldMk cId="626516812" sldId="313"/>
            <ac:picMk id="4" creationId="{A4036C04-E008-687A-7E65-325F1FEF0EC9}"/>
          </ac:picMkLst>
        </pc:picChg>
        <pc:picChg chg="mod">
          <ac:chgData name="THU DU" userId="db4d925effa94065" providerId="LiveId" clId="{BBA50A88-48F7-4EFB-9EC5-0DCB253DBDF3}" dt="2023-11-30T11:57:14.502" v="1265" actId="1076"/>
          <ac:picMkLst>
            <pc:docMk/>
            <pc:sldMk cId="626516812" sldId="313"/>
            <ac:picMk id="5" creationId="{FB8AC1D4-ADB1-E040-6AE7-68AB256ADC88}"/>
          </ac:picMkLst>
        </pc:picChg>
        <pc:picChg chg="mod">
          <ac:chgData name="THU DU" userId="db4d925effa94065" providerId="LiveId" clId="{BBA50A88-48F7-4EFB-9EC5-0DCB253DBDF3}" dt="2023-11-30T11:57:14.502" v="1265" actId="1076"/>
          <ac:picMkLst>
            <pc:docMk/>
            <pc:sldMk cId="626516812" sldId="313"/>
            <ac:picMk id="6" creationId="{D7A42323-99C9-C700-641A-5EC5B849D147}"/>
          </ac:picMkLst>
        </pc:picChg>
      </pc:sldChg>
      <pc:sldChg chg="modSp modAnim">
        <pc:chgData name="THU DU" userId="db4d925effa94065" providerId="LiveId" clId="{BBA50A88-48F7-4EFB-9EC5-0DCB253DBDF3}" dt="2023-11-30T12:33:07.172" v="1792"/>
        <pc:sldMkLst>
          <pc:docMk/>
          <pc:sldMk cId="2275727840" sldId="314"/>
        </pc:sldMkLst>
        <pc:spChg chg="mod">
          <ac:chgData name="THU DU" userId="db4d925effa94065" providerId="LiveId" clId="{BBA50A88-48F7-4EFB-9EC5-0DCB253DBDF3}" dt="2023-11-30T12:27:47.986" v="1762" actId="20577"/>
          <ac:spMkLst>
            <pc:docMk/>
            <pc:sldMk cId="2275727840" sldId="314"/>
            <ac:spMk id="9" creationId="{3985D3B7-A40A-4421-9C5F-777653C71BC7}"/>
          </ac:spMkLst>
        </pc:spChg>
      </pc:sldChg>
      <pc:sldChg chg="addSp delSp modSp mod addAnim delAnim modAnim modNotesTx">
        <pc:chgData name="THU DU" userId="db4d925effa94065" providerId="LiveId" clId="{BBA50A88-48F7-4EFB-9EC5-0DCB253DBDF3}" dt="2023-11-30T12:32:03.416" v="1787"/>
        <pc:sldMkLst>
          <pc:docMk/>
          <pc:sldMk cId="2817977460" sldId="316"/>
        </pc:sldMkLst>
        <pc:spChg chg="mod">
          <ac:chgData name="THU DU" userId="db4d925effa94065" providerId="LiveId" clId="{BBA50A88-48F7-4EFB-9EC5-0DCB253DBDF3}" dt="2023-11-30T11:41:43.452" v="714" actId="20577"/>
          <ac:spMkLst>
            <pc:docMk/>
            <pc:sldMk cId="2817977460" sldId="316"/>
            <ac:spMk id="2" creationId="{00000000-0000-0000-0000-000000000000}"/>
          </ac:spMkLst>
        </pc:spChg>
        <pc:spChg chg="mod">
          <ac:chgData name="THU DU" userId="db4d925effa94065" providerId="LiveId" clId="{BBA50A88-48F7-4EFB-9EC5-0DCB253DBDF3}" dt="2023-11-30T11:38:51.827" v="703" actId="1076"/>
          <ac:spMkLst>
            <pc:docMk/>
            <pc:sldMk cId="2817977460" sldId="316"/>
            <ac:spMk id="7" creationId="{00000000-0000-0000-0000-000000000000}"/>
          </ac:spMkLst>
        </pc:spChg>
        <pc:spChg chg="add del mod">
          <ac:chgData name="THU DU" userId="db4d925effa94065" providerId="LiveId" clId="{BBA50A88-48F7-4EFB-9EC5-0DCB253DBDF3}" dt="2023-11-30T11:52:38.819" v="1204" actId="1076"/>
          <ac:spMkLst>
            <pc:docMk/>
            <pc:sldMk cId="2817977460" sldId="316"/>
            <ac:spMk id="12" creationId="{00000000-0000-0000-0000-000000000000}"/>
          </ac:spMkLst>
        </pc:spChg>
        <pc:spChg chg="mod">
          <ac:chgData name="THU DU" userId="db4d925effa94065" providerId="LiveId" clId="{BBA50A88-48F7-4EFB-9EC5-0DCB253DBDF3}" dt="2023-11-30T11:37:37.701" v="673" actId="20577"/>
          <ac:spMkLst>
            <pc:docMk/>
            <pc:sldMk cId="2817977460" sldId="316"/>
            <ac:spMk id="15" creationId="{00000000-0000-0000-0000-000000000000}"/>
          </ac:spMkLst>
        </pc:spChg>
        <pc:picChg chg="add mod">
          <ac:chgData name="THU DU" userId="db4d925effa94065" providerId="LiveId" clId="{BBA50A88-48F7-4EFB-9EC5-0DCB253DBDF3}" dt="2023-11-30T11:36:25.333" v="644" actId="1076"/>
          <ac:picMkLst>
            <pc:docMk/>
            <pc:sldMk cId="2817977460" sldId="316"/>
            <ac:picMk id="3" creationId="{4224401A-AA21-644B-2FC5-013DA2B40A74}"/>
          </ac:picMkLst>
        </pc:picChg>
        <pc:picChg chg="add mod">
          <ac:chgData name="THU DU" userId="db4d925effa94065" providerId="LiveId" clId="{BBA50A88-48F7-4EFB-9EC5-0DCB253DBDF3}" dt="2023-11-30T12:28:15.587" v="1765" actId="14100"/>
          <ac:picMkLst>
            <pc:docMk/>
            <pc:sldMk cId="2817977460" sldId="316"/>
            <ac:picMk id="4" creationId="{2234D7E7-20BB-67A7-2E16-961AC0375FA5}"/>
          </ac:picMkLst>
        </pc:picChg>
        <pc:picChg chg="del">
          <ac:chgData name="THU DU" userId="db4d925effa94065" providerId="LiveId" clId="{BBA50A88-48F7-4EFB-9EC5-0DCB253DBDF3}" dt="2023-11-30T11:36:23.895" v="643" actId="478"/>
          <ac:picMkLst>
            <pc:docMk/>
            <pc:sldMk cId="2817977460" sldId="316"/>
            <ac:picMk id="11" creationId="{B7C1E465-D986-22AC-A817-7C998FC63905}"/>
          </ac:picMkLst>
        </pc:picChg>
        <pc:picChg chg="del">
          <ac:chgData name="THU DU" userId="db4d925effa94065" providerId="LiveId" clId="{BBA50A88-48F7-4EFB-9EC5-0DCB253DBDF3}" dt="2023-11-30T11:38:47.232" v="701" actId="478"/>
          <ac:picMkLst>
            <pc:docMk/>
            <pc:sldMk cId="2817977460" sldId="316"/>
            <ac:picMk id="18" creationId="{3744CDB2-38B0-4F14-CE7A-EF364D95DC5A}"/>
          </ac:picMkLst>
        </pc:picChg>
      </pc:sldChg>
      <pc:sldChg chg="delSp modSp add del mod">
        <pc:chgData name="THU DU" userId="db4d925effa94065" providerId="LiveId" clId="{BBA50A88-48F7-4EFB-9EC5-0DCB253DBDF3}" dt="2023-11-30T05:19:36.073" v="269" actId="2696"/>
        <pc:sldMkLst>
          <pc:docMk/>
          <pc:sldMk cId="1298862712" sldId="319"/>
        </pc:sldMkLst>
        <pc:spChg chg="mod">
          <ac:chgData name="THU DU" userId="db4d925effa94065" providerId="LiveId" clId="{BBA50A88-48F7-4EFB-9EC5-0DCB253DBDF3}" dt="2023-11-30T05:16:45.563" v="238" actId="1076"/>
          <ac:spMkLst>
            <pc:docMk/>
            <pc:sldMk cId="1298862712" sldId="319"/>
            <ac:spMk id="49" creationId="{24BEB026-8CEB-ECFA-80D7-5425AE7323A5}"/>
          </ac:spMkLst>
        </pc:spChg>
        <pc:picChg chg="del">
          <ac:chgData name="THU DU" userId="db4d925effa94065" providerId="LiveId" clId="{BBA50A88-48F7-4EFB-9EC5-0DCB253DBDF3}" dt="2023-11-30T05:08:57.978" v="167" actId="478"/>
          <ac:picMkLst>
            <pc:docMk/>
            <pc:sldMk cId="1298862712" sldId="319"/>
            <ac:picMk id="3074" creationId="{137AA485-28BE-C935-7623-828ADC3EF42B}"/>
          </ac:picMkLst>
        </pc:picChg>
      </pc:sldChg>
      <pc:sldChg chg="delSp modSp add del mod">
        <pc:chgData name="THU DU" userId="db4d925effa94065" providerId="LiveId" clId="{BBA50A88-48F7-4EFB-9EC5-0DCB253DBDF3}" dt="2023-11-30T05:19:36.073" v="269" actId="2696"/>
        <pc:sldMkLst>
          <pc:docMk/>
          <pc:sldMk cId="2159112672" sldId="320"/>
        </pc:sldMkLst>
        <pc:picChg chg="del mod">
          <ac:chgData name="THU DU" userId="db4d925effa94065" providerId="LiveId" clId="{BBA50A88-48F7-4EFB-9EC5-0DCB253DBDF3}" dt="2023-11-30T05:08:59.480" v="169" actId="478"/>
          <ac:picMkLst>
            <pc:docMk/>
            <pc:sldMk cId="2159112672" sldId="320"/>
            <ac:picMk id="2" creationId="{5E337933-42B0-F7F8-EAEE-60F1EA591E1F}"/>
          </ac:picMkLst>
        </pc:picChg>
      </pc:sldChg>
      <pc:sldChg chg="delSp add del">
        <pc:chgData name="THU DU" userId="db4d925effa94065" providerId="LiveId" clId="{BBA50A88-48F7-4EFB-9EC5-0DCB253DBDF3}" dt="2023-11-30T05:19:36.073" v="269" actId="2696"/>
        <pc:sldMkLst>
          <pc:docMk/>
          <pc:sldMk cId="4147269049" sldId="321"/>
        </pc:sldMkLst>
        <pc:picChg chg="del">
          <ac:chgData name="THU DU" userId="db4d925effa94065" providerId="LiveId" clId="{BBA50A88-48F7-4EFB-9EC5-0DCB253DBDF3}" dt="2023-11-30T05:09:01.195" v="170" actId="478"/>
          <ac:picMkLst>
            <pc:docMk/>
            <pc:sldMk cId="4147269049" sldId="321"/>
            <ac:picMk id="4100" creationId="{7C5053E5-E62B-F32D-042F-D6FEB12138B0}"/>
          </ac:picMkLst>
        </pc:picChg>
      </pc:sldChg>
      <pc:sldChg chg="delSp add del">
        <pc:chgData name="THU DU" userId="db4d925effa94065" providerId="LiveId" clId="{BBA50A88-48F7-4EFB-9EC5-0DCB253DBDF3}" dt="2023-11-30T05:19:36.073" v="269" actId="2696"/>
        <pc:sldMkLst>
          <pc:docMk/>
          <pc:sldMk cId="2925008181" sldId="322"/>
        </pc:sldMkLst>
        <pc:picChg chg="del">
          <ac:chgData name="THU DU" userId="db4d925effa94065" providerId="LiveId" clId="{BBA50A88-48F7-4EFB-9EC5-0DCB253DBDF3}" dt="2023-11-30T05:09:03.423" v="171" actId="478"/>
          <ac:picMkLst>
            <pc:docMk/>
            <pc:sldMk cId="2925008181" sldId="322"/>
            <ac:picMk id="5124" creationId="{ADE222A6-5ACA-7D84-F224-47161A4D46A3}"/>
          </ac:picMkLst>
        </pc:picChg>
      </pc:sldChg>
      <pc:sldChg chg="delSp modSp add del">
        <pc:chgData name="THU DU" userId="db4d925effa94065" providerId="LiveId" clId="{BBA50A88-48F7-4EFB-9EC5-0DCB253DBDF3}" dt="2023-11-30T05:19:36.073" v="269" actId="2696"/>
        <pc:sldMkLst>
          <pc:docMk/>
          <pc:sldMk cId="3411548460" sldId="323"/>
        </pc:sldMkLst>
        <pc:picChg chg="del mod">
          <ac:chgData name="THU DU" userId="db4d925effa94065" providerId="LiveId" clId="{BBA50A88-48F7-4EFB-9EC5-0DCB253DBDF3}" dt="2023-11-30T05:09:04.972" v="173" actId="478"/>
          <ac:picMkLst>
            <pc:docMk/>
            <pc:sldMk cId="3411548460" sldId="323"/>
            <ac:picMk id="6146" creationId="{1651FB5D-B5DB-C04C-B053-D660633E582D}"/>
          </ac:picMkLst>
        </pc:picChg>
      </pc:sldChg>
      <pc:sldChg chg="addSp delSp modSp add del mod delAnim modAnim">
        <pc:chgData name="THU DU" userId="db4d925effa94065" providerId="LiveId" clId="{BBA50A88-48F7-4EFB-9EC5-0DCB253DBDF3}" dt="2023-11-30T05:46:15.742" v="614"/>
        <pc:sldMkLst>
          <pc:docMk/>
          <pc:sldMk cId="727351133" sldId="324"/>
        </pc:sldMkLst>
        <pc:spChg chg="add del mod">
          <ac:chgData name="THU DU" userId="db4d925effa94065" providerId="LiveId" clId="{BBA50A88-48F7-4EFB-9EC5-0DCB253DBDF3}" dt="2023-11-30T05:39:54.493" v="466" actId="478"/>
          <ac:spMkLst>
            <pc:docMk/>
            <pc:sldMk cId="727351133" sldId="324"/>
            <ac:spMk id="9" creationId="{82E61F5A-A7A4-A0A1-3623-3440446A090A}"/>
          </ac:spMkLst>
        </pc:spChg>
        <pc:spChg chg="mod">
          <ac:chgData name="THU DU" userId="db4d925effa94065" providerId="LiveId" clId="{BBA50A88-48F7-4EFB-9EC5-0DCB253DBDF3}" dt="2023-11-30T05:44:00.441" v="601" actId="207"/>
          <ac:spMkLst>
            <pc:docMk/>
            <pc:sldMk cId="727351133" sldId="324"/>
            <ac:spMk id="10" creationId="{9B5573E8-F7D3-6D8F-9A7A-E953A81E9141}"/>
          </ac:spMkLst>
        </pc:spChg>
        <pc:spChg chg="add del mod">
          <ac:chgData name="THU DU" userId="db4d925effa94065" providerId="LiveId" clId="{BBA50A88-48F7-4EFB-9EC5-0DCB253DBDF3}" dt="2023-11-30T05:41:28.200" v="512" actId="478"/>
          <ac:spMkLst>
            <pc:docMk/>
            <pc:sldMk cId="727351133" sldId="324"/>
            <ac:spMk id="13" creationId="{AFEB9FF3-6F98-0DE0-D78E-D7E3AC1D4254}"/>
          </ac:spMkLst>
        </pc:spChg>
        <pc:spChg chg="add mod">
          <ac:chgData name="THU DU" userId="db4d925effa94065" providerId="LiveId" clId="{BBA50A88-48F7-4EFB-9EC5-0DCB253DBDF3}" dt="2023-11-30T05:43:44.325" v="600" actId="1076"/>
          <ac:spMkLst>
            <pc:docMk/>
            <pc:sldMk cId="727351133" sldId="324"/>
            <ac:spMk id="18" creationId="{4A104AD9-28AF-A903-07BB-0A34FB031BB1}"/>
          </ac:spMkLst>
        </pc:spChg>
        <pc:spChg chg="add mod">
          <ac:chgData name="THU DU" userId="db4d925effa94065" providerId="LiveId" clId="{BBA50A88-48F7-4EFB-9EC5-0DCB253DBDF3}" dt="2023-11-30T05:42:51.772" v="559" actId="1076"/>
          <ac:spMkLst>
            <pc:docMk/>
            <pc:sldMk cId="727351133" sldId="324"/>
            <ac:spMk id="19" creationId="{662D6940-1371-93EF-A887-4E39251B444E}"/>
          </ac:spMkLst>
        </pc:spChg>
        <pc:spChg chg="add mod">
          <ac:chgData name="THU DU" userId="db4d925effa94065" providerId="LiveId" clId="{BBA50A88-48F7-4EFB-9EC5-0DCB253DBDF3}" dt="2023-11-30T05:42:43.223" v="550" actId="1076"/>
          <ac:spMkLst>
            <pc:docMk/>
            <pc:sldMk cId="727351133" sldId="324"/>
            <ac:spMk id="20" creationId="{025BFD9C-4C63-76A5-05B5-C216A226766D}"/>
          </ac:spMkLst>
        </pc:spChg>
        <pc:spChg chg="mod ord">
          <ac:chgData name="THU DU" userId="db4d925effa94065" providerId="LiveId" clId="{BBA50A88-48F7-4EFB-9EC5-0DCB253DBDF3}" dt="2023-11-30T05:40:36.673" v="497" actId="1076"/>
          <ac:spMkLst>
            <pc:docMk/>
            <pc:sldMk cId="727351133" sldId="324"/>
            <ac:spMk id="21" creationId="{FF68BE66-40F5-EC69-1AF6-4C5081C63590}"/>
          </ac:spMkLst>
        </pc:spChg>
        <pc:spChg chg="del mod">
          <ac:chgData name="THU DU" userId="db4d925effa94065" providerId="LiveId" clId="{BBA50A88-48F7-4EFB-9EC5-0DCB253DBDF3}" dt="2023-11-30T05:39:12.452" v="446" actId="478"/>
          <ac:spMkLst>
            <pc:docMk/>
            <pc:sldMk cId="727351133" sldId="324"/>
            <ac:spMk id="22" creationId="{70C98AFC-DAE5-99ED-63A9-E92AAE585781}"/>
          </ac:spMkLst>
        </pc:spChg>
        <pc:spChg chg="del">
          <ac:chgData name="THU DU" userId="db4d925effa94065" providerId="LiveId" clId="{BBA50A88-48F7-4EFB-9EC5-0DCB253DBDF3}" dt="2023-11-30T05:39:13.386" v="447" actId="478"/>
          <ac:spMkLst>
            <pc:docMk/>
            <pc:sldMk cId="727351133" sldId="324"/>
            <ac:spMk id="23" creationId="{C6AE69E8-B667-DF60-9647-B38EC187D768}"/>
          </ac:spMkLst>
        </pc:spChg>
        <pc:spChg chg="del">
          <ac:chgData name="THU DU" userId="db4d925effa94065" providerId="LiveId" clId="{BBA50A88-48F7-4EFB-9EC5-0DCB253DBDF3}" dt="2023-11-30T05:39:21.276" v="451" actId="478"/>
          <ac:spMkLst>
            <pc:docMk/>
            <pc:sldMk cId="727351133" sldId="324"/>
            <ac:spMk id="24" creationId="{18DF7B4A-14F4-6AAC-CF89-1DA91D63206D}"/>
          </ac:spMkLst>
        </pc:spChg>
        <pc:spChg chg="del mod">
          <ac:chgData name="THU DU" userId="db4d925effa94065" providerId="LiveId" clId="{BBA50A88-48F7-4EFB-9EC5-0DCB253DBDF3}" dt="2023-11-30T05:39:18.964" v="450" actId="478"/>
          <ac:spMkLst>
            <pc:docMk/>
            <pc:sldMk cId="727351133" sldId="324"/>
            <ac:spMk id="25" creationId="{CA158207-587B-E9F4-AC9C-55470D86951F}"/>
          </ac:spMkLst>
        </pc:spChg>
        <pc:spChg chg="del">
          <ac:chgData name="THU DU" userId="db4d925effa94065" providerId="LiveId" clId="{BBA50A88-48F7-4EFB-9EC5-0DCB253DBDF3}" dt="2023-11-30T05:39:15.654" v="448" actId="478"/>
          <ac:spMkLst>
            <pc:docMk/>
            <pc:sldMk cId="727351133" sldId="324"/>
            <ac:spMk id="26" creationId="{2DE688ED-ED90-F39F-5BCB-755045347F1F}"/>
          </ac:spMkLst>
        </pc:spChg>
        <pc:spChg chg="add mod">
          <ac:chgData name="THU DU" userId="db4d925effa94065" providerId="LiveId" clId="{BBA50A88-48F7-4EFB-9EC5-0DCB253DBDF3}" dt="2023-11-30T05:44:25.160" v="608" actId="1076"/>
          <ac:spMkLst>
            <pc:docMk/>
            <pc:sldMk cId="727351133" sldId="324"/>
            <ac:spMk id="27" creationId="{C6569221-8A61-4F62-4907-1DFD9D0CCB6F}"/>
          </ac:spMkLst>
        </pc:spChg>
        <pc:spChg chg="add mod">
          <ac:chgData name="THU DU" userId="db4d925effa94065" providerId="LiveId" clId="{BBA50A88-48F7-4EFB-9EC5-0DCB253DBDF3}" dt="2023-11-30T05:43:28.873" v="589" actId="1076"/>
          <ac:spMkLst>
            <pc:docMk/>
            <pc:sldMk cId="727351133" sldId="324"/>
            <ac:spMk id="28" creationId="{AACA0FC1-ACD0-0612-004C-776E17F8B65E}"/>
          </ac:spMkLst>
        </pc:spChg>
        <pc:picChg chg="del">
          <ac:chgData name="THU DU" userId="db4d925effa94065" providerId="LiveId" clId="{BBA50A88-48F7-4EFB-9EC5-0DCB253DBDF3}" dt="2023-11-30T05:39:30.194" v="452" actId="478"/>
          <ac:picMkLst>
            <pc:docMk/>
            <pc:sldMk cId="727351133" sldId="324"/>
            <ac:picMk id="2" creationId="{D776EBE2-A67F-23A3-7DA5-5B7E68B14FAD}"/>
          </ac:picMkLst>
        </pc:picChg>
        <pc:picChg chg="del">
          <ac:chgData name="THU DU" userId="db4d925effa94065" providerId="LiveId" clId="{BBA50A88-48F7-4EFB-9EC5-0DCB253DBDF3}" dt="2023-11-30T05:39:36.859" v="457" actId="478"/>
          <ac:picMkLst>
            <pc:docMk/>
            <pc:sldMk cId="727351133" sldId="324"/>
            <ac:picMk id="3" creationId="{B159495F-F940-172C-0E07-798A3EE6385D}"/>
          </ac:picMkLst>
        </pc:picChg>
        <pc:picChg chg="del">
          <ac:chgData name="THU DU" userId="db4d925effa94065" providerId="LiveId" clId="{BBA50A88-48F7-4EFB-9EC5-0DCB253DBDF3}" dt="2023-11-30T05:39:37.552" v="458" actId="478"/>
          <ac:picMkLst>
            <pc:docMk/>
            <pc:sldMk cId="727351133" sldId="324"/>
            <ac:picMk id="4" creationId="{9808F109-30DE-F6D7-CE82-09DA356CB280}"/>
          </ac:picMkLst>
        </pc:picChg>
        <pc:picChg chg="del">
          <ac:chgData name="THU DU" userId="db4d925effa94065" providerId="LiveId" clId="{BBA50A88-48F7-4EFB-9EC5-0DCB253DBDF3}" dt="2023-11-30T05:39:39.903" v="462" actId="478"/>
          <ac:picMkLst>
            <pc:docMk/>
            <pc:sldMk cId="727351133" sldId="324"/>
            <ac:picMk id="5" creationId="{49E266CA-D7D4-40D6-8CD0-F14DA93D77D5}"/>
          </ac:picMkLst>
        </pc:picChg>
        <pc:picChg chg="del mod">
          <ac:chgData name="THU DU" userId="db4d925effa94065" providerId="LiveId" clId="{BBA50A88-48F7-4EFB-9EC5-0DCB253DBDF3}" dt="2023-11-30T05:39:39.461" v="461" actId="478"/>
          <ac:picMkLst>
            <pc:docMk/>
            <pc:sldMk cId="727351133" sldId="324"/>
            <ac:picMk id="6" creationId="{14B5C51F-F8E4-64D9-3A5E-6251D87351D6}"/>
          </ac:picMkLst>
        </pc:picChg>
        <pc:picChg chg="del mod">
          <ac:chgData name="THU DU" userId="db4d925effa94065" providerId="LiveId" clId="{BBA50A88-48F7-4EFB-9EC5-0DCB253DBDF3}" dt="2023-11-30T05:39:38.528" v="460" actId="478"/>
          <ac:picMkLst>
            <pc:docMk/>
            <pc:sldMk cId="727351133" sldId="324"/>
            <ac:picMk id="7" creationId="{EF19ED45-D52F-6F48-E962-6601E1351274}"/>
          </ac:picMkLst>
        </pc:picChg>
        <pc:picChg chg="add mod ord">
          <ac:chgData name="THU DU" userId="db4d925effa94065" providerId="LiveId" clId="{BBA50A88-48F7-4EFB-9EC5-0DCB253DBDF3}" dt="2023-11-30T05:40:16.986" v="493" actId="166"/>
          <ac:picMkLst>
            <pc:docMk/>
            <pc:sldMk cId="727351133" sldId="324"/>
            <ac:picMk id="8" creationId="{36FFCC3C-B009-BB65-AFB2-B087CBE5C654}"/>
          </ac:picMkLst>
        </pc:picChg>
        <pc:picChg chg="add mod">
          <ac:chgData name="THU DU" userId="db4d925effa94065" providerId="LiveId" clId="{BBA50A88-48F7-4EFB-9EC5-0DCB253DBDF3}" dt="2023-11-30T05:41:13.009" v="508" actId="1076"/>
          <ac:picMkLst>
            <pc:docMk/>
            <pc:sldMk cId="727351133" sldId="324"/>
            <ac:picMk id="11" creationId="{CF6D719D-F990-C7A2-491B-7EAF062A4146}"/>
          </ac:picMkLst>
        </pc:picChg>
        <pc:picChg chg="add mod">
          <ac:chgData name="THU DU" userId="db4d925effa94065" providerId="LiveId" clId="{BBA50A88-48F7-4EFB-9EC5-0DCB253DBDF3}" dt="2023-11-30T05:42:20.242" v="527" actId="1076"/>
          <ac:picMkLst>
            <pc:docMk/>
            <pc:sldMk cId="727351133" sldId="324"/>
            <ac:picMk id="12" creationId="{DD45F751-A526-D7CF-B3EE-878E05AE6B30}"/>
          </ac:picMkLst>
        </pc:picChg>
        <pc:picChg chg="add mod">
          <ac:chgData name="THU DU" userId="db4d925effa94065" providerId="LiveId" clId="{BBA50A88-48F7-4EFB-9EC5-0DCB253DBDF3}" dt="2023-11-30T05:43:26.031" v="588" actId="1076"/>
          <ac:picMkLst>
            <pc:docMk/>
            <pc:sldMk cId="727351133" sldId="324"/>
            <ac:picMk id="14" creationId="{D9BB6592-DD81-6BB0-6563-AE26B9679799}"/>
          </ac:picMkLst>
        </pc:picChg>
        <pc:picChg chg="add mod">
          <ac:chgData name="THU DU" userId="db4d925effa94065" providerId="LiveId" clId="{BBA50A88-48F7-4EFB-9EC5-0DCB253DBDF3}" dt="2023-11-30T05:43:31.882" v="590" actId="1076"/>
          <ac:picMkLst>
            <pc:docMk/>
            <pc:sldMk cId="727351133" sldId="324"/>
            <ac:picMk id="16" creationId="{08D9D455-594D-601B-2BE7-B9CDF8D09988}"/>
          </ac:picMkLst>
        </pc:picChg>
        <pc:picChg chg="add mod">
          <ac:chgData name="THU DU" userId="db4d925effa94065" providerId="LiveId" clId="{BBA50A88-48F7-4EFB-9EC5-0DCB253DBDF3}" dt="2023-11-30T05:42:22.279" v="528" actId="1076"/>
          <ac:picMkLst>
            <pc:docMk/>
            <pc:sldMk cId="727351133" sldId="324"/>
            <ac:picMk id="17" creationId="{896E9136-8549-2202-B512-65211EC02F46}"/>
          </ac:picMkLst>
        </pc:picChg>
      </pc:sldChg>
      <pc:sldChg chg="del">
        <pc:chgData name="THU DU" userId="db4d925effa94065" providerId="LiveId" clId="{BBA50A88-48F7-4EFB-9EC5-0DCB253DBDF3}" dt="2023-11-30T11:36:05.678" v="641" actId="47"/>
        <pc:sldMkLst>
          <pc:docMk/>
          <pc:sldMk cId="2138508035" sldId="327"/>
        </pc:sldMkLst>
      </pc:sldChg>
      <pc:sldChg chg="addSp delSp modSp mod modAnim modNotesTx">
        <pc:chgData name="THU DU" userId="db4d925effa94065" providerId="LiveId" clId="{BBA50A88-48F7-4EFB-9EC5-0DCB253DBDF3}" dt="2023-11-30T12:13:47.360" v="1504" actId="14100"/>
        <pc:sldMkLst>
          <pc:docMk/>
          <pc:sldMk cId="2720924874" sldId="348"/>
        </pc:sldMkLst>
        <pc:spChg chg="add del mod">
          <ac:chgData name="THU DU" userId="db4d925effa94065" providerId="LiveId" clId="{BBA50A88-48F7-4EFB-9EC5-0DCB253DBDF3}" dt="2023-11-30T12:00:57.599" v="1289" actId="478"/>
          <ac:spMkLst>
            <pc:docMk/>
            <pc:sldMk cId="2720924874" sldId="348"/>
            <ac:spMk id="3" creationId="{39E5AE94-BE01-E5DB-B012-B33D0F4AC221}"/>
          </ac:spMkLst>
        </pc:spChg>
        <pc:spChg chg="add mod">
          <ac:chgData name="THU DU" userId="db4d925effa94065" providerId="LiveId" clId="{BBA50A88-48F7-4EFB-9EC5-0DCB253DBDF3}" dt="2023-11-30T12:03:38.607" v="1311" actId="3062"/>
          <ac:spMkLst>
            <pc:docMk/>
            <pc:sldMk cId="2720924874" sldId="348"/>
            <ac:spMk id="8" creationId="{645DA99A-077E-5636-F7EF-F02B7A40B7ED}"/>
          </ac:spMkLst>
        </pc:spChg>
        <pc:spChg chg="add mod">
          <ac:chgData name="THU DU" userId="db4d925effa94065" providerId="LiveId" clId="{BBA50A88-48F7-4EFB-9EC5-0DCB253DBDF3}" dt="2023-11-30T12:03:56.607" v="1321" actId="1076"/>
          <ac:spMkLst>
            <pc:docMk/>
            <pc:sldMk cId="2720924874" sldId="348"/>
            <ac:spMk id="9" creationId="{737BB484-8FA5-8D4B-C965-ECF8F4BB7363}"/>
          </ac:spMkLst>
        </pc:spChg>
        <pc:spChg chg="add mod">
          <ac:chgData name="THU DU" userId="db4d925effa94065" providerId="LiveId" clId="{BBA50A88-48F7-4EFB-9EC5-0DCB253DBDF3}" dt="2023-11-30T12:03:47.346" v="1316" actId="1076"/>
          <ac:spMkLst>
            <pc:docMk/>
            <pc:sldMk cId="2720924874" sldId="348"/>
            <ac:spMk id="10" creationId="{236A7E2A-FF05-F49E-8627-E325258EE952}"/>
          </ac:spMkLst>
        </pc:spChg>
        <pc:spChg chg="mod">
          <ac:chgData name="THU DU" userId="db4d925effa94065" providerId="LiveId" clId="{BBA50A88-48F7-4EFB-9EC5-0DCB253DBDF3}" dt="2023-11-30T12:05:02.667" v="1342" actId="20577"/>
          <ac:spMkLst>
            <pc:docMk/>
            <pc:sldMk cId="2720924874" sldId="348"/>
            <ac:spMk id="11" creationId="{00000000-0000-0000-0000-000000000000}"/>
          </ac:spMkLst>
        </pc:spChg>
        <pc:spChg chg="mod">
          <ac:chgData name="THU DU" userId="db4d925effa94065" providerId="LiveId" clId="{BBA50A88-48F7-4EFB-9EC5-0DCB253DBDF3}" dt="2023-11-30T12:00:09.576" v="1286" actId="20577"/>
          <ac:spMkLst>
            <pc:docMk/>
            <pc:sldMk cId="2720924874" sldId="348"/>
            <ac:spMk id="12" creationId="{00000000-0000-0000-0000-000000000000}"/>
          </ac:spMkLst>
        </pc:spChg>
        <pc:spChg chg="mod">
          <ac:chgData name="THU DU" userId="db4d925effa94065" providerId="LiveId" clId="{BBA50A88-48F7-4EFB-9EC5-0DCB253DBDF3}" dt="2023-11-30T11:59:38.406" v="1276" actId="20577"/>
          <ac:spMkLst>
            <pc:docMk/>
            <pc:sldMk cId="2720924874" sldId="348"/>
            <ac:spMk id="17" creationId="{00000000-0000-0000-0000-000000000000}"/>
          </ac:spMkLst>
        </pc:spChg>
        <pc:spChg chg="del mod">
          <ac:chgData name="THU DU" userId="db4d925effa94065" providerId="LiveId" clId="{BBA50A88-48F7-4EFB-9EC5-0DCB253DBDF3}" dt="2023-11-30T12:00:54.770" v="1288" actId="478"/>
          <ac:spMkLst>
            <pc:docMk/>
            <pc:sldMk cId="2720924874" sldId="348"/>
            <ac:spMk id="21" creationId="{00000000-0000-0000-0000-000000000000}"/>
          </ac:spMkLst>
        </pc:spChg>
        <pc:picChg chg="add mod">
          <ac:chgData name="THU DU" userId="db4d925effa94065" providerId="LiveId" clId="{BBA50A88-48F7-4EFB-9EC5-0DCB253DBDF3}" dt="2023-11-30T12:03:59.965" v="1323" actId="1076"/>
          <ac:picMkLst>
            <pc:docMk/>
            <pc:sldMk cId="2720924874" sldId="348"/>
            <ac:picMk id="5" creationId="{67D17DC8-24B2-8EFE-0383-419679324D94}"/>
          </ac:picMkLst>
        </pc:picChg>
        <pc:picChg chg="add mod">
          <ac:chgData name="THU DU" userId="db4d925effa94065" providerId="LiveId" clId="{BBA50A88-48F7-4EFB-9EC5-0DCB253DBDF3}" dt="2023-11-30T12:02:40.855" v="1304"/>
          <ac:picMkLst>
            <pc:docMk/>
            <pc:sldMk cId="2720924874" sldId="348"/>
            <ac:picMk id="7" creationId="{FD7C7D21-41AB-ED30-1CF3-93FE17944379}"/>
          </ac:picMkLst>
        </pc:picChg>
        <pc:picChg chg="add mod">
          <ac:chgData name="THU DU" userId="db4d925effa94065" providerId="LiveId" clId="{BBA50A88-48F7-4EFB-9EC5-0DCB253DBDF3}" dt="2023-11-30T12:13:47.360" v="1504" actId="14100"/>
          <ac:picMkLst>
            <pc:docMk/>
            <pc:sldMk cId="2720924874" sldId="348"/>
            <ac:picMk id="13" creationId="{9369E060-F88C-9874-55EE-654870B66744}"/>
          </ac:picMkLst>
        </pc:picChg>
      </pc:sldChg>
      <pc:sldChg chg="modSp del mod modAnim">
        <pc:chgData name="THU DU" userId="db4d925effa94065" providerId="LiveId" clId="{BBA50A88-48F7-4EFB-9EC5-0DCB253DBDF3}" dt="2023-11-30T11:36:05.678" v="641" actId="47"/>
        <pc:sldMkLst>
          <pc:docMk/>
          <pc:sldMk cId="1791449256" sldId="388"/>
        </pc:sldMkLst>
        <pc:spChg chg="mod">
          <ac:chgData name="THU DU" userId="db4d925effa94065" providerId="LiveId" clId="{BBA50A88-48F7-4EFB-9EC5-0DCB253DBDF3}" dt="2023-11-30T05:04:07.685" v="135" actId="14100"/>
          <ac:spMkLst>
            <pc:docMk/>
            <pc:sldMk cId="1791449256" sldId="388"/>
            <ac:spMk id="2" creationId="{817F8067-44E4-2697-A4C2-7C4D1EFD207D}"/>
          </ac:spMkLst>
        </pc:spChg>
      </pc:sldChg>
      <pc:sldChg chg="addSp delSp modSp mod delAnim modAnim modNotesTx">
        <pc:chgData name="THU DU" userId="db4d925effa94065" providerId="LiveId" clId="{BBA50A88-48F7-4EFB-9EC5-0DCB253DBDF3}" dt="2023-11-30T12:32:07.410" v="1788"/>
        <pc:sldMkLst>
          <pc:docMk/>
          <pc:sldMk cId="2772145161" sldId="389"/>
        </pc:sldMkLst>
        <pc:spChg chg="mod">
          <ac:chgData name="THU DU" userId="db4d925effa94065" providerId="LiveId" clId="{BBA50A88-48F7-4EFB-9EC5-0DCB253DBDF3}" dt="2023-11-30T11:44:44.199" v="853" actId="20577"/>
          <ac:spMkLst>
            <pc:docMk/>
            <pc:sldMk cId="2772145161" sldId="389"/>
            <ac:spMk id="2" creationId="{00000000-0000-0000-0000-000000000000}"/>
          </ac:spMkLst>
        </pc:spChg>
        <pc:spChg chg="mod">
          <ac:chgData name="THU DU" userId="db4d925effa94065" providerId="LiveId" clId="{BBA50A88-48F7-4EFB-9EC5-0DCB253DBDF3}" dt="2023-11-30T11:44:33.201" v="847" actId="20577"/>
          <ac:spMkLst>
            <pc:docMk/>
            <pc:sldMk cId="2772145161" sldId="389"/>
            <ac:spMk id="7" creationId="{00000000-0000-0000-0000-000000000000}"/>
          </ac:spMkLst>
        </pc:spChg>
        <pc:spChg chg="mod">
          <ac:chgData name="THU DU" userId="db4d925effa94065" providerId="LiveId" clId="{BBA50A88-48F7-4EFB-9EC5-0DCB253DBDF3}" dt="2023-11-30T11:52:53.381" v="1209" actId="1076"/>
          <ac:spMkLst>
            <pc:docMk/>
            <pc:sldMk cId="2772145161" sldId="389"/>
            <ac:spMk id="12" creationId="{00000000-0000-0000-0000-000000000000}"/>
          </ac:spMkLst>
        </pc:spChg>
        <pc:spChg chg="mod">
          <ac:chgData name="THU DU" userId="db4d925effa94065" providerId="LiveId" clId="{BBA50A88-48F7-4EFB-9EC5-0DCB253DBDF3}" dt="2023-11-30T11:37:44.318" v="674"/>
          <ac:spMkLst>
            <pc:docMk/>
            <pc:sldMk cId="2772145161" sldId="389"/>
            <ac:spMk id="15" creationId="{00000000-0000-0000-0000-000000000000}"/>
          </ac:spMkLst>
        </pc:spChg>
        <pc:picChg chg="add mod">
          <ac:chgData name="THU DU" userId="db4d925effa94065" providerId="LiveId" clId="{BBA50A88-48F7-4EFB-9EC5-0DCB253DBDF3}" dt="2023-11-30T11:36:40.995" v="649" actId="1076"/>
          <ac:picMkLst>
            <pc:docMk/>
            <pc:sldMk cId="2772145161" sldId="389"/>
            <ac:picMk id="3" creationId="{B152B6AF-E4F5-4A48-B102-DC07E2A67A40}"/>
          </ac:picMkLst>
        </pc:picChg>
        <pc:picChg chg="add mod">
          <ac:chgData name="THU DU" userId="db4d925effa94065" providerId="LiveId" clId="{BBA50A88-48F7-4EFB-9EC5-0DCB253DBDF3}" dt="2023-11-30T12:28:30.624" v="1769" actId="1076"/>
          <ac:picMkLst>
            <pc:docMk/>
            <pc:sldMk cId="2772145161" sldId="389"/>
            <ac:picMk id="4" creationId="{198B5D9F-F392-D4ED-6251-7088504897E5}"/>
          </ac:picMkLst>
        </pc:picChg>
        <pc:picChg chg="del">
          <ac:chgData name="THU DU" userId="db4d925effa94065" providerId="LiveId" clId="{BBA50A88-48F7-4EFB-9EC5-0DCB253DBDF3}" dt="2023-11-30T11:36:39.531" v="648" actId="478"/>
          <ac:picMkLst>
            <pc:docMk/>
            <pc:sldMk cId="2772145161" sldId="389"/>
            <ac:picMk id="10" creationId="{BEB6B27F-D1CD-B86F-317E-A4F03AFA3CA1}"/>
          </ac:picMkLst>
        </pc:picChg>
        <pc:picChg chg="del">
          <ac:chgData name="THU DU" userId="db4d925effa94065" providerId="LiveId" clId="{BBA50A88-48F7-4EFB-9EC5-0DCB253DBDF3}" dt="2023-11-30T11:42:23.897" v="715" actId="478"/>
          <ac:picMkLst>
            <pc:docMk/>
            <pc:sldMk cId="2772145161" sldId="389"/>
            <ac:picMk id="11" creationId="{0BB2549B-532F-1165-8B19-9A17387AED27}"/>
          </ac:picMkLst>
        </pc:picChg>
      </pc:sldChg>
      <pc:sldChg chg="addSp delSp modSp mod delAnim modAnim modNotesTx">
        <pc:chgData name="THU DU" userId="db4d925effa94065" providerId="LiveId" clId="{BBA50A88-48F7-4EFB-9EC5-0DCB253DBDF3}" dt="2023-11-30T12:32:16.155" v="1790"/>
        <pc:sldMkLst>
          <pc:docMk/>
          <pc:sldMk cId="2715540338" sldId="390"/>
        </pc:sldMkLst>
        <pc:spChg chg="mod">
          <ac:chgData name="THU DU" userId="db4d925effa94065" providerId="LiveId" clId="{BBA50A88-48F7-4EFB-9EC5-0DCB253DBDF3}" dt="2023-11-30T11:46:09.260" v="1022"/>
          <ac:spMkLst>
            <pc:docMk/>
            <pc:sldMk cId="2715540338" sldId="390"/>
            <ac:spMk id="2" creationId="{00000000-0000-0000-0000-000000000000}"/>
          </ac:spMkLst>
        </pc:spChg>
        <pc:spChg chg="mod">
          <ac:chgData name="THU DU" userId="db4d925effa94065" providerId="LiveId" clId="{BBA50A88-48F7-4EFB-9EC5-0DCB253DBDF3}" dt="2023-11-30T11:45:49.948" v="1019" actId="20577"/>
          <ac:spMkLst>
            <pc:docMk/>
            <pc:sldMk cId="2715540338" sldId="390"/>
            <ac:spMk id="7" creationId="{00000000-0000-0000-0000-000000000000}"/>
          </ac:spMkLst>
        </pc:spChg>
        <pc:spChg chg="mod">
          <ac:chgData name="THU DU" userId="db4d925effa94065" providerId="LiveId" clId="{BBA50A88-48F7-4EFB-9EC5-0DCB253DBDF3}" dt="2023-11-30T11:53:05.749" v="1215" actId="1076"/>
          <ac:spMkLst>
            <pc:docMk/>
            <pc:sldMk cId="2715540338" sldId="390"/>
            <ac:spMk id="12" creationId="{00000000-0000-0000-0000-000000000000}"/>
          </ac:spMkLst>
        </pc:spChg>
        <pc:spChg chg="mod">
          <ac:chgData name="THU DU" userId="db4d925effa94065" providerId="LiveId" clId="{BBA50A88-48F7-4EFB-9EC5-0DCB253DBDF3}" dt="2023-11-30T11:37:48.038" v="675"/>
          <ac:spMkLst>
            <pc:docMk/>
            <pc:sldMk cId="2715540338" sldId="390"/>
            <ac:spMk id="15" creationId="{00000000-0000-0000-0000-000000000000}"/>
          </ac:spMkLst>
        </pc:spChg>
        <pc:picChg chg="add mod">
          <ac:chgData name="THU DU" userId="db4d925effa94065" providerId="LiveId" clId="{BBA50A88-48F7-4EFB-9EC5-0DCB253DBDF3}" dt="2023-11-30T11:36:57.136" v="652" actId="1076"/>
          <ac:picMkLst>
            <pc:docMk/>
            <pc:sldMk cId="2715540338" sldId="390"/>
            <ac:picMk id="3" creationId="{47AC041F-5F9F-0D69-DDFB-2A558EC6AF64}"/>
          </ac:picMkLst>
        </pc:picChg>
        <pc:picChg chg="add mod">
          <ac:chgData name="THU DU" userId="db4d925effa94065" providerId="LiveId" clId="{BBA50A88-48F7-4EFB-9EC5-0DCB253DBDF3}" dt="2023-11-30T12:29:22.016" v="1773" actId="1076"/>
          <ac:picMkLst>
            <pc:docMk/>
            <pc:sldMk cId="2715540338" sldId="390"/>
            <ac:picMk id="4" creationId="{D381D8BE-5D15-58BE-2BE4-0E7026A2518F}"/>
          </ac:picMkLst>
        </pc:picChg>
        <pc:picChg chg="del">
          <ac:chgData name="THU DU" userId="db4d925effa94065" providerId="LiveId" clId="{BBA50A88-48F7-4EFB-9EC5-0DCB253DBDF3}" dt="2023-11-30T11:36:55.721" v="651" actId="478"/>
          <ac:picMkLst>
            <pc:docMk/>
            <pc:sldMk cId="2715540338" sldId="390"/>
            <ac:picMk id="6" creationId="{3BF289A8-194F-1203-7E13-7932FAFF3060}"/>
          </ac:picMkLst>
        </pc:picChg>
        <pc:picChg chg="del">
          <ac:chgData name="THU DU" userId="db4d925effa94065" providerId="LiveId" clId="{BBA50A88-48F7-4EFB-9EC5-0DCB253DBDF3}" dt="2023-11-30T11:45:42.680" v="1005" actId="478"/>
          <ac:picMkLst>
            <pc:docMk/>
            <pc:sldMk cId="2715540338" sldId="390"/>
            <ac:picMk id="8" creationId="{A2AD4DCC-5480-CCD0-37B2-0ABE93C7D8AA}"/>
          </ac:picMkLst>
        </pc:picChg>
      </pc:sldChg>
      <pc:sldChg chg="addSp delSp modSp mod delAnim modAnim modNotesTx">
        <pc:chgData name="THU DU" userId="db4d925effa94065" providerId="LiveId" clId="{BBA50A88-48F7-4EFB-9EC5-0DCB253DBDF3}" dt="2023-11-30T12:32:10.978" v="1789"/>
        <pc:sldMkLst>
          <pc:docMk/>
          <pc:sldMk cId="2095103403" sldId="391"/>
        </pc:sldMkLst>
        <pc:spChg chg="mod">
          <ac:chgData name="THU DU" userId="db4d925effa94065" providerId="LiveId" clId="{BBA50A88-48F7-4EFB-9EC5-0DCB253DBDF3}" dt="2023-11-30T11:48:18.309" v="1106"/>
          <ac:spMkLst>
            <pc:docMk/>
            <pc:sldMk cId="2095103403" sldId="391"/>
            <ac:spMk id="2" creationId="{00000000-0000-0000-0000-000000000000}"/>
          </ac:spMkLst>
        </pc:spChg>
        <pc:spChg chg="mod">
          <ac:chgData name="THU DU" userId="db4d925effa94065" providerId="LiveId" clId="{BBA50A88-48F7-4EFB-9EC5-0DCB253DBDF3}" dt="2023-11-30T11:47:53.557" v="1102" actId="20577"/>
          <ac:spMkLst>
            <pc:docMk/>
            <pc:sldMk cId="2095103403" sldId="391"/>
            <ac:spMk id="7" creationId="{00000000-0000-0000-0000-000000000000}"/>
          </ac:spMkLst>
        </pc:spChg>
        <pc:spChg chg="mod">
          <ac:chgData name="THU DU" userId="db4d925effa94065" providerId="LiveId" clId="{BBA50A88-48F7-4EFB-9EC5-0DCB253DBDF3}" dt="2023-11-30T11:53:14.867" v="1217" actId="1076"/>
          <ac:spMkLst>
            <pc:docMk/>
            <pc:sldMk cId="2095103403" sldId="391"/>
            <ac:spMk id="12" creationId="{00000000-0000-0000-0000-000000000000}"/>
          </ac:spMkLst>
        </pc:spChg>
        <pc:spChg chg="mod">
          <ac:chgData name="THU DU" userId="db4d925effa94065" providerId="LiveId" clId="{BBA50A88-48F7-4EFB-9EC5-0DCB253DBDF3}" dt="2023-11-30T11:37:51.932" v="676"/>
          <ac:spMkLst>
            <pc:docMk/>
            <pc:sldMk cId="2095103403" sldId="391"/>
            <ac:spMk id="15" creationId="{00000000-0000-0000-0000-000000000000}"/>
          </ac:spMkLst>
        </pc:spChg>
        <pc:picChg chg="add mod">
          <ac:chgData name="THU DU" userId="db4d925effa94065" providerId="LiveId" clId="{BBA50A88-48F7-4EFB-9EC5-0DCB253DBDF3}" dt="2023-11-30T11:37:15.270" v="655" actId="1076"/>
          <ac:picMkLst>
            <pc:docMk/>
            <pc:sldMk cId="2095103403" sldId="391"/>
            <ac:picMk id="3" creationId="{17EDA936-4774-9DD3-4F03-427043A8F10A}"/>
          </ac:picMkLst>
        </pc:picChg>
        <pc:picChg chg="add mod">
          <ac:chgData name="THU DU" userId="db4d925effa94065" providerId="LiveId" clId="{BBA50A88-48F7-4EFB-9EC5-0DCB253DBDF3}" dt="2023-11-30T12:29:30.964" v="1775" actId="1076"/>
          <ac:picMkLst>
            <pc:docMk/>
            <pc:sldMk cId="2095103403" sldId="391"/>
            <ac:picMk id="4" creationId="{FDE0BEF6-989C-3047-A229-B84B4C99B7A0}"/>
          </ac:picMkLst>
        </pc:picChg>
        <pc:picChg chg="del">
          <ac:chgData name="THU DU" userId="db4d925effa94065" providerId="LiveId" clId="{BBA50A88-48F7-4EFB-9EC5-0DCB253DBDF3}" dt="2023-11-30T11:37:13.632" v="654" actId="478"/>
          <ac:picMkLst>
            <pc:docMk/>
            <pc:sldMk cId="2095103403" sldId="391"/>
            <ac:picMk id="6" creationId="{511F331A-0D8F-860C-E12F-DF176206D469}"/>
          </ac:picMkLst>
        </pc:picChg>
        <pc:picChg chg="del">
          <ac:chgData name="THU DU" userId="db4d925effa94065" providerId="LiveId" clId="{BBA50A88-48F7-4EFB-9EC5-0DCB253DBDF3}" dt="2023-11-30T11:47:46.279" v="1090" actId="478"/>
          <ac:picMkLst>
            <pc:docMk/>
            <pc:sldMk cId="2095103403" sldId="391"/>
            <ac:picMk id="23" creationId="{86BC91E0-E13D-D6BC-74FE-6FC00758EA59}"/>
          </ac:picMkLst>
        </pc:picChg>
      </pc:sldChg>
      <pc:sldChg chg="del">
        <pc:chgData name="THU DU" userId="db4d925effa94065" providerId="LiveId" clId="{BBA50A88-48F7-4EFB-9EC5-0DCB253DBDF3}" dt="2023-11-30T11:37:54.015" v="677" actId="47"/>
        <pc:sldMkLst>
          <pc:docMk/>
          <pc:sldMk cId="516547862" sldId="392"/>
        </pc:sldMkLst>
      </pc:sldChg>
      <pc:sldChg chg="del">
        <pc:chgData name="THU DU" userId="db4d925effa94065" providerId="LiveId" clId="{BBA50A88-48F7-4EFB-9EC5-0DCB253DBDF3}" dt="2023-11-30T11:37:55.308" v="678" actId="47"/>
        <pc:sldMkLst>
          <pc:docMk/>
          <pc:sldMk cId="360304438" sldId="393"/>
        </pc:sldMkLst>
      </pc:sldChg>
      <pc:sldChg chg="addSp delSp modSp mod ord delAnim modAnim modNotesTx">
        <pc:chgData name="THU DU" userId="db4d925effa94065" providerId="LiveId" clId="{BBA50A88-48F7-4EFB-9EC5-0DCB253DBDF3}" dt="2023-11-30T12:32:49.638" v="1791"/>
        <pc:sldMkLst>
          <pc:docMk/>
          <pc:sldMk cId="3301758906" sldId="394"/>
        </pc:sldMkLst>
        <pc:spChg chg="del">
          <ac:chgData name="THU DU" userId="db4d925effa94065" providerId="LiveId" clId="{BBA50A88-48F7-4EFB-9EC5-0DCB253DBDF3}" dt="2023-11-30T12:05:35.405" v="1363" actId="478"/>
          <ac:spMkLst>
            <pc:docMk/>
            <pc:sldMk cId="3301758906" sldId="394"/>
            <ac:spMk id="2" creationId="{F651B727-D7D4-8CE6-70E4-E9C1FAA63745}"/>
          </ac:spMkLst>
        </pc:spChg>
        <pc:spChg chg="del mod">
          <ac:chgData name="THU DU" userId="db4d925effa94065" providerId="LiveId" clId="{BBA50A88-48F7-4EFB-9EC5-0DCB253DBDF3}" dt="2023-11-30T12:05:37.629" v="1365" actId="478"/>
          <ac:spMkLst>
            <pc:docMk/>
            <pc:sldMk cId="3301758906" sldId="394"/>
            <ac:spMk id="3" creationId="{58EBCE25-FCA2-9B32-8A83-F97E18778E32}"/>
          </ac:spMkLst>
        </pc:spChg>
        <pc:spChg chg="add del mod">
          <ac:chgData name="THU DU" userId="db4d925effa94065" providerId="LiveId" clId="{BBA50A88-48F7-4EFB-9EC5-0DCB253DBDF3}" dt="2023-11-30T12:05:34.740" v="1362" actId="478"/>
          <ac:spMkLst>
            <pc:docMk/>
            <pc:sldMk cId="3301758906" sldId="394"/>
            <ac:spMk id="5" creationId="{F5D93982-057F-D09C-C361-074B3B42A3D3}"/>
          </ac:spMkLst>
        </pc:spChg>
        <pc:spChg chg="add del">
          <ac:chgData name="THU DU" userId="db4d925effa94065" providerId="LiveId" clId="{BBA50A88-48F7-4EFB-9EC5-0DCB253DBDF3}" dt="2023-11-30T12:05:46.488" v="1367" actId="22"/>
          <ac:spMkLst>
            <pc:docMk/>
            <pc:sldMk cId="3301758906" sldId="394"/>
            <ac:spMk id="7" creationId="{1582CFC6-BAC7-768A-20DE-531D52BEFFD5}"/>
          </ac:spMkLst>
        </pc:spChg>
        <pc:spChg chg="add mod">
          <ac:chgData name="THU DU" userId="db4d925effa94065" providerId="LiveId" clId="{BBA50A88-48F7-4EFB-9EC5-0DCB253DBDF3}" dt="2023-11-30T12:09:55.573" v="1425"/>
          <ac:spMkLst>
            <pc:docMk/>
            <pc:sldMk cId="3301758906" sldId="394"/>
            <ac:spMk id="8" creationId="{FEC0AA6B-6F9F-9FA6-1413-07613481A1EF}"/>
          </ac:spMkLst>
        </pc:spChg>
        <pc:spChg chg="add mod">
          <ac:chgData name="THU DU" userId="db4d925effa94065" providerId="LiveId" clId="{BBA50A88-48F7-4EFB-9EC5-0DCB253DBDF3}" dt="2023-11-30T12:09:59.345" v="1426" actId="1076"/>
          <ac:spMkLst>
            <pc:docMk/>
            <pc:sldMk cId="3301758906" sldId="394"/>
            <ac:spMk id="9" creationId="{542A708A-BBE0-822F-1D90-172CEA827E6B}"/>
          </ac:spMkLst>
        </pc:spChg>
        <pc:spChg chg="add mod">
          <ac:chgData name="THU DU" userId="db4d925effa94065" providerId="LiveId" clId="{BBA50A88-48F7-4EFB-9EC5-0DCB253DBDF3}" dt="2023-11-30T12:10:02.091" v="1427" actId="1076"/>
          <ac:spMkLst>
            <pc:docMk/>
            <pc:sldMk cId="3301758906" sldId="394"/>
            <ac:spMk id="10" creationId="{A46E3B54-638A-B134-7998-C5F02E5B6198}"/>
          </ac:spMkLst>
        </pc:spChg>
        <pc:spChg chg="mod">
          <ac:chgData name="THU DU" userId="db4d925effa94065" providerId="LiveId" clId="{BBA50A88-48F7-4EFB-9EC5-0DCB253DBDF3}" dt="2023-11-30T12:05:12.849" v="1355" actId="20577"/>
          <ac:spMkLst>
            <pc:docMk/>
            <pc:sldMk cId="3301758906" sldId="394"/>
            <ac:spMk id="11" creationId="{00000000-0000-0000-0000-000000000000}"/>
          </ac:spMkLst>
        </pc:spChg>
        <pc:spChg chg="mod">
          <ac:chgData name="THU DU" userId="db4d925effa94065" providerId="LiveId" clId="{BBA50A88-48F7-4EFB-9EC5-0DCB253DBDF3}" dt="2023-11-30T12:05:30.020" v="1360" actId="20577"/>
          <ac:spMkLst>
            <pc:docMk/>
            <pc:sldMk cId="3301758906" sldId="394"/>
            <ac:spMk id="12" creationId="{00000000-0000-0000-0000-000000000000}"/>
          </ac:spMkLst>
        </pc:spChg>
        <pc:spChg chg="del">
          <ac:chgData name="THU DU" userId="db4d925effa94065" providerId="LiveId" clId="{BBA50A88-48F7-4EFB-9EC5-0DCB253DBDF3}" dt="2023-11-30T12:05:32.661" v="1361" actId="478"/>
          <ac:spMkLst>
            <pc:docMk/>
            <pc:sldMk cId="3301758906" sldId="394"/>
            <ac:spMk id="21" creationId="{00000000-0000-0000-0000-000000000000}"/>
          </ac:spMkLst>
        </pc:spChg>
        <pc:picChg chg="add mod">
          <ac:chgData name="THU DU" userId="db4d925effa94065" providerId="LiveId" clId="{BBA50A88-48F7-4EFB-9EC5-0DCB253DBDF3}" dt="2023-11-30T12:14:01.322" v="1508" actId="14100"/>
          <ac:picMkLst>
            <pc:docMk/>
            <pc:sldMk cId="3301758906" sldId="394"/>
            <ac:picMk id="13" creationId="{8AD18EAD-B3E3-5B6A-3B53-A65A4BF698CA}"/>
          </ac:picMkLst>
        </pc:picChg>
      </pc:sldChg>
      <pc:sldChg chg="del">
        <pc:chgData name="THU DU" userId="db4d925effa94065" providerId="LiveId" clId="{BBA50A88-48F7-4EFB-9EC5-0DCB253DBDF3}" dt="2023-11-30T12:14:38.287" v="1509" actId="47"/>
        <pc:sldMkLst>
          <pc:docMk/>
          <pc:sldMk cId="2603866483" sldId="396"/>
        </pc:sldMkLst>
      </pc:sldChg>
      <pc:sldChg chg="addSp delSp modSp mod modAnim modNotesTx">
        <pc:chgData name="THU DU" userId="db4d925effa94065" providerId="LiveId" clId="{BBA50A88-48F7-4EFB-9EC5-0DCB253DBDF3}" dt="2023-11-30T12:22:00.142" v="1602"/>
        <pc:sldMkLst>
          <pc:docMk/>
          <pc:sldMk cId="788396501" sldId="397"/>
        </pc:sldMkLst>
        <pc:spChg chg="del">
          <ac:chgData name="THU DU" userId="db4d925effa94065" providerId="LiveId" clId="{BBA50A88-48F7-4EFB-9EC5-0DCB253DBDF3}" dt="2023-11-30T12:15:12.484" v="1524" actId="478"/>
          <ac:spMkLst>
            <pc:docMk/>
            <pc:sldMk cId="788396501" sldId="397"/>
            <ac:spMk id="7" creationId="{982D8210-261F-9045-2B54-8E7E3569665D}"/>
          </ac:spMkLst>
        </pc:spChg>
        <pc:spChg chg="mod">
          <ac:chgData name="THU DU" userId="db4d925effa94065" providerId="LiveId" clId="{BBA50A88-48F7-4EFB-9EC5-0DCB253DBDF3}" dt="2023-11-30T12:14:49.884" v="1518" actId="20577"/>
          <ac:spMkLst>
            <pc:docMk/>
            <pc:sldMk cId="788396501" sldId="397"/>
            <ac:spMk id="11" creationId="{00000000-0000-0000-0000-000000000000}"/>
          </ac:spMkLst>
        </pc:spChg>
        <pc:spChg chg="mod">
          <ac:chgData name="THU DU" userId="db4d925effa94065" providerId="LiveId" clId="{BBA50A88-48F7-4EFB-9EC5-0DCB253DBDF3}" dt="2023-11-30T12:15:08.175" v="1523" actId="20577"/>
          <ac:spMkLst>
            <pc:docMk/>
            <pc:sldMk cId="788396501" sldId="397"/>
            <ac:spMk id="12" creationId="{00000000-0000-0000-0000-000000000000}"/>
          </ac:spMkLst>
        </pc:spChg>
        <pc:spChg chg="mod">
          <ac:chgData name="THU DU" userId="db4d925effa94065" providerId="LiveId" clId="{BBA50A88-48F7-4EFB-9EC5-0DCB253DBDF3}" dt="2023-11-30T12:14:57.182" v="1520" actId="20577"/>
          <ac:spMkLst>
            <pc:docMk/>
            <pc:sldMk cId="788396501" sldId="397"/>
            <ac:spMk id="17" creationId="{00000000-0000-0000-0000-000000000000}"/>
          </ac:spMkLst>
        </pc:spChg>
        <pc:graphicFrameChg chg="add mod modGraphic">
          <ac:chgData name="THU DU" userId="db4d925effa94065" providerId="LiveId" clId="{BBA50A88-48F7-4EFB-9EC5-0DCB253DBDF3}" dt="2023-11-30T12:20:20.638" v="1589" actId="14734"/>
          <ac:graphicFrameMkLst>
            <pc:docMk/>
            <pc:sldMk cId="788396501" sldId="397"/>
            <ac:graphicFrameMk id="2" creationId="{D2687CA9-A5EE-51D3-AC26-3A3C7F6AE108}"/>
          </ac:graphicFrameMkLst>
        </pc:graphicFrameChg>
        <pc:cxnChg chg="add mod">
          <ac:chgData name="THU DU" userId="db4d925effa94065" providerId="LiveId" clId="{BBA50A88-48F7-4EFB-9EC5-0DCB253DBDF3}" dt="2023-11-30T12:20:53.936" v="1592" actId="1582"/>
          <ac:cxnSpMkLst>
            <pc:docMk/>
            <pc:sldMk cId="788396501" sldId="397"/>
            <ac:cxnSpMk id="4" creationId="{5C597EBA-95F7-D041-6CE7-DC52F3113992}"/>
          </ac:cxnSpMkLst>
        </pc:cxnChg>
        <pc:cxnChg chg="add mod">
          <ac:chgData name="THU DU" userId="db4d925effa94065" providerId="LiveId" clId="{BBA50A88-48F7-4EFB-9EC5-0DCB253DBDF3}" dt="2023-11-30T12:21:27.824" v="1596" actId="1076"/>
          <ac:cxnSpMkLst>
            <pc:docMk/>
            <pc:sldMk cId="788396501" sldId="397"/>
            <ac:cxnSpMk id="6" creationId="{95C7372B-97AD-2134-E573-106361AF7750}"/>
          </ac:cxnSpMkLst>
        </pc:cxnChg>
        <pc:cxnChg chg="add mod">
          <ac:chgData name="THU DU" userId="db4d925effa94065" providerId="LiveId" clId="{BBA50A88-48F7-4EFB-9EC5-0DCB253DBDF3}" dt="2023-11-30T12:21:47.395" v="1599" actId="1582"/>
          <ac:cxnSpMkLst>
            <pc:docMk/>
            <pc:sldMk cId="788396501" sldId="397"/>
            <ac:cxnSpMk id="9" creationId="{C8DA2D91-40AE-4FA8-C4D0-DE9C5D3DB14C}"/>
          </ac:cxnSpMkLst>
        </pc:cxnChg>
      </pc:sldChg>
      <pc:sldChg chg="addSp delSp modSp add mod">
        <pc:chgData name="THU DU" userId="db4d925effa94065" providerId="LiveId" clId="{BBA50A88-48F7-4EFB-9EC5-0DCB253DBDF3}" dt="2023-11-30T11:36:30.423" v="646" actId="1076"/>
        <pc:sldMkLst>
          <pc:docMk/>
          <pc:sldMk cId="1366035140" sldId="398"/>
        </pc:sldMkLst>
        <pc:spChg chg="mod">
          <ac:chgData name="THU DU" userId="db4d925effa94065" providerId="LiveId" clId="{BBA50A88-48F7-4EFB-9EC5-0DCB253DBDF3}" dt="2023-11-30T05:21:02.917" v="290" actId="1076"/>
          <ac:spMkLst>
            <pc:docMk/>
            <pc:sldMk cId="1366035140" sldId="398"/>
            <ac:spMk id="49" creationId="{24BEB026-8CEB-ECFA-80D7-5425AE7323A5}"/>
          </ac:spMkLst>
        </pc:spChg>
        <pc:spChg chg="mod">
          <ac:chgData name="THU DU" userId="db4d925effa94065" providerId="LiveId" clId="{BBA50A88-48F7-4EFB-9EC5-0DCB253DBDF3}" dt="2023-11-30T05:35:55.027" v="424" actId="207"/>
          <ac:spMkLst>
            <pc:docMk/>
            <pc:sldMk cId="1366035140" sldId="398"/>
            <ac:spMk id="50" creationId="{FCC72F98-C0AA-6A6E-F297-7D4F62BA1664}"/>
          </ac:spMkLst>
        </pc:spChg>
        <pc:picChg chg="add mod modCrop">
          <ac:chgData name="THU DU" userId="db4d925effa94065" providerId="LiveId" clId="{BBA50A88-48F7-4EFB-9EC5-0DCB253DBDF3}" dt="2023-11-30T11:36:30.423" v="646" actId="1076"/>
          <ac:picMkLst>
            <pc:docMk/>
            <pc:sldMk cId="1366035140" sldId="398"/>
            <ac:picMk id="4" creationId="{7D8E3E86-F6EC-DE62-7382-9C61AA68A254}"/>
          </ac:picMkLst>
        </pc:picChg>
        <pc:picChg chg="del">
          <ac:chgData name="THU DU" userId="db4d925effa94065" providerId="LiveId" clId="{BBA50A88-48F7-4EFB-9EC5-0DCB253DBDF3}" dt="2023-11-30T05:20:53.056" v="287" actId="478"/>
          <ac:picMkLst>
            <pc:docMk/>
            <pc:sldMk cId="1366035140" sldId="398"/>
            <ac:picMk id="5" creationId="{72D4DFAF-41FE-566C-1DE5-05F753D82DC4}"/>
          </ac:picMkLst>
        </pc:picChg>
      </pc:sldChg>
      <pc:sldChg chg="addSp delSp modSp add mod">
        <pc:chgData name="THU DU" userId="db4d925effa94065" providerId="LiveId" clId="{BBA50A88-48F7-4EFB-9EC5-0DCB253DBDF3}" dt="2023-11-30T05:35:45.502" v="423" actId="207"/>
        <pc:sldMkLst>
          <pc:docMk/>
          <pc:sldMk cId="1688156199" sldId="399"/>
        </pc:sldMkLst>
        <pc:spChg chg="mod">
          <ac:chgData name="THU DU" userId="db4d925effa94065" providerId="LiveId" clId="{BBA50A88-48F7-4EFB-9EC5-0DCB253DBDF3}" dt="2023-11-30T05:24:57.372" v="320" actId="1076"/>
          <ac:spMkLst>
            <pc:docMk/>
            <pc:sldMk cId="1688156199" sldId="399"/>
            <ac:spMk id="49" creationId="{24BEB026-8CEB-ECFA-80D7-5425AE7323A5}"/>
          </ac:spMkLst>
        </pc:spChg>
        <pc:spChg chg="mod">
          <ac:chgData name="THU DU" userId="db4d925effa94065" providerId="LiveId" clId="{BBA50A88-48F7-4EFB-9EC5-0DCB253DBDF3}" dt="2023-11-30T05:35:45.502" v="423" actId="207"/>
          <ac:spMkLst>
            <pc:docMk/>
            <pc:sldMk cId="1688156199" sldId="399"/>
            <ac:spMk id="50" creationId="{FCC72F98-C0AA-6A6E-F297-7D4F62BA1664}"/>
          </ac:spMkLst>
        </pc:spChg>
        <pc:picChg chg="add mod">
          <ac:chgData name="THU DU" userId="db4d925effa94065" providerId="LiveId" clId="{BBA50A88-48F7-4EFB-9EC5-0DCB253DBDF3}" dt="2023-11-30T05:26:18.297" v="329" actId="1076"/>
          <ac:picMkLst>
            <pc:docMk/>
            <pc:sldMk cId="1688156199" sldId="399"/>
            <ac:picMk id="4" creationId="{032B6BFE-84B8-E44E-4817-3CAA8CE8724B}"/>
          </ac:picMkLst>
        </pc:picChg>
        <pc:picChg chg="del">
          <ac:chgData name="THU DU" userId="db4d925effa94065" providerId="LiveId" clId="{BBA50A88-48F7-4EFB-9EC5-0DCB253DBDF3}" dt="2023-11-30T05:24:53.126" v="319" actId="478"/>
          <ac:picMkLst>
            <pc:docMk/>
            <pc:sldMk cId="1688156199" sldId="399"/>
            <ac:picMk id="5" creationId="{72D4DFAF-41FE-566C-1DE5-05F753D82DC4}"/>
          </ac:picMkLst>
        </pc:picChg>
      </pc:sldChg>
      <pc:sldChg chg="addSp delSp modSp add mod modAnim">
        <pc:chgData name="THU DU" userId="db4d925effa94065" providerId="LiveId" clId="{BBA50A88-48F7-4EFB-9EC5-0DCB253DBDF3}" dt="2023-11-30T05:35:42.335" v="422" actId="207"/>
        <pc:sldMkLst>
          <pc:docMk/>
          <pc:sldMk cId="2702162643" sldId="400"/>
        </pc:sldMkLst>
        <pc:spChg chg="add mod">
          <ac:chgData name="THU DU" userId="db4d925effa94065" providerId="LiveId" clId="{BBA50A88-48F7-4EFB-9EC5-0DCB253DBDF3}" dt="2023-11-30T05:31:22.796" v="359" actId="1582"/>
          <ac:spMkLst>
            <pc:docMk/>
            <pc:sldMk cId="2702162643" sldId="400"/>
            <ac:spMk id="6" creationId="{DB741835-ABA7-F9ED-CC9A-5D5A72E0DF62}"/>
          </ac:spMkLst>
        </pc:spChg>
        <pc:spChg chg="mod">
          <ac:chgData name="THU DU" userId="db4d925effa94065" providerId="LiveId" clId="{BBA50A88-48F7-4EFB-9EC5-0DCB253DBDF3}" dt="2023-11-30T05:29:15.262" v="351" actId="1076"/>
          <ac:spMkLst>
            <pc:docMk/>
            <pc:sldMk cId="2702162643" sldId="400"/>
            <ac:spMk id="49" creationId="{24BEB026-8CEB-ECFA-80D7-5425AE7323A5}"/>
          </ac:spMkLst>
        </pc:spChg>
        <pc:spChg chg="mod">
          <ac:chgData name="THU DU" userId="db4d925effa94065" providerId="LiveId" clId="{BBA50A88-48F7-4EFB-9EC5-0DCB253DBDF3}" dt="2023-11-30T05:35:42.335" v="422" actId="207"/>
          <ac:spMkLst>
            <pc:docMk/>
            <pc:sldMk cId="2702162643" sldId="400"/>
            <ac:spMk id="50" creationId="{FCC72F98-C0AA-6A6E-F297-7D4F62BA1664}"/>
          </ac:spMkLst>
        </pc:spChg>
        <pc:picChg chg="add mod">
          <ac:chgData name="THU DU" userId="db4d925effa94065" providerId="LiveId" clId="{BBA50A88-48F7-4EFB-9EC5-0DCB253DBDF3}" dt="2023-11-30T05:29:06.135" v="350" actId="14100"/>
          <ac:picMkLst>
            <pc:docMk/>
            <pc:sldMk cId="2702162643" sldId="400"/>
            <ac:picMk id="4" creationId="{9A0FDDEC-787B-930A-D0E7-5B93E213301A}"/>
          </ac:picMkLst>
        </pc:picChg>
        <pc:picChg chg="del">
          <ac:chgData name="THU DU" userId="db4d925effa94065" providerId="LiveId" clId="{BBA50A88-48F7-4EFB-9EC5-0DCB253DBDF3}" dt="2023-11-30T05:26:48.395" v="340" actId="478"/>
          <ac:picMkLst>
            <pc:docMk/>
            <pc:sldMk cId="2702162643" sldId="400"/>
            <ac:picMk id="5" creationId="{72D4DFAF-41FE-566C-1DE5-05F753D82DC4}"/>
          </ac:picMkLst>
        </pc:picChg>
      </pc:sldChg>
      <pc:sldChg chg="addSp delSp modSp add mod">
        <pc:chgData name="THU DU" userId="db4d925effa94065" providerId="LiveId" clId="{BBA50A88-48F7-4EFB-9EC5-0DCB253DBDF3}" dt="2023-11-30T05:38:09.396" v="443" actId="1076"/>
        <pc:sldMkLst>
          <pc:docMk/>
          <pc:sldMk cId="124537389" sldId="401"/>
        </pc:sldMkLst>
        <pc:spChg chg="mod">
          <ac:chgData name="THU DU" userId="db4d925effa94065" providerId="LiveId" clId="{BBA50A88-48F7-4EFB-9EC5-0DCB253DBDF3}" dt="2023-11-30T05:35:12.898" v="406" actId="1076"/>
          <ac:spMkLst>
            <pc:docMk/>
            <pc:sldMk cId="124537389" sldId="401"/>
            <ac:spMk id="49" creationId="{24BEB026-8CEB-ECFA-80D7-5425AE7323A5}"/>
          </ac:spMkLst>
        </pc:spChg>
        <pc:spChg chg="mod">
          <ac:chgData name="THU DU" userId="db4d925effa94065" providerId="LiveId" clId="{BBA50A88-48F7-4EFB-9EC5-0DCB253DBDF3}" dt="2023-11-30T05:35:28.987" v="419" actId="207"/>
          <ac:spMkLst>
            <pc:docMk/>
            <pc:sldMk cId="124537389" sldId="401"/>
            <ac:spMk id="50" creationId="{FCC72F98-C0AA-6A6E-F297-7D4F62BA1664}"/>
          </ac:spMkLst>
        </pc:spChg>
        <pc:picChg chg="add del mod">
          <ac:chgData name="THU DU" userId="db4d925effa94065" providerId="LiveId" clId="{BBA50A88-48F7-4EFB-9EC5-0DCB253DBDF3}" dt="2023-11-30T05:37:41.574" v="433" actId="478"/>
          <ac:picMkLst>
            <pc:docMk/>
            <pc:sldMk cId="124537389" sldId="401"/>
            <ac:picMk id="4" creationId="{1B4B54B0-5BB3-3090-D508-B99E365E683F}"/>
          </ac:picMkLst>
        </pc:picChg>
        <pc:picChg chg="del">
          <ac:chgData name="THU DU" userId="db4d925effa94065" providerId="LiveId" clId="{BBA50A88-48F7-4EFB-9EC5-0DCB253DBDF3}" dt="2023-11-30T05:36:07.693" v="426" actId="478"/>
          <ac:picMkLst>
            <pc:docMk/>
            <pc:sldMk cId="124537389" sldId="401"/>
            <ac:picMk id="5" creationId="{72D4DFAF-41FE-566C-1DE5-05F753D82DC4}"/>
          </ac:picMkLst>
        </pc:picChg>
        <pc:picChg chg="add del mod">
          <ac:chgData name="THU DU" userId="db4d925effa94065" providerId="LiveId" clId="{BBA50A88-48F7-4EFB-9EC5-0DCB253DBDF3}" dt="2023-11-30T05:37:41.574" v="433" actId="478"/>
          <ac:picMkLst>
            <pc:docMk/>
            <pc:sldMk cId="124537389" sldId="401"/>
            <ac:picMk id="7" creationId="{8873244A-A87A-EF47-F874-8967BBD588C9}"/>
          </ac:picMkLst>
        </pc:picChg>
        <pc:picChg chg="add mod">
          <ac:chgData name="THU DU" userId="db4d925effa94065" providerId="LiveId" clId="{BBA50A88-48F7-4EFB-9EC5-0DCB253DBDF3}" dt="2023-11-30T05:38:09.396" v="443" actId="1076"/>
          <ac:picMkLst>
            <pc:docMk/>
            <pc:sldMk cId="124537389" sldId="401"/>
            <ac:picMk id="9" creationId="{E89E3AE6-A97A-DD81-EE90-8D084A9AF9DC}"/>
          </ac:picMkLst>
        </pc:picChg>
        <pc:picChg chg="add mod">
          <ac:chgData name="THU DU" userId="db4d925effa94065" providerId="LiveId" clId="{BBA50A88-48F7-4EFB-9EC5-0DCB253DBDF3}" dt="2023-11-30T05:38:09.396" v="443" actId="1076"/>
          <ac:picMkLst>
            <pc:docMk/>
            <pc:sldMk cId="124537389" sldId="401"/>
            <ac:picMk id="11" creationId="{DBE89C79-82EB-7E88-B13B-821EA6C444FE}"/>
          </ac:picMkLst>
        </pc:picChg>
      </pc:sldChg>
      <pc:sldChg chg="addSp delSp modSp add mod ord">
        <pc:chgData name="THU DU" userId="db4d925effa94065" providerId="LiveId" clId="{BBA50A88-48F7-4EFB-9EC5-0DCB253DBDF3}" dt="2023-11-30T05:35:37.683" v="421" actId="207"/>
        <pc:sldMkLst>
          <pc:docMk/>
          <pc:sldMk cId="2120374045" sldId="402"/>
        </pc:sldMkLst>
        <pc:spChg chg="add del mod">
          <ac:chgData name="THU DU" userId="db4d925effa94065" providerId="LiveId" clId="{BBA50A88-48F7-4EFB-9EC5-0DCB253DBDF3}" dt="2023-11-30T05:33:42.585" v="386" actId="478"/>
          <ac:spMkLst>
            <pc:docMk/>
            <pc:sldMk cId="2120374045" sldId="402"/>
            <ac:spMk id="6" creationId="{580E0B4E-07D0-F34B-80EC-2EE7C257A3B4}"/>
          </ac:spMkLst>
        </pc:spChg>
        <pc:spChg chg="add mod">
          <ac:chgData name="THU DU" userId="db4d925effa94065" providerId="LiveId" clId="{BBA50A88-48F7-4EFB-9EC5-0DCB253DBDF3}" dt="2023-11-30T05:34:23.303" v="396" actId="208"/>
          <ac:spMkLst>
            <pc:docMk/>
            <pc:sldMk cId="2120374045" sldId="402"/>
            <ac:spMk id="7" creationId="{39092CF9-A7A1-27CE-AFFF-A87E6123E655}"/>
          </ac:spMkLst>
        </pc:spChg>
        <pc:spChg chg="mod">
          <ac:chgData name="THU DU" userId="db4d925effa94065" providerId="LiveId" clId="{BBA50A88-48F7-4EFB-9EC5-0DCB253DBDF3}" dt="2023-11-30T05:32:22.308" v="366" actId="1076"/>
          <ac:spMkLst>
            <pc:docMk/>
            <pc:sldMk cId="2120374045" sldId="402"/>
            <ac:spMk id="49" creationId="{24BEB026-8CEB-ECFA-80D7-5425AE7323A5}"/>
          </ac:spMkLst>
        </pc:spChg>
        <pc:spChg chg="mod">
          <ac:chgData name="THU DU" userId="db4d925effa94065" providerId="LiveId" clId="{BBA50A88-48F7-4EFB-9EC5-0DCB253DBDF3}" dt="2023-11-30T05:35:37.683" v="421" actId="207"/>
          <ac:spMkLst>
            <pc:docMk/>
            <pc:sldMk cId="2120374045" sldId="402"/>
            <ac:spMk id="50" creationId="{FCC72F98-C0AA-6A6E-F297-7D4F62BA1664}"/>
          </ac:spMkLst>
        </pc:spChg>
        <pc:picChg chg="add del mod">
          <ac:chgData name="THU DU" userId="db4d925effa94065" providerId="LiveId" clId="{BBA50A88-48F7-4EFB-9EC5-0DCB253DBDF3}" dt="2023-11-30T05:33:50.803" v="390" actId="1076"/>
          <ac:picMkLst>
            <pc:docMk/>
            <pc:sldMk cId="2120374045" sldId="402"/>
            <ac:picMk id="4" creationId="{986374A9-2AF6-9A2C-BC0A-80E2A08C4F71}"/>
          </ac:picMkLst>
        </pc:picChg>
        <pc:picChg chg="del">
          <ac:chgData name="THU DU" userId="db4d925effa94065" providerId="LiveId" clId="{BBA50A88-48F7-4EFB-9EC5-0DCB253DBDF3}" dt="2023-11-30T05:32:27.401" v="375" actId="478"/>
          <ac:picMkLst>
            <pc:docMk/>
            <pc:sldMk cId="2120374045" sldId="402"/>
            <ac:picMk id="5" creationId="{72D4DFAF-41FE-566C-1DE5-05F753D82DC4}"/>
          </ac:picMkLst>
        </pc:picChg>
      </pc:sldChg>
      <pc:sldChg chg="modSp add mod modAnim">
        <pc:chgData name="THU DU" userId="db4d925effa94065" providerId="LiveId" clId="{BBA50A88-48F7-4EFB-9EC5-0DCB253DBDF3}" dt="2023-11-30T12:12:27.458" v="1482"/>
        <pc:sldMkLst>
          <pc:docMk/>
          <pc:sldMk cId="387695249" sldId="403"/>
        </pc:sldMkLst>
        <pc:spChg chg="mod">
          <ac:chgData name="THU DU" userId="db4d925effa94065" providerId="LiveId" clId="{BBA50A88-48F7-4EFB-9EC5-0DCB253DBDF3}" dt="2023-11-30T12:12:27.458" v="1482"/>
          <ac:spMkLst>
            <pc:docMk/>
            <pc:sldMk cId="387695249" sldId="403"/>
            <ac:spMk id="8" creationId="{FEC0AA6B-6F9F-9FA6-1413-07613481A1EF}"/>
          </ac:spMkLst>
        </pc:spChg>
        <pc:spChg chg="mod">
          <ac:chgData name="THU DU" userId="db4d925effa94065" providerId="LiveId" clId="{BBA50A88-48F7-4EFB-9EC5-0DCB253DBDF3}" dt="2023-11-30T12:11:20.524" v="1442" actId="1076"/>
          <ac:spMkLst>
            <pc:docMk/>
            <pc:sldMk cId="387695249" sldId="403"/>
            <ac:spMk id="9" creationId="{542A708A-BBE0-822F-1D90-172CEA827E6B}"/>
          </ac:spMkLst>
        </pc:spChg>
      </pc:sldChg>
      <pc:sldChg chg="delSp modSp add mod delAnim modAnim">
        <pc:chgData name="THU DU" userId="db4d925effa94065" providerId="LiveId" clId="{BBA50A88-48F7-4EFB-9EC5-0DCB253DBDF3}" dt="2023-11-30T12:13:20.653" v="1501" actId="1076"/>
        <pc:sldMkLst>
          <pc:docMk/>
          <pc:sldMk cId="2236581850" sldId="404"/>
        </pc:sldMkLst>
        <pc:spChg chg="mod">
          <ac:chgData name="THU DU" userId="db4d925effa94065" providerId="LiveId" clId="{BBA50A88-48F7-4EFB-9EC5-0DCB253DBDF3}" dt="2023-11-30T12:13:11.943" v="1500"/>
          <ac:spMkLst>
            <pc:docMk/>
            <pc:sldMk cId="2236581850" sldId="404"/>
            <ac:spMk id="8" creationId="{FEC0AA6B-6F9F-9FA6-1413-07613481A1EF}"/>
          </ac:spMkLst>
        </pc:spChg>
        <pc:spChg chg="mod">
          <ac:chgData name="THU DU" userId="db4d925effa94065" providerId="LiveId" clId="{BBA50A88-48F7-4EFB-9EC5-0DCB253DBDF3}" dt="2023-11-30T12:13:20.653" v="1501" actId="1076"/>
          <ac:spMkLst>
            <pc:docMk/>
            <pc:sldMk cId="2236581850" sldId="404"/>
            <ac:spMk id="9" creationId="{542A708A-BBE0-822F-1D90-172CEA827E6B}"/>
          </ac:spMkLst>
        </pc:spChg>
        <pc:spChg chg="del">
          <ac:chgData name="THU DU" userId="db4d925effa94065" providerId="LiveId" clId="{BBA50A88-48F7-4EFB-9EC5-0DCB253DBDF3}" dt="2023-11-30T12:12:41.349" v="1486" actId="478"/>
          <ac:spMkLst>
            <pc:docMk/>
            <pc:sldMk cId="2236581850" sldId="404"/>
            <ac:spMk id="10" creationId="{A46E3B54-638A-B134-7998-C5F02E5B6198}"/>
          </ac:spMkLst>
        </pc:spChg>
      </pc:sldChg>
      <pc:sldChg chg="addSp delSp modSp add mod delAnim">
        <pc:chgData name="THU DU" userId="db4d925effa94065" providerId="LiveId" clId="{BBA50A88-48F7-4EFB-9EC5-0DCB253DBDF3}" dt="2023-11-30T12:24:53.436" v="1632" actId="478"/>
        <pc:sldMkLst>
          <pc:docMk/>
          <pc:sldMk cId="3112299437" sldId="405"/>
        </pc:sldMkLst>
        <pc:spChg chg="mod">
          <ac:chgData name="THU DU" userId="db4d925effa94065" providerId="LiveId" clId="{BBA50A88-48F7-4EFB-9EC5-0DCB253DBDF3}" dt="2023-11-30T12:23:18.794" v="1612" actId="20577"/>
          <ac:spMkLst>
            <pc:docMk/>
            <pc:sldMk cId="3112299437" sldId="405"/>
            <ac:spMk id="12" creationId="{00000000-0000-0000-0000-000000000000}"/>
          </ac:spMkLst>
        </pc:spChg>
        <pc:spChg chg="mod">
          <ac:chgData name="THU DU" userId="db4d925effa94065" providerId="LiveId" clId="{BBA50A88-48F7-4EFB-9EC5-0DCB253DBDF3}" dt="2023-11-30T12:23:02.295" v="1609" actId="20577"/>
          <ac:spMkLst>
            <pc:docMk/>
            <pc:sldMk cId="3112299437" sldId="405"/>
            <ac:spMk id="17" creationId="{00000000-0000-0000-0000-000000000000}"/>
          </ac:spMkLst>
        </pc:spChg>
        <pc:graphicFrameChg chg="del mod modGraphic">
          <ac:chgData name="THU DU" userId="db4d925effa94065" providerId="LiveId" clId="{BBA50A88-48F7-4EFB-9EC5-0DCB253DBDF3}" dt="2023-11-30T12:23:38.601" v="1615" actId="478"/>
          <ac:graphicFrameMkLst>
            <pc:docMk/>
            <pc:sldMk cId="3112299437" sldId="405"/>
            <ac:graphicFrameMk id="2" creationId="{D2687CA9-A5EE-51D3-AC26-3A3C7F6AE108}"/>
          </ac:graphicFrameMkLst>
        </pc:graphicFrameChg>
        <pc:picChg chg="add mod">
          <ac:chgData name="THU DU" userId="db4d925effa94065" providerId="LiveId" clId="{BBA50A88-48F7-4EFB-9EC5-0DCB253DBDF3}" dt="2023-11-30T12:24:11.620" v="1630"/>
          <ac:picMkLst>
            <pc:docMk/>
            <pc:sldMk cId="3112299437" sldId="405"/>
            <ac:picMk id="5" creationId="{3FF1E2A1-BFB0-8912-246F-5A1A8CD6B65A}"/>
          </ac:picMkLst>
        </pc:picChg>
        <pc:picChg chg="add del">
          <ac:chgData name="THU DU" userId="db4d925effa94065" providerId="LiveId" clId="{BBA50A88-48F7-4EFB-9EC5-0DCB253DBDF3}" dt="2023-11-30T12:24:53.436" v="1632" actId="478"/>
          <ac:picMkLst>
            <pc:docMk/>
            <pc:sldMk cId="3112299437" sldId="405"/>
            <ac:picMk id="8" creationId="{FEC159DF-4816-FA66-B333-2D59DC7FA1B6}"/>
          </ac:picMkLst>
        </pc:picChg>
        <pc:cxnChg chg="del">
          <ac:chgData name="THU DU" userId="db4d925effa94065" providerId="LiveId" clId="{BBA50A88-48F7-4EFB-9EC5-0DCB253DBDF3}" dt="2023-11-30T12:23:40.610" v="1616" actId="478"/>
          <ac:cxnSpMkLst>
            <pc:docMk/>
            <pc:sldMk cId="3112299437" sldId="405"/>
            <ac:cxnSpMk id="4" creationId="{5C597EBA-95F7-D041-6CE7-DC52F3113992}"/>
          </ac:cxnSpMkLst>
        </pc:cxnChg>
        <pc:cxnChg chg="del">
          <ac:chgData name="THU DU" userId="db4d925effa94065" providerId="LiveId" clId="{BBA50A88-48F7-4EFB-9EC5-0DCB253DBDF3}" dt="2023-11-30T12:23:41.273" v="1617" actId="478"/>
          <ac:cxnSpMkLst>
            <pc:docMk/>
            <pc:sldMk cId="3112299437" sldId="405"/>
            <ac:cxnSpMk id="6" creationId="{95C7372B-97AD-2134-E573-106361AF7750}"/>
          </ac:cxnSpMkLst>
        </pc:cxnChg>
        <pc:cxnChg chg="del">
          <ac:chgData name="THU DU" userId="db4d925effa94065" providerId="LiveId" clId="{BBA50A88-48F7-4EFB-9EC5-0DCB253DBDF3}" dt="2023-11-30T12:23:41.793" v="1618" actId="478"/>
          <ac:cxnSpMkLst>
            <pc:docMk/>
            <pc:sldMk cId="3112299437" sldId="405"/>
            <ac:cxnSpMk id="9" creationId="{C8DA2D91-40AE-4FA8-C4D0-DE9C5D3DB14C}"/>
          </ac:cxnSpMkLst>
        </pc:cxnChg>
      </pc:sldChg>
      <pc:sldChg chg="addSp delSp modSp add mod">
        <pc:chgData name="THU DU" userId="db4d925effa94065" providerId="LiveId" clId="{BBA50A88-48F7-4EFB-9EC5-0DCB253DBDF3}" dt="2023-11-30T12:26:18.623" v="1708" actId="20577"/>
        <pc:sldMkLst>
          <pc:docMk/>
          <pc:sldMk cId="290102326" sldId="406"/>
        </pc:sldMkLst>
        <pc:spChg chg="add mod">
          <ac:chgData name="THU DU" userId="db4d925effa94065" providerId="LiveId" clId="{BBA50A88-48F7-4EFB-9EC5-0DCB253DBDF3}" dt="2023-11-30T12:25:33.584" v="1646" actId="1076"/>
          <ac:spMkLst>
            <pc:docMk/>
            <pc:sldMk cId="290102326" sldId="406"/>
            <ac:spMk id="2" creationId="{06CDA745-49DF-91A2-457A-6DE453B9359B}"/>
          </ac:spMkLst>
        </pc:spChg>
        <pc:spChg chg="add mod">
          <ac:chgData name="THU DU" userId="db4d925effa94065" providerId="LiveId" clId="{BBA50A88-48F7-4EFB-9EC5-0DCB253DBDF3}" dt="2023-11-30T12:26:18.623" v="1708" actId="20577"/>
          <ac:spMkLst>
            <pc:docMk/>
            <pc:sldMk cId="290102326" sldId="406"/>
            <ac:spMk id="3" creationId="{89698D27-1346-9E5A-8392-F8C700F4B1BD}"/>
          </ac:spMkLst>
        </pc:spChg>
        <pc:spChg chg="mod">
          <ac:chgData name="THU DU" userId="db4d925effa94065" providerId="LiveId" clId="{BBA50A88-48F7-4EFB-9EC5-0DCB253DBDF3}" dt="2023-11-30T12:25:02.281" v="1635" actId="20577"/>
          <ac:spMkLst>
            <pc:docMk/>
            <pc:sldMk cId="290102326" sldId="406"/>
            <ac:spMk id="12" creationId="{00000000-0000-0000-0000-000000000000}"/>
          </ac:spMkLst>
        </pc:spChg>
        <pc:picChg chg="del">
          <ac:chgData name="THU DU" userId="db4d925effa94065" providerId="LiveId" clId="{BBA50A88-48F7-4EFB-9EC5-0DCB253DBDF3}" dt="2023-11-30T12:25:01.146" v="1634" actId="478"/>
          <ac:picMkLst>
            <pc:docMk/>
            <pc:sldMk cId="290102326" sldId="406"/>
            <ac:picMk id="5" creationId="{3FF1E2A1-BFB0-8912-246F-5A1A8CD6B6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ictionary.cambridge.org/vi/dictionary/english/study"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dictionary.cambridge.org/vi/dictionary/english/home" TargetMode="External"/><Relationship Id="rId5" Type="http://schemas.openxmlformats.org/officeDocument/2006/relationships/hyperlink" Target="https://dictionary.cambridge.org/vi/dictionary/english/school" TargetMode="External"/><Relationship Id="rId4" Type="http://schemas.openxmlformats.org/officeDocument/2006/relationships/hyperlink" Target="https://dictionary.cambridge.org/vi/dictionary/english/child"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ictionary.cambridge.org/vi/dictionary/english/usua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ictionary.cambridge.org/vi/dictionary/english/fixed"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ictionary.cambridge.org/vi/dictionary/english/offer"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dictionary.cambridge.org/vi/dictionary/english/others" TargetMode="External"/><Relationship Id="rId4" Type="http://schemas.openxmlformats.org/officeDocument/2006/relationships/hyperlink" Target="https://dictionary.cambridge.org/vi/dictionary/english/decisio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ictionary.cambridge.org/vi/dictionary/english/reduc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dictionary.cambridge.org/vi/dictionary/english/amount" TargetMode="External"/><Relationship Id="rId5" Type="http://schemas.openxmlformats.org/officeDocument/2006/relationships/hyperlink" Target="https://dictionary.cambridge.org/vi/dictionary/english/level" TargetMode="External"/><Relationship Id="rId4" Type="http://schemas.openxmlformats.org/officeDocument/2006/relationships/hyperlink" Target="https://dictionary.cambridge.org/vi/dictionary/english/possibl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07634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365873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1713119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871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u="none" strike="noStrike" dirty="0">
                <a:solidFill>
                  <a:srgbClr val="1D2A57"/>
                </a:solidFill>
                <a:effectLst/>
                <a:latin typeface="Arial" panose="020B0604020202020204" pitchFamily="34" charset="0"/>
                <a:hlinkClick r:id="rId3" tooltip="studying"/>
              </a:rPr>
              <a:t>studying</a:t>
            </a:r>
            <a:r>
              <a:rPr lang="en-US" b="1" i="0" dirty="0">
                <a:solidFill>
                  <a:srgbClr val="1D2A57"/>
                </a:solidFill>
                <a:effectLst/>
                <a:latin typeface="Arial" panose="020B0604020202020204" pitchFamily="34" charset="0"/>
              </a:rPr>
              <a:t> done by a </a:t>
            </a:r>
            <a:r>
              <a:rPr lang="en-US" b="1" i="0" u="none" strike="noStrike" dirty="0">
                <a:solidFill>
                  <a:srgbClr val="1D2A57"/>
                </a:solidFill>
                <a:effectLst/>
                <a:latin typeface="Arial" panose="020B0604020202020204" pitchFamily="34" charset="0"/>
                <a:hlinkClick r:id="rId4" tooltip="child"/>
              </a:rPr>
              <a:t>child</a:t>
            </a:r>
            <a:r>
              <a:rPr lang="en-US" b="1" i="0" dirty="0">
                <a:solidFill>
                  <a:srgbClr val="1D2A57"/>
                </a:solidFill>
                <a:effectLst/>
                <a:latin typeface="Arial" panose="020B0604020202020204" pitchFamily="34" charset="0"/>
              </a:rPr>
              <a:t> at </a:t>
            </a:r>
            <a:r>
              <a:rPr lang="en-US" b="1" i="0" u="none" strike="noStrike" dirty="0">
                <a:solidFill>
                  <a:srgbClr val="1D2A57"/>
                </a:solidFill>
                <a:effectLst/>
                <a:latin typeface="Arial" panose="020B0604020202020204" pitchFamily="34" charset="0"/>
                <a:hlinkClick r:id="rId5" tooltip="school"/>
              </a:rPr>
              <a:t>school</a:t>
            </a:r>
            <a:r>
              <a:rPr lang="en-US" b="1" i="0" dirty="0">
                <a:solidFill>
                  <a:srgbClr val="1D2A57"/>
                </a:solidFill>
                <a:effectLst/>
                <a:latin typeface="Arial" panose="020B0604020202020204" pitchFamily="34" charset="0"/>
              </a:rPr>
              <a:t> or at </a:t>
            </a:r>
            <a:r>
              <a:rPr lang="en-US" b="1" i="0" u="none" strike="noStrike" dirty="0">
                <a:solidFill>
                  <a:srgbClr val="1D2A57"/>
                </a:solidFill>
                <a:effectLst/>
                <a:latin typeface="Arial" panose="020B0604020202020204" pitchFamily="34" charset="0"/>
                <a:hlinkClick r:id="rId6" tooltip="home"/>
              </a:rPr>
              <a:t>home</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a </a:t>
            </a:r>
            <a:r>
              <a:rPr lang="en-US" b="1" i="0" u="none" strike="noStrike" dirty="0">
                <a:solidFill>
                  <a:srgbClr val="1D2A57"/>
                </a:solidFill>
                <a:effectLst/>
                <a:latin typeface="Arial" panose="020B0604020202020204" pitchFamily="34" charset="0"/>
                <a:hlinkClick r:id="rId3" tooltip="usual"/>
              </a:rPr>
              <a:t>usual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4" tooltip="fixed"/>
              </a:rPr>
              <a:t>fixed</a:t>
            </a:r>
            <a:r>
              <a:rPr lang="en-US" b="1" i="0" dirty="0">
                <a:solidFill>
                  <a:srgbClr val="1D2A57"/>
                </a:solidFill>
                <a:effectLst/>
                <a:latin typeface="Arial" panose="020B0604020202020204" pitchFamily="34" charset="0"/>
              </a:rPr>
              <a:t> way of doing things:</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29695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give or </a:t>
            </a:r>
            <a:r>
              <a:rPr lang="en-US" b="1" i="0" u="none" strike="noStrike" dirty="0">
                <a:solidFill>
                  <a:srgbClr val="1D2A57"/>
                </a:solidFill>
                <a:effectLst/>
                <a:latin typeface="Arial" panose="020B0604020202020204" pitchFamily="34" charset="0"/>
                <a:hlinkClick r:id="rId3" tooltip="offer"/>
              </a:rPr>
              <a:t>offer</a:t>
            </a:r>
            <a:r>
              <a:rPr lang="en-US" b="1" i="0" dirty="0">
                <a:solidFill>
                  <a:srgbClr val="1D2A57"/>
                </a:solidFill>
                <a:effectLst/>
                <a:latin typeface="Arial" panose="020B0604020202020204" pitchFamily="34" charset="0"/>
              </a:rPr>
              <a:t> something for a </a:t>
            </a:r>
            <a:r>
              <a:rPr lang="en-US" b="1" i="0" u="none" strike="noStrike" dirty="0">
                <a:solidFill>
                  <a:srgbClr val="1D2A57"/>
                </a:solidFill>
                <a:effectLst/>
                <a:latin typeface="Arial" panose="020B0604020202020204" pitchFamily="34" charset="0"/>
                <a:hlinkClick r:id="rId4" tooltip="decision"/>
              </a:rPr>
              <a:t>decision</a:t>
            </a:r>
            <a:r>
              <a:rPr lang="en-US" b="1" i="0" dirty="0">
                <a:solidFill>
                  <a:srgbClr val="1D2A57"/>
                </a:solidFill>
                <a:effectLst/>
                <a:latin typeface="Arial" panose="020B0604020202020204" pitchFamily="34" charset="0"/>
              </a:rPr>
              <a:t> to be made by </a:t>
            </a:r>
            <a:r>
              <a:rPr lang="en-US" b="1" i="0" u="none" strike="noStrike" dirty="0">
                <a:solidFill>
                  <a:srgbClr val="1D2A57"/>
                </a:solidFill>
                <a:effectLst/>
                <a:latin typeface="Arial" panose="020B0604020202020204" pitchFamily="34" charset="0"/>
                <a:hlinkClick r:id="rId5" tooltip="others"/>
              </a:rPr>
              <a:t>others</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42851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a:t>
            </a:r>
            <a:r>
              <a:rPr lang="en-US" b="1" i="0" u="none" strike="noStrike" dirty="0">
                <a:solidFill>
                  <a:srgbClr val="1D2A57"/>
                </a:solidFill>
                <a:effectLst/>
                <a:latin typeface="Arial" panose="020B0604020202020204" pitchFamily="34" charset="0"/>
                <a:hlinkClick r:id="rId3" tooltip="reduce"/>
              </a:rPr>
              <a:t>reduce</a:t>
            </a:r>
            <a:r>
              <a:rPr lang="en-US" b="1" i="0" dirty="0">
                <a:solidFill>
                  <a:srgbClr val="1D2A57"/>
                </a:solidFill>
                <a:effectLst/>
                <a:latin typeface="Arial" panose="020B0604020202020204" pitchFamily="34" charset="0"/>
              </a:rPr>
              <a:t> something to the least </a:t>
            </a:r>
            <a:r>
              <a:rPr lang="en-US" b="1" i="0" u="none" strike="noStrike" dirty="0">
                <a:solidFill>
                  <a:srgbClr val="1D2A57"/>
                </a:solidFill>
                <a:effectLst/>
                <a:latin typeface="Arial" panose="020B0604020202020204" pitchFamily="34" charset="0"/>
                <a:hlinkClick r:id="rId4" tooltip="possible"/>
              </a:rPr>
              <a:t>possible</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5" tooltip="level"/>
              </a:rPr>
              <a:t>level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6" tooltip="amount"/>
              </a:rPr>
              <a:t>amount</a:t>
            </a:r>
            <a:r>
              <a:rPr lang="en-US" b="1" i="0" dirty="0">
                <a:solidFill>
                  <a:srgbClr val="1D2A57"/>
                </a:solidFill>
                <a:effectLst/>
                <a:latin typeface="Arial" panose="020B0604020202020204" pitchFamily="34" charset="0"/>
              </a:rPr>
              <a:t>:</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84608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Trang: B, Phong: A, Tom: C.</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575378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2480034" y="5217200"/>
            <a:ext cx="9711845" cy="1640824"/>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80034" y="5622100"/>
            <a:ext cx="4390316" cy="54547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255" y="5746367"/>
            <a:ext cx="10189845" cy="111145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08675" y="5938861"/>
            <a:ext cx="2185524" cy="919187"/>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883902" y="12174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259667" y="1013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txBox="1">
            <a:spLocks noGrp="1"/>
          </p:cNvSpPr>
          <p:nvPr>
            <p:ph type="ctrTitle"/>
          </p:nvPr>
        </p:nvSpPr>
        <p:spPr>
          <a:xfrm>
            <a:off x="1507700" y="805467"/>
            <a:ext cx="6084400" cy="34580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8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507700" y="4082167"/>
            <a:ext cx="3700000" cy="63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2133"/>
            </a:lvl1pPr>
            <a:lvl2pPr lvl="1">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229374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1047483" y="4641696"/>
            <a:ext cx="5745556" cy="2225877"/>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3"/>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a:off x="4465955" y="5119331"/>
            <a:ext cx="4521471" cy="1751656"/>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3"/>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txBox="1">
            <a:spLocks noGrp="1"/>
          </p:cNvSpPr>
          <p:nvPr>
            <p:ph type="title"/>
          </p:nvPr>
        </p:nvSpPr>
        <p:spPr>
          <a:xfrm>
            <a:off x="2267933" y="3227300"/>
            <a:ext cx="7656000" cy="74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5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7" name="Google Shape;47;p3"/>
          <p:cNvSpPr txBox="1">
            <a:spLocks noGrp="1"/>
          </p:cNvSpPr>
          <p:nvPr>
            <p:ph type="subTitle" idx="1"/>
          </p:nvPr>
        </p:nvSpPr>
        <p:spPr>
          <a:xfrm>
            <a:off x="2268067" y="3929976"/>
            <a:ext cx="7656000" cy="6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2133"/>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1069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1" name="Google Shape;61;p4"/>
          <p:cNvGrpSpPr/>
          <p:nvPr/>
        </p:nvGrpSpPr>
        <p:grpSpPr>
          <a:xfrm>
            <a:off x="418089" y="4927092"/>
            <a:ext cx="4465967" cy="1730153"/>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4"/>
          <p:cNvGrpSpPr/>
          <p:nvPr/>
        </p:nvGrpSpPr>
        <p:grpSpPr>
          <a:xfrm>
            <a:off x="3075404" y="5298511"/>
            <a:ext cx="3514707" cy="1361628"/>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4"/>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txBox="1">
            <a:spLocks noGrp="1"/>
          </p:cNvSpPr>
          <p:nvPr>
            <p:ph type="subTitle" idx="1"/>
          </p:nvPr>
        </p:nvSpPr>
        <p:spPr>
          <a:xfrm>
            <a:off x="715800" y="1289703"/>
            <a:ext cx="10760400" cy="450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600"/>
            </a:lvl1pPr>
            <a:lvl2pPr lvl="1" rtl="0">
              <a:spcBef>
                <a:spcPts val="2133"/>
              </a:spcBef>
              <a:spcAft>
                <a:spcPts val="0"/>
              </a:spcAft>
              <a:buClr>
                <a:srgbClr val="434343"/>
              </a:buClr>
              <a:buSzPts val="1200"/>
              <a:buFont typeface="Roboto Condensed Light"/>
              <a:buAutoNum type="alphaLcPeriod"/>
              <a:defRPr/>
            </a:lvl2pPr>
            <a:lvl3pPr lvl="2" rtl="0">
              <a:spcBef>
                <a:spcPts val="2133"/>
              </a:spcBef>
              <a:spcAft>
                <a:spcPts val="0"/>
              </a:spcAft>
              <a:buClr>
                <a:srgbClr val="434343"/>
              </a:buClr>
              <a:buSzPts val="1200"/>
              <a:buFont typeface="Roboto Condensed Light"/>
              <a:buAutoNum type="romanLcPeriod"/>
              <a:defRPr/>
            </a:lvl3pPr>
            <a:lvl4pPr lvl="3" rtl="0">
              <a:spcBef>
                <a:spcPts val="2133"/>
              </a:spcBef>
              <a:spcAft>
                <a:spcPts val="0"/>
              </a:spcAft>
              <a:buClr>
                <a:srgbClr val="434343"/>
              </a:buClr>
              <a:buSzPts val="1200"/>
              <a:buFont typeface="Roboto Condensed Light"/>
              <a:buAutoNum type="arabicPeriod"/>
              <a:defRPr/>
            </a:lvl4pPr>
            <a:lvl5pPr lvl="4" rtl="0">
              <a:spcBef>
                <a:spcPts val="2133"/>
              </a:spcBef>
              <a:spcAft>
                <a:spcPts val="0"/>
              </a:spcAft>
              <a:buClr>
                <a:srgbClr val="434343"/>
              </a:buClr>
              <a:buSzPts val="1200"/>
              <a:buFont typeface="Roboto Condensed Light"/>
              <a:buAutoNum type="alphaLcPeriod"/>
              <a:defRPr/>
            </a:lvl5pPr>
            <a:lvl6pPr lvl="5" rtl="0">
              <a:spcBef>
                <a:spcPts val="2133"/>
              </a:spcBef>
              <a:spcAft>
                <a:spcPts val="0"/>
              </a:spcAft>
              <a:buClr>
                <a:srgbClr val="434343"/>
              </a:buClr>
              <a:buSzPts val="1200"/>
              <a:buFont typeface="Roboto Condensed Light"/>
              <a:buAutoNum type="romanLcPeriod"/>
              <a:defRPr/>
            </a:lvl6pPr>
            <a:lvl7pPr lvl="6" rtl="0">
              <a:spcBef>
                <a:spcPts val="2133"/>
              </a:spcBef>
              <a:spcAft>
                <a:spcPts val="0"/>
              </a:spcAft>
              <a:buClr>
                <a:srgbClr val="434343"/>
              </a:buClr>
              <a:buSzPts val="1200"/>
              <a:buFont typeface="Roboto Condensed Light"/>
              <a:buAutoNum type="arabicPeriod"/>
              <a:defRPr/>
            </a:lvl7pPr>
            <a:lvl8pPr lvl="7" rtl="0">
              <a:spcBef>
                <a:spcPts val="2133"/>
              </a:spcBef>
              <a:spcAft>
                <a:spcPts val="0"/>
              </a:spcAft>
              <a:buClr>
                <a:srgbClr val="434343"/>
              </a:buClr>
              <a:buSzPts val="1200"/>
              <a:buFont typeface="Roboto Condensed Light"/>
              <a:buAutoNum type="alphaLcPeriod"/>
              <a:defRPr/>
            </a:lvl8pPr>
            <a:lvl9pPr lvl="8" rtl="0">
              <a:spcBef>
                <a:spcPts val="2133"/>
              </a:spcBef>
              <a:spcAft>
                <a:spcPts val="2133"/>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8614593" y="5632380"/>
            <a:ext cx="2372824" cy="907669"/>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130493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421203" y="382070"/>
            <a:ext cx="1067376" cy="67435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8802467" y="592802"/>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1250717" y="684335"/>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10544001" y="3076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txBox="1">
            <a:spLocks noGrp="1"/>
          </p:cNvSpPr>
          <p:nvPr>
            <p:ph type="body" idx="1"/>
          </p:nvPr>
        </p:nvSpPr>
        <p:spPr>
          <a:xfrm>
            <a:off x="3636307" y="2519936"/>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2133"/>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3" name="Google Shape;113;p5"/>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14" name="Google Shape;114;p5"/>
          <p:cNvSpPr txBox="1">
            <a:spLocks noGrp="1"/>
          </p:cNvSpPr>
          <p:nvPr>
            <p:ph type="subTitle" idx="2"/>
          </p:nvPr>
        </p:nvSpPr>
        <p:spPr>
          <a:xfrm>
            <a:off x="3636307" y="2231933"/>
            <a:ext cx="5714400" cy="31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15" name="Google Shape;115;p5"/>
          <p:cNvSpPr txBox="1">
            <a:spLocks noGrp="1"/>
          </p:cNvSpPr>
          <p:nvPr>
            <p:ph type="body" idx="3"/>
          </p:nvPr>
        </p:nvSpPr>
        <p:spPr>
          <a:xfrm>
            <a:off x="3636307" y="4422427"/>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0"/>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6" name="Google Shape;116;p5"/>
          <p:cNvSpPr txBox="1">
            <a:spLocks noGrp="1"/>
          </p:cNvSpPr>
          <p:nvPr>
            <p:ph type="subTitle" idx="4"/>
          </p:nvPr>
        </p:nvSpPr>
        <p:spPr>
          <a:xfrm>
            <a:off x="3636307" y="4135533"/>
            <a:ext cx="57144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250333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418089" y="4927092"/>
            <a:ext cx="4465967" cy="1730153"/>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6"/>
          <p:cNvGrpSpPr/>
          <p:nvPr/>
        </p:nvGrpSpPr>
        <p:grpSpPr>
          <a:xfrm>
            <a:off x="3075404" y="5298511"/>
            <a:ext cx="3514707" cy="1361628"/>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6"/>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6"/>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6"/>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5645518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8874369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98"/>
        <p:cNvGrpSpPr/>
        <p:nvPr/>
      </p:nvGrpSpPr>
      <p:grpSpPr>
        <a:xfrm>
          <a:off x="0" y="0"/>
          <a:ext cx="0" cy="0"/>
          <a:chOff x="0" y="0"/>
          <a:chExt cx="0" cy="0"/>
        </a:xfrm>
      </p:grpSpPr>
      <p:sp>
        <p:nvSpPr>
          <p:cNvPr id="199" name="Google Shape;199;p13"/>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3"/>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3"/>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3"/>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3"/>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3"/>
          <p:cNvSpPr txBox="1">
            <a:spLocks noGrp="1"/>
          </p:cNvSpPr>
          <p:nvPr>
            <p:ph type="subTitle" idx="1"/>
          </p:nvPr>
        </p:nvSpPr>
        <p:spPr>
          <a:xfrm>
            <a:off x="7470933" y="21673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74628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2337733" y="21689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23296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74709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74628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23377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23296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215" name="Google Shape;215;p13"/>
          <p:cNvGrpSpPr/>
          <p:nvPr/>
        </p:nvGrpSpPr>
        <p:grpSpPr>
          <a:xfrm>
            <a:off x="9316597" y="5218845"/>
            <a:ext cx="2296836" cy="166004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13"/>
          <p:cNvSpPr txBox="1">
            <a:spLocks noGrp="1"/>
          </p:cNvSpPr>
          <p:nvPr>
            <p:ph type="title" idx="9" hasCustomPrompt="1"/>
          </p:nvPr>
        </p:nvSpPr>
        <p:spPr>
          <a:xfrm>
            <a:off x="1292925"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4" name="Google Shape;234;p13"/>
          <p:cNvSpPr txBox="1">
            <a:spLocks noGrp="1"/>
          </p:cNvSpPr>
          <p:nvPr>
            <p:ph type="title" idx="13" hasCustomPrompt="1"/>
          </p:nvPr>
        </p:nvSpPr>
        <p:spPr>
          <a:xfrm>
            <a:off x="1292925"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5" name="Google Shape;235;p13"/>
          <p:cNvSpPr txBox="1">
            <a:spLocks noGrp="1"/>
          </p:cNvSpPr>
          <p:nvPr>
            <p:ph type="title" idx="14" hasCustomPrompt="1"/>
          </p:nvPr>
        </p:nvSpPr>
        <p:spPr>
          <a:xfrm>
            <a:off x="6439459"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6" name="Google Shape;236;p13"/>
          <p:cNvSpPr txBox="1">
            <a:spLocks noGrp="1"/>
          </p:cNvSpPr>
          <p:nvPr>
            <p:ph type="title" idx="15" hasCustomPrompt="1"/>
          </p:nvPr>
        </p:nvSpPr>
        <p:spPr>
          <a:xfrm>
            <a:off x="6439459"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101049050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37"/>
        <p:cNvGrpSpPr/>
        <p:nvPr/>
      </p:nvGrpSpPr>
      <p:grpSpPr>
        <a:xfrm>
          <a:off x="0" y="0"/>
          <a:ext cx="0" cy="0"/>
          <a:chOff x="0" y="0"/>
          <a:chExt cx="0" cy="0"/>
        </a:xfrm>
      </p:grpSpPr>
      <p:sp>
        <p:nvSpPr>
          <p:cNvPr id="238" name="Google Shape;238;p14"/>
          <p:cNvSpPr/>
          <p:nvPr/>
        </p:nvSpPr>
        <p:spPr>
          <a:xfrm>
            <a:off x="6401194" y="6631408"/>
            <a:ext cx="5790807" cy="2265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p:nvPr/>
        </p:nvSpPr>
        <p:spPr>
          <a:xfrm flipH="1">
            <a:off x="-232" y="6352867"/>
            <a:ext cx="951899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txBox="1">
            <a:spLocks noGrp="1"/>
          </p:cNvSpPr>
          <p:nvPr>
            <p:ph type="subTitle" idx="1"/>
          </p:nvPr>
        </p:nvSpPr>
        <p:spPr>
          <a:xfrm>
            <a:off x="44797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44811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870533" y="23247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8719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44797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44811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8705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8719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55" name="Google Shape;255;p14"/>
          <p:cNvSpPr txBox="1">
            <a:spLocks noGrp="1"/>
          </p:cNvSpPr>
          <p:nvPr>
            <p:ph type="subTitle" idx="9"/>
          </p:nvPr>
        </p:nvSpPr>
        <p:spPr>
          <a:xfrm>
            <a:off x="80970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80984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8105300"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8106700"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20182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0" name="Google Shape;260;p14"/>
          <p:cNvSpPr txBox="1">
            <a:spLocks noGrp="1"/>
          </p:cNvSpPr>
          <p:nvPr>
            <p:ph type="title" idx="17" hasCustomPrompt="1"/>
          </p:nvPr>
        </p:nvSpPr>
        <p:spPr>
          <a:xfrm>
            <a:off x="20182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1" name="Google Shape;261;p14"/>
          <p:cNvSpPr txBox="1">
            <a:spLocks noGrp="1"/>
          </p:cNvSpPr>
          <p:nvPr>
            <p:ph type="title" idx="18" hasCustomPrompt="1"/>
          </p:nvPr>
        </p:nvSpPr>
        <p:spPr>
          <a:xfrm>
            <a:off x="56423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2" name="Google Shape;262;p14"/>
          <p:cNvSpPr txBox="1">
            <a:spLocks noGrp="1"/>
          </p:cNvSpPr>
          <p:nvPr>
            <p:ph type="title" idx="19" hasCustomPrompt="1"/>
          </p:nvPr>
        </p:nvSpPr>
        <p:spPr>
          <a:xfrm>
            <a:off x="56423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3" name="Google Shape;263;p14"/>
          <p:cNvSpPr txBox="1">
            <a:spLocks noGrp="1"/>
          </p:cNvSpPr>
          <p:nvPr>
            <p:ph type="title" idx="20" hasCustomPrompt="1"/>
          </p:nvPr>
        </p:nvSpPr>
        <p:spPr>
          <a:xfrm>
            <a:off x="9251417"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4" name="Google Shape;264;p14"/>
          <p:cNvSpPr txBox="1">
            <a:spLocks noGrp="1"/>
          </p:cNvSpPr>
          <p:nvPr>
            <p:ph type="title" idx="21" hasCustomPrompt="1"/>
          </p:nvPr>
        </p:nvSpPr>
        <p:spPr>
          <a:xfrm>
            <a:off x="9251417"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5" name="Google Shape;265;p14"/>
          <p:cNvSpPr/>
          <p:nvPr/>
        </p:nvSpPr>
        <p:spPr>
          <a:xfrm flipH="1">
            <a:off x="10896032" y="6362548"/>
            <a:ext cx="266936" cy="34748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flipH="1">
            <a:off x="10402948" y="6083737"/>
            <a:ext cx="433837" cy="666812"/>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10158635" y="6416808"/>
            <a:ext cx="185059" cy="240897"/>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07578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4">
  <p:cSld name="Table of contents 4">
    <p:spTree>
      <p:nvGrpSpPr>
        <p:cNvPr id="1" name="Shape 292"/>
        <p:cNvGrpSpPr/>
        <p:nvPr/>
      </p:nvGrpSpPr>
      <p:grpSpPr>
        <a:xfrm>
          <a:off x="0" y="0"/>
          <a:ext cx="0" cy="0"/>
          <a:chOff x="0" y="0"/>
          <a:chExt cx="0" cy="0"/>
        </a:xfrm>
      </p:grpSpPr>
      <p:sp>
        <p:nvSpPr>
          <p:cNvPr id="293" name="Google Shape;293;p16"/>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6"/>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6"/>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6"/>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6"/>
          <p:cNvSpPr txBox="1">
            <a:spLocks noGrp="1"/>
          </p:cNvSpPr>
          <p:nvPr>
            <p:ph type="subTitle" idx="1"/>
          </p:nvPr>
        </p:nvSpPr>
        <p:spPr>
          <a:xfrm>
            <a:off x="7435700" y="2158733"/>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6"/>
          <p:cNvSpPr txBox="1">
            <a:spLocks noGrp="1"/>
          </p:cNvSpPr>
          <p:nvPr>
            <p:ph type="subTitle" idx="2"/>
          </p:nvPr>
        </p:nvSpPr>
        <p:spPr>
          <a:xfrm>
            <a:off x="7435700" y="2546467"/>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6"/>
          <p:cNvSpPr txBox="1">
            <a:spLocks noGrp="1"/>
          </p:cNvSpPr>
          <p:nvPr>
            <p:ph type="subTitle" idx="3"/>
          </p:nvPr>
        </p:nvSpPr>
        <p:spPr>
          <a:xfrm>
            <a:off x="7435700" y="3581667"/>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3" name="Google Shape;303;p16"/>
          <p:cNvSpPr txBox="1">
            <a:spLocks noGrp="1"/>
          </p:cNvSpPr>
          <p:nvPr>
            <p:ph type="subTitle" idx="4"/>
          </p:nvPr>
        </p:nvSpPr>
        <p:spPr>
          <a:xfrm>
            <a:off x="7435700" y="3969400"/>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16"/>
          <p:cNvSpPr txBox="1">
            <a:spLocks noGrp="1"/>
          </p:cNvSpPr>
          <p:nvPr>
            <p:ph type="subTitle" idx="5"/>
          </p:nvPr>
        </p:nvSpPr>
        <p:spPr>
          <a:xfrm>
            <a:off x="7435700" y="5106200"/>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5" name="Google Shape;305;p16"/>
          <p:cNvSpPr txBox="1">
            <a:spLocks noGrp="1"/>
          </p:cNvSpPr>
          <p:nvPr>
            <p:ph type="subTitle" idx="6"/>
          </p:nvPr>
        </p:nvSpPr>
        <p:spPr>
          <a:xfrm>
            <a:off x="7435700" y="5493933"/>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6" name="Google Shape;306;p16"/>
          <p:cNvSpPr txBox="1">
            <a:spLocks noGrp="1"/>
          </p:cNvSpPr>
          <p:nvPr>
            <p:ph type="subTitle" idx="7"/>
          </p:nvPr>
        </p:nvSpPr>
        <p:spPr>
          <a:xfrm>
            <a:off x="921915" y="2158733"/>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7" name="Google Shape;307;p16"/>
          <p:cNvSpPr txBox="1">
            <a:spLocks noGrp="1"/>
          </p:cNvSpPr>
          <p:nvPr>
            <p:ph type="subTitle" idx="8"/>
          </p:nvPr>
        </p:nvSpPr>
        <p:spPr>
          <a:xfrm>
            <a:off x="921915" y="2546467"/>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6"/>
          <p:cNvSpPr txBox="1">
            <a:spLocks noGrp="1"/>
          </p:cNvSpPr>
          <p:nvPr>
            <p:ph type="subTitle" idx="9"/>
          </p:nvPr>
        </p:nvSpPr>
        <p:spPr>
          <a:xfrm>
            <a:off x="921915" y="3581667"/>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9" name="Google Shape;309;p16"/>
          <p:cNvSpPr txBox="1">
            <a:spLocks noGrp="1"/>
          </p:cNvSpPr>
          <p:nvPr>
            <p:ph type="subTitle" idx="13"/>
          </p:nvPr>
        </p:nvSpPr>
        <p:spPr>
          <a:xfrm>
            <a:off x="921915" y="3969400"/>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0" name="Google Shape;310;p16"/>
          <p:cNvSpPr txBox="1">
            <a:spLocks noGrp="1"/>
          </p:cNvSpPr>
          <p:nvPr>
            <p:ph type="subTitle" idx="14"/>
          </p:nvPr>
        </p:nvSpPr>
        <p:spPr>
          <a:xfrm>
            <a:off x="921915" y="5106200"/>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11" name="Google Shape;311;p16"/>
          <p:cNvSpPr txBox="1">
            <a:spLocks noGrp="1"/>
          </p:cNvSpPr>
          <p:nvPr>
            <p:ph type="subTitle" idx="15"/>
          </p:nvPr>
        </p:nvSpPr>
        <p:spPr>
          <a:xfrm>
            <a:off x="921915" y="5493933"/>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1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13" name="Google Shape;313;p16"/>
          <p:cNvSpPr txBox="1">
            <a:spLocks noGrp="1"/>
          </p:cNvSpPr>
          <p:nvPr>
            <p:ph type="title" idx="16" hasCustomPrompt="1"/>
          </p:nvPr>
        </p:nvSpPr>
        <p:spPr>
          <a:xfrm>
            <a:off x="3844851" y="1694467"/>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4" name="Google Shape;314;p16"/>
          <p:cNvSpPr txBox="1">
            <a:spLocks noGrp="1"/>
          </p:cNvSpPr>
          <p:nvPr>
            <p:ph type="title" idx="17" hasCustomPrompt="1"/>
          </p:nvPr>
        </p:nvSpPr>
        <p:spPr>
          <a:xfrm>
            <a:off x="7431551" y="1694467"/>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5" name="Google Shape;315;p16"/>
          <p:cNvSpPr txBox="1">
            <a:spLocks noGrp="1"/>
          </p:cNvSpPr>
          <p:nvPr>
            <p:ph type="title" idx="18" hasCustomPrompt="1"/>
          </p:nvPr>
        </p:nvSpPr>
        <p:spPr>
          <a:xfrm>
            <a:off x="3849000" y="31174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6" name="Google Shape;316;p16"/>
          <p:cNvSpPr txBox="1">
            <a:spLocks noGrp="1"/>
          </p:cNvSpPr>
          <p:nvPr>
            <p:ph type="title" idx="19" hasCustomPrompt="1"/>
          </p:nvPr>
        </p:nvSpPr>
        <p:spPr>
          <a:xfrm>
            <a:off x="7435700" y="3117400"/>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7" name="Google Shape;317;p16"/>
          <p:cNvSpPr txBox="1">
            <a:spLocks noGrp="1"/>
          </p:cNvSpPr>
          <p:nvPr>
            <p:ph type="title" idx="20" hasCustomPrompt="1"/>
          </p:nvPr>
        </p:nvSpPr>
        <p:spPr>
          <a:xfrm>
            <a:off x="3849000" y="46478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8" name="Google Shape;318;p16"/>
          <p:cNvSpPr txBox="1">
            <a:spLocks noGrp="1"/>
          </p:cNvSpPr>
          <p:nvPr>
            <p:ph type="title" idx="21" hasCustomPrompt="1"/>
          </p:nvPr>
        </p:nvSpPr>
        <p:spPr>
          <a:xfrm>
            <a:off x="7435700" y="4641933"/>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65387603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1045867" y="1483933"/>
            <a:ext cx="7662000" cy="29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32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1055767" y="4080933"/>
            <a:ext cx="7662000" cy="6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8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8425222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0"/>
          <p:cNvSpPr/>
          <p:nvPr/>
        </p:nvSpPr>
        <p:spPr>
          <a:xfrm>
            <a:off x="3764101" y="6196734"/>
            <a:ext cx="6175500" cy="57331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0"/>
          <p:cNvSpPr/>
          <p:nvPr/>
        </p:nvSpPr>
        <p:spPr>
          <a:xfrm rot="271939">
            <a:off x="-1118342" y="5838496"/>
            <a:ext cx="8449775" cy="1029867"/>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0"/>
          <p:cNvSpPr/>
          <p:nvPr/>
        </p:nvSpPr>
        <p:spPr>
          <a:xfrm>
            <a:off x="-3167" y="5848905"/>
            <a:ext cx="12191995" cy="1009071"/>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0"/>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0"/>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0"/>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0"/>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0"/>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txBox="1">
            <a:spLocks noGrp="1"/>
          </p:cNvSpPr>
          <p:nvPr>
            <p:ph type="title"/>
          </p:nvPr>
        </p:nvSpPr>
        <p:spPr>
          <a:xfrm>
            <a:off x="5119333" y="3053067"/>
            <a:ext cx="5757600" cy="12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8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46" name="Google Shape;346;p20"/>
          <p:cNvSpPr txBox="1">
            <a:spLocks noGrp="1"/>
          </p:cNvSpPr>
          <p:nvPr>
            <p:ph type="subTitle" idx="1"/>
          </p:nvPr>
        </p:nvSpPr>
        <p:spPr>
          <a:xfrm>
            <a:off x="7205667" y="4386867"/>
            <a:ext cx="3671200" cy="8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467936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grpSp>
        <p:nvGrpSpPr>
          <p:cNvPr id="348" name="Google Shape;348;p21"/>
          <p:cNvGrpSpPr/>
          <p:nvPr/>
        </p:nvGrpSpPr>
        <p:grpSpPr>
          <a:xfrm>
            <a:off x="1047483" y="4641696"/>
            <a:ext cx="5745556" cy="2225877"/>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21"/>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1"/>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21"/>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4" name="Google Shape;354;p21"/>
          <p:cNvGrpSpPr/>
          <p:nvPr/>
        </p:nvGrpSpPr>
        <p:grpSpPr>
          <a:xfrm>
            <a:off x="4465955" y="5119331"/>
            <a:ext cx="4521471" cy="1751656"/>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1"/>
          <p:cNvSpPr txBox="1">
            <a:spLocks noGrp="1"/>
          </p:cNvSpPr>
          <p:nvPr>
            <p:ph type="title"/>
          </p:nvPr>
        </p:nvSpPr>
        <p:spPr>
          <a:xfrm>
            <a:off x="1600200" y="1613600"/>
            <a:ext cx="5011600" cy="257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9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63" name="Google Shape;363;p21"/>
          <p:cNvSpPr txBox="1">
            <a:spLocks noGrp="1"/>
          </p:cNvSpPr>
          <p:nvPr>
            <p:ph type="subTitle" idx="1"/>
          </p:nvPr>
        </p:nvSpPr>
        <p:spPr>
          <a:xfrm>
            <a:off x="1600333" y="4386733"/>
            <a:ext cx="3671200" cy="8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626930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ection description 6">
  <p:cSld name="Title and section description 6">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607933" y="1167800"/>
            <a:ext cx="4087200" cy="200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33" name="Google Shape;433;p26"/>
          <p:cNvSpPr txBox="1">
            <a:spLocks noGrp="1"/>
          </p:cNvSpPr>
          <p:nvPr>
            <p:ph type="subTitle" idx="1"/>
          </p:nvPr>
        </p:nvSpPr>
        <p:spPr>
          <a:xfrm>
            <a:off x="6706200" y="1167800"/>
            <a:ext cx="4376000" cy="2002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0399280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941954" y="5303848"/>
            <a:ext cx="4005708" cy="1551845"/>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30"/>
          <p:cNvGrpSpPr/>
          <p:nvPr/>
        </p:nvGrpSpPr>
        <p:grpSpPr>
          <a:xfrm>
            <a:off x="3325190" y="5636800"/>
            <a:ext cx="3152221" cy="1221197"/>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30"/>
          <p:cNvSpPr/>
          <p:nvPr/>
        </p:nvSpPr>
        <p:spPr>
          <a:xfrm>
            <a:off x="646534" y="540604"/>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0"/>
          <p:cNvSpPr/>
          <p:nvPr/>
        </p:nvSpPr>
        <p:spPr>
          <a:xfrm>
            <a:off x="2764686" y="391066"/>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30"/>
          <p:cNvSpPr/>
          <p:nvPr/>
        </p:nvSpPr>
        <p:spPr>
          <a:xfrm>
            <a:off x="9816018" y="601467"/>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0"/>
          <p:cNvSpPr/>
          <p:nvPr/>
        </p:nvSpPr>
        <p:spPr>
          <a:xfrm>
            <a:off x="9318567" y="505151"/>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60" name="Google Shape;460;p30"/>
          <p:cNvSpPr/>
          <p:nvPr/>
        </p:nvSpPr>
        <p:spPr>
          <a:xfrm>
            <a:off x="0" y="6615503"/>
            <a:ext cx="4529509" cy="2425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0"/>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0"/>
          <p:cNvSpPr/>
          <p:nvPr/>
        </p:nvSpPr>
        <p:spPr>
          <a:xfrm>
            <a:off x="3287367" y="6574915"/>
            <a:ext cx="8904275"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358815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750167" y="2545633"/>
            <a:ext cx="5588000" cy="10860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2133"/>
              </a:spcBef>
              <a:spcAft>
                <a:spcPts val="0"/>
              </a:spcAft>
              <a:buSzPts val="1400"/>
              <a:buNone/>
              <a:defRPr/>
            </a:lvl2pPr>
            <a:lvl3pPr lvl="2" algn="r">
              <a:spcBef>
                <a:spcPts val="2133"/>
              </a:spcBef>
              <a:spcAft>
                <a:spcPts val="0"/>
              </a:spcAft>
              <a:buSzPts val="1400"/>
              <a:buNone/>
              <a:defRPr/>
            </a:lvl3pPr>
            <a:lvl4pPr lvl="3" algn="r">
              <a:spcBef>
                <a:spcPts val="2133"/>
              </a:spcBef>
              <a:spcAft>
                <a:spcPts val="0"/>
              </a:spcAft>
              <a:buSzPts val="1400"/>
              <a:buNone/>
              <a:defRPr/>
            </a:lvl4pPr>
            <a:lvl5pPr lvl="4" algn="r">
              <a:spcBef>
                <a:spcPts val="2133"/>
              </a:spcBef>
              <a:spcAft>
                <a:spcPts val="0"/>
              </a:spcAft>
              <a:buSzPts val="1400"/>
              <a:buNone/>
              <a:defRPr/>
            </a:lvl5pPr>
            <a:lvl6pPr lvl="5" algn="r">
              <a:spcBef>
                <a:spcPts val="2133"/>
              </a:spcBef>
              <a:spcAft>
                <a:spcPts val="0"/>
              </a:spcAft>
              <a:buSzPts val="1400"/>
              <a:buNone/>
              <a:defRPr/>
            </a:lvl6pPr>
            <a:lvl7pPr lvl="6" algn="r">
              <a:spcBef>
                <a:spcPts val="2133"/>
              </a:spcBef>
              <a:spcAft>
                <a:spcPts val="0"/>
              </a:spcAft>
              <a:buSzPts val="1400"/>
              <a:buNone/>
              <a:defRPr/>
            </a:lvl7pPr>
            <a:lvl8pPr lvl="7" algn="r">
              <a:spcBef>
                <a:spcPts val="2133"/>
              </a:spcBef>
              <a:spcAft>
                <a:spcPts val="0"/>
              </a:spcAft>
              <a:buSzPts val="1400"/>
              <a:buNone/>
              <a:defRPr/>
            </a:lvl8pPr>
            <a:lvl9pPr lvl="8" algn="r">
              <a:spcBef>
                <a:spcPts val="2133"/>
              </a:spcBef>
              <a:spcAft>
                <a:spcPts val="2133"/>
              </a:spcAft>
              <a:buSzPts val="1400"/>
              <a:buNone/>
              <a:defRPr/>
            </a:lvl9pPr>
          </a:lstStyle>
          <a:p>
            <a:endParaRPr/>
          </a:p>
        </p:txBody>
      </p:sp>
      <p:sp>
        <p:nvSpPr>
          <p:cNvPr id="480" name="Google Shape;480;p3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81" name="Google Shape;481;p33"/>
          <p:cNvSpPr txBox="1">
            <a:spLocks noGrp="1"/>
          </p:cNvSpPr>
          <p:nvPr>
            <p:ph type="subTitle" idx="2"/>
          </p:nvPr>
        </p:nvSpPr>
        <p:spPr>
          <a:xfrm>
            <a:off x="1745968" y="2228433"/>
            <a:ext cx="5588000" cy="31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482" name="Google Shape;482;p33"/>
          <p:cNvSpPr txBox="1">
            <a:spLocks noGrp="1"/>
          </p:cNvSpPr>
          <p:nvPr>
            <p:ph type="subTitle" idx="3"/>
          </p:nvPr>
        </p:nvSpPr>
        <p:spPr>
          <a:xfrm>
            <a:off x="4853900" y="4132033"/>
            <a:ext cx="55920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3" name="Google Shape;483;p33"/>
          <p:cNvSpPr txBox="1">
            <a:spLocks noGrp="1"/>
          </p:cNvSpPr>
          <p:nvPr>
            <p:ph type="subTitle" idx="4"/>
          </p:nvPr>
        </p:nvSpPr>
        <p:spPr>
          <a:xfrm>
            <a:off x="4858101" y="4449233"/>
            <a:ext cx="5592000" cy="121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4597751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36"/>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36"/>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36"/>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6"/>
          <p:cNvSpPr/>
          <p:nvPr/>
        </p:nvSpPr>
        <p:spPr>
          <a:xfrm flipH="1">
            <a:off x="5553267" y="6166163"/>
            <a:ext cx="6638733" cy="68397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6"/>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6"/>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6"/>
          <p:cNvSpPr txBox="1">
            <a:spLocks noGrp="1"/>
          </p:cNvSpPr>
          <p:nvPr>
            <p:ph type="subTitle" idx="1"/>
          </p:nvPr>
        </p:nvSpPr>
        <p:spPr>
          <a:xfrm>
            <a:off x="2507717" y="3726773"/>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2507717" y="40721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2507717"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2507717" y="22902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7152184"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7152184" y="2290267"/>
            <a:ext cx="3202800" cy="22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580" name="Google Shape;580;p36"/>
          <p:cNvGrpSpPr/>
          <p:nvPr/>
        </p:nvGrpSpPr>
        <p:grpSpPr>
          <a:xfrm>
            <a:off x="2633840" y="5832407"/>
            <a:ext cx="2158816" cy="791139"/>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308805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7"/>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7"/>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7"/>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flipH="1">
            <a:off x="6965187" y="6423828"/>
            <a:ext cx="5226813" cy="4263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txBox="1">
            <a:spLocks noGrp="1"/>
          </p:cNvSpPr>
          <p:nvPr>
            <p:ph type="subTitle" idx="1"/>
          </p:nvPr>
        </p:nvSpPr>
        <p:spPr>
          <a:xfrm>
            <a:off x="1342291" y="3709072"/>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342291" y="4095083"/>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4518200" y="2489867"/>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4518200" y="2875883"/>
            <a:ext cx="3153200" cy="9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7691709" y="3709065"/>
            <a:ext cx="31532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7691709" y="4095084"/>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27" name="Google Shape;627;p37"/>
          <p:cNvGrpSpPr/>
          <p:nvPr/>
        </p:nvGrpSpPr>
        <p:grpSpPr>
          <a:xfrm>
            <a:off x="2633840" y="5832407"/>
            <a:ext cx="2158816" cy="791139"/>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37"/>
          <p:cNvGrpSpPr/>
          <p:nvPr/>
        </p:nvGrpSpPr>
        <p:grpSpPr>
          <a:xfrm>
            <a:off x="8528458" y="5832407"/>
            <a:ext cx="2015697" cy="764472"/>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 name="Google Shape;680;p37"/>
          <p:cNvSpPr txBox="1">
            <a:spLocks noGrp="1"/>
          </p:cNvSpPr>
          <p:nvPr>
            <p:ph type="title" idx="7" hasCustomPrompt="1"/>
          </p:nvPr>
        </p:nvSpPr>
        <p:spPr>
          <a:xfrm>
            <a:off x="24664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1" name="Google Shape;681;p37"/>
          <p:cNvSpPr txBox="1">
            <a:spLocks noGrp="1"/>
          </p:cNvSpPr>
          <p:nvPr>
            <p:ph type="title" idx="8" hasCustomPrompt="1"/>
          </p:nvPr>
        </p:nvSpPr>
        <p:spPr>
          <a:xfrm>
            <a:off x="5642392" y="1927020"/>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2" name="Google Shape;682;p37"/>
          <p:cNvSpPr txBox="1">
            <a:spLocks noGrp="1"/>
          </p:cNvSpPr>
          <p:nvPr>
            <p:ph type="title" idx="9" hasCustomPrompt="1"/>
          </p:nvPr>
        </p:nvSpPr>
        <p:spPr>
          <a:xfrm>
            <a:off x="88158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28536662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418089" y="4927092"/>
            <a:ext cx="4465967" cy="1730153"/>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40"/>
          <p:cNvGrpSpPr/>
          <p:nvPr/>
        </p:nvGrpSpPr>
        <p:grpSpPr>
          <a:xfrm>
            <a:off x="3075404" y="5298511"/>
            <a:ext cx="3514707" cy="1361628"/>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40"/>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40"/>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40"/>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40"/>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40"/>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40"/>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40"/>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4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750" name="Google Shape;750;p40"/>
          <p:cNvSpPr txBox="1">
            <a:spLocks noGrp="1"/>
          </p:cNvSpPr>
          <p:nvPr>
            <p:ph type="subTitle" idx="1"/>
          </p:nvPr>
        </p:nvSpPr>
        <p:spPr>
          <a:xfrm>
            <a:off x="1051800" y="3549800"/>
            <a:ext cx="2474800" cy="45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1051800" y="391165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2" name="Google Shape;752;p40"/>
          <p:cNvSpPr txBox="1">
            <a:spLocks noGrp="1"/>
          </p:cNvSpPr>
          <p:nvPr>
            <p:ph type="subTitle" idx="3"/>
          </p:nvPr>
        </p:nvSpPr>
        <p:spPr>
          <a:xfrm>
            <a:off x="3595351"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3595351"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4" name="Google Shape;754;p40"/>
          <p:cNvSpPr txBox="1">
            <a:spLocks noGrp="1"/>
          </p:cNvSpPr>
          <p:nvPr>
            <p:ph type="subTitle" idx="5"/>
          </p:nvPr>
        </p:nvSpPr>
        <p:spPr>
          <a:xfrm>
            <a:off x="6198517"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6198517"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6" name="Google Shape;756;p40"/>
          <p:cNvSpPr txBox="1">
            <a:spLocks noGrp="1"/>
          </p:cNvSpPr>
          <p:nvPr>
            <p:ph type="subTitle" idx="7"/>
          </p:nvPr>
        </p:nvSpPr>
        <p:spPr>
          <a:xfrm>
            <a:off x="8801684"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8801684"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4474316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861"/>
        <p:cNvGrpSpPr/>
        <p:nvPr/>
      </p:nvGrpSpPr>
      <p:grpSpPr>
        <a:xfrm>
          <a:off x="0" y="0"/>
          <a:ext cx="0" cy="0"/>
          <a:chOff x="0" y="0"/>
          <a:chExt cx="0" cy="0"/>
        </a:xfrm>
      </p:grpSpPr>
      <p:sp>
        <p:nvSpPr>
          <p:cNvPr id="862" name="Google Shape;862;p49"/>
          <p:cNvSpPr/>
          <p:nvPr/>
        </p:nvSpPr>
        <p:spPr>
          <a:xfrm>
            <a:off x="771100" y="1127498"/>
            <a:ext cx="2481267" cy="156744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49"/>
          <p:cNvSpPr/>
          <p:nvPr/>
        </p:nvSpPr>
        <p:spPr>
          <a:xfrm>
            <a:off x="337739" y="541756"/>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49"/>
          <p:cNvSpPr/>
          <p:nvPr/>
        </p:nvSpPr>
        <p:spPr>
          <a:xfrm>
            <a:off x="9539802" y="1242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49"/>
          <p:cNvSpPr/>
          <p:nvPr/>
        </p:nvSpPr>
        <p:spPr>
          <a:xfrm>
            <a:off x="1431068" y="302770"/>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49"/>
          <p:cNvSpPr txBox="1">
            <a:spLocks noGrp="1"/>
          </p:cNvSpPr>
          <p:nvPr>
            <p:ph type="subTitle" idx="1"/>
          </p:nvPr>
        </p:nvSpPr>
        <p:spPr>
          <a:xfrm>
            <a:off x="3798833" y="1990733"/>
            <a:ext cx="4594400" cy="1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49"/>
          <p:cNvSpPr txBox="1">
            <a:spLocks noGrp="1"/>
          </p:cNvSpPr>
          <p:nvPr>
            <p:ph type="title"/>
          </p:nvPr>
        </p:nvSpPr>
        <p:spPr>
          <a:xfrm>
            <a:off x="1639600" y="867333"/>
            <a:ext cx="8904400" cy="76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6667">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68" name="Google Shape;868;p49"/>
          <p:cNvSpPr txBox="1"/>
          <p:nvPr/>
        </p:nvSpPr>
        <p:spPr>
          <a:xfrm>
            <a:off x="3842600" y="4237400"/>
            <a:ext cx="4498400" cy="1255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lt2"/>
                </a:solidFill>
                <a:latin typeface="Poppins"/>
                <a:ea typeface="Poppins"/>
                <a:cs typeface="Poppins"/>
                <a:sym typeface="Poppins"/>
              </a:rPr>
              <a:t>CREDITS: This presentation template was created by </a:t>
            </a:r>
            <a:r>
              <a:rPr lang="en" sz="1333">
                <a:solidFill>
                  <a:schemeClr val="dk2"/>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333">
                <a:solidFill>
                  <a:schemeClr val="lt2"/>
                </a:solidFill>
                <a:latin typeface="Poppins"/>
                <a:ea typeface="Poppins"/>
                <a:cs typeface="Poppins"/>
                <a:sym typeface="Poppins"/>
              </a:rPr>
              <a:t>, including icons by </a:t>
            </a:r>
            <a:r>
              <a:rPr lang="en" sz="1333">
                <a:solidFill>
                  <a:schemeClr val="dk2"/>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333">
                <a:solidFill>
                  <a:schemeClr val="lt2"/>
                </a:solidFill>
                <a:latin typeface="Poppins"/>
                <a:ea typeface="Poppins"/>
                <a:cs typeface="Poppins"/>
                <a:sym typeface="Poppins"/>
              </a:rPr>
              <a:t>, and infographics &amp; images by </a:t>
            </a:r>
            <a:r>
              <a:rPr lang="en" sz="1333">
                <a:solidFill>
                  <a:schemeClr val="dk2"/>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1200">
              <a:solidFill>
                <a:schemeClr val="dk2"/>
              </a:solidFill>
              <a:latin typeface="Poppins"/>
              <a:ea typeface="Poppins"/>
              <a:cs typeface="Poppins"/>
              <a:sym typeface="Poppins"/>
            </a:endParaRPr>
          </a:p>
        </p:txBody>
      </p:sp>
      <p:sp>
        <p:nvSpPr>
          <p:cNvPr id="869" name="Google Shape;869;p49"/>
          <p:cNvSpPr/>
          <p:nvPr/>
        </p:nvSpPr>
        <p:spPr>
          <a:xfrm>
            <a:off x="10806402" y="416404"/>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49"/>
          <p:cNvSpPr/>
          <p:nvPr/>
        </p:nvSpPr>
        <p:spPr>
          <a:xfrm flipH="1">
            <a:off x="-32" y="6399600"/>
            <a:ext cx="7078197" cy="4583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sp>
        <p:nvSpPr>
          <p:cNvPr id="871" name="Google Shape;871;p49"/>
          <p:cNvSpPr/>
          <p:nvPr/>
        </p:nvSpPr>
        <p:spPr>
          <a:xfrm flipH="1">
            <a:off x="91" y="6566796"/>
            <a:ext cx="12191909"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49"/>
          <p:cNvSpPr/>
          <p:nvPr/>
        </p:nvSpPr>
        <p:spPr>
          <a:xfrm flipH="1">
            <a:off x="569828" y="6399584"/>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687049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3"/>
        <p:cNvGrpSpPr/>
        <p:nvPr/>
      </p:nvGrpSpPr>
      <p:grpSpPr>
        <a:xfrm>
          <a:off x="0" y="0"/>
          <a:ext cx="0" cy="0"/>
          <a:chOff x="0" y="0"/>
          <a:chExt cx="0" cy="0"/>
        </a:xfrm>
      </p:grpSpPr>
      <p:sp>
        <p:nvSpPr>
          <p:cNvPr id="874" name="Google Shape;874;p50"/>
          <p:cNvSpPr/>
          <p:nvPr/>
        </p:nvSpPr>
        <p:spPr>
          <a:xfrm>
            <a:off x="2480034" y="6144697"/>
            <a:ext cx="9711845" cy="713331"/>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50"/>
          <p:cNvSpPr/>
          <p:nvPr/>
        </p:nvSpPr>
        <p:spPr>
          <a:xfrm>
            <a:off x="2480034" y="6209631"/>
            <a:ext cx="4390316" cy="34822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50"/>
          <p:cNvSpPr/>
          <p:nvPr/>
        </p:nvSpPr>
        <p:spPr>
          <a:xfrm flipH="1">
            <a:off x="1256" y="6374746"/>
            <a:ext cx="10189845" cy="483205"/>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50"/>
          <p:cNvGrpSpPr/>
          <p:nvPr/>
        </p:nvGrpSpPr>
        <p:grpSpPr>
          <a:xfrm>
            <a:off x="608656" y="5863614"/>
            <a:ext cx="2402765" cy="1010553"/>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81727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90"/>
        <p:cNvGrpSpPr/>
        <p:nvPr/>
      </p:nvGrpSpPr>
      <p:grpSpPr>
        <a:xfrm>
          <a:off x="0" y="0"/>
          <a:ext cx="0" cy="0"/>
          <a:chOff x="0" y="0"/>
          <a:chExt cx="0" cy="0"/>
        </a:xfrm>
      </p:grpSpPr>
      <p:grpSp>
        <p:nvGrpSpPr>
          <p:cNvPr id="891" name="Google Shape;891;p51"/>
          <p:cNvGrpSpPr/>
          <p:nvPr/>
        </p:nvGrpSpPr>
        <p:grpSpPr>
          <a:xfrm flipH="1">
            <a:off x="4083583" y="5106331"/>
            <a:ext cx="4521471" cy="1751656"/>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51"/>
          <p:cNvGrpSpPr/>
          <p:nvPr/>
        </p:nvGrpSpPr>
        <p:grpSpPr>
          <a:xfrm flipH="1">
            <a:off x="6277971" y="4628696"/>
            <a:ext cx="5745556" cy="2225877"/>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51"/>
          <p:cNvSpPr/>
          <p:nvPr/>
        </p:nvSpPr>
        <p:spPr>
          <a:xfrm flipH="1">
            <a:off x="62" y="6468085"/>
            <a:ext cx="5956929" cy="38374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51"/>
          <p:cNvSpPr/>
          <p:nvPr/>
        </p:nvSpPr>
        <p:spPr>
          <a:xfrm flipH="1">
            <a:off x="0" y="6063533"/>
            <a:ext cx="12191995" cy="79439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5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5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5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5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5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4" name="Google Shape;904;p51"/>
          <p:cNvGrpSpPr/>
          <p:nvPr/>
        </p:nvGrpSpPr>
        <p:grpSpPr>
          <a:xfrm>
            <a:off x="1190758" y="5210441"/>
            <a:ext cx="1582404" cy="1352016"/>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767049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15"/>
        <p:cNvGrpSpPr/>
        <p:nvPr/>
      </p:nvGrpSpPr>
      <p:grpSpPr>
        <a:xfrm>
          <a:off x="0" y="0"/>
          <a:ext cx="0" cy="0"/>
          <a:chOff x="0" y="0"/>
          <a:chExt cx="0" cy="0"/>
        </a:xfrm>
      </p:grpSpPr>
      <p:sp>
        <p:nvSpPr>
          <p:cNvPr id="916" name="Google Shape;916;p52"/>
          <p:cNvSpPr/>
          <p:nvPr/>
        </p:nvSpPr>
        <p:spPr>
          <a:xfrm flipH="1">
            <a:off x="9924046" y="510171"/>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52"/>
          <p:cNvSpPr/>
          <p:nvPr/>
        </p:nvSpPr>
        <p:spPr>
          <a:xfrm flipH="1">
            <a:off x="8663771" y="360632"/>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52"/>
          <p:cNvSpPr/>
          <p:nvPr/>
        </p:nvSpPr>
        <p:spPr>
          <a:xfrm flipH="1">
            <a:off x="323385" y="571034"/>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52"/>
          <p:cNvSpPr/>
          <p:nvPr/>
        </p:nvSpPr>
        <p:spPr>
          <a:xfrm flipH="1">
            <a:off x="2471039" y="474717"/>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52"/>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52"/>
          <p:cNvSpPr/>
          <p:nvPr/>
        </p:nvSpPr>
        <p:spPr>
          <a:xfrm>
            <a:off x="10985031" y="6337435"/>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52"/>
          <p:cNvSpPr/>
          <p:nvPr/>
        </p:nvSpPr>
        <p:spPr>
          <a:xfrm>
            <a:off x="-133" y="6266001"/>
            <a:ext cx="12191909" cy="591996"/>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52"/>
          <p:cNvSpPr/>
          <p:nvPr/>
        </p:nvSpPr>
        <p:spPr>
          <a:xfrm flipH="1">
            <a:off x="11226047" y="2074633"/>
            <a:ext cx="725488" cy="45835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45985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10/23/2025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93521821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audio" Target="../media/media2.mp3"/><Relationship Id="rId3" Type="http://schemas.microsoft.com/office/2007/relationships/media" Target="../media/media4.mp3"/><Relationship Id="rId7" Type="http://schemas.microsoft.com/office/2007/relationships/media" Target="../media/media2.mp3"/><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4.mp3"/><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hyperlink" Target="https://blog.mycoughdrop.com/aacroutine/" TargetMode="External"/><Relationship Id="rId13" Type="http://schemas.openxmlformats.org/officeDocument/2006/relationships/image" Target="../media/image8.png"/><Relationship Id="rId3" Type="http://schemas.openxmlformats.org/officeDocument/2006/relationships/slideLayout" Target="../slideLayouts/slideLayout19.xml"/><Relationship Id="rId7" Type="http://schemas.microsoft.com/office/2007/relationships/hdphoto" Target="../media/hdphoto2.wdp"/><Relationship Id="rId12" Type="http://schemas.openxmlformats.org/officeDocument/2006/relationships/hyperlink" Target="https://clipground.com/passing-clipart.html" TargetMode="External"/><Relationship Id="rId2" Type="http://schemas.openxmlformats.org/officeDocument/2006/relationships/video" Target="../media/media1.mp4"/><Relationship Id="rId16" Type="http://schemas.openxmlformats.org/officeDocument/2006/relationships/image" Target="../media/image10.png"/><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7.jpg"/><Relationship Id="rId5" Type="http://schemas.openxmlformats.org/officeDocument/2006/relationships/hyperlink" Target="https://clipground.com/too-much-homework-clipart.html" TargetMode="External"/><Relationship Id="rId15" Type="http://schemas.openxmlformats.org/officeDocument/2006/relationships/hyperlink" Target="https://www.onlinewebfonts.com/icon/554849" TargetMode="External"/><Relationship Id="rId10" Type="http://schemas.openxmlformats.org/officeDocument/2006/relationships/hyperlink" Target="https://openclipart.org/detail/170087/calendar" TargetMode="External"/><Relationship Id="rId4" Type="http://schemas.openxmlformats.org/officeDocument/2006/relationships/image" Target="../media/image4.jpeg"/><Relationship Id="rId9" Type="http://schemas.openxmlformats.org/officeDocument/2006/relationships/image" Target="../media/image6.pn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hyperlink" Target="https://openclipart.org/detail/170087/calendar" TargetMode="External"/><Relationship Id="rId13" Type="http://schemas.openxmlformats.org/officeDocument/2006/relationships/hyperlink" Target="https://www.onlinewebfonts.com/icon/554849" TargetMode="External"/><Relationship Id="rId3" Type="http://schemas.openxmlformats.org/officeDocument/2006/relationships/hyperlink" Target="https://clipground.com/too-much-homework-clipart.html" TargetMode="External"/><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9.xml"/><Relationship Id="rId6" Type="http://schemas.openxmlformats.org/officeDocument/2006/relationships/hyperlink" Target="https://blog.mycoughdrop.com/aacroutine/" TargetMode="External"/><Relationship Id="rId11" Type="http://schemas.openxmlformats.org/officeDocument/2006/relationships/image" Target="../media/image8.png"/><Relationship Id="rId5" Type="http://schemas.microsoft.com/office/2007/relationships/hdphoto" Target="../media/hdphoto2.wdp"/><Relationship Id="rId10" Type="http://schemas.openxmlformats.org/officeDocument/2006/relationships/hyperlink" Target="https://clipground.com/passing-clipart.html" TargetMode="External"/><Relationship Id="rId4" Type="http://schemas.openxmlformats.org/officeDocument/2006/relationships/image" Target="../media/image5.png"/><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clipground.com/too-much-homework-clipart.html" TargetMode="External"/><Relationship Id="rId5" Type="http://schemas.openxmlformats.org/officeDocument/2006/relationships/image" Target="../media/image11.jp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hyperlink" Target="https://blog.mycoughdrop.com/aacroutine/" TargetMode="Externa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lipground.com/passing-clipart.html" TargetMode="External"/><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www.onlinewebfonts.com/icon/554849" TargetMode="External"/><Relationship Id="rId5" Type="http://schemas.openxmlformats.org/officeDocument/2006/relationships/image" Target="../media/image13.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72" y="-7620"/>
            <a:ext cx="12192000" cy="1083309"/>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903253065"/>
              </p:ext>
            </p:extLst>
          </p:nvPr>
        </p:nvGraphicFramePr>
        <p:xfrm>
          <a:off x="870155" y="1448644"/>
          <a:ext cx="10953135" cy="4669548"/>
        </p:xfrm>
        <a:graphic>
          <a:graphicData uri="http://schemas.openxmlformats.org/drawingml/2006/table">
            <a:tbl>
              <a:tblPr firstRow="1" bandRow="1">
                <a:tableStyleId>{5DA37D80-6434-44D0-A028-1B22A696006F}</a:tableStyleId>
              </a:tblPr>
              <a:tblGrid>
                <a:gridCol w="3578020">
                  <a:extLst>
                    <a:ext uri="{9D8B030D-6E8A-4147-A177-3AD203B41FA5}">
                      <a16:colId xmlns:a16="http://schemas.microsoft.com/office/drawing/2014/main" val="20000"/>
                    </a:ext>
                  </a:extLst>
                </a:gridCol>
                <a:gridCol w="3143250">
                  <a:extLst>
                    <a:ext uri="{9D8B030D-6E8A-4147-A177-3AD203B41FA5}">
                      <a16:colId xmlns:a16="http://schemas.microsoft.com/office/drawing/2014/main" val="20001"/>
                    </a:ext>
                  </a:extLst>
                </a:gridCol>
                <a:gridCol w="4231865">
                  <a:extLst>
                    <a:ext uri="{9D8B030D-6E8A-4147-A177-3AD203B41FA5}">
                      <a16:colId xmlns:a16="http://schemas.microsoft.com/office/drawing/2014/main" val="20002"/>
                    </a:ext>
                  </a:extLst>
                </a:gridCol>
              </a:tblGrid>
              <a:tr h="815406">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785595">
                <a:tc>
                  <a:txBody>
                    <a:bodyPr/>
                    <a:lstStyle/>
                    <a:p>
                      <a:pPr marL="144145" marR="0" indent="-144145">
                        <a:lnSpc>
                          <a:spcPct val="107000"/>
                        </a:lnSpc>
                        <a:spcBef>
                          <a:spcPts val="0"/>
                        </a:spcBef>
                        <a:spcAft>
                          <a:spcPts val="0"/>
                        </a:spcAft>
                      </a:pPr>
                      <a:r>
                        <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 schoolwork (n)</a:t>
                      </a:r>
                    </a:p>
                  </a:txBody>
                  <a:tcPr marL="71755" marR="71755" marT="71755" marB="71755" anchor="ctr"/>
                </a:tc>
                <a:tc>
                  <a:txBody>
                    <a:bodyPr/>
                    <a:lstStyle/>
                    <a:p>
                      <a:pPr algn="ctr"/>
                      <a:r>
                        <a:rPr lang="en-US" sz="3200" b="0" dirty="0">
                          <a:solidFill>
                            <a:schemeClr val="accent5">
                              <a:lumMod val="50000"/>
                            </a:schemeClr>
                          </a:solidFill>
                        </a:rPr>
                        <a:t>/ˈ</a:t>
                      </a:r>
                      <a:r>
                        <a:rPr lang="en-US" sz="3200" b="0" dirty="0" err="1">
                          <a:solidFill>
                            <a:schemeClr val="accent5">
                              <a:lumMod val="50000"/>
                            </a:schemeClr>
                          </a:solidFill>
                        </a:rPr>
                        <a:t>skuːlwɜːk</a:t>
                      </a:r>
                      <a:r>
                        <a:rPr lang="en-US" sz="3200" b="0" dirty="0">
                          <a:solidFill>
                            <a:schemeClr val="accent5">
                              <a:lumMod val="50000"/>
                            </a:schemeClr>
                          </a:solidFill>
                        </a:rPr>
                        <a:t>/</a:t>
                      </a:r>
                    </a:p>
                  </a:txBody>
                  <a:tcPr marL="36195" marR="36195" marT="71755" marB="71755" anchor="ctr"/>
                </a:tc>
                <a:tc>
                  <a:txBody>
                    <a:bodyPr/>
                    <a:lstStyle/>
                    <a:p>
                      <a:pPr lvl="0" algn="ctr"/>
                      <a:r>
                        <a:rPr lang="en-US" sz="3200" dirty="0" err="1"/>
                        <a:t>việc</a:t>
                      </a:r>
                      <a:r>
                        <a:rPr lang="en-US" sz="3200" dirty="0"/>
                        <a:t> </a:t>
                      </a:r>
                      <a:r>
                        <a:rPr lang="en-US" sz="3200" dirty="0" err="1"/>
                        <a:t>học</a:t>
                      </a:r>
                      <a:r>
                        <a:rPr lang="en-US" sz="3200" dirty="0"/>
                        <a:t> </a:t>
                      </a:r>
                      <a:r>
                        <a:rPr lang="en-US" sz="3200" dirty="0" err="1"/>
                        <a:t>tập</a:t>
                      </a:r>
                      <a:endParaRPr lang="en-US" sz="3200" dirty="0"/>
                    </a:p>
                  </a:txBody>
                  <a:tcPr marL="36195" marR="36195" marT="71755" marB="71755" anchor="ctr"/>
                </a:tc>
                <a:extLst>
                  <a:ext uri="{0D108BD9-81ED-4DB2-BD59-A6C34878D82A}">
                    <a16:rowId xmlns:a16="http://schemas.microsoft.com/office/drawing/2014/main" val="10001"/>
                  </a:ext>
                </a:extLst>
              </a:tr>
              <a:tr h="785595">
                <a:tc>
                  <a:txBody>
                    <a:bodyPr/>
                    <a:lstStyle/>
                    <a:p>
                      <a:pPr marL="144145" marR="0" indent="-144145">
                        <a:lnSpc>
                          <a:spcPct val="107000"/>
                        </a:lnSpc>
                        <a:spcBef>
                          <a:spcPts val="0"/>
                        </a:spcBef>
                        <a:spcAft>
                          <a:spcPts val="0"/>
                        </a:spcAft>
                      </a:pPr>
                      <a:r>
                        <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 routine (n)</a:t>
                      </a:r>
                    </a:p>
                  </a:txBody>
                  <a:tcPr marL="71755" marR="71755" marT="71755" marB="71755" anchor="ctr"/>
                </a:tc>
                <a:tc>
                  <a:txBody>
                    <a:bodyPr/>
                    <a:lstStyle/>
                    <a:p>
                      <a:pPr algn="ctr"/>
                      <a:r>
                        <a:rPr lang="en-US" sz="3200" b="0" dirty="0">
                          <a:solidFill>
                            <a:schemeClr val="accent5">
                              <a:lumMod val="50000"/>
                            </a:schemeClr>
                          </a:solidFill>
                        </a:rPr>
                        <a:t>/</a:t>
                      </a:r>
                      <a:r>
                        <a:rPr lang="en-US" sz="3200" b="0" dirty="0" err="1">
                          <a:solidFill>
                            <a:schemeClr val="accent5">
                              <a:lumMod val="50000"/>
                            </a:schemeClr>
                          </a:solidFill>
                        </a:rPr>
                        <a:t>ru</a:t>
                      </a:r>
                      <a:r>
                        <a:rPr lang="en-US" sz="3200" b="0" dirty="0">
                          <a:solidFill>
                            <a:schemeClr val="accent5">
                              <a:lumMod val="50000"/>
                            </a:schemeClr>
                          </a:solidFill>
                        </a:rPr>
                        <a:t>ːˈ</a:t>
                      </a:r>
                      <a:r>
                        <a:rPr lang="en-US" sz="3200" b="0" dirty="0" err="1">
                          <a:solidFill>
                            <a:schemeClr val="accent5">
                              <a:lumMod val="50000"/>
                            </a:schemeClr>
                          </a:solidFill>
                        </a:rPr>
                        <a:t>tiːn</a:t>
                      </a:r>
                      <a:r>
                        <a:rPr lang="en-US" sz="3200" b="0" dirty="0">
                          <a:solidFill>
                            <a:schemeClr val="accent5">
                              <a:lumMod val="50000"/>
                            </a:schemeClr>
                          </a:solidFill>
                        </a:rPr>
                        <a:t>/</a:t>
                      </a:r>
                    </a:p>
                  </a:txBody>
                  <a:tcPr marL="36195" marR="36195" marT="71755" marB="71755" anchor="ctr"/>
                </a:tc>
                <a:tc>
                  <a:txBody>
                    <a:bodyPr/>
                    <a:lstStyle/>
                    <a:p>
                      <a:pPr lvl="0" algn="ctr"/>
                      <a:r>
                        <a:rPr lang="en-US" sz="3200" dirty="0" err="1"/>
                        <a:t>việc</a:t>
                      </a:r>
                      <a:r>
                        <a:rPr lang="en-US" sz="3200" dirty="0"/>
                        <a:t> </a:t>
                      </a:r>
                      <a:r>
                        <a:rPr lang="en-US" sz="3200" dirty="0" err="1"/>
                        <a:t>thường</a:t>
                      </a:r>
                      <a:r>
                        <a:rPr lang="en-US" sz="3200" dirty="0"/>
                        <a:t> </a:t>
                      </a:r>
                      <a:r>
                        <a:rPr lang="en-US" sz="3200" dirty="0" err="1"/>
                        <a:t>làm</a:t>
                      </a:r>
                      <a:r>
                        <a:rPr lang="en-US" sz="3200" dirty="0"/>
                        <a:t> (</a:t>
                      </a:r>
                      <a:r>
                        <a:rPr lang="en-US" sz="3200" dirty="0" err="1"/>
                        <a:t>hằng</a:t>
                      </a:r>
                      <a:r>
                        <a:rPr lang="en-US" sz="3200" dirty="0"/>
                        <a:t> </a:t>
                      </a:r>
                      <a:r>
                        <a:rPr lang="en-US" sz="3200" dirty="0" err="1"/>
                        <a:t>ngày</a:t>
                      </a:r>
                      <a:r>
                        <a:rPr lang="en-US" sz="3200" dirty="0"/>
                        <a:t>)</a:t>
                      </a:r>
                      <a:endParaRPr lang="en-US" sz="4400" dirty="0"/>
                    </a:p>
                  </a:txBody>
                  <a:tcPr marL="36195" marR="36195" marT="71755" marB="71755" anchor="ctr"/>
                </a:tc>
                <a:extLst>
                  <a:ext uri="{0D108BD9-81ED-4DB2-BD59-A6C34878D82A}">
                    <a16:rowId xmlns:a16="http://schemas.microsoft.com/office/drawing/2014/main" val="2917693607"/>
                  </a:ext>
                </a:extLst>
              </a:tr>
              <a:tr h="785595">
                <a:tc>
                  <a:txBody>
                    <a:bodyPr/>
                    <a:lstStyle/>
                    <a:p>
                      <a:pPr marL="144145" marR="0" indent="-144145">
                        <a:lnSpc>
                          <a:spcPct val="107000"/>
                        </a:lnSpc>
                        <a:spcBef>
                          <a:spcPts val="0"/>
                        </a:spcBef>
                        <a:spcAft>
                          <a:spcPts val="0"/>
                        </a:spcAft>
                      </a:pPr>
                      <a:r>
                        <a:rPr lang="en-US" sz="3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 submit (v)</a:t>
                      </a:r>
                    </a:p>
                  </a:txBody>
                  <a:tcPr marL="71755" marR="71755" marT="71755" marB="71755" anchor="ctr"/>
                </a:tc>
                <a:tc>
                  <a:txBody>
                    <a:bodyPr/>
                    <a:lstStyle/>
                    <a:p>
                      <a:pPr algn="ctr"/>
                      <a:r>
                        <a:rPr lang="en-US" sz="3200" b="0" dirty="0">
                          <a:solidFill>
                            <a:schemeClr val="accent5">
                              <a:lumMod val="50000"/>
                            </a:schemeClr>
                          </a:solidFill>
                        </a:rPr>
                        <a:t>/</a:t>
                      </a:r>
                      <a:r>
                        <a:rPr lang="en-US" sz="3200" b="0" dirty="0" err="1">
                          <a:solidFill>
                            <a:schemeClr val="accent5">
                              <a:lumMod val="50000"/>
                            </a:schemeClr>
                          </a:solidFill>
                        </a:rPr>
                        <a:t>səbˈmɪt</a:t>
                      </a:r>
                      <a:r>
                        <a:rPr lang="en-US" sz="3200" b="0" dirty="0">
                          <a:solidFill>
                            <a:schemeClr val="accent5">
                              <a:lumMod val="50000"/>
                            </a:schemeClr>
                          </a:solidFill>
                        </a:rPr>
                        <a:t>/</a:t>
                      </a:r>
                    </a:p>
                  </a:txBody>
                  <a:tcPr marL="36195" marR="36195" marT="71755" marB="71755" anchor="ctr"/>
                </a:tc>
                <a:tc>
                  <a:txBody>
                    <a:bodyPr/>
                    <a:lstStyle/>
                    <a:p>
                      <a:pPr lvl="0" algn="ctr"/>
                      <a:r>
                        <a:rPr lang="en-US" sz="3200" dirty="0" err="1"/>
                        <a:t>nộp</a:t>
                      </a:r>
                      <a:r>
                        <a:rPr lang="en-US" sz="3200" dirty="0"/>
                        <a:t>, </a:t>
                      </a:r>
                      <a:r>
                        <a:rPr lang="en-US" sz="3200" dirty="0" err="1"/>
                        <a:t>đệ</a:t>
                      </a:r>
                      <a:r>
                        <a:rPr lang="en-US" sz="3200" dirty="0"/>
                        <a:t> </a:t>
                      </a:r>
                      <a:r>
                        <a:rPr lang="en-US" sz="3200" dirty="0" err="1"/>
                        <a:t>trình</a:t>
                      </a:r>
                      <a:endParaRPr lang="en-US" sz="4400" dirty="0"/>
                    </a:p>
                  </a:txBody>
                  <a:tcPr marL="36195" marR="36195" marT="71755" marB="71755" anchor="ctr"/>
                </a:tc>
                <a:extLst>
                  <a:ext uri="{0D108BD9-81ED-4DB2-BD59-A6C34878D82A}">
                    <a16:rowId xmlns:a16="http://schemas.microsoft.com/office/drawing/2014/main" val="426221227"/>
                  </a:ext>
                </a:extLst>
              </a:tr>
              <a:tr h="785595">
                <a:tc>
                  <a:txBody>
                    <a:bodyPr/>
                    <a:lstStyle/>
                    <a:p>
                      <a:pPr marL="144145" marR="0" indent="-144145">
                        <a:lnSpc>
                          <a:spcPct val="107000"/>
                        </a:lnSpc>
                        <a:spcBef>
                          <a:spcPts val="0"/>
                        </a:spcBef>
                        <a:spcAft>
                          <a:spcPts val="0"/>
                        </a:spcAft>
                      </a:pPr>
                      <a:r>
                        <a:rPr lang="en-US" sz="3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4. </a:t>
                      </a:r>
                      <a:r>
                        <a:rPr lang="en-US" sz="3200" b="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minimise</a:t>
                      </a:r>
                      <a:r>
                        <a:rPr lang="en-US" sz="3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(v)</a:t>
                      </a:r>
                    </a:p>
                    <a:p>
                      <a:pPr marL="144145" marR="0" indent="-144145">
                        <a:lnSpc>
                          <a:spcPct val="107000"/>
                        </a:lnSpc>
                        <a:spcBef>
                          <a:spcPts val="0"/>
                        </a:spcBef>
                        <a:spcAft>
                          <a:spcPts val="0"/>
                        </a:spcAft>
                      </a:pPr>
                      <a:endParaRPr lang="en-US" sz="3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a:solidFill>
                            <a:schemeClr val="accent5">
                              <a:lumMod val="50000"/>
                            </a:schemeClr>
                          </a:solidFill>
                        </a:rPr>
                        <a:t>/ˈ</a:t>
                      </a:r>
                      <a:r>
                        <a:rPr lang="en-US" sz="3200" b="0" dirty="0" err="1">
                          <a:solidFill>
                            <a:schemeClr val="accent5">
                              <a:lumMod val="50000"/>
                            </a:schemeClr>
                          </a:solidFill>
                        </a:rPr>
                        <a:t>mɪnɪmaɪz</a:t>
                      </a:r>
                      <a:r>
                        <a:rPr lang="en-US" sz="3200" b="0" dirty="0">
                          <a:solidFill>
                            <a:schemeClr val="accent5">
                              <a:lumMod val="50000"/>
                            </a:schemeClr>
                          </a:solidFill>
                        </a:rPr>
                        <a:t>/</a:t>
                      </a:r>
                    </a:p>
                  </a:txBody>
                  <a:tcPr marL="36195" marR="36195" marT="71755" marB="71755" anchor="ctr"/>
                </a:tc>
                <a:tc>
                  <a:txBody>
                    <a:bodyPr/>
                    <a:lstStyle/>
                    <a:p>
                      <a:pPr lvl="0" algn="ctr"/>
                      <a:r>
                        <a:rPr lang="en-US" sz="3200" dirty="0" err="1"/>
                        <a:t>giảm</a:t>
                      </a:r>
                      <a:r>
                        <a:rPr lang="en-US" sz="3200" dirty="0"/>
                        <a:t> </a:t>
                      </a:r>
                      <a:r>
                        <a:rPr lang="en-US" sz="3200" dirty="0" err="1"/>
                        <a:t>đến</a:t>
                      </a:r>
                      <a:r>
                        <a:rPr lang="en-US" sz="3200" dirty="0"/>
                        <a:t> </a:t>
                      </a:r>
                      <a:r>
                        <a:rPr lang="en-US" sz="3200" dirty="0" err="1"/>
                        <a:t>mức</a:t>
                      </a:r>
                      <a:r>
                        <a:rPr lang="en-US" sz="3200" dirty="0"/>
                        <a:t> </a:t>
                      </a:r>
                      <a:r>
                        <a:rPr lang="en-US" sz="3200" dirty="0" err="1"/>
                        <a:t>tối</a:t>
                      </a:r>
                      <a:r>
                        <a:rPr lang="en-US" sz="3200" dirty="0"/>
                        <a:t> </a:t>
                      </a:r>
                      <a:r>
                        <a:rPr lang="en-US" sz="3200" dirty="0" err="1"/>
                        <a:t>thiểu</a:t>
                      </a:r>
                      <a:endParaRPr lang="en-US" sz="4400" dirty="0"/>
                    </a:p>
                  </a:txBody>
                  <a:tcPr marL="36195" marR="36195" marT="71755" marB="71755" anchor="ctr"/>
                </a:tc>
                <a:extLst>
                  <a:ext uri="{0D108BD9-81ED-4DB2-BD59-A6C34878D82A}">
                    <a16:rowId xmlns:a16="http://schemas.microsoft.com/office/drawing/2014/main" val="663421673"/>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8" name="minimize">
            <a:hlinkClick r:id="" action="ppaction://media"/>
            <a:extLst>
              <a:ext uri="{FF2B5EF4-FFF2-40B4-BE49-F238E27FC236}">
                <a16:creationId xmlns:a16="http://schemas.microsoft.com/office/drawing/2014/main" id="{946DA6EF-A6EF-9187-B3DA-CFD105545B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8688" y="5267607"/>
            <a:ext cx="487363" cy="487363"/>
          </a:xfrm>
          <a:prstGeom prst="rect">
            <a:avLst/>
          </a:prstGeom>
        </p:spPr>
      </p:pic>
      <p:pic>
        <p:nvPicPr>
          <p:cNvPr id="9" name="submit">
            <a:hlinkClick r:id="" action="ppaction://media"/>
            <a:extLst>
              <a:ext uri="{FF2B5EF4-FFF2-40B4-BE49-F238E27FC236}">
                <a16:creationId xmlns:a16="http://schemas.microsoft.com/office/drawing/2014/main" id="{82AEC243-DD0B-A6DE-95CA-072512E722B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4691" y="4273769"/>
            <a:ext cx="487363" cy="487363"/>
          </a:xfrm>
          <a:prstGeom prst="rect">
            <a:avLst/>
          </a:prstGeom>
        </p:spPr>
      </p:pic>
      <p:pic>
        <p:nvPicPr>
          <p:cNvPr id="20" name="routine">
            <a:hlinkClick r:id="" action="ppaction://media"/>
            <a:extLst>
              <a:ext uri="{FF2B5EF4-FFF2-40B4-BE49-F238E27FC236}">
                <a16:creationId xmlns:a16="http://schemas.microsoft.com/office/drawing/2014/main" id="{89666C80-F11F-2AF5-B2A1-7E6461B3FC7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8279" y="3270031"/>
            <a:ext cx="487363" cy="487363"/>
          </a:xfrm>
          <a:prstGeom prst="rect">
            <a:avLst/>
          </a:prstGeom>
        </p:spPr>
      </p:pic>
      <p:pic>
        <p:nvPicPr>
          <p:cNvPr id="21" name="schoolwork">
            <a:hlinkClick r:id="" action="ppaction://media"/>
            <a:extLst>
              <a:ext uri="{FF2B5EF4-FFF2-40B4-BE49-F238E27FC236}">
                <a16:creationId xmlns:a16="http://schemas.microsoft.com/office/drawing/2014/main" id="{AA4555F6-E7D8-79F7-C79C-832A9BD1C99C}"/>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34691" y="2375441"/>
            <a:ext cx="487363" cy="487363"/>
          </a:xfrm>
          <a:prstGeom prst="rect">
            <a:avLst/>
          </a:prstGeom>
        </p:spPr>
      </p:pic>
    </p:spTree>
    <p:extLst>
      <p:ext uri="{BB962C8B-B14F-4D97-AF65-F5344CB8AC3E}">
        <p14:creationId xmlns:p14="http://schemas.microsoft.com/office/powerpoint/2010/main" val="176998610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audio>
              <p:cMediaNode vol="80000">
                <p:cTn id="3" fill="hold" display="0">
                  <p:stCondLst>
                    <p:cond delay="indefinite"/>
                  </p:stCondLst>
                  <p:endCondLst>
                    <p:cond evt="onStopAudio" delay="0">
                      <p:tgtEl>
                        <p:sldTgt/>
                      </p:tgtEl>
                    </p:cond>
                  </p:endCondLst>
                </p:cTn>
                <p:tgtEl>
                  <p:spTgt spid="9"/>
                </p:tgtEl>
              </p:cMediaNode>
            </p:audio>
            <p:audio>
              <p:cMediaNode vol="80000">
                <p:cTn id="4" fill="hold" display="0">
                  <p:stCondLst>
                    <p:cond delay="indefinite"/>
                  </p:stCondLst>
                  <p:endCondLst>
                    <p:cond evt="onStopAudio" delay="0">
                      <p:tgtEl>
                        <p:sldTgt/>
                      </p:tgtEl>
                    </p:cond>
                  </p:endCondLst>
                </p:cTn>
                <p:tgtEl>
                  <p:spTgt spid="20"/>
                </p:tgtEl>
              </p:cMediaNode>
            </p:audio>
            <p:audio>
              <p:cMediaNode vol="80000">
                <p:cTn id="5"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323069"/>
            <a:ext cx="10536999" cy="461665"/>
          </a:xfrm>
          <a:prstGeom prst="rect">
            <a:avLst/>
          </a:prstGeom>
          <a:noFill/>
          <a:effectLst/>
        </p:spPr>
        <p:txBody>
          <a:bodyPr wrap="square" rtlCol="0">
            <a:spAutoFit/>
          </a:bodyPr>
          <a:lstStyle/>
          <a:p>
            <a:r>
              <a:rPr lang="en-US" sz="2400" b="1" dirty="0"/>
              <a:t>Work in pairs. Discuss the following question.</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2" name="Google Shape;622;p31" descr="Two people talking, dialogue, people png | PNGEgg">
            <a:extLst>
              <a:ext uri="{FF2B5EF4-FFF2-40B4-BE49-F238E27FC236}">
                <a16:creationId xmlns:a16="http://schemas.microsoft.com/office/drawing/2014/main" id="{C02516A5-D05B-AECD-FA5F-AA730F51FA5C}"/>
              </a:ext>
            </a:extLst>
          </p:cNvPr>
          <p:cNvPicPr preferRelativeResize="0"/>
          <p:nvPr/>
        </p:nvPicPr>
        <p:blipFill rotWithShape="1">
          <a:blip r:embed="rId3">
            <a:alphaModFix/>
          </a:blip>
          <a:srcRect l="55624"/>
          <a:stretch/>
        </p:blipFill>
        <p:spPr>
          <a:xfrm>
            <a:off x="2233662" y="5016395"/>
            <a:ext cx="1306285" cy="1589357"/>
          </a:xfrm>
          <a:prstGeom prst="rect">
            <a:avLst/>
          </a:prstGeom>
          <a:noFill/>
          <a:ln>
            <a:noFill/>
          </a:ln>
        </p:spPr>
      </p:pic>
      <p:pic>
        <p:nvPicPr>
          <p:cNvPr id="4" name="Google Shape;623;p31" descr="Two people talking, dialogue, people png | PNGEgg">
            <a:extLst>
              <a:ext uri="{FF2B5EF4-FFF2-40B4-BE49-F238E27FC236}">
                <a16:creationId xmlns:a16="http://schemas.microsoft.com/office/drawing/2014/main" id="{A4036C04-E008-687A-7E65-325F1FEF0EC9}"/>
              </a:ext>
            </a:extLst>
          </p:cNvPr>
          <p:cNvPicPr preferRelativeResize="0"/>
          <p:nvPr/>
        </p:nvPicPr>
        <p:blipFill rotWithShape="1">
          <a:blip r:embed="rId4">
            <a:alphaModFix/>
          </a:blip>
          <a:srcRect l="-378" t="-1424" r="38309" b="1424"/>
          <a:stretch/>
        </p:blipFill>
        <p:spPr>
          <a:xfrm>
            <a:off x="515852" y="4993948"/>
            <a:ext cx="1755996" cy="1592053"/>
          </a:xfrm>
          <a:prstGeom prst="rect">
            <a:avLst/>
          </a:prstGeom>
          <a:noFill/>
          <a:ln>
            <a:noFill/>
          </a:ln>
        </p:spPr>
      </p:pic>
      <p:pic>
        <p:nvPicPr>
          <p:cNvPr id="5" name="Google Shape;624;p31">
            <a:extLst>
              <a:ext uri="{FF2B5EF4-FFF2-40B4-BE49-F238E27FC236}">
                <a16:creationId xmlns:a16="http://schemas.microsoft.com/office/drawing/2014/main" id="{FB8AC1D4-ADB1-E040-6AE7-68AB256ADC88}"/>
              </a:ext>
            </a:extLst>
          </p:cNvPr>
          <p:cNvPicPr preferRelativeResize="0"/>
          <p:nvPr/>
        </p:nvPicPr>
        <p:blipFill rotWithShape="1">
          <a:blip r:embed="rId5">
            <a:alphaModFix/>
          </a:blip>
          <a:srcRect/>
          <a:stretch/>
        </p:blipFill>
        <p:spPr>
          <a:xfrm rot="21388127">
            <a:off x="2238899" y="3902744"/>
            <a:ext cx="1295808" cy="1061105"/>
          </a:xfrm>
          <a:prstGeom prst="rect">
            <a:avLst/>
          </a:prstGeom>
          <a:noFill/>
          <a:ln>
            <a:noFill/>
          </a:ln>
        </p:spPr>
      </p:pic>
      <p:pic>
        <p:nvPicPr>
          <p:cNvPr id="6" name="Google Shape;626;p31">
            <a:extLst>
              <a:ext uri="{FF2B5EF4-FFF2-40B4-BE49-F238E27FC236}">
                <a16:creationId xmlns:a16="http://schemas.microsoft.com/office/drawing/2014/main" id="{D7A42323-99C9-C700-641A-5EC5B849D147}"/>
              </a:ext>
            </a:extLst>
          </p:cNvPr>
          <p:cNvPicPr preferRelativeResize="0"/>
          <p:nvPr/>
        </p:nvPicPr>
        <p:blipFill rotWithShape="1">
          <a:blip r:embed="rId5">
            <a:alphaModFix/>
          </a:blip>
          <a:srcRect/>
          <a:stretch/>
        </p:blipFill>
        <p:spPr>
          <a:xfrm flipH="1">
            <a:off x="487067" y="3904809"/>
            <a:ext cx="1500893" cy="1056975"/>
          </a:xfrm>
          <a:prstGeom prst="rect">
            <a:avLst/>
          </a:prstGeom>
          <a:noFill/>
          <a:ln>
            <a:noFill/>
          </a:ln>
        </p:spPr>
      </p:pic>
      <p:sp>
        <p:nvSpPr>
          <p:cNvPr id="7" name="Hộp Văn bản 3">
            <a:extLst>
              <a:ext uri="{FF2B5EF4-FFF2-40B4-BE49-F238E27FC236}">
                <a16:creationId xmlns:a16="http://schemas.microsoft.com/office/drawing/2014/main" id="{982D8210-261F-9045-2B54-8E7E3569665D}"/>
              </a:ext>
            </a:extLst>
          </p:cNvPr>
          <p:cNvSpPr txBox="1"/>
          <p:nvPr/>
        </p:nvSpPr>
        <p:spPr>
          <a:xfrm>
            <a:off x="1393850" y="2051901"/>
            <a:ext cx="10392950" cy="1569660"/>
          </a:xfrm>
          <a:prstGeom prst="rect">
            <a:avLst/>
          </a:prstGeom>
          <a:noFill/>
        </p:spPr>
        <p:txBody>
          <a:bodyPr wrap="square">
            <a:spAutoFit/>
          </a:bodyPr>
          <a:lstStyle/>
          <a:p>
            <a:pPr algn="ctr"/>
            <a:r>
              <a:rPr lang="en-US" sz="4800" i="1" dirty="0">
                <a:solidFill>
                  <a:srgbClr val="F26648"/>
                </a:solidFill>
                <a:effectLst/>
              </a:rPr>
              <a:t>How do you make time for study and other activities?</a:t>
            </a:r>
            <a:endParaRPr lang="en-US" sz="4800" i="1" dirty="0">
              <a:solidFill>
                <a:srgbClr val="242021"/>
              </a:solidFill>
              <a:effectLst/>
            </a:endParaRP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382E5F-B94C-40DC-8FBB-8C632A1BAB40}"/>
              </a:ext>
            </a:extLst>
          </p:cNvPr>
          <p:cNvPicPr>
            <a:picLocks noChangeAspect="1"/>
          </p:cNvPicPr>
          <p:nvPr/>
        </p:nvPicPr>
        <p:blipFill>
          <a:blip r:embed="rId5"/>
          <a:stretch>
            <a:fillRect/>
          </a:stretch>
        </p:blipFill>
        <p:spPr>
          <a:xfrm>
            <a:off x="83722" y="3144852"/>
            <a:ext cx="5387679" cy="1610889"/>
          </a:xfrm>
          <a:prstGeom prst="rect">
            <a:avLst/>
          </a:prstGeom>
        </p:spPr>
      </p:pic>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07573"/>
            <a:ext cx="9973811" cy="1200329"/>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You will hear Trang, Phong, and Tom talking about how to manage their time effectively. For each student (1 – 3), choose the opinion (A – C) each of them expresses.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45026" y="16768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Rectangle 7">
            <a:extLst>
              <a:ext uri="{FF2B5EF4-FFF2-40B4-BE49-F238E27FC236}">
                <a16:creationId xmlns:a16="http://schemas.microsoft.com/office/drawing/2014/main" id="{645DA99A-077E-5636-F7EF-F02B7A40B7ED}"/>
              </a:ext>
            </a:extLst>
          </p:cNvPr>
          <p:cNvSpPr/>
          <p:nvPr/>
        </p:nvSpPr>
        <p:spPr>
          <a:xfrm>
            <a:off x="3860120" y="3064912"/>
            <a:ext cx="471603"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rgbClr val="F8B417"/>
                </a:solidFill>
              </a:rPr>
              <a:t>B</a:t>
            </a:r>
          </a:p>
        </p:txBody>
      </p:sp>
      <p:sp>
        <p:nvSpPr>
          <p:cNvPr id="9" name="Rectangle 8">
            <a:extLst>
              <a:ext uri="{FF2B5EF4-FFF2-40B4-BE49-F238E27FC236}">
                <a16:creationId xmlns:a16="http://schemas.microsoft.com/office/drawing/2014/main" id="{737BB484-8FA5-8D4B-C965-ECF8F4BB7363}"/>
              </a:ext>
            </a:extLst>
          </p:cNvPr>
          <p:cNvSpPr/>
          <p:nvPr/>
        </p:nvSpPr>
        <p:spPr>
          <a:xfrm>
            <a:off x="3868135" y="3596353"/>
            <a:ext cx="495649"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rgbClr val="F8B417"/>
                </a:solidFill>
              </a:rPr>
              <a:t>A</a:t>
            </a:r>
          </a:p>
        </p:txBody>
      </p:sp>
      <p:sp>
        <p:nvSpPr>
          <p:cNvPr id="10" name="Rectangle 9">
            <a:extLst>
              <a:ext uri="{FF2B5EF4-FFF2-40B4-BE49-F238E27FC236}">
                <a16:creationId xmlns:a16="http://schemas.microsoft.com/office/drawing/2014/main" id="{236A7E2A-FF05-F49E-8627-E325258EE952}"/>
              </a:ext>
            </a:extLst>
          </p:cNvPr>
          <p:cNvSpPr/>
          <p:nvPr/>
        </p:nvSpPr>
        <p:spPr>
          <a:xfrm>
            <a:off x="3868135" y="4127795"/>
            <a:ext cx="455574"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rgbClr val="F8B417"/>
                </a:solidFill>
              </a:rPr>
              <a:t>C</a:t>
            </a:r>
          </a:p>
        </p:txBody>
      </p:sp>
      <p:pic>
        <p:nvPicPr>
          <p:cNvPr id="4" name="018">
            <a:hlinkClick r:id="" action="ppaction://media"/>
            <a:extLst>
              <a:ext uri="{FF2B5EF4-FFF2-40B4-BE49-F238E27FC236}">
                <a16:creationId xmlns:a16="http://schemas.microsoft.com/office/drawing/2014/main" id="{C1CFAEFB-0AA8-D81E-F5B1-8CA1675597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3936" y="1264661"/>
            <a:ext cx="609600" cy="609600"/>
          </a:xfrm>
          <a:prstGeom prst="rect">
            <a:avLst/>
          </a:prstGeom>
        </p:spPr>
      </p:pic>
      <p:pic>
        <p:nvPicPr>
          <p:cNvPr id="6" name="Picture 5">
            <a:extLst>
              <a:ext uri="{FF2B5EF4-FFF2-40B4-BE49-F238E27FC236}">
                <a16:creationId xmlns:a16="http://schemas.microsoft.com/office/drawing/2014/main" id="{676C0C26-76C1-5D14-1539-F21AF85874CC}"/>
              </a:ext>
            </a:extLst>
          </p:cNvPr>
          <p:cNvPicPr>
            <a:picLocks noChangeAspect="1"/>
          </p:cNvPicPr>
          <p:nvPr/>
        </p:nvPicPr>
        <p:blipFill>
          <a:blip r:embed="rId7"/>
          <a:stretch>
            <a:fillRect/>
          </a:stretch>
        </p:blipFill>
        <p:spPr>
          <a:xfrm>
            <a:off x="5594620" y="2496874"/>
            <a:ext cx="6513658" cy="3969729"/>
          </a:xfrm>
          <a:prstGeom prst="rect">
            <a:avLst/>
          </a:prstGeom>
        </p:spPr>
      </p:pic>
    </p:spTree>
    <p:extLst>
      <p:ext uri="{BB962C8B-B14F-4D97-AF65-F5344CB8AC3E}">
        <p14:creationId xmlns:p14="http://schemas.microsoft.com/office/powerpoint/2010/main" val="2720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26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id="{FEC0AA6B-6F9F-9FA6-1413-07613481A1EF}"/>
              </a:ext>
            </a:extLst>
          </p:cNvPr>
          <p:cNvSpPr>
            <a:spLocks noGrp="1"/>
          </p:cNvSpPr>
          <p:nvPr>
            <p:ph idx="1"/>
          </p:nvPr>
        </p:nvSpPr>
        <p:spPr>
          <a:xfrm>
            <a:off x="790575" y="1611999"/>
            <a:ext cx="10823322" cy="5037760"/>
          </a:xfrm>
        </p:spPr>
        <p:txBody>
          <a:bodyPr>
            <a:noAutofit/>
          </a:bodyPr>
          <a:lstStyle/>
          <a:p>
            <a:pPr marL="0" indent="0">
              <a:lnSpc>
                <a:spcPct val="100000"/>
              </a:lnSpc>
              <a:spcBef>
                <a:spcPts val="0"/>
              </a:spcBef>
              <a:buNone/>
            </a:pPr>
            <a:r>
              <a:rPr lang="en-US" sz="3200" b="1" dirty="0">
                <a:solidFill>
                  <a:srgbClr val="FF9933"/>
                </a:solidFill>
              </a:rPr>
              <a:t>1.</a:t>
            </a:r>
            <a:r>
              <a:rPr lang="en-US" sz="3200" dirty="0"/>
              <a:t> </a:t>
            </a:r>
            <a:r>
              <a:rPr lang="en-US" sz="3000" dirty="0"/>
              <a:t>Trang enters what she has to do into a ______ at the beginning of each term.</a:t>
            </a:r>
          </a:p>
          <a:p>
            <a:pPr marL="514350" indent="-514350">
              <a:lnSpc>
                <a:spcPct val="100000"/>
              </a:lnSpc>
              <a:spcBef>
                <a:spcPts val="0"/>
              </a:spcBef>
              <a:buAutoNum type="alphaUcPeriod"/>
            </a:pPr>
            <a:r>
              <a:rPr lang="en-US" sz="3000" dirty="0"/>
              <a:t>Poster                         B. routine                    C. calendar</a:t>
            </a:r>
          </a:p>
          <a:p>
            <a:pPr marL="0" indent="0">
              <a:lnSpc>
                <a:spcPct val="100000"/>
              </a:lnSpc>
              <a:spcBef>
                <a:spcPts val="0"/>
              </a:spcBef>
              <a:buNone/>
            </a:pPr>
            <a:r>
              <a:rPr lang="en-US" sz="3000" b="1" dirty="0">
                <a:solidFill>
                  <a:srgbClr val="FF9933"/>
                </a:solidFill>
              </a:rPr>
              <a:t>2.</a:t>
            </a:r>
            <a:r>
              <a:rPr lang="en-US" sz="3000" dirty="0"/>
              <a:t> Trang often uses ______ </a:t>
            </a:r>
            <a:r>
              <a:rPr lang="en-US" sz="3000" dirty="0" err="1"/>
              <a:t>colours</a:t>
            </a:r>
            <a:r>
              <a:rPr lang="en-US" sz="3000" dirty="0"/>
              <a:t> to mark project due dates and exam times on her calendar.</a:t>
            </a:r>
          </a:p>
          <a:p>
            <a:pPr marL="514350" indent="-514350">
              <a:lnSpc>
                <a:spcPct val="100000"/>
              </a:lnSpc>
              <a:spcBef>
                <a:spcPts val="0"/>
              </a:spcBef>
              <a:buAutoNum type="alphaUcPeriod"/>
            </a:pPr>
            <a:r>
              <a:rPr lang="en-US" sz="3000" dirty="0"/>
              <a:t>Different                   B. the same                   C. similar</a:t>
            </a:r>
          </a:p>
        </p:txBody>
      </p:sp>
      <p:sp>
        <p:nvSpPr>
          <p:cNvPr id="9" name="Oval 8">
            <a:extLst>
              <a:ext uri="{FF2B5EF4-FFF2-40B4-BE49-F238E27FC236}">
                <a16:creationId xmlns:a16="http://schemas.microsoft.com/office/drawing/2014/main" id="{542A708A-BBE0-822F-1D90-172CEA827E6B}"/>
              </a:ext>
            </a:extLst>
          </p:cNvPr>
          <p:cNvSpPr/>
          <p:nvPr/>
        </p:nvSpPr>
        <p:spPr>
          <a:xfrm>
            <a:off x="7703396" y="2551261"/>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6E3B54-638A-B134-7998-C5F02E5B6198}"/>
              </a:ext>
            </a:extLst>
          </p:cNvPr>
          <p:cNvSpPr/>
          <p:nvPr/>
        </p:nvSpPr>
        <p:spPr>
          <a:xfrm>
            <a:off x="790575" y="4067144"/>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019">
            <a:hlinkClick r:id="" action="ppaction://media"/>
            <a:extLst>
              <a:ext uri="{FF2B5EF4-FFF2-40B4-BE49-F238E27FC236}">
                <a16:creationId xmlns:a16="http://schemas.microsoft.com/office/drawing/2014/main" id="{8D93E736-0691-1EF6-94D1-2B1EB348D5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1125522"/>
            <a:ext cx="609600" cy="609600"/>
          </a:xfrm>
          <a:prstGeom prst="rect">
            <a:avLst/>
          </a:prstGeom>
        </p:spPr>
      </p:pic>
    </p:spTree>
    <p:extLst>
      <p:ext uri="{BB962C8B-B14F-4D97-AF65-F5344CB8AC3E}">
        <p14:creationId xmlns:p14="http://schemas.microsoft.com/office/powerpoint/2010/main" val="330175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2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id="{FEC0AA6B-6F9F-9FA6-1413-07613481A1EF}"/>
              </a:ext>
            </a:extLst>
          </p:cNvPr>
          <p:cNvSpPr>
            <a:spLocks noGrp="1"/>
          </p:cNvSpPr>
          <p:nvPr>
            <p:ph idx="1"/>
          </p:nvPr>
        </p:nvSpPr>
        <p:spPr>
          <a:xfrm>
            <a:off x="632414" y="1621524"/>
            <a:ext cx="10704339" cy="5037760"/>
          </a:xfrm>
        </p:spPr>
        <p:txBody>
          <a:bodyPr>
            <a:noAutofit/>
          </a:bodyPr>
          <a:lstStyle/>
          <a:p>
            <a:pPr marL="0" indent="0">
              <a:lnSpc>
                <a:spcPct val="100000"/>
              </a:lnSpc>
              <a:spcBef>
                <a:spcPts val="0"/>
              </a:spcBef>
              <a:buNone/>
            </a:pPr>
            <a:r>
              <a:rPr lang="en-US" sz="3200" b="1" dirty="0">
                <a:solidFill>
                  <a:srgbClr val="FF9933"/>
                </a:solidFill>
              </a:rPr>
              <a:t>3.</a:t>
            </a:r>
            <a:r>
              <a:rPr lang="en-US" sz="3200" dirty="0"/>
              <a:t> </a:t>
            </a:r>
            <a:r>
              <a:rPr lang="en-US" sz="3000" dirty="0"/>
              <a:t>Phong turns off his cell phone and signs out of social media ______ when he starts his work.</a:t>
            </a:r>
          </a:p>
          <a:p>
            <a:pPr marL="514350" indent="-514350">
              <a:lnSpc>
                <a:spcPct val="100000"/>
              </a:lnSpc>
              <a:spcBef>
                <a:spcPts val="0"/>
              </a:spcBef>
              <a:buAutoNum type="alphaUcPeriod"/>
            </a:pPr>
            <a:r>
              <a:rPr lang="en-US" sz="3000" dirty="0"/>
              <a:t>Accounts           B. networks                 C. websites</a:t>
            </a:r>
          </a:p>
          <a:p>
            <a:pPr marL="0" indent="0">
              <a:lnSpc>
                <a:spcPct val="100000"/>
              </a:lnSpc>
              <a:spcBef>
                <a:spcPts val="0"/>
              </a:spcBef>
              <a:buNone/>
            </a:pPr>
            <a:r>
              <a:rPr lang="en-US" sz="3000" b="1" dirty="0">
                <a:solidFill>
                  <a:srgbClr val="FF9933"/>
                </a:solidFill>
              </a:rPr>
              <a:t>4.</a:t>
            </a:r>
            <a:r>
              <a:rPr lang="en-US" sz="3000" dirty="0"/>
              <a:t> Tom tries not to ______ homework until just before the due date.</a:t>
            </a:r>
          </a:p>
          <a:p>
            <a:pPr marL="514350" indent="-514350">
              <a:lnSpc>
                <a:spcPct val="100000"/>
              </a:lnSpc>
              <a:spcBef>
                <a:spcPts val="0"/>
              </a:spcBef>
              <a:buAutoNum type="alphaUcPeriod"/>
            </a:pPr>
            <a:r>
              <a:rPr lang="en-US" sz="3000" dirty="0"/>
              <a:t>Leave                     B. complete                      C. submit</a:t>
            </a:r>
          </a:p>
          <a:p>
            <a:pPr marL="0" indent="0">
              <a:lnSpc>
                <a:spcPct val="100000"/>
              </a:lnSpc>
              <a:spcBef>
                <a:spcPts val="0"/>
              </a:spcBef>
              <a:buNone/>
            </a:pPr>
            <a:r>
              <a:rPr lang="en-US" sz="3200" b="1" dirty="0">
                <a:solidFill>
                  <a:srgbClr val="FF9933"/>
                </a:solidFill>
              </a:rPr>
              <a:t>5.</a:t>
            </a:r>
            <a:r>
              <a:rPr lang="en-US" sz="3200" dirty="0"/>
              <a:t> </a:t>
            </a:r>
            <a:r>
              <a:rPr lang="en-US" sz="3000" dirty="0"/>
              <a:t>Tom ______ his projects and coming tests and adds them to his schedule.</a:t>
            </a:r>
          </a:p>
          <a:p>
            <a:pPr marL="514350" indent="-514350">
              <a:lnSpc>
                <a:spcPct val="100000"/>
              </a:lnSpc>
              <a:spcBef>
                <a:spcPts val="0"/>
              </a:spcBef>
              <a:buAutoNum type="alphaUcPeriod"/>
            </a:pPr>
            <a:r>
              <a:rPr lang="en-US" sz="3000" dirty="0"/>
              <a:t>Prepares                  B. reviews                      C. revises</a:t>
            </a:r>
          </a:p>
          <a:p>
            <a:pPr marL="0" indent="0">
              <a:lnSpc>
                <a:spcPct val="100000"/>
              </a:lnSpc>
              <a:spcBef>
                <a:spcPts val="0"/>
              </a:spcBef>
              <a:buNone/>
            </a:pPr>
            <a:endParaRPr lang="en-US" sz="3000" dirty="0"/>
          </a:p>
        </p:txBody>
      </p:sp>
      <p:sp>
        <p:nvSpPr>
          <p:cNvPr id="9" name="Oval 8">
            <a:extLst>
              <a:ext uri="{FF2B5EF4-FFF2-40B4-BE49-F238E27FC236}">
                <a16:creationId xmlns:a16="http://schemas.microsoft.com/office/drawing/2014/main" id="{542A708A-BBE0-822F-1D90-172CEA827E6B}"/>
              </a:ext>
            </a:extLst>
          </p:cNvPr>
          <p:cNvSpPr/>
          <p:nvPr/>
        </p:nvSpPr>
        <p:spPr>
          <a:xfrm>
            <a:off x="641938" y="2625082"/>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6E3B54-638A-B134-7998-C5F02E5B6198}"/>
              </a:ext>
            </a:extLst>
          </p:cNvPr>
          <p:cNvSpPr/>
          <p:nvPr/>
        </p:nvSpPr>
        <p:spPr>
          <a:xfrm>
            <a:off x="613570" y="3591209"/>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8650CA1-4273-B2D4-77F0-AE70EA691213}"/>
              </a:ext>
            </a:extLst>
          </p:cNvPr>
          <p:cNvPicPr>
            <a:picLocks noChangeAspect="1"/>
          </p:cNvPicPr>
          <p:nvPr/>
        </p:nvPicPr>
        <p:blipFill>
          <a:blip r:embed="rId3"/>
          <a:stretch>
            <a:fillRect/>
          </a:stretch>
        </p:blipFill>
        <p:spPr>
          <a:xfrm flipV="1">
            <a:off x="4025106" y="4851294"/>
            <a:ext cx="493819" cy="577955"/>
          </a:xfrm>
          <a:prstGeom prst="rect">
            <a:avLst/>
          </a:prstGeom>
        </p:spPr>
      </p:pic>
    </p:spTree>
    <p:extLst>
      <p:ext uri="{BB962C8B-B14F-4D97-AF65-F5344CB8AC3E}">
        <p14:creationId xmlns:p14="http://schemas.microsoft.com/office/powerpoint/2010/main" val="38769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183902"/>
            <a:ext cx="10536999" cy="830997"/>
          </a:xfrm>
          <a:prstGeom prst="rect">
            <a:avLst/>
          </a:prstGeom>
          <a:noFill/>
          <a:effectLst/>
        </p:spPr>
        <p:txBody>
          <a:bodyPr wrap="square" rtlCol="0">
            <a:spAutoFit/>
          </a:bodyPr>
          <a:lstStyle/>
          <a:p>
            <a:r>
              <a:rPr lang="en-US" sz="2400" b="1" dirty="0"/>
              <a:t>Match the time management tips in column A with the explanations and / or reasons in column B.</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528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502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cxnSp>
        <p:nvCxnSpPr>
          <p:cNvPr id="4" name="Straight Arrow Connector 3">
            <a:extLst>
              <a:ext uri="{FF2B5EF4-FFF2-40B4-BE49-F238E27FC236}">
                <a16:creationId xmlns:a16="http://schemas.microsoft.com/office/drawing/2014/main" id="{5C597EBA-95F7-D041-6CE7-DC52F3113992}"/>
              </a:ext>
            </a:extLst>
          </p:cNvPr>
          <p:cNvCxnSpPr>
            <a:cxnSpLocks/>
          </p:cNvCxnSpPr>
          <p:nvPr/>
        </p:nvCxnSpPr>
        <p:spPr>
          <a:xfrm>
            <a:off x="4042775" y="3229605"/>
            <a:ext cx="1454537" cy="2828295"/>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a:extLst>
              <a:ext uri="{FF2B5EF4-FFF2-40B4-BE49-F238E27FC236}">
                <a16:creationId xmlns:a16="http://schemas.microsoft.com/office/drawing/2014/main" id="{95C7372B-97AD-2134-E573-106361AF7750}"/>
              </a:ext>
            </a:extLst>
          </p:cNvPr>
          <p:cNvCxnSpPr>
            <a:cxnSpLocks/>
          </p:cNvCxnSpPr>
          <p:nvPr/>
        </p:nvCxnSpPr>
        <p:spPr>
          <a:xfrm flipV="1">
            <a:off x="4051935" y="3326814"/>
            <a:ext cx="1449552" cy="1603291"/>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9" name="Straight Arrow Connector 8">
            <a:extLst>
              <a:ext uri="{FF2B5EF4-FFF2-40B4-BE49-F238E27FC236}">
                <a16:creationId xmlns:a16="http://schemas.microsoft.com/office/drawing/2014/main" id="{C8DA2D91-40AE-4FA8-C4D0-DE9C5D3DB14C}"/>
              </a:ext>
            </a:extLst>
          </p:cNvPr>
          <p:cNvCxnSpPr>
            <a:cxnSpLocks/>
          </p:cNvCxnSpPr>
          <p:nvPr/>
        </p:nvCxnSpPr>
        <p:spPr>
          <a:xfrm flipV="1">
            <a:off x="4051935" y="4791075"/>
            <a:ext cx="1449552" cy="1364034"/>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pic>
        <p:nvPicPr>
          <p:cNvPr id="5" name="Picture 4">
            <a:extLst>
              <a:ext uri="{FF2B5EF4-FFF2-40B4-BE49-F238E27FC236}">
                <a16:creationId xmlns:a16="http://schemas.microsoft.com/office/drawing/2014/main" id="{E6AFDBF8-D5DD-1671-2DF4-3E5D01F706E9}"/>
              </a:ext>
            </a:extLst>
          </p:cNvPr>
          <p:cNvPicPr>
            <a:picLocks noChangeAspect="1"/>
          </p:cNvPicPr>
          <p:nvPr/>
        </p:nvPicPr>
        <p:blipFill rotWithShape="1">
          <a:blip r:embed="rId3"/>
          <a:srcRect r="63672"/>
          <a:stretch/>
        </p:blipFill>
        <p:spPr>
          <a:xfrm>
            <a:off x="266700" y="2001038"/>
            <a:ext cx="3771900" cy="4675870"/>
          </a:xfrm>
          <a:prstGeom prst="rect">
            <a:avLst/>
          </a:prstGeom>
        </p:spPr>
      </p:pic>
      <p:pic>
        <p:nvPicPr>
          <p:cNvPr id="8" name="Picture 7">
            <a:extLst>
              <a:ext uri="{FF2B5EF4-FFF2-40B4-BE49-F238E27FC236}">
                <a16:creationId xmlns:a16="http://schemas.microsoft.com/office/drawing/2014/main" id="{214B5A22-C891-4A51-9857-D6614869D896}"/>
              </a:ext>
            </a:extLst>
          </p:cNvPr>
          <p:cNvPicPr>
            <a:picLocks noChangeAspect="1"/>
          </p:cNvPicPr>
          <p:nvPr/>
        </p:nvPicPr>
        <p:blipFill rotWithShape="1">
          <a:blip r:embed="rId3"/>
          <a:srcRect l="36328"/>
          <a:stretch/>
        </p:blipFill>
        <p:spPr>
          <a:xfrm>
            <a:off x="5497312" y="2014899"/>
            <a:ext cx="6610966" cy="4675870"/>
          </a:xfrm>
          <a:prstGeom prst="rect">
            <a:avLst/>
          </a:prstGeom>
        </p:spPr>
      </p:pic>
    </p:spTree>
    <p:extLst>
      <p:ext uri="{BB962C8B-B14F-4D97-AF65-F5344CB8AC3E}">
        <p14:creationId xmlns:p14="http://schemas.microsoft.com/office/powerpoint/2010/main" val="78839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220630"/>
            <a:ext cx="10536999" cy="830997"/>
          </a:xfrm>
          <a:prstGeom prst="rect">
            <a:avLst/>
          </a:prstGeom>
          <a:noFill/>
          <a:effectLst/>
        </p:spPr>
        <p:txBody>
          <a:bodyPr wrap="square" rtlCol="0">
            <a:spAutoFit/>
          </a:bodyPr>
          <a:lstStyle/>
          <a:p>
            <a:r>
              <a:rPr lang="en-US" sz="2400" b="1" dirty="0"/>
              <a:t>Write a paragraph (about 100 words) about how to manage your time effectively. Use the tips in 4 or your own ideas.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pic>
        <p:nvPicPr>
          <p:cNvPr id="4" name="Picture 3">
            <a:extLst>
              <a:ext uri="{FF2B5EF4-FFF2-40B4-BE49-F238E27FC236}">
                <a16:creationId xmlns:a16="http://schemas.microsoft.com/office/drawing/2014/main" id="{06052FC9-82CB-268C-72A4-0E457BD01879}"/>
              </a:ext>
            </a:extLst>
          </p:cNvPr>
          <p:cNvPicPr>
            <a:picLocks noChangeAspect="1"/>
          </p:cNvPicPr>
          <p:nvPr/>
        </p:nvPicPr>
        <p:blipFill>
          <a:blip r:embed="rId3"/>
          <a:stretch>
            <a:fillRect/>
          </a:stretch>
        </p:blipFill>
        <p:spPr>
          <a:xfrm>
            <a:off x="1952625" y="2369284"/>
            <a:ext cx="7734300" cy="4443537"/>
          </a:xfrm>
          <a:prstGeom prst="rect">
            <a:avLst/>
          </a:prstGeom>
        </p:spPr>
      </p:pic>
    </p:spTree>
    <p:extLst>
      <p:ext uri="{BB962C8B-B14F-4D97-AF65-F5344CB8AC3E}">
        <p14:creationId xmlns:p14="http://schemas.microsoft.com/office/powerpoint/2010/main" val="3112299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215283"/>
            <a:ext cx="10536999" cy="830997"/>
          </a:xfrm>
          <a:prstGeom prst="rect">
            <a:avLst/>
          </a:prstGeom>
          <a:noFill/>
          <a:effectLst/>
        </p:spPr>
        <p:txBody>
          <a:bodyPr wrap="square" rtlCol="0">
            <a:spAutoFit/>
          </a:bodyPr>
          <a:lstStyle/>
          <a:p>
            <a:r>
              <a:rPr lang="en-US" sz="2400" b="1" dirty="0"/>
              <a:t>Write a paragraph (about 100 words) about how to manage your time effectively. Use the tips in 4 or your own ideas. </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 name="TextBox 1">
            <a:extLst>
              <a:ext uri="{FF2B5EF4-FFF2-40B4-BE49-F238E27FC236}">
                <a16:creationId xmlns:a16="http://schemas.microsoft.com/office/drawing/2014/main" id="{06CDA745-49DF-91A2-457A-6DE453B9359B}"/>
              </a:ext>
            </a:extLst>
          </p:cNvPr>
          <p:cNvSpPr txBox="1"/>
          <p:nvPr/>
        </p:nvSpPr>
        <p:spPr>
          <a:xfrm>
            <a:off x="280228" y="2452310"/>
            <a:ext cx="11732800" cy="4093428"/>
          </a:xfrm>
          <a:prstGeom prst="rect">
            <a:avLst/>
          </a:prstGeom>
          <a:noFill/>
          <a:effectLst/>
        </p:spPr>
        <p:txBody>
          <a:bodyPr wrap="square" rtlCol="0">
            <a:spAutoFit/>
          </a:bodyPr>
          <a:lstStyle/>
          <a:p>
            <a:r>
              <a:rPr lang="en-US" sz="2600" dirty="0"/>
              <a:t>There are many things we should do to manage our time effectively. Firstly, we should set specific goals and priority them according to their importance level. This will help us keep focused on our most important tasks and avoid wasting time on tasks that do not contribute to our goals. Secondly, creating a schedule or to-do list can help us manage our time efficiently by breaking down our day into manageable chunks. We should also be realistic about how long each task will take and build in extra time for unexpected interruptions or delays. Thirdly, it is essential to eliminate distractions and time-wasting activities, such as social media or unnecessary meetings, which can reduce our productivity. By following these tips, you we can effectively manage your time and achieve success in all aspects of your life.</a:t>
            </a:r>
            <a:endParaRPr lang="en-US" sz="2600" dirty="0">
              <a:effectLst>
                <a:glow rad="88900">
                  <a:schemeClr val="bg1"/>
                </a:glow>
              </a:effectLst>
              <a:cs typeface="Arial" panose="020B0604020202020204" pitchFamily="34" charset="0"/>
            </a:endParaRPr>
          </a:p>
        </p:txBody>
      </p:sp>
      <p:sp>
        <p:nvSpPr>
          <p:cNvPr id="3" name="TextBox 2">
            <a:extLst>
              <a:ext uri="{FF2B5EF4-FFF2-40B4-BE49-F238E27FC236}">
                <a16:creationId xmlns:a16="http://schemas.microsoft.com/office/drawing/2014/main" id="{89698D27-1346-9E5A-8392-F8C700F4B1BD}"/>
              </a:ext>
            </a:extLst>
          </p:cNvPr>
          <p:cNvSpPr txBox="1"/>
          <p:nvPr/>
        </p:nvSpPr>
        <p:spPr>
          <a:xfrm>
            <a:off x="121574" y="2035811"/>
            <a:ext cx="3050251" cy="400110"/>
          </a:xfrm>
          <a:prstGeom prst="rect">
            <a:avLst/>
          </a:prstGeom>
          <a:noFill/>
          <a:effectLst/>
        </p:spPr>
        <p:txBody>
          <a:bodyPr wrap="square" rtlCol="0">
            <a:spAutoFit/>
          </a:bodyPr>
          <a:lstStyle/>
          <a:p>
            <a:r>
              <a:rPr lang="en-US" sz="2000" i="1" u="sng" dirty="0">
                <a:solidFill>
                  <a:srgbClr val="0070C0"/>
                </a:solidFill>
                <a:effectLst>
                  <a:glow rad="88900">
                    <a:schemeClr val="bg1"/>
                  </a:glow>
                </a:effectLst>
                <a:latin typeface="Arial" panose="020B0604020202020204" pitchFamily="34" charset="0"/>
                <a:cs typeface="Arial" panose="020B0604020202020204" pitchFamily="34" charset="0"/>
              </a:rPr>
              <a:t>Suggested answer:</a:t>
            </a:r>
          </a:p>
        </p:txBody>
      </p:sp>
    </p:spTree>
    <p:extLst>
      <p:ext uri="{BB962C8B-B14F-4D97-AF65-F5344CB8AC3E}">
        <p14:creationId xmlns:p14="http://schemas.microsoft.com/office/powerpoint/2010/main" val="290102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440212" y="2491141"/>
            <a:ext cx="11445622" cy="2970685"/>
          </a:xfrm>
          <a:prstGeom prst="rect">
            <a:avLst/>
          </a:prstGeom>
          <a:noFill/>
        </p:spPr>
        <p:txBody>
          <a:bodyPr wrap="square" rtlCol="0">
            <a:spAutoFit/>
          </a:bodyPr>
          <a:lstStyle/>
          <a:p>
            <a:pPr>
              <a:lnSpc>
                <a:spcPct val="150000"/>
              </a:lnSpc>
            </a:pPr>
            <a:r>
              <a:rPr lang="en-US" sz="3200" dirty="0"/>
              <a:t>What have we learnt in this lesson?</a:t>
            </a:r>
          </a:p>
          <a:p>
            <a:pPr marL="457200" indent="-457200">
              <a:lnSpc>
                <a:spcPct val="150000"/>
              </a:lnSpc>
              <a:buFont typeface="Wingdings" panose="05000000000000000000" pitchFamily="2" charset="2"/>
              <a:buChar char="ü"/>
            </a:pPr>
            <a:r>
              <a:rPr lang="en-US" sz="3200" dirty="0"/>
              <a:t>Listening skill for specific information.</a:t>
            </a:r>
          </a:p>
          <a:p>
            <a:pPr marL="457200" indent="-457200">
              <a:lnSpc>
                <a:spcPct val="150000"/>
              </a:lnSpc>
              <a:buFont typeface="Wingdings" panose="05000000000000000000" pitchFamily="2" charset="2"/>
              <a:buChar char="ü"/>
            </a:pPr>
            <a:r>
              <a:rPr lang="en-US" sz="3200" dirty="0"/>
              <a:t>Writing a paragraph about how to manage their time effectively, using the given tips or their own ideas.</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0154" y="1252343"/>
            <a:ext cx="2155680" cy="144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1668470"/>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p>
          <a:p>
            <a:pPr>
              <a:lnSpc>
                <a:spcPct val="150000"/>
              </a:lnSpc>
            </a:pP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451085" y="1940421"/>
            <a:ext cx="5098555" cy="523220"/>
          </a:xfrm>
          <a:prstGeom prst="rect">
            <a:avLst/>
          </a:prstGeom>
          <a:noFill/>
        </p:spPr>
        <p:txBody>
          <a:bodyPr wrap="square" rtlCol="0">
            <a:spAutoFit/>
          </a:bodyPr>
          <a:lstStyle/>
          <a:p>
            <a:r>
              <a:rPr lang="en-US" sz="2800" b="1" dirty="0">
                <a:solidFill>
                  <a:schemeClr val="bg1"/>
                </a:solidFill>
              </a:rPr>
              <a:t>Period 21: LESSON 6: SKILLS 2</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116854"/>
            <a:ext cx="8862777" cy="707886"/>
          </a:xfrm>
          <a:prstGeom prst="rect">
            <a:avLst/>
          </a:prstGeom>
          <a:noFill/>
        </p:spPr>
        <p:txBody>
          <a:bodyPr wrap="square" rtlCol="0">
            <a:spAutoFit/>
          </a:bodyPr>
          <a:lstStyle/>
          <a:p>
            <a:r>
              <a:rPr lang="en-US" sz="4000" b="1" dirty="0">
                <a:solidFill>
                  <a:schemeClr val="bg1"/>
                </a:solidFill>
                <a:latin typeface="Myriad Pro" pitchFamily="34" charset="0"/>
              </a:rPr>
              <a:t>HEALTHY LIVING FOR TEENS</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95637"/>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pSp>
        <p:nvGrpSpPr>
          <p:cNvPr id="7" name="Group 6"/>
          <p:cNvGrpSpPr/>
          <p:nvPr/>
        </p:nvGrpSpPr>
        <p:grpSpPr>
          <a:xfrm>
            <a:off x="1998740" y="1795107"/>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252621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extLst>
      <p:ext uri="{BB962C8B-B14F-4D97-AF65-F5344CB8AC3E}">
        <p14:creationId xmlns:p14="http://schemas.microsoft.com/office/powerpoint/2010/main" val="245333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3081468" y="250631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161" y="44677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WRITING</a:t>
            </a:r>
          </a:p>
        </p:txBody>
      </p:sp>
      <p:sp>
        <p:nvSpPr>
          <p:cNvPr id="19" name="Rounded Rectangle 18"/>
          <p:cNvSpPr/>
          <p:nvPr/>
        </p:nvSpPr>
        <p:spPr>
          <a:xfrm>
            <a:off x="3081468" y="5823342"/>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0" name="Rectangle 19"/>
          <p:cNvSpPr/>
          <p:nvPr/>
        </p:nvSpPr>
        <p:spPr>
          <a:xfrm>
            <a:off x="5588839" y="1011404"/>
            <a:ext cx="628567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Unscrambled words </a:t>
            </a:r>
          </a:p>
        </p:txBody>
      </p:sp>
      <p:sp>
        <p:nvSpPr>
          <p:cNvPr id="22" name="Rectangle 21"/>
          <p:cNvSpPr/>
          <p:nvPr/>
        </p:nvSpPr>
        <p:spPr>
          <a:xfrm>
            <a:off x="5588839" y="1860273"/>
            <a:ext cx="6301340" cy="191199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Vocabulary</a:t>
            </a:r>
          </a:p>
          <a:p>
            <a:pPr marL="285750" marR="0" indent="-285750">
              <a:spcBef>
                <a:spcPts val="0"/>
              </a:spcBef>
              <a:spcAft>
                <a:spcPts val="0"/>
              </a:spcAft>
              <a:buFont typeface="Arial" panose="020B0604020202020204" pitchFamily="34" charset="0"/>
              <a:buChar char="•"/>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Discuss the following question.</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2: You will hear Trang, Phong, and Tom talking about how to manage their time effectively. For each student (1 – 3), choose the opinion (A – C) each of them expresses.</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t>
            </a:r>
            <a:r>
              <a:rPr lang="vi-VN" dirty="0">
                <a:solidFill>
                  <a:schemeClr val="tx1"/>
                </a:solidFill>
                <a:latin typeface="Calibri" panose="020F0502020204030204" pitchFamily="34" charset="0"/>
                <a:cs typeface="Calibri" panose="020F0502020204030204" pitchFamily="34" charset="0"/>
              </a:rPr>
              <a:t>ask </a:t>
            </a:r>
            <a:r>
              <a:rPr lang="en-US" dirty="0">
                <a:solidFill>
                  <a:schemeClr val="tx1"/>
                </a:solidFill>
                <a:latin typeface="Calibri" panose="020F0502020204030204" pitchFamily="34" charset="0"/>
                <a:cs typeface="Calibri" panose="020F0502020204030204" pitchFamily="34" charset="0"/>
              </a:rPr>
              <a:t>3</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Listen again and choose the correct answer A, B, or C.</a:t>
            </a:r>
          </a:p>
        </p:txBody>
      </p:sp>
      <p:sp>
        <p:nvSpPr>
          <p:cNvPr id="23" name="Rectangle 22"/>
          <p:cNvSpPr/>
          <p:nvPr/>
        </p:nvSpPr>
        <p:spPr>
          <a:xfrm>
            <a:off x="5588839" y="3993086"/>
            <a:ext cx="6288836" cy="155670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4</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Match the time management tips in column a with the explanations and / or reasons in column B.</a:t>
            </a:r>
          </a:p>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5:</a:t>
            </a:r>
            <a:r>
              <a:rPr lang="en-US" dirty="0">
                <a:solidFill>
                  <a:schemeClr val="tx1"/>
                </a:solidFill>
                <a:latin typeface="Calibri" panose="020F0502020204030204" pitchFamily="34" charset="0"/>
                <a:cs typeface="Calibri" panose="020F0502020204030204" pitchFamily="34" charset="0"/>
              </a:rPr>
              <a:t> Write a paragraph (about 100 words) about how to manage your time effectively. Use the tips in 4 or your own ideas.</a:t>
            </a:r>
          </a:p>
        </p:txBody>
      </p:sp>
      <p:cxnSp>
        <p:nvCxnSpPr>
          <p:cNvPr id="24" name="Curved Connector 23"/>
          <p:cNvCxnSpPr>
            <a:cxnSpLocks/>
            <a:stCxn id="16" idx="3"/>
            <a:endCxn id="17" idx="0"/>
          </p:cNvCxnSpPr>
          <p:nvPr/>
        </p:nvCxnSpPr>
        <p:spPr>
          <a:xfrm>
            <a:off x="2505075" y="1409153"/>
            <a:ext cx="1494350" cy="109716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7118" y="2815121"/>
            <a:ext cx="1494350" cy="1652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4768441"/>
            <a:ext cx="1494350" cy="105490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88839" y="5761608"/>
            <a:ext cx="6271358" cy="72491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dirty="0">
                <a:solidFill>
                  <a:schemeClr val="bg1"/>
                </a:solidFill>
              </a:rPr>
              <a:t>LESSON 2: SKILLS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65820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F61B-21CD-6382-7A1D-98AE237DC55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15F9EF6-38A1-FD45-3DEA-5F17804DB127}"/>
              </a:ext>
            </a:extLst>
          </p:cNvPr>
          <p:cNvSpPr>
            <a:spLocks noGrp="1"/>
          </p:cNvSpPr>
          <p:nvPr>
            <p:ph type="title"/>
          </p:nvPr>
        </p:nvSpPr>
        <p:spPr>
          <a:xfrm>
            <a:off x="932333" y="436876"/>
            <a:ext cx="9522876" cy="573200"/>
          </a:xfrm>
        </p:spPr>
        <p:txBody>
          <a:bodyPr/>
          <a:lstStyle/>
          <a:p>
            <a:r>
              <a:rPr lang="en-US" sz="7200" dirty="0">
                <a:solidFill>
                  <a:srgbClr val="525593"/>
                </a:solidFill>
              </a:rPr>
              <a:t>UNSCRAMBLED WORDS </a:t>
            </a:r>
          </a:p>
        </p:txBody>
      </p:sp>
      <p:pic>
        <p:nvPicPr>
          <p:cNvPr id="8" name="Picture 7" descr="A cartoon of a child sitting in front of a pile of books&#10;&#10;Description automatically generated">
            <a:extLst>
              <a:ext uri="{FF2B5EF4-FFF2-40B4-BE49-F238E27FC236}">
                <a16:creationId xmlns:a16="http://schemas.microsoft.com/office/drawing/2014/main" id="{77245849-8615-6EA1-9F1F-4B58BCB5EDC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32333" y="1291839"/>
            <a:ext cx="2914047" cy="1782832"/>
          </a:xfrm>
          <a:prstGeom prst="rect">
            <a:avLst/>
          </a:prstGeom>
        </p:spPr>
      </p:pic>
      <p:pic>
        <p:nvPicPr>
          <p:cNvPr id="11" name="Picture 10" descr="A child doing different activities&#10;&#10;Description automatically generated">
            <a:extLst>
              <a:ext uri="{FF2B5EF4-FFF2-40B4-BE49-F238E27FC236}">
                <a16:creationId xmlns:a16="http://schemas.microsoft.com/office/drawing/2014/main" id="{9917956E-0187-5A73-3AFB-4AA6B8CC87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t="1" b="8097"/>
          <a:stretch/>
        </p:blipFill>
        <p:spPr>
          <a:xfrm>
            <a:off x="4963496" y="987748"/>
            <a:ext cx="2408992" cy="1959474"/>
          </a:xfrm>
          <a:prstGeom prst="rect">
            <a:avLst/>
          </a:prstGeom>
        </p:spPr>
      </p:pic>
      <p:pic>
        <p:nvPicPr>
          <p:cNvPr id="12" name="Picture 11" descr="A calendar with a green tick&#10;&#10;Description automatically generated">
            <a:extLst>
              <a:ext uri="{FF2B5EF4-FFF2-40B4-BE49-F238E27FC236}">
                <a16:creationId xmlns:a16="http://schemas.microsoft.com/office/drawing/2014/main" id="{FB82D692-E59F-7BFC-9278-E4E5EE9FFBCD}"/>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479358" y="1179896"/>
            <a:ext cx="2716954" cy="1905747"/>
          </a:xfrm>
          <a:prstGeom prst="rect">
            <a:avLst/>
          </a:prstGeom>
        </p:spPr>
      </p:pic>
      <p:pic>
        <p:nvPicPr>
          <p:cNvPr id="14" name="Picture 13" descr="A cartoon of a person holding papers&#10;&#10;Description automatically generated">
            <a:extLst>
              <a:ext uri="{FF2B5EF4-FFF2-40B4-BE49-F238E27FC236}">
                <a16:creationId xmlns:a16="http://schemas.microsoft.com/office/drawing/2014/main" id="{30BAF2B5-AA80-9645-5603-6C8CA3A932D2}"/>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b="8747"/>
          <a:stretch/>
        </p:blipFill>
        <p:spPr>
          <a:xfrm>
            <a:off x="1177569" y="3915593"/>
            <a:ext cx="2585620" cy="1835631"/>
          </a:xfrm>
          <a:prstGeom prst="rect">
            <a:avLst/>
          </a:prstGeom>
        </p:spPr>
      </p:pic>
      <p:pic>
        <p:nvPicPr>
          <p:cNvPr id="16" name="Picture 15">
            <a:extLst>
              <a:ext uri="{FF2B5EF4-FFF2-40B4-BE49-F238E27FC236}">
                <a16:creationId xmlns:a16="http://schemas.microsoft.com/office/drawing/2014/main" id="{9D1FE306-A8E8-C7E9-353E-1A42FE5B79E1}"/>
              </a:ext>
            </a:extLst>
          </p:cNvPr>
          <p:cNvPicPr>
            <a:picLocks noChangeAspect="1"/>
          </p:cNvPicPr>
          <p:nvPr/>
        </p:nvPicPr>
        <p:blipFill>
          <a:blip r:embed="rId13"/>
          <a:stretch>
            <a:fillRect/>
          </a:stretch>
        </p:blipFill>
        <p:spPr>
          <a:xfrm>
            <a:off x="4658919" y="3915592"/>
            <a:ext cx="3293929" cy="1647426"/>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68BABE8D-EDA8-3D18-60E3-C6B101808B1B}"/>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8848578" y="3915592"/>
            <a:ext cx="2444261" cy="1647426"/>
          </a:xfrm>
          <a:prstGeom prst="rect">
            <a:avLst/>
          </a:prstGeom>
        </p:spPr>
      </p:pic>
      <p:sp>
        <p:nvSpPr>
          <p:cNvPr id="3" name="TextBox 2">
            <a:extLst>
              <a:ext uri="{FF2B5EF4-FFF2-40B4-BE49-F238E27FC236}">
                <a16:creationId xmlns:a16="http://schemas.microsoft.com/office/drawing/2014/main" id="{6D217B70-5FE2-D408-3449-2ACC3E236ED3}"/>
              </a:ext>
            </a:extLst>
          </p:cNvPr>
          <p:cNvSpPr txBox="1"/>
          <p:nvPr/>
        </p:nvSpPr>
        <p:spPr>
          <a:xfrm>
            <a:off x="932333" y="2975194"/>
            <a:ext cx="315960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25593"/>
                </a:solidFill>
                <a:effectLst/>
                <a:uLnTx/>
                <a:uFillTx/>
                <a:latin typeface="DejaVuSans"/>
                <a:ea typeface="+mn-ea"/>
                <a:cs typeface="+mn-cs"/>
              </a:rPr>
              <a:t>COWKROSHOL</a:t>
            </a:r>
            <a:endParaRPr kumimoji="0" lang="en-US" sz="3200" b="0" i="0" u="none" strike="noStrike" kern="1200" cap="none" spc="0" normalizeH="0" baseline="0" noProof="0" dirty="0">
              <a:ln>
                <a:noFill/>
              </a:ln>
              <a:solidFill>
                <a:srgbClr val="FFF8E7"/>
              </a:solidFill>
              <a:effectLst/>
              <a:uLnTx/>
              <a:uFillTx/>
              <a:latin typeface="Arial"/>
              <a:ea typeface="+mn-ea"/>
              <a:cs typeface="+mn-cs"/>
            </a:endParaRPr>
          </a:p>
        </p:txBody>
      </p:sp>
      <p:sp>
        <p:nvSpPr>
          <p:cNvPr id="5" name="TextBox 4">
            <a:extLst>
              <a:ext uri="{FF2B5EF4-FFF2-40B4-BE49-F238E27FC236}">
                <a16:creationId xmlns:a16="http://schemas.microsoft.com/office/drawing/2014/main" id="{F318BCC9-6C94-C09A-A7BC-3644B5FCB05D}"/>
              </a:ext>
            </a:extLst>
          </p:cNvPr>
          <p:cNvSpPr txBox="1"/>
          <p:nvPr/>
        </p:nvSpPr>
        <p:spPr>
          <a:xfrm>
            <a:off x="4938656" y="3019848"/>
            <a:ext cx="22975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25593"/>
                </a:solidFill>
                <a:effectLst/>
                <a:uLnTx/>
                <a:uFillTx/>
                <a:latin typeface="DejaVuSans"/>
                <a:ea typeface="+mn-ea"/>
                <a:cs typeface="+mn-cs"/>
              </a:rPr>
              <a:t>RTNUOIE</a:t>
            </a:r>
            <a:endParaRPr kumimoji="0" lang="en-US" sz="1800" b="0" i="0" u="none" strike="noStrike" kern="1200" cap="none" spc="0" normalizeH="0" baseline="0" noProof="0" dirty="0">
              <a:ln>
                <a:noFill/>
              </a:ln>
              <a:solidFill>
                <a:srgbClr val="FFF8E7"/>
              </a:solidFill>
              <a:effectLst/>
              <a:uLnTx/>
              <a:uFillTx/>
              <a:latin typeface="Arial"/>
              <a:ea typeface="+mn-ea"/>
              <a:cs typeface="+mn-cs"/>
            </a:endParaRPr>
          </a:p>
        </p:txBody>
      </p:sp>
      <p:sp>
        <p:nvSpPr>
          <p:cNvPr id="7" name="TextBox 6">
            <a:extLst>
              <a:ext uri="{FF2B5EF4-FFF2-40B4-BE49-F238E27FC236}">
                <a16:creationId xmlns:a16="http://schemas.microsoft.com/office/drawing/2014/main" id="{DA072DBC-968A-6E15-813A-735AF9D36A57}"/>
              </a:ext>
            </a:extLst>
          </p:cNvPr>
          <p:cNvSpPr txBox="1"/>
          <p:nvPr/>
        </p:nvSpPr>
        <p:spPr>
          <a:xfrm>
            <a:off x="8689051" y="2986957"/>
            <a:ext cx="229756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25593"/>
                </a:solidFill>
                <a:effectLst/>
                <a:uLnTx/>
                <a:uFillTx/>
                <a:latin typeface="DejaVuSans"/>
                <a:ea typeface="+mn-ea"/>
                <a:cs typeface="+mn-cs"/>
              </a:rPr>
              <a:t>LCEADANR</a:t>
            </a:r>
            <a:endParaRPr kumimoji="0" lang="en-US" sz="1800" b="0" i="0" u="none" strike="noStrike" kern="1200" cap="none" spc="0" normalizeH="0" baseline="0" noProof="0" dirty="0">
              <a:ln>
                <a:noFill/>
              </a:ln>
              <a:solidFill>
                <a:srgbClr val="FFF8E7"/>
              </a:solidFill>
              <a:effectLst/>
              <a:uLnTx/>
              <a:uFillTx/>
              <a:latin typeface="Arial"/>
              <a:ea typeface="+mn-ea"/>
              <a:cs typeface="+mn-cs"/>
            </a:endParaRPr>
          </a:p>
        </p:txBody>
      </p:sp>
      <p:sp>
        <p:nvSpPr>
          <p:cNvPr id="13" name="TextBox 12">
            <a:extLst>
              <a:ext uri="{FF2B5EF4-FFF2-40B4-BE49-F238E27FC236}">
                <a16:creationId xmlns:a16="http://schemas.microsoft.com/office/drawing/2014/main" id="{9F1E2C98-49CB-AE46-5D2E-62547AC089AA}"/>
              </a:ext>
            </a:extLst>
          </p:cNvPr>
          <p:cNvSpPr txBox="1"/>
          <p:nvPr/>
        </p:nvSpPr>
        <p:spPr>
          <a:xfrm>
            <a:off x="1540193" y="5650660"/>
            <a:ext cx="21371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25593"/>
                </a:solidFill>
                <a:effectLst/>
                <a:uLnTx/>
                <a:uFillTx/>
                <a:latin typeface="DejaVuSans"/>
                <a:ea typeface="+mn-ea"/>
                <a:cs typeface="+mn-cs"/>
              </a:rPr>
              <a:t>UIMBTS</a:t>
            </a:r>
            <a:endParaRPr kumimoji="0" lang="en-US" sz="1800" b="0" i="0" u="none" strike="noStrike" kern="1200" cap="none" spc="0" normalizeH="0" baseline="0" noProof="0" dirty="0">
              <a:ln>
                <a:noFill/>
              </a:ln>
              <a:solidFill>
                <a:srgbClr val="FFF8E7"/>
              </a:solidFill>
              <a:effectLst/>
              <a:uLnTx/>
              <a:uFillTx/>
              <a:latin typeface="Arial"/>
              <a:ea typeface="+mn-ea"/>
              <a:cs typeface="+mn-cs"/>
            </a:endParaRPr>
          </a:p>
        </p:txBody>
      </p:sp>
      <p:sp>
        <p:nvSpPr>
          <p:cNvPr id="22" name="TextBox 21">
            <a:extLst>
              <a:ext uri="{FF2B5EF4-FFF2-40B4-BE49-F238E27FC236}">
                <a16:creationId xmlns:a16="http://schemas.microsoft.com/office/drawing/2014/main" id="{2E640F81-4643-708F-588C-483C1297DB73}"/>
              </a:ext>
            </a:extLst>
          </p:cNvPr>
          <p:cNvSpPr txBox="1"/>
          <p:nvPr/>
        </p:nvSpPr>
        <p:spPr>
          <a:xfrm>
            <a:off x="4930895" y="5590134"/>
            <a:ext cx="30219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25593"/>
                </a:solidFill>
                <a:effectLst/>
                <a:uLnTx/>
                <a:uFillTx/>
                <a:latin typeface="DejaVuSans"/>
                <a:ea typeface="+mn-ea"/>
                <a:cs typeface="+mn-cs"/>
              </a:rPr>
              <a:t>EIALNEDD</a:t>
            </a:r>
            <a:endParaRPr kumimoji="0" lang="en-US" sz="1800" b="0" i="0" u="none" strike="noStrike" kern="1200" cap="none" spc="0" normalizeH="0" baseline="0" noProof="0" dirty="0">
              <a:ln>
                <a:noFill/>
              </a:ln>
              <a:solidFill>
                <a:srgbClr val="FFF8E7"/>
              </a:solidFill>
              <a:effectLst/>
              <a:uLnTx/>
              <a:uFillTx/>
              <a:latin typeface="Arial"/>
              <a:ea typeface="+mn-ea"/>
              <a:cs typeface="+mn-cs"/>
            </a:endParaRPr>
          </a:p>
        </p:txBody>
      </p:sp>
      <p:sp>
        <p:nvSpPr>
          <p:cNvPr id="24" name="TextBox 23">
            <a:extLst>
              <a:ext uri="{FF2B5EF4-FFF2-40B4-BE49-F238E27FC236}">
                <a16:creationId xmlns:a16="http://schemas.microsoft.com/office/drawing/2014/main" id="{3B207D2E-A0D7-1452-C488-16305565794F}"/>
              </a:ext>
            </a:extLst>
          </p:cNvPr>
          <p:cNvSpPr txBox="1"/>
          <p:nvPr/>
        </p:nvSpPr>
        <p:spPr>
          <a:xfrm>
            <a:off x="8851750" y="5609067"/>
            <a:ext cx="234456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25593"/>
                </a:solidFill>
                <a:effectLst/>
                <a:uLnTx/>
                <a:uFillTx/>
                <a:latin typeface="DejaVuSans"/>
                <a:ea typeface="+mn-ea"/>
                <a:cs typeface="+mn-cs"/>
              </a:rPr>
              <a:t>MIMSIINE</a:t>
            </a:r>
            <a:endParaRPr kumimoji="0" lang="en-US" sz="1800" b="0" i="0" u="none" strike="noStrike" kern="1200" cap="none" spc="0" normalizeH="0" baseline="0" noProof="0" dirty="0">
              <a:ln>
                <a:noFill/>
              </a:ln>
              <a:solidFill>
                <a:srgbClr val="FFF8E7"/>
              </a:solidFill>
              <a:effectLst/>
              <a:uLnTx/>
              <a:uFillTx/>
              <a:latin typeface="Arial"/>
              <a:ea typeface="+mn-ea"/>
              <a:cs typeface="+mn-cs"/>
            </a:endParaRPr>
          </a:p>
        </p:txBody>
      </p:sp>
      <p:pic>
        <p:nvPicPr>
          <p:cNvPr id="2" name="1 Minute timer (Đồng hồ đếm ngược 1 phút)">
            <a:hlinkClick r:id="" action="ppaction://media"/>
            <a:extLst>
              <a:ext uri="{FF2B5EF4-FFF2-40B4-BE49-F238E27FC236}">
                <a16:creationId xmlns:a16="http://schemas.microsoft.com/office/drawing/2014/main" id="{4BF8767F-B17C-278D-5735-6D4953610B3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l="26774" t="24305" r="27562" b="25956"/>
          <a:stretch/>
        </p:blipFill>
        <p:spPr>
          <a:xfrm>
            <a:off x="9837835" y="148209"/>
            <a:ext cx="1969436" cy="1205727"/>
          </a:xfrm>
          <a:prstGeom prst="rect">
            <a:avLst/>
          </a:prstGeom>
        </p:spPr>
      </p:pic>
    </p:spTree>
    <p:extLst>
      <p:ext uri="{BB962C8B-B14F-4D97-AF65-F5344CB8AC3E}">
        <p14:creationId xmlns:p14="http://schemas.microsoft.com/office/powerpoint/2010/main" val="4262054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5573E8-F7D3-6D8F-9A7A-E953A81E9141}"/>
              </a:ext>
            </a:extLst>
          </p:cNvPr>
          <p:cNvSpPr>
            <a:spLocks noGrp="1"/>
          </p:cNvSpPr>
          <p:nvPr>
            <p:ph type="title"/>
          </p:nvPr>
        </p:nvSpPr>
        <p:spPr>
          <a:xfrm>
            <a:off x="932333" y="436876"/>
            <a:ext cx="9522876" cy="573200"/>
          </a:xfrm>
        </p:spPr>
        <p:txBody>
          <a:bodyPr/>
          <a:lstStyle/>
          <a:p>
            <a:r>
              <a:rPr lang="en-US" sz="7200" dirty="0">
                <a:solidFill>
                  <a:srgbClr val="525593"/>
                </a:solidFill>
              </a:rPr>
              <a:t>UNSCRAMBLED WORDS </a:t>
            </a:r>
          </a:p>
        </p:txBody>
      </p:sp>
      <p:pic>
        <p:nvPicPr>
          <p:cNvPr id="8" name="Picture 7" descr="A cartoon of a child sitting in front of a pile of books&#10;&#10;Description automatically generated">
            <a:extLst>
              <a:ext uri="{FF2B5EF4-FFF2-40B4-BE49-F238E27FC236}">
                <a16:creationId xmlns:a16="http://schemas.microsoft.com/office/drawing/2014/main" id="{36FFCC3C-B009-BB65-AFB2-B087CBE5C65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2333" y="1291839"/>
            <a:ext cx="2914047" cy="1782832"/>
          </a:xfrm>
          <a:prstGeom prst="rect">
            <a:avLst/>
          </a:prstGeom>
        </p:spPr>
      </p:pic>
      <p:sp>
        <p:nvSpPr>
          <p:cNvPr id="21" name="Rectangle: Rounded Corners 20">
            <a:extLst>
              <a:ext uri="{FF2B5EF4-FFF2-40B4-BE49-F238E27FC236}">
                <a16:creationId xmlns:a16="http://schemas.microsoft.com/office/drawing/2014/main" id="{FF68BE66-40F5-EC69-1AF6-4C5081C63590}"/>
              </a:ext>
            </a:extLst>
          </p:cNvPr>
          <p:cNvSpPr/>
          <p:nvPr/>
        </p:nvSpPr>
        <p:spPr>
          <a:xfrm>
            <a:off x="849142" y="3074671"/>
            <a:ext cx="2914047" cy="611958"/>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SCHOOLWORK </a:t>
            </a:r>
          </a:p>
        </p:txBody>
      </p:sp>
      <p:pic>
        <p:nvPicPr>
          <p:cNvPr id="11" name="Picture 10" descr="A child doing different activities&#10;&#10;Description automatically generated">
            <a:extLst>
              <a:ext uri="{FF2B5EF4-FFF2-40B4-BE49-F238E27FC236}">
                <a16:creationId xmlns:a16="http://schemas.microsoft.com/office/drawing/2014/main" id="{CF6D719D-F990-C7A2-491B-7EAF062A414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t="1" b="8097"/>
          <a:stretch/>
        </p:blipFill>
        <p:spPr>
          <a:xfrm>
            <a:off x="4963496" y="987748"/>
            <a:ext cx="2408992" cy="1959474"/>
          </a:xfrm>
          <a:prstGeom prst="rect">
            <a:avLst/>
          </a:prstGeom>
        </p:spPr>
      </p:pic>
      <p:pic>
        <p:nvPicPr>
          <p:cNvPr id="12" name="Picture 11" descr="A calendar with a green tick&#10;&#10;Description automatically generated">
            <a:extLst>
              <a:ext uri="{FF2B5EF4-FFF2-40B4-BE49-F238E27FC236}">
                <a16:creationId xmlns:a16="http://schemas.microsoft.com/office/drawing/2014/main" id="{DD45F751-A526-D7CF-B3EE-878E05AE6B3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479358" y="1179896"/>
            <a:ext cx="2716954" cy="1905747"/>
          </a:xfrm>
          <a:prstGeom prst="rect">
            <a:avLst/>
          </a:prstGeom>
        </p:spPr>
      </p:pic>
      <p:pic>
        <p:nvPicPr>
          <p:cNvPr id="14" name="Picture 13" descr="A cartoon of a person holding papers&#10;&#10;Description automatically generated">
            <a:extLst>
              <a:ext uri="{FF2B5EF4-FFF2-40B4-BE49-F238E27FC236}">
                <a16:creationId xmlns:a16="http://schemas.microsoft.com/office/drawing/2014/main" id="{D9BB6592-DD81-6BB0-6563-AE26B967979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b="8747"/>
          <a:stretch/>
        </p:blipFill>
        <p:spPr>
          <a:xfrm>
            <a:off x="1177569" y="3915593"/>
            <a:ext cx="2585620" cy="1835631"/>
          </a:xfrm>
          <a:prstGeom prst="rect">
            <a:avLst/>
          </a:prstGeom>
        </p:spPr>
      </p:pic>
      <p:pic>
        <p:nvPicPr>
          <p:cNvPr id="16" name="Picture 15">
            <a:extLst>
              <a:ext uri="{FF2B5EF4-FFF2-40B4-BE49-F238E27FC236}">
                <a16:creationId xmlns:a16="http://schemas.microsoft.com/office/drawing/2014/main" id="{08D9D455-594D-601B-2BE7-B9CDF8D09988}"/>
              </a:ext>
            </a:extLst>
          </p:cNvPr>
          <p:cNvPicPr>
            <a:picLocks noChangeAspect="1"/>
          </p:cNvPicPr>
          <p:nvPr/>
        </p:nvPicPr>
        <p:blipFill>
          <a:blip r:embed="rId11"/>
          <a:stretch>
            <a:fillRect/>
          </a:stretch>
        </p:blipFill>
        <p:spPr>
          <a:xfrm>
            <a:off x="4658919" y="3915592"/>
            <a:ext cx="3293929" cy="1647426"/>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896E9136-8549-2202-B512-65211EC02F46}"/>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848578" y="3915592"/>
            <a:ext cx="2444261" cy="1647426"/>
          </a:xfrm>
          <a:prstGeom prst="rect">
            <a:avLst/>
          </a:prstGeom>
        </p:spPr>
      </p:pic>
      <p:sp>
        <p:nvSpPr>
          <p:cNvPr id="18" name="Rectangle: Rounded Corners 17">
            <a:extLst>
              <a:ext uri="{FF2B5EF4-FFF2-40B4-BE49-F238E27FC236}">
                <a16:creationId xmlns:a16="http://schemas.microsoft.com/office/drawing/2014/main" id="{4A104AD9-28AF-A903-07BB-0A34FB031BB1}"/>
              </a:ext>
            </a:extLst>
          </p:cNvPr>
          <p:cNvSpPr/>
          <p:nvPr/>
        </p:nvSpPr>
        <p:spPr>
          <a:xfrm>
            <a:off x="8707219" y="5792072"/>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MINIMISE </a:t>
            </a:r>
          </a:p>
        </p:txBody>
      </p:sp>
      <p:sp>
        <p:nvSpPr>
          <p:cNvPr id="19" name="Rectangle: Rounded Corners 18">
            <a:extLst>
              <a:ext uri="{FF2B5EF4-FFF2-40B4-BE49-F238E27FC236}">
                <a16:creationId xmlns:a16="http://schemas.microsoft.com/office/drawing/2014/main" id="{662D6940-1371-93EF-A887-4E39251B444E}"/>
              </a:ext>
            </a:extLst>
          </p:cNvPr>
          <p:cNvSpPr/>
          <p:nvPr/>
        </p:nvSpPr>
        <p:spPr>
          <a:xfrm>
            <a:off x="8610692" y="2975194"/>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CALENDAR </a:t>
            </a:r>
          </a:p>
        </p:txBody>
      </p:sp>
      <p:sp>
        <p:nvSpPr>
          <p:cNvPr id="20" name="Rectangle: Rounded Corners 19">
            <a:extLst>
              <a:ext uri="{FF2B5EF4-FFF2-40B4-BE49-F238E27FC236}">
                <a16:creationId xmlns:a16="http://schemas.microsoft.com/office/drawing/2014/main" id="{025BFD9C-4C63-76A5-05B5-C216A226766D}"/>
              </a:ext>
            </a:extLst>
          </p:cNvPr>
          <p:cNvSpPr/>
          <p:nvPr/>
        </p:nvSpPr>
        <p:spPr>
          <a:xfrm>
            <a:off x="4930894" y="3085643"/>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ROUTINE </a:t>
            </a:r>
          </a:p>
        </p:txBody>
      </p:sp>
      <p:sp>
        <p:nvSpPr>
          <p:cNvPr id="27" name="Rectangle: Rounded Corners 26">
            <a:extLst>
              <a:ext uri="{FF2B5EF4-FFF2-40B4-BE49-F238E27FC236}">
                <a16:creationId xmlns:a16="http://schemas.microsoft.com/office/drawing/2014/main" id="{C6569221-8A61-4F62-4907-1DFD9D0CCB6F}"/>
              </a:ext>
            </a:extLst>
          </p:cNvPr>
          <p:cNvSpPr/>
          <p:nvPr/>
        </p:nvSpPr>
        <p:spPr>
          <a:xfrm>
            <a:off x="4726033" y="5908719"/>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DEADLINE </a:t>
            </a:r>
          </a:p>
        </p:txBody>
      </p:sp>
      <p:sp>
        <p:nvSpPr>
          <p:cNvPr id="28" name="Rectangle: Rounded Corners 27">
            <a:extLst>
              <a:ext uri="{FF2B5EF4-FFF2-40B4-BE49-F238E27FC236}">
                <a16:creationId xmlns:a16="http://schemas.microsoft.com/office/drawing/2014/main" id="{AACA0FC1-ACD0-0612-004C-776E17F8B65E}"/>
              </a:ext>
            </a:extLst>
          </p:cNvPr>
          <p:cNvSpPr/>
          <p:nvPr/>
        </p:nvSpPr>
        <p:spPr>
          <a:xfrm>
            <a:off x="1260760" y="5882521"/>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SUBMIT </a:t>
            </a:r>
          </a:p>
        </p:txBody>
      </p:sp>
    </p:spTree>
    <p:extLst>
      <p:ext uri="{BB962C8B-B14F-4D97-AF65-F5344CB8AC3E}">
        <p14:creationId xmlns:p14="http://schemas.microsoft.com/office/powerpoint/2010/main" val="72735113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254024" y="1609607"/>
            <a:ext cx="639828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schoolwork</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812306" y="4713609"/>
            <a:ext cx="5030933" cy="830997"/>
          </a:xfrm>
          <a:prstGeom prst="rect">
            <a:avLst/>
          </a:prstGeom>
        </p:spPr>
        <p:txBody>
          <a:bodyPr wrap="square">
            <a:spAutoFit/>
          </a:bodyPr>
          <a:lstStyle/>
          <a:p>
            <a:pPr lvl="0" algn="ctr"/>
            <a:r>
              <a:rPr lang="en-US" sz="4800" dirty="0" err="1"/>
              <a:t>việc</a:t>
            </a:r>
            <a:r>
              <a:rPr lang="en-US" sz="4800" dirty="0"/>
              <a:t> </a:t>
            </a:r>
            <a:r>
              <a:rPr lang="en-US" sz="4800" dirty="0" err="1"/>
              <a:t>học</a:t>
            </a:r>
            <a:r>
              <a:rPr lang="en-US" sz="4800" dirty="0"/>
              <a:t> </a:t>
            </a:r>
            <a:r>
              <a:rPr lang="en-US" sz="4800" dirty="0" err="1"/>
              <a:t>tập</a:t>
            </a:r>
            <a:endParaRPr lang="en-US" sz="4800" dirty="0"/>
          </a:p>
        </p:txBody>
      </p:sp>
      <p:sp>
        <p:nvSpPr>
          <p:cNvPr id="2" name="Rectangle 1"/>
          <p:cNvSpPr/>
          <p:nvPr/>
        </p:nvSpPr>
        <p:spPr>
          <a:xfrm>
            <a:off x="1695498" y="3577505"/>
            <a:ext cx="326454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skuːlwɜːk</a:t>
            </a:r>
            <a:r>
              <a:rPr lang="en-US" sz="4800" b="1" dirty="0">
                <a:solidFill>
                  <a:schemeClr val="accent5">
                    <a:lumMod val="50000"/>
                  </a:schemeClr>
                </a:solidFill>
              </a:rPr>
              <a:t>/</a:t>
            </a:r>
          </a:p>
        </p:txBody>
      </p:sp>
      <p:sp>
        <p:nvSpPr>
          <p:cNvPr id="15" name="TextBox 14"/>
          <p:cNvSpPr txBox="1"/>
          <p:nvPr/>
        </p:nvSpPr>
        <p:spPr>
          <a:xfrm>
            <a:off x="506117" y="16451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3" name="Picture 2" descr="A cartoon of a child sitting in front of a pile of books&#10;&#10;Description automatically generated">
            <a:extLst>
              <a:ext uri="{FF2B5EF4-FFF2-40B4-BE49-F238E27FC236}">
                <a16:creationId xmlns:a16="http://schemas.microsoft.com/office/drawing/2014/main" id="{4224401A-AA21-644B-2FC5-013DA2B40A7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52313" y="2388939"/>
            <a:ext cx="4806734" cy="3605050"/>
          </a:xfrm>
          <a:prstGeom prst="rect">
            <a:avLst/>
          </a:prstGeom>
        </p:spPr>
      </p:pic>
      <p:pic>
        <p:nvPicPr>
          <p:cNvPr id="4" name="schoolwork">
            <a:hlinkClick r:id="" action="ppaction://media"/>
            <a:extLst>
              <a:ext uri="{FF2B5EF4-FFF2-40B4-BE49-F238E27FC236}">
                <a16:creationId xmlns:a16="http://schemas.microsoft.com/office/drawing/2014/main" id="{2234D7E7-20BB-67A7-2E16-961AC0375F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2404" y="3712195"/>
            <a:ext cx="657441" cy="657441"/>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1905"/>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685257"/>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routine</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832315" y="4844022"/>
            <a:ext cx="5010924" cy="1569660"/>
          </a:xfrm>
          <a:prstGeom prst="rect">
            <a:avLst/>
          </a:prstGeom>
        </p:spPr>
        <p:txBody>
          <a:bodyPr wrap="square">
            <a:spAutoFit/>
          </a:bodyPr>
          <a:lstStyle/>
          <a:p>
            <a:pPr lvl="0" algn="ctr"/>
            <a:r>
              <a:rPr lang="en-US" sz="4800" dirty="0" err="1"/>
              <a:t>việc</a:t>
            </a:r>
            <a:r>
              <a:rPr lang="en-US" sz="4800" dirty="0"/>
              <a:t> </a:t>
            </a:r>
            <a:r>
              <a:rPr lang="en-US" sz="4800" dirty="0" err="1"/>
              <a:t>thường</a:t>
            </a:r>
            <a:r>
              <a:rPr lang="en-US" sz="4800" dirty="0"/>
              <a:t> </a:t>
            </a:r>
            <a:r>
              <a:rPr lang="en-US" sz="4800" dirty="0" err="1"/>
              <a:t>làm</a:t>
            </a:r>
            <a:r>
              <a:rPr lang="en-US" sz="4800" dirty="0"/>
              <a:t> (</a:t>
            </a:r>
            <a:r>
              <a:rPr lang="en-US" sz="4800" dirty="0" err="1"/>
              <a:t>hằng</a:t>
            </a:r>
            <a:r>
              <a:rPr lang="en-US" sz="4800" dirty="0"/>
              <a:t> </a:t>
            </a:r>
            <a:r>
              <a:rPr lang="en-US" sz="4800" dirty="0" err="1"/>
              <a:t>ngày</a:t>
            </a:r>
            <a:r>
              <a:rPr lang="en-US" sz="4800" dirty="0"/>
              <a:t>)</a:t>
            </a:r>
            <a:endParaRPr lang="en-US" sz="6600" dirty="0"/>
          </a:p>
        </p:txBody>
      </p:sp>
      <p:sp>
        <p:nvSpPr>
          <p:cNvPr id="2" name="Rectangle 1"/>
          <p:cNvSpPr/>
          <p:nvPr/>
        </p:nvSpPr>
        <p:spPr>
          <a:xfrm>
            <a:off x="2141200" y="3564638"/>
            <a:ext cx="2478563"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ru</a:t>
            </a:r>
            <a:r>
              <a:rPr lang="en-US" sz="4800" b="1" dirty="0">
                <a:solidFill>
                  <a:schemeClr val="accent5">
                    <a:lumMod val="50000"/>
                  </a:schemeClr>
                </a:solidFill>
              </a:rPr>
              <a:t>ːˈ</a:t>
            </a:r>
            <a:r>
              <a:rPr lang="en-US" sz="4800" b="1" dirty="0" err="1">
                <a:solidFill>
                  <a:schemeClr val="accent5">
                    <a:lumMod val="50000"/>
                  </a:schemeClr>
                </a:solidFill>
              </a:rPr>
              <a:t>tiːn</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3" name="Picture 2" descr="A child doing different activities&#10;&#10;Description automatically generated">
            <a:extLst>
              <a:ext uri="{FF2B5EF4-FFF2-40B4-BE49-F238E27FC236}">
                <a16:creationId xmlns:a16="http://schemas.microsoft.com/office/drawing/2014/main" id="{B152B6AF-E4F5-4A48-B102-DC07E2A67A4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t="1" b="8097"/>
          <a:stretch/>
        </p:blipFill>
        <p:spPr>
          <a:xfrm>
            <a:off x="6898608" y="1647110"/>
            <a:ext cx="4681281" cy="4646348"/>
          </a:xfrm>
          <a:prstGeom prst="rect">
            <a:avLst/>
          </a:prstGeom>
        </p:spPr>
      </p:pic>
      <p:pic>
        <p:nvPicPr>
          <p:cNvPr id="4" name="routine">
            <a:hlinkClick r:id="" action="ppaction://media"/>
            <a:extLst>
              <a:ext uri="{FF2B5EF4-FFF2-40B4-BE49-F238E27FC236}">
                <a16:creationId xmlns:a16="http://schemas.microsoft.com/office/drawing/2014/main" id="{198B5D9F-F392-D4ED-6251-7088504897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1895" y="3651417"/>
            <a:ext cx="657441" cy="657441"/>
          </a:xfrm>
          <a:prstGeom prst="rect">
            <a:avLst/>
          </a:prstGeom>
        </p:spPr>
      </p:pic>
    </p:spTree>
    <p:extLst>
      <p:ext uri="{BB962C8B-B14F-4D97-AF65-F5344CB8AC3E}">
        <p14:creationId xmlns:p14="http://schemas.microsoft.com/office/powerpoint/2010/main" val="27721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submit</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1202228" y="3977419"/>
            <a:ext cx="4050892" cy="830997"/>
          </a:xfrm>
          <a:prstGeom prst="rect">
            <a:avLst/>
          </a:prstGeom>
        </p:spPr>
        <p:txBody>
          <a:bodyPr wrap="square">
            <a:spAutoFit/>
          </a:bodyPr>
          <a:lstStyle/>
          <a:p>
            <a:pPr lvl="0" algn="ctr"/>
            <a:r>
              <a:rPr lang="en-US" sz="4800" dirty="0" err="1"/>
              <a:t>nộp</a:t>
            </a:r>
            <a:r>
              <a:rPr lang="en-US" sz="4800" dirty="0"/>
              <a:t>, </a:t>
            </a:r>
            <a:r>
              <a:rPr lang="en-US" sz="4800" dirty="0" err="1"/>
              <a:t>đệ</a:t>
            </a:r>
            <a:r>
              <a:rPr lang="en-US" sz="4800" dirty="0"/>
              <a:t> </a:t>
            </a:r>
            <a:r>
              <a:rPr lang="en-US" sz="4800" dirty="0" err="1"/>
              <a:t>trình</a:t>
            </a:r>
            <a:endParaRPr lang="en-US" sz="6600" dirty="0"/>
          </a:p>
        </p:txBody>
      </p:sp>
      <p:sp>
        <p:nvSpPr>
          <p:cNvPr id="2" name="Rectangle 1"/>
          <p:cNvSpPr/>
          <p:nvPr/>
        </p:nvSpPr>
        <p:spPr>
          <a:xfrm>
            <a:off x="1890064" y="2999868"/>
            <a:ext cx="2675220"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səbˈmɪt</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3" name="Picture 2" descr="A cartoon of a person holding papers&#10;&#10;Description automatically generated">
            <a:extLst>
              <a:ext uri="{FF2B5EF4-FFF2-40B4-BE49-F238E27FC236}">
                <a16:creationId xmlns:a16="http://schemas.microsoft.com/office/drawing/2014/main" id="{47AC041F-5F9F-0D69-DDFB-2A558EC6AF64}"/>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b="9694"/>
          <a:stretch/>
        </p:blipFill>
        <p:spPr>
          <a:xfrm>
            <a:off x="6938882" y="1581843"/>
            <a:ext cx="4477037" cy="4519651"/>
          </a:xfrm>
          <a:prstGeom prst="rect">
            <a:avLst/>
          </a:prstGeom>
        </p:spPr>
      </p:pic>
      <p:pic>
        <p:nvPicPr>
          <p:cNvPr id="4" name="submit">
            <a:hlinkClick r:id="" action="ppaction://media"/>
            <a:extLst>
              <a:ext uri="{FF2B5EF4-FFF2-40B4-BE49-F238E27FC236}">
                <a16:creationId xmlns:a16="http://schemas.microsoft.com/office/drawing/2014/main" id="{D381D8BE-5D15-58BE-2BE4-0E7026A251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3851" y="2017041"/>
            <a:ext cx="751697" cy="751697"/>
          </a:xfrm>
          <a:prstGeom prst="rect">
            <a:avLst/>
          </a:prstGeom>
        </p:spPr>
      </p:pic>
    </p:spTree>
    <p:extLst>
      <p:ext uri="{BB962C8B-B14F-4D97-AF65-F5344CB8AC3E}">
        <p14:creationId xmlns:p14="http://schemas.microsoft.com/office/powerpoint/2010/main" val="271554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487067" y="1579432"/>
            <a:ext cx="584323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err="1">
                <a:solidFill>
                  <a:srgbClr val="AD4F0F"/>
                </a:solidFill>
              </a:rPr>
              <a:t>minimise</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1278845" y="4868921"/>
            <a:ext cx="4050892" cy="1569660"/>
          </a:xfrm>
          <a:prstGeom prst="rect">
            <a:avLst/>
          </a:prstGeom>
        </p:spPr>
        <p:txBody>
          <a:bodyPr wrap="square">
            <a:spAutoFit/>
          </a:bodyPr>
          <a:lstStyle/>
          <a:p>
            <a:pPr lvl="0" algn="ctr"/>
            <a:r>
              <a:rPr lang="en-US" sz="4800" dirty="0" err="1"/>
              <a:t>giảm</a:t>
            </a:r>
            <a:r>
              <a:rPr lang="en-US" sz="4800" dirty="0"/>
              <a:t> </a:t>
            </a:r>
            <a:r>
              <a:rPr lang="en-US" sz="4800" dirty="0" err="1"/>
              <a:t>đến</a:t>
            </a:r>
            <a:r>
              <a:rPr lang="en-US" sz="4800" dirty="0"/>
              <a:t> </a:t>
            </a:r>
            <a:r>
              <a:rPr lang="en-US" sz="4800" dirty="0" err="1"/>
              <a:t>mức</a:t>
            </a:r>
            <a:r>
              <a:rPr lang="en-US" sz="4800" dirty="0"/>
              <a:t>  </a:t>
            </a:r>
            <a:r>
              <a:rPr lang="en-US" sz="4800" dirty="0" err="1"/>
              <a:t>tối</a:t>
            </a:r>
            <a:r>
              <a:rPr lang="en-US" sz="4800" dirty="0"/>
              <a:t> </a:t>
            </a:r>
            <a:r>
              <a:rPr lang="en-US" sz="4800" dirty="0" err="1"/>
              <a:t>thiểu</a:t>
            </a:r>
            <a:endParaRPr lang="en-US" sz="6600" dirty="0"/>
          </a:p>
        </p:txBody>
      </p:sp>
      <p:sp>
        <p:nvSpPr>
          <p:cNvPr id="2" name="Rectangle 1"/>
          <p:cNvSpPr/>
          <p:nvPr/>
        </p:nvSpPr>
        <p:spPr>
          <a:xfrm>
            <a:off x="1615368" y="3398059"/>
            <a:ext cx="3377848"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mɪnɪmaɪz</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17EDA936-4774-9DD3-4F03-427043A8F10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528999" y="2019210"/>
            <a:ext cx="3627837" cy="3627837"/>
          </a:xfrm>
          <a:prstGeom prst="rect">
            <a:avLst/>
          </a:prstGeom>
        </p:spPr>
      </p:pic>
      <p:pic>
        <p:nvPicPr>
          <p:cNvPr id="4" name="minimize">
            <a:hlinkClick r:id="" action="ppaction://media"/>
            <a:extLst>
              <a:ext uri="{FF2B5EF4-FFF2-40B4-BE49-F238E27FC236}">
                <a16:creationId xmlns:a16="http://schemas.microsoft.com/office/drawing/2014/main" id="{FDE0BEF6-989C-3047-A229-B84B4C99B7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5164" y="3661568"/>
            <a:ext cx="487363" cy="487363"/>
          </a:xfrm>
          <a:prstGeom prst="rect">
            <a:avLst/>
          </a:prstGeom>
        </p:spPr>
      </p:pic>
    </p:spTree>
    <p:extLst>
      <p:ext uri="{BB962C8B-B14F-4D97-AF65-F5344CB8AC3E}">
        <p14:creationId xmlns:p14="http://schemas.microsoft.com/office/powerpoint/2010/main" val="209510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4472</TotalTime>
  <Words>961</Words>
  <Application>Microsoft Office PowerPoint</Application>
  <PresentationFormat>Widescreen</PresentationFormat>
  <Paragraphs>140</Paragraphs>
  <Slides>20</Slides>
  <Notes>15</Notes>
  <HiddenSlides>0</HiddenSlides>
  <MMClips>11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20</vt:i4>
      </vt:variant>
    </vt:vector>
  </HeadingPairs>
  <TitlesOfParts>
    <vt:vector size="39" baseType="lpstr">
      <vt:lpstr>Adobe Gothic Std B</vt:lpstr>
      <vt:lpstr>Arial</vt:lpstr>
      <vt:lpstr>Cabin Sketch</vt:lpstr>
      <vt:lpstr>Calibri</vt:lpstr>
      <vt:lpstr>Calibri Light</vt:lpstr>
      <vt:lpstr>DejaVuSans</vt:lpstr>
      <vt:lpstr>Livvic</vt:lpstr>
      <vt:lpstr>Montserrat</vt:lpstr>
      <vt:lpstr>Myriad Pro</vt:lpstr>
      <vt:lpstr>Patrick Hand</vt:lpstr>
      <vt:lpstr>Patrick hand </vt:lpstr>
      <vt:lpstr>Poppins</vt:lpstr>
      <vt:lpstr>Poppins Light</vt:lpstr>
      <vt:lpstr>Roboto Condensed Light</vt:lpstr>
      <vt:lpstr>Source Sans Pro</vt:lpstr>
      <vt:lpstr>Times New Roman</vt:lpstr>
      <vt:lpstr>Wingdings</vt:lpstr>
      <vt:lpstr>Office Theme</vt:lpstr>
      <vt:lpstr> Farm Production Thesis XL by Slidesgo</vt:lpstr>
      <vt:lpstr>PowerPoint Presentation</vt:lpstr>
      <vt:lpstr>PowerPoint Presentation</vt:lpstr>
      <vt:lpstr>PowerPoint Presentation</vt:lpstr>
      <vt:lpstr>UNSCRAMBLED WORDS </vt:lpstr>
      <vt:lpstr>UNSCRAMBLED WORDS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229</cp:revision>
  <dcterms:created xsi:type="dcterms:W3CDTF">2020-12-09T02:04:09Z</dcterms:created>
  <dcterms:modified xsi:type="dcterms:W3CDTF">2025-10-23T01:00:01Z</dcterms:modified>
</cp:coreProperties>
</file>