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33"/>
  </p:notesMasterIdLst>
  <p:sldIdLst>
    <p:sldId id="271" r:id="rId5"/>
    <p:sldId id="352" r:id="rId6"/>
    <p:sldId id="356" r:id="rId7"/>
    <p:sldId id="336" r:id="rId8"/>
    <p:sldId id="337" r:id="rId9"/>
    <p:sldId id="338" r:id="rId10"/>
    <p:sldId id="363" r:id="rId11"/>
    <p:sldId id="354" r:id="rId12"/>
    <p:sldId id="275" r:id="rId13"/>
    <p:sldId id="355" r:id="rId14"/>
    <p:sldId id="339" r:id="rId15"/>
    <p:sldId id="335" r:id="rId16"/>
    <p:sldId id="367" r:id="rId17"/>
    <p:sldId id="368" r:id="rId18"/>
    <p:sldId id="357" r:id="rId19"/>
    <p:sldId id="358" r:id="rId20"/>
    <p:sldId id="359" r:id="rId21"/>
    <p:sldId id="360" r:id="rId22"/>
    <p:sldId id="364" r:id="rId23"/>
    <p:sldId id="365" r:id="rId24"/>
    <p:sldId id="340" r:id="rId25"/>
    <p:sldId id="353" r:id="rId26"/>
    <p:sldId id="313" r:id="rId27"/>
    <p:sldId id="333" r:id="rId28"/>
    <p:sldId id="344" r:id="rId29"/>
    <p:sldId id="314" r:id="rId30"/>
    <p:sldId id="330" r:id="rId31"/>
    <p:sldId id="27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CC"/>
    <a:srgbClr val="F7941E"/>
    <a:srgbClr val="FFDAAB"/>
    <a:srgbClr val="00A9A5"/>
    <a:srgbClr val="CBEAF0"/>
    <a:srgbClr val="48C0B6"/>
    <a:srgbClr val="FBB040"/>
    <a:srgbClr val="00B2A5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CF7C95-E03F-4457-A3B8-E0D77DE7AA91}" v="257" dt="2022-01-21T03:03:38.0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98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54CF7C95-E03F-4457-A3B8-E0D77DE7AA91}"/>
    <pc:docChg chg="undo custSel addSld delSld modSld sldOrd">
      <pc:chgData name="Thuy Linh Do" userId="f60f9f76584ec879" providerId="LiveId" clId="{54CF7C95-E03F-4457-A3B8-E0D77DE7AA91}" dt="2022-01-21T03:03:40.596" v="2953" actId="1076"/>
      <pc:docMkLst>
        <pc:docMk/>
      </pc:docMkLst>
      <pc:sldChg chg="modSp mod">
        <pc:chgData name="Thuy Linh Do" userId="f60f9f76584ec879" providerId="LiveId" clId="{54CF7C95-E03F-4457-A3B8-E0D77DE7AA91}" dt="2022-01-21T01:24:24.603" v="33" actId="14100"/>
        <pc:sldMkLst>
          <pc:docMk/>
          <pc:sldMk cId="252621157" sldId="256"/>
        </pc:sldMkLst>
        <pc:spChg chg="mod">
          <ac:chgData name="Thuy Linh Do" userId="f60f9f76584ec879" providerId="LiveId" clId="{54CF7C95-E03F-4457-A3B8-E0D77DE7AA91}" dt="2022-01-21T01:24:24.603" v="33" actId="14100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54CF7C95-E03F-4457-A3B8-E0D77DE7AA91}" dt="2022-01-21T01:23:42.682" v="30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54CF7C95-E03F-4457-A3B8-E0D77DE7AA91}" dt="2022-01-21T01:23:29.176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54CF7C95-E03F-4457-A3B8-E0D77DE7AA91}" dt="2022-01-21T01:24:47.831" v="34"/>
        <pc:sldMkLst>
          <pc:docMk/>
          <pc:sldMk cId="2021924275" sldId="275"/>
        </pc:sldMkLst>
        <pc:spChg chg="mod">
          <ac:chgData name="Thuy Linh Do" userId="f60f9f76584ec879" providerId="LiveId" clId="{54CF7C95-E03F-4457-A3B8-E0D77DE7AA91}" dt="2022-01-21T01:24:47.831" v="34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54CF7C95-E03F-4457-A3B8-E0D77DE7AA91}" dt="2022-01-21T02:07:33.251" v="962" actId="1076"/>
        <pc:sldMkLst>
          <pc:docMk/>
          <pc:sldMk cId="1529224504" sldId="276"/>
        </pc:sldMkLst>
        <pc:spChg chg="mod">
          <ac:chgData name="Thuy Linh Do" userId="f60f9f76584ec879" providerId="LiveId" clId="{54CF7C95-E03F-4457-A3B8-E0D77DE7AA91}" dt="2022-01-21T01:53:44.676" v="429"/>
          <ac:spMkLst>
            <pc:docMk/>
            <pc:sldMk cId="1529224504" sldId="276"/>
            <ac:spMk id="2" creationId="{00000000-0000-0000-0000-000000000000}"/>
          </ac:spMkLst>
        </pc:spChg>
        <pc:spChg chg="mod">
          <ac:chgData name="Thuy Linh Do" userId="f60f9f76584ec879" providerId="LiveId" clId="{54CF7C95-E03F-4457-A3B8-E0D77DE7AA91}" dt="2022-01-21T01:52:54.543" v="428"/>
          <ac:spMkLst>
            <pc:docMk/>
            <pc:sldMk cId="1529224504" sldId="276"/>
            <ac:spMk id="12" creationId="{00000000-0000-0000-0000-000000000000}"/>
          </ac:spMkLst>
        </pc:spChg>
        <pc:picChg chg="add mod">
          <ac:chgData name="Thuy Linh Do" userId="f60f9f76584ec879" providerId="LiveId" clId="{54CF7C95-E03F-4457-A3B8-E0D77DE7AA91}" dt="2022-01-21T02:07:33.251" v="962" actId="1076"/>
          <ac:picMkLst>
            <pc:docMk/>
            <pc:sldMk cId="1529224504" sldId="276"/>
            <ac:picMk id="3" creationId="{C3124C72-84F9-475A-A842-7E1C5FA5B14B}"/>
          </ac:picMkLst>
        </pc:picChg>
        <pc:picChg chg="del">
          <ac:chgData name="Thuy Linh Do" userId="f60f9f76584ec879" providerId="LiveId" clId="{54CF7C95-E03F-4457-A3B8-E0D77DE7AA91}" dt="2022-01-21T02:07:24.298" v="958" actId="478"/>
          <ac:picMkLst>
            <pc:docMk/>
            <pc:sldMk cId="1529224504" sldId="276"/>
            <ac:picMk id="2050" creationId="{F2C1C8A3-3266-4921-BF9D-718263B9B8FB}"/>
          </ac:picMkLst>
        </pc:picChg>
      </pc:sldChg>
      <pc:sldChg chg="addSp delSp modSp mod">
        <pc:chgData name="Thuy Linh Do" userId="f60f9f76584ec879" providerId="LiveId" clId="{54CF7C95-E03F-4457-A3B8-E0D77DE7AA91}" dt="2022-01-21T01:28:55.915" v="114" actId="113"/>
        <pc:sldMkLst>
          <pc:docMk/>
          <pc:sldMk cId="3404845292" sldId="279"/>
        </pc:sldMkLst>
        <pc:spChg chg="del">
          <ac:chgData name="Thuy Linh Do" userId="f60f9f76584ec879" providerId="LiveId" clId="{54CF7C95-E03F-4457-A3B8-E0D77DE7AA91}" dt="2022-01-21T01:27:42.079" v="92" actId="478"/>
          <ac:spMkLst>
            <pc:docMk/>
            <pc:sldMk cId="3404845292" sldId="279"/>
            <ac:spMk id="2" creationId="{00000000-0000-0000-0000-000000000000}"/>
          </ac:spMkLst>
        </pc:spChg>
        <pc:spChg chg="del mod">
          <ac:chgData name="Thuy Linh Do" userId="f60f9f76584ec879" providerId="LiveId" clId="{54CF7C95-E03F-4457-A3B8-E0D77DE7AA91}" dt="2022-01-21T01:27:46.636" v="95" actId="478"/>
          <ac:spMkLst>
            <pc:docMk/>
            <pc:sldMk cId="3404845292" sldId="279"/>
            <ac:spMk id="3" creationId="{00000000-0000-0000-0000-000000000000}"/>
          </ac:spMkLst>
        </pc:spChg>
        <pc:spChg chg="del">
          <ac:chgData name="Thuy Linh Do" userId="f60f9f76584ec879" providerId="LiveId" clId="{54CF7C95-E03F-4457-A3B8-E0D77DE7AA91}" dt="2022-01-21T01:27:48.036" v="96" actId="478"/>
          <ac:spMkLst>
            <pc:docMk/>
            <pc:sldMk cId="3404845292" sldId="279"/>
            <ac:spMk id="4" creationId="{00000000-0000-0000-0000-000000000000}"/>
          </ac:spMkLst>
        </pc:spChg>
        <pc:spChg chg="del">
          <ac:chgData name="Thuy Linh Do" userId="f60f9f76584ec879" providerId="LiveId" clId="{54CF7C95-E03F-4457-A3B8-E0D77DE7AA91}" dt="2022-01-21T01:27:50.055" v="97" actId="478"/>
          <ac:spMkLst>
            <pc:docMk/>
            <pc:sldMk cId="3404845292" sldId="279"/>
            <ac:spMk id="5" creationId="{00000000-0000-0000-0000-000000000000}"/>
          </ac:spMkLst>
        </pc:spChg>
        <pc:spChg chg="add mod">
          <ac:chgData name="Thuy Linh Do" userId="f60f9f76584ec879" providerId="LiveId" clId="{54CF7C95-E03F-4457-A3B8-E0D77DE7AA91}" dt="2022-01-21T01:28:55.915" v="114" actId="113"/>
          <ac:spMkLst>
            <pc:docMk/>
            <pc:sldMk cId="3404845292" sldId="279"/>
            <ac:spMk id="6" creationId="{16F7E6E1-ABF7-473F-9713-E0D3F31998A8}"/>
          </ac:spMkLst>
        </pc:spChg>
        <pc:spChg chg="del">
          <ac:chgData name="Thuy Linh Do" userId="f60f9f76584ec879" providerId="LiveId" clId="{54CF7C95-E03F-4457-A3B8-E0D77DE7AA91}" dt="2022-01-21T01:27:52.374" v="98" actId="478"/>
          <ac:spMkLst>
            <pc:docMk/>
            <pc:sldMk cId="3404845292" sldId="279"/>
            <ac:spMk id="9" creationId="{1D874280-CFDB-4B68-98C0-25784CA11763}"/>
          </ac:spMkLst>
        </pc:spChg>
      </pc:sldChg>
      <pc:sldChg chg="addSp delSp modSp mod">
        <pc:chgData name="Thuy Linh Do" userId="f60f9f76584ec879" providerId="LiveId" clId="{54CF7C95-E03F-4457-A3B8-E0D77DE7AA91}" dt="2022-01-21T01:37:27.583" v="178" actId="1076"/>
        <pc:sldMkLst>
          <pc:docMk/>
          <pc:sldMk cId="3563799751" sldId="281"/>
        </pc:sldMkLst>
        <pc:spChg chg="mod">
          <ac:chgData name="Thuy Linh Do" userId="f60f9f76584ec879" providerId="LiveId" clId="{54CF7C95-E03F-4457-A3B8-E0D77DE7AA91}" dt="2022-01-21T01:34:58.568" v="173" actId="113"/>
          <ac:spMkLst>
            <pc:docMk/>
            <pc:sldMk cId="3563799751" sldId="281"/>
            <ac:spMk id="3" creationId="{00000000-0000-0000-0000-000000000000}"/>
          </ac:spMkLst>
        </pc:spChg>
        <pc:spChg chg="del">
          <ac:chgData name="Thuy Linh Do" userId="f60f9f76584ec879" providerId="LiveId" clId="{54CF7C95-E03F-4457-A3B8-E0D77DE7AA91}" dt="2022-01-21T01:34:21.897" v="152" actId="478"/>
          <ac:spMkLst>
            <pc:docMk/>
            <pc:sldMk cId="3563799751" sldId="281"/>
            <ac:spMk id="10" creationId="{00000000-0000-0000-0000-000000000000}"/>
          </ac:spMkLst>
        </pc:spChg>
        <pc:spChg chg="del">
          <ac:chgData name="Thuy Linh Do" userId="f60f9f76584ec879" providerId="LiveId" clId="{54CF7C95-E03F-4457-A3B8-E0D77DE7AA91}" dt="2022-01-21T01:34:23.766" v="153" actId="478"/>
          <ac:spMkLst>
            <pc:docMk/>
            <pc:sldMk cId="3563799751" sldId="281"/>
            <ac:spMk id="12" creationId="{103F3E46-CD1A-420A-BD5A-DDA614180BC4}"/>
          </ac:spMkLst>
        </pc:spChg>
        <pc:spChg chg="del">
          <ac:chgData name="Thuy Linh Do" userId="f60f9f76584ec879" providerId="LiveId" clId="{54CF7C95-E03F-4457-A3B8-E0D77DE7AA91}" dt="2022-01-21T01:34:25.930" v="154" actId="478"/>
          <ac:spMkLst>
            <pc:docMk/>
            <pc:sldMk cId="3563799751" sldId="281"/>
            <ac:spMk id="14" creationId="{B0119CD9-A511-416F-ACB7-91EAFAD4BFC3}"/>
          </ac:spMkLst>
        </pc:spChg>
        <pc:picChg chg="add mod">
          <ac:chgData name="Thuy Linh Do" userId="f60f9f76584ec879" providerId="LiveId" clId="{54CF7C95-E03F-4457-A3B8-E0D77DE7AA91}" dt="2022-01-21T01:37:27.583" v="178" actId="1076"/>
          <ac:picMkLst>
            <pc:docMk/>
            <pc:sldMk cId="3563799751" sldId="281"/>
            <ac:picMk id="11" creationId="{0678AE76-D76B-4635-9BB7-B287C59046C3}"/>
          </ac:picMkLst>
        </pc:picChg>
        <pc:cxnChg chg="del">
          <ac:chgData name="Thuy Linh Do" userId="f60f9f76584ec879" providerId="LiveId" clId="{54CF7C95-E03F-4457-A3B8-E0D77DE7AA91}" dt="2022-01-21T01:34:18.782" v="150" actId="478"/>
          <ac:cxnSpMkLst>
            <pc:docMk/>
            <pc:sldMk cId="3563799751" sldId="281"/>
            <ac:cxnSpMk id="6" creationId="{F2114839-8343-433A-B5C1-E4F7CFAB2C16}"/>
          </ac:cxnSpMkLst>
        </pc:cxnChg>
        <pc:cxnChg chg="del mod">
          <ac:chgData name="Thuy Linh Do" userId="f60f9f76584ec879" providerId="LiveId" clId="{54CF7C95-E03F-4457-A3B8-E0D77DE7AA91}" dt="2022-01-21T01:34:17.325" v="149" actId="478"/>
          <ac:cxnSpMkLst>
            <pc:docMk/>
            <pc:sldMk cId="3563799751" sldId="281"/>
            <ac:cxnSpMk id="9" creationId="{139F0F7A-C349-4C0D-A685-1BFE56BC0638}"/>
          </ac:cxnSpMkLst>
        </pc:cxnChg>
        <pc:cxnChg chg="del">
          <ac:chgData name="Thuy Linh Do" userId="f60f9f76584ec879" providerId="LiveId" clId="{54CF7C95-E03F-4457-A3B8-E0D77DE7AA91}" dt="2022-01-21T01:34:19.901" v="151" actId="478"/>
          <ac:cxnSpMkLst>
            <pc:docMk/>
            <pc:sldMk cId="3563799751" sldId="281"/>
            <ac:cxnSpMk id="17" creationId="{6401D49A-EE69-4CA3-BA12-B7CE46D9DF65}"/>
          </ac:cxnSpMkLst>
        </pc:cxnChg>
      </pc:sldChg>
      <pc:sldChg chg="modSp mod">
        <pc:chgData name="Thuy Linh Do" userId="f60f9f76584ec879" providerId="LiveId" clId="{54CF7C95-E03F-4457-A3B8-E0D77DE7AA91}" dt="2022-01-21T01:26:54.724" v="78" actId="1076"/>
        <pc:sldMkLst>
          <pc:docMk/>
          <pc:sldMk cId="658201877" sldId="302"/>
        </pc:sldMkLst>
        <pc:spChg chg="mod">
          <ac:chgData name="Thuy Linh Do" userId="f60f9f76584ec879" providerId="LiveId" clId="{54CF7C95-E03F-4457-A3B8-E0D77DE7AA91}" dt="2022-01-21T01:25:04.448" v="51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54CF7C95-E03F-4457-A3B8-E0D77DE7AA91}" dt="2022-01-21T01:25:19.230" v="63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54CF7C95-E03F-4457-A3B8-E0D77DE7AA91}" dt="2022-01-21T01:26:45.932" v="76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54CF7C95-E03F-4457-A3B8-E0D77DE7AA91}" dt="2022-01-21T01:26:49.781" v="77" actId="1076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y Linh Do" userId="f60f9f76584ec879" providerId="LiveId" clId="{54CF7C95-E03F-4457-A3B8-E0D77DE7AA91}" dt="2022-01-21T01:26:54.724" v="78" actId="1076"/>
          <ac:spMkLst>
            <pc:docMk/>
            <pc:sldMk cId="658201877" sldId="302"/>
            <ac:spMk id="29" creationId="{00000000-0000-0000-0000-000000000000}"/>
          </ac:spMkLst>
        </pc:spChg>
      </pc:sldChg>
      <pc:sldChg chg="modSp mod">
        <pc:chgData name="Thuy Linh Do" userId="f60f9f76584ec879" providerId="LiveId" clId="{54CF7C95-E03F-4457-A3B8-E0D77DE7AA91}" dt="2022-01-21T01:27:25.654" v="91" actId="20577"/>
        <pc:sldMkLst>
          <pc:docMk/>
          <pc:sldMk cId="1899537031" sldId="308"/>
        </pc:sldMkLst>
        <pc:spChg chg="mod">
          <ac:chgData name="Thuy Linh Do" userId="f60f9f76584ec879" providerId="LiveId" clId="{54CF7C95-E03F-4457-A3B8-E0D77DE7AA91}" dt="2022-01-21T01:27:25.654" v="91" actId="20577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54CF7C95-E03F-4457-A3B8-E0D77DE7AA91}" dt="2022-01-21T01:29:25.219" v="148" actId="20577"/>
        <pc:sldMkLst>
          <pc:docMk/>
          <pc:sldMk cId="3326368629" sldId="309"/>
        </pc:sldMkLst>
        <pc:spChg chg="mod">
          <ac:chgData name="Thuy Linh Do" userId="f60f9f76584ec879" providerId="LiveId" clId="{54CF7C95-E03F-4457-A3B8-E0D77DE7AA91}" dt="2022-01-21T01:29:18.597" v="137" actId="20577"/>
          <ac:spMkLst>
            <pc:docMk/>
            <pc:sldMk cId="3326368629" sldId="309"/>
            <ac:spMk id="16" creationId="{515449FB-91CB-43CB-9D01-F6732CB91BB0}"/>
          </ac:spMkLst>
        </pc:spChg>
        <pc:spChg chg="mod">
          <ac:chgData name="Thuy Linh Do" userId="f60f9f76584ec879" providerId="LiveId" clId="{54CF7C95-E03F-4457-A3B8-E0D77DE7AA91}" dt="2022-01-21T01:29:25.219" v="148" actId="20577"/>
          <ac:spMkLst>
            <pc:docMk/>
            <pc:sldMk cId="3326368629" sldId="309"/>
            <ac:spMk id="17" creationId="{65B238F4-108F-446C-8C12-223F7755D607}"/>
          </ac:spMkLst>
        </pc:spChg>
      </pc:sldChg>
      <pc:sldChg chg="addSp delSp modSp mod">
        <pc:chgData name="Thuy Linh Do" userId="f60f9f76584ec879" providerId="LiveId" clId="{54CF7C95-E03F-4457-A3B8-E0D77DE7AA91}" dt="2022-01-21T01:51:19.817" v="427"/>
        <pc:sldMkLst>
          <pc:docMk/>
          <pc:sldMk cId="2954983036" sldId="310"/>
        </pc:sldMkLst>
        <pc:spChg chg="del">
          <ac:chgData name="Thuy Linh Do" userId="f60f9f76584ec879" providerId="LiveId" clId="{54CF7C95-E03F-4457-A3B8-E0D77DE7AA91}" dt="2022-01-21T01:51:14.326" v="424" actId="478"/>
          <ac:spMkLst>
            <pc:docMk/>
            <pc:sldMk cId="2954983036" sldId="310"/>
            <ac:spMk id="13" creationId="{7A8AB6AD-6FF4-41FE-8992-0D7EBD60C11C}"/>
          </ac:spMkLst>
        </pc:spChg>
        <pc:spChg chg="del">
          <ac:chgData name="Thuy Linh Do" userId="f60f9f76584ec879" providerId="LiveId" clId="{54CF7C95-E03F-4457-A3B8-E0D77DE7AA91}" dt="2022-01-21T01:51:16.616" v="425" actId="478"/>
          <ac:spMkLst>
            <pc:docMk/>
            <pc:sldMk cId="2954983036" sldId="310"/>
            <ac:spMk id="14" creationId="{0449BF0E-136E-486D-AE60-7B3107BE3FBB}"/>
          </ac:spMkLst>
        </pc:spChg>
        <pc:spChg chg="del">
          <ac:chgData name="Thuy Linh Do" userId="f60f9f76584ec879" providerId="LiveId" clId="{54CF7C95-E03F-4457-A3B8-E0D77DE7AA91}" dt="2022-01-21T01:51:18.145" v="426" actId="478"/>
          <ac:spMkLst>
            <pc:docMk/>
            <pc:sldMk cId="2954983036" sldId="310"/>
            <ac:spMk id="15" creationId="{3FCDE063-3C2E-4BA9-B548-59BEC8DB15ED}"/>
          </ac:spMkLst>
        </pc:spChg>
        <pc:spChg chg="add mod">
          <ac:chgData name="Thuy Linh Do" userId="f60f9f76584ec879" providerId="LiveId" clId="{54CF7C95-E03F-4457-A3B8-E0D77DE7AA91}" dt="2022-01-21T01:51:19.817" v="427"/>
          <ac:spMkLst>
            <pc:docMk/>
            <pc:sldMk cId="2954983036" sldId="310"/>
            <ac:spMk id="16" creationId="{8D40DAB0-6673-4BC3-9023-C3CFEAB481EA}"/>
          </ac:spMkLst>
        </pc:spChg>
        <pc:spChg chg="add mod">
          <ac:chgData name="Thuy Linh Do" userId="f60f9f76584ec879" providerId="LiveId" clId="{54CF7C95-E03F-4457-A3B8-E0D77DE7AA91}" dt="2022-01-21T01:51:19.817" v="427"/>
          <ac:spMkLst>
            <pc:docMk/>
            <pc:sldMk cId="2954983036" sldId="310"/>
            <ac:spMk id="17" creationId="{FF66120A-F1DF-4896-BBD7-DC7989B5163D}"/>
          </ac:spMkLst>
        </pc:spChg>
        <pc:spChg chg="add mod">
          <ac:chgData name="Thuy Linh Do" userId="f60f9f76584ec879" providerId="LiveId" clId="{54CF7C95-E03F-4457-A3B8-E0D77DE7AA91}" dt="2022-01-21T01:51:19.817" v="427"/>
          <ac:spMkLst>
            <pc:docMk/>
            <pc:sldMk cId="2954983036" sldId="310"/>
            <ac:spMk id="18" creationId="{E461A09B-3623-4B75-AC1C-458B47967572}"/>
          </ac:spMkLst>
        </pc:spChg>
      </pc:sldChg>
      <pc:sldChg chg="del">
        <pc:chgData name="Thuy Linh Do" userId="f60f9f76584ec879" providerId="LiveId" clId="{54CF7C95-E03F-4457-A3B8-E0D77DE7AA91}" dt="2022-01-21T02:54:21.669" v="2925" actId="2696"/>
        <pc:sldMkLst>
          <pc:docMk/>
          <pc:sldMk cId="3194032739" sldId="311"/>
        </pc:sldMkLst>
      </pc:sldChg>
      <pc:sldChg chg="addSp delSp modSp mod delAnim">
        <pc:chgData name="Thuy Linh Do" userId="f60f9f76584ec879" providerId="LiveId" clId="{54CF7C95-E03F-4457-A3B8-E0D77DE7AA91}" dt="2022-01-21T02:32:52.468" v="2066" actId="20577"/>
        <pc:sldMkLst>
          <pc:docMk/>
          <pc:sldMk cId="626516812" sldId="313"/>
        </pc:sldMkLst>
        <pc:spChg chg="del">
          <ac:chgData name="Thuy Linh Do" userId="f60f9f76584ec879" providerId="LiveId" clId="{54CF7C95-E03F-4457-A3B8-E0D77DE7AA91}" dt="2022-01-21T02:26:53.900" v="1944" actId="478"/>
          <ac:spMkLst>
            <pc:docMk/>
            <pc:sldMk cId="626516812" sldId="313"/>
            <ac:spMk id="2" creationId="{73080AE8-4467-4415-B33B-BFF6B778FB49}"/>
          </ac:spMkLst>
        </pc:spChg>
        <pc:spChg chg="del mod">
          <ac:chgData name="Thuy Linh Do" userId="f60f9f76584ec879" providerId="LiveId" clId="{54CF7C95-E03F-4457-A3B8-E0D77DE7AA91}" dt="2022-01-21T02:26:48.363" v="1939" actId="478"/>
          <ac:spMkLst>
            <pc:docMk/>
            <pc:sldMk cId="626516812" sldId="313"/>
            <ac:spMk id="3" creationId="{00000000-0000-0000-0000-000000000000}"/>
          </ac:spMkLst>
        </pc:spChg>
        <pc:spChg chg="del">
          <ac:chgData name="Thuy Linh Do" userId="f60f9f76584ec879" providerId="LiveId" clId="{54CF7C95-E03F-4457-A3B8-E0D77DE7AA91}" dt="2022-01-21T02:26:53.301" v="1943" actId="478"/>
          <ac:spMkLst>
            <pc:docMk/>
            <pc:sldMk cId="626516812" sldId="313"/>
            <ac:spMk id="10" creationId="{E96ECBDE-C9AE-405F-8A97-9005A1AB042D}"/>
          </ac:spMkLst>
        </pc:spChg>
        <pc:spChg chg="mod">
          <ac:chgData name="Thuy Linh Do" userId="f60f9f76584ec879" providerId="LiveId" clId="{54CF7C95-E03F-4457-A3B8-E0D77DE7AA91}" dt="2022-01-21T02:32:52.468" v="2066" actId="20577"/>
          <ac:spMkLst>
            <pc:docMk/>
            <pc:sldMk cId="626516812" sldId="313"/>
            <ac:spMk id="11" creationId="{00000000-0000-0000-0000-000000000000}"/>
          </ac:spMkLst>
        </pc:spChg>
        <pc:spChg chg="mod">
          <ac:chgData name="Thuy Linh Do" userId="f60f9f76584ec879" providerId="LiveId" clId="{54CF7C95-E03F-4457-A3B8-E0D77DE7AA91}" dt="2022-01-21T02:26:42.336" v="1937" actId="20577"/>
          <ac:spMkLst>
            <pc:docMk/>
            <pc:sldMk cId="626516812" sldId="313"/>
            <ac:spMk id="12" creationId="{00000000-0000-0000-0000-000000000000}"/>
          </ac:spMkLst>
        </pc:spChg>
        <pc:spChg chg="del">
          <ac:chgData name="Thuy Linh Do" userId="f60f9f76584ec879" providerId="LiveId" clId="{54CF7C95-E03F-4457-A3B8-E0D77DE7AA91}" dt="2022-01-21T02:26:52.517" v="1942" actId="478"/>
          <ac:spMkLst>
            <pc:docMk/>
            <pc:sldMk cId="626516812" sldId="313"/>
            <ac:spMk id="13" creationId="{A8F67E31-03E2-4AA4-B743-196FD6BE24F5}"/>
          </ac:spMkLst>
        </pc:spChg>
        <pc:spChg chg="del">
          <ac:chgData name="Thuy Linh Do" userId="f60f9f76584ec879" providerId="LiveId" clId="{54CF7C95-E03F-4457-A3B8-E0D77DE7AA91}" dt="2022-01-21T02:26:51.767" v="1941" actId="478"/>
          <ac:spMkLst>
            <pc:docMk/>
            <pc:sldMk cId="626516812" sldId="313"/>
            <ac:spMk id="14" creationId="{3BF32DF4-2966-4F64-8655-4E064152CE9B}"/>
          </ac:spMkLst>
        </pc:spChg>
        <pc:spChg chg="del">
          <ac:chgData name="Thuy Linh Do" userId="f60f9f76584ec879" providerId="LiveId" clId="{54CF7C95-E03F-4457-A3B8-E0D77DE7AA91}" dt="2022-01-21T02:26:50.822" v="1940" actId="478"/>
          <ac:spMkLst>
            <pc:docMk/>
            <pc:sldMk cId="626516812" sldId="313"/>
            <ac:spMk id="15" creationId="{7300BCB9-3EB3-4A29-8BDC-8421BAB670DE}"/>
          </ac:spMkLst>
        </pc:spChg>
        <pc:graphicFrameChg chg="add mod modGraphic">
          <ac:chgData name="Thuy Linh Do" userId="f60f9f76584ec879" providerId="LiveId" clId="{54CF7C95-E03F-4457-A3B8-E0D77DE7AA91}" dt="2022-01-21T02:32:23.906" v="2052" actId="20577"/>
          <ac:graphicFrameMkLst>
            <pc:docMk/>
            <pc:sldMk cId="626516812" sldId="313"/>
            <ac:graphicFrameMk id="4" creationId="{FC656629-84D0-4AA5-914F-BF38C617AEDD}"/>
          </ac:graphicFrameMkLst>
        </pc:graphicFrameChg>
        <pc:picChg chg="add mod">
          <ac:chgData name="Thuy Linh Do" userId="f60f9f76584ec879" providerId="LiveId" clId="{54CF7C95-E03F-4457-A3B8-E0D77DE7AA91}" dt="2022-01-21T02:28:51.225" v="1950" actId="1076"/>
          <ac:picMkLst>
            <pc:docMk/>
            <pc:sldMk cId="626516812" sldId="313"/>
            <ac:picMk id="3074" creationId="{6C3F27A2-49A1-45D9-B1F7-CE146214729F}"/>
          </ac:picMkLst>
        </pc:picChg>
        <pc:picChg chg="add mod">
          <ac:chgData name="Thuy Linh Do" userId="f60f9f76584ec879" providerId="LiveId" clId="{54CF7C95-E03F-4457-A3B8-E0D77DE7AA91}" dt="2022-01-21T02:29:32.474" v="1955" actId="14100"/>
          <ac:picMkLst>
            <pc:docMk/>
            <pc:sldMk cId="626516812" sldId="313"/>
            <ac:picMk id="3076" creationId="{9883DE30-438C-4FD6-B5FE-421D34DAF854}"/>
          </ac:picMkLst>
        </pc:picChg>
        <pc:picChg chg="del">
          <ac:chgData name="Thuy Linh Do" userId="f60f9f76584ec879" providerId="LiveId" clId="{54CF7C95-E03F-4457-A3B8-E0D77DE7AA91}" dt="2022-01-21T02:27:21.150" v="1945" actId="478"/>
          <ac:picMkLst>
            <pc:docMk/>
            <pc:sldMk cId="626516812" sldId="313"/>
            <ac:picMk id="9220" creationId="{00000000-0000-0000-0000-000000000000}"/>
          </ac:picMkLst>
        </pc:picChg>
      </pc:sldChg>
      <pc:sldChg chg="addSp delSp modSp mod">
        <pc:chgData name="Thuy Linh Do" userId="f60f9f76584ec879" providerId="LiveId" clId="{54CF7C95-E03F-4457-A3B8-E0D77DE7AA91}" dt="2022-01-21T03:03:40.596" v="2953" actId="1076"/>
        <pc:sldMkLst>
          <pc:docMk/>
          <pc:sldMk cId="2275727840" sldId="314"/>
        </pc:sldMkLst>
        <pc:spChg chg="del">
          <ac:chgData name="Thuy Linh Do" userId="f60f9f76584ec879" providerId="LiveId" clId="{54CF7C95-E03F-4457-A3B8-E0D77DE7AA91}" dt="2022-01-21T03:03:35.983" v="2951" actId="478"/>
          <ac:spMkLst>
            <pc:docMk/>
            <pc:sldMk cId="2275727840" sldId="314"/>
            <ac:spMk id="9" creationId="{00000000-0000-0000-0000-000000000000}"/>
          </ac:spMkLst>
        </pc:spChg>
        <pc:spChg chg="add mod">
          <ac:chgData name="Thuy Linh Do" userId="f60f9f76584ec879" providerId="LiveId" clId="{54CF7C95-E03F-4457-A3B8-E0D77DE7AA91}" dt="2022-01-21T03:03:40.596" v="2953" actId="1076"/>
          <ac:spMkLst>
            <pc:docMk/>
            <pc:sldMk cId="2275727840" sldId="314"/>
            <ac:spMk id="14" creationId="{1613D4C4-E56E-42C0-9D73-FAB4102080B1}"/>
          </ac:spMkLst>
        </pc:spChg>
      </pc:sldChg>
      <pc:sldChg chg="addSp delSp modSp mod">
        <pc:chgData name="Thuy Linh Do" userId="f60f9f76584ec879" providerId="LiveId" clId="{54CF7C95-E03F-4457-A3B8-E0D77DE7AA91}" dt="2022-01-21T02:07:05.594" v="957" actId="14100"/>
        <pc:sldMkLst>
          <pc:docMk/>
          <pc:sldMk cId="3280264759" sldId="326"/>
        </pc:sldMkLst>
        <pc:spChg chg="mod">
          <ac:chgData name="Thuy Linh Do" userId="f60f9f76584ec879" providerId="LiveId" clId="{54CF7C95-E03F-4457-A3B8-E0D77DE7AA91}" dt="2022-01-21T02:06:03.803" v="952"/>
          <ac:spMkLst>
            <pc:docMk/>
            <pc:sldMk cId="3280264759" sldId="326"/>
            <ac:spMk id="15" creationId="{00000000-0000-0000-0000-000000000000}"/>
          </ac:spMkLst>
        </pc:spChg>
        <pc:picChg chg="add mod">
          <ac:chgData name="Thuy Linh Do" userId="f60f9f76584ec879" providerId="LiveId" clId="{54CF7C95-E03F-4457-A3B8-E0D77DE7AA91}" dt="2022-01-21T02:07:05.594" v="957" actId="14100"/>
          <ac:picMkLst>
            <pc:docMk/>
            <pc:sldMk cId="3280264759" sldId="326"/>
            <ac:picMk id="1026" creationId="{C29FE307-9FE9-48F7-960A-4F5C8B01F362}"/>
          </ac:picMkLst>
        </pc:picChg>
        <pc:picChg chg="del">
          <ac:chgData name="Thuy Linh Do" userId="f60f9f76584ec879" providerId="LiveId" clId="{54CF7C95-E03F-4457-A3B8-E0D77DE7AA91}" dt="2022-01-21T02:06:58.843" v="954" actId="478"/>
          <ac:picMkLst>
            <pc:docMk/>
            <pc:sldMk cId="3280264759" sldId="326"/>
            <ac:picMk id="3074" creationId="{8994C64A-063E-40DB-8BD0-ED591E56DEDC}"/>
          </ac:picMkLst>
        </pc:picChg>
        <pc:picChg chg="del">
          <ac:chgData name="Thuy Linh Do" userId="f60f9f76584ec879" providerId="LiveId" clId="{54CF7C95-E03F-4457-A3B8-E0D77DE7AA91}" dt="2022-01-21T02:06:57.514" v="953" actId="478"/>
          <ac:picMkLst>
            <pc:docMk/>
            <pc:sldMk cId="3280264759" sldId="326"/>
            <ac:picMk id="3076" creationId="{116E8CA7-A6BE-486A-B753-C5D63C8967F6}"/>
          </ac:picMkLst>
        </pc:picChg>
      </pc:sldChg>
      <pc:sldChg chg="del">
        <pc:chgData name="Thuy Linh Do" userId="f60f9f76584ec879" providerId="LiveId" clId="{54CF7C95-E03F-4457-A3B8-E0D77DE7AA91}" dt="2022-01-21T03:03:04.442" v="2948" actId="2696"/>
        <pc:sldMkLst>
          <pc:docMk/>
          <pc:sldMk cId="1480562979" sldId="329"/>
        </pc:sldMkLst>
      </pc:sldChg>
      <pc:sldChg chg="del">
        <pc:chgData name="Thuy Linh Do" userId="f60f9f76584ec879" providerId="LiveId" clId="{54CF7C95-E03F-4457-A3B8-E0D77DE7AA91}" dt="2022-01-21T02:08:29.380" v="968" actId="2696"/>
        <pc:sldMkLst>
          <pc:docMk/>
          <pc:sldMk cId="2911149144" sldId="332"/>
        </pc:sldMkLst>
      </pc:sldChg>
      <pc:sldChg chg="addSp delSp modSp mod ord delAnim modAnim">
        <pc:chgData name="Thuy Linh Do" userId="f60f9f76584ec879" providerId="LiveId" clId="{54CF7C95-E03F-4457-A3B8-E0D77DE7AA91}" dt="2022-01-21T02:53:13.188" v="2921" actId="20577"/>
        <pc:sldMkLst>
          <pc:docMk/>
          <pc:sldMk cId="871778908" sldId="333"/>
        </pc:sldMkLst>
        <pc:spChg chg="mod">
          <ac:chgData name="Thuy Linh Do" userId="f60f9f76584ec879" providerId="LiveId" clId="{54CF7C95-E03F-4457-A3B8-E0D77DE7AA91}" dt="2022-01-21T02:33:14.045" v="2082" actId="20577"/>
          <ac:spMkLst>
            <pc:docMk/>
            <pc:sldMk cId="871778908" sldId="333"/>
            <ac:spMk id="11" creationId="{00000000-0000-0000-0000-000000000000}"/>
          </ac:spMkLst>
        </pc:spChg>
        <pc:spChg chg="mod">
          <ac:chgData name="Thuy Linh Do" userId="f60f9f76584ec879" providerId="LiveId" clId="{54CF7C95-E03F-4457-A3B8-E0D77DE7AA91}" dt="2022-01-21T02:33:28.978" v="2083"/>
          <ac:spMkLst>
            <pc:docMk/>
            <pc:sldMk cId="871778908" sldId="333"/>
            <ac:spMk id="12" creationId="{00000000-0000-0000-0000-000000000000}"/>
          </ac:spMkLst>
        </pc:spChg>
        <pc:spChg chg="add mod">
          <ac:chgData name="Thuy Linh Do" userId="f60f9f76584ec879" providerId="LiveId" clId="{54CF7C95-E03F-4457-A3B8-E0D77DE7AA91}" dt="2022-01-21T02:48:12.730" v="2612"/>
          <ac:spMkLst>
            <pc:docMk/>
            <pc:sldMk cId="871778908" sldId="333"/>
            <ac:spMk id="15" creationId="{8AE38385-43CD-4B31-9933-CDE59DCA73DC}"/>
          </ac:spMkLst>
        </pc:spChg>
        <pc:spChg chg="add mod">
          <ac:chgData name="Thuy Linh Do" userId="f60f9f76584ec879" providerId="LiveId" clId="{54CF7C95-E03F-4457-A3B8-E0D77DE7AA91}" dt="2022-01-21T02:49:23.506" v="2651" actId="20577"/>
          <ac:spMkLst>
            <pc:docMk/>
            <pc:sldMk cId="871778908" sldId="333"/>
            <ac:spMk id="18" creationId="{ABD579C2-A755-40F7-A911-20AC5A02B156}"/>
          </ac:spMkLst>
        </pc:spChg>
        <pc:spChg chg="del">
          <ac:chgData name="Thuy Linh Do" userId="f60f9f76584ec879" providerId="LiveId" clId="{54CF7C95-E03F-4457-A3B8-E0D77DE7AA91}" dt="2022-01-21T02:38:42.547" v="2087" actId="478"/>
          <ac:spMkLst>
            <pc:docMk/>
            <pc:sldMk cId="871778908" sldId="333"/>
            <ac:spMk id="19" creationId="{67DEC3D4-9193-4D90-B705-0D44A1CA6ED1}"/>
          </ac:spMkLst>
        </pc:spChg>
        <pc:spChg chg="del">
          <ac:chgData name="Thuy Linh Do" userId="f60f9f76584ec879" providerId="LiveId" clId="{54CF7C95-E03F-4457-A3B8-E0D77DE7AA91}" dt="2022-01-21T02:38:44.703" v="2088" actId="478"/>
          <ac:spMkLst>
            <pc:docMk/>
            <pc:sldMk cId="871778908" sldId="333"/>
            <ac:spMk id="20" creationId="{F1587FC9-AC0A-43FA-A1C5-E45956625CE2}"/>
          </ac:spMkLst>
        </pc:spChg>
        <pc:spChg chg="del">
          <ac:chgData name="Thuy Linh Do" userId="f60f9f76584ec879" providerId="LiveId" clId="{54CF7C95-E03F-4457-A3B8-E0D77DE7AA91}" dt="2022-01-21T02:38:46.373" v="2089" actId="478"/>
          <ac:spMkLst>
            <pc:docMk/>
            <pc:sldMk cId="871778908" sldId="333"/>
            <ac:spMk id="21" creationId="{9F6FD3E1-234C-4BE6-BE6A-1F7826F41BE1}"/>
          </ac:spMkLst>
        </pc:spChg>
        <pc:spChg chg="del">
          <ac:chgData name="Thuy Linh Do" userId="f60f9f76584ec879" providerId="LiveId" clId="{54CF7C95-E03F-4457-A3B8-E0D77DE7AA91}" dt="2022-01-21T02:38:47.790" v="2090" actId="478"/>
          <ac:spMkLst>
            <pc:docMk/>
            <pc:sldMk cId="871778908" sldId="333"/>
            <ac:spMk id="22" creationId="{E4E291DB-731F-4107-B682-CB61F6CA2142}"/>
          </ac:spMkLst>
        </pc:spChg>
        <pc:spChg chg="del">
          <ac:chgData name="Thuy Linh Do" userId="f60f9f76584ec879" providerId="LiveId" clId="{54CF7C95-E03F-4457-A3B8-E0D77DE7AA91}" dt="2022-01-21T02:38:49.433" v="2091" actId="478"/>
          <ac:spMkLst>
            <pc:docMk/>
            <pc:sldMk cId="871778908" sldId="333"/>
            <ac:spMk id="23" creationId="{9E1939E3-5063-4D04-BDB6-2FCC10F8410A}"/>
          </ac:spMkLst>
        </pc:spChg>
        <pc:spChg chg="del">
          <ac:chgData name="Thuy Linh Do" userId="f60f9f76584ec879" providerId="LiveId" clId="{54CF7C95-E03F-4457-A3B8-E0D77DE7AA91}" dt="2022-01-21T02:38:51.023" v="2092" actId="478"/>
          <ac:spMkLst>
            <pc:docMk/>
            <pc:sldMk cId="871778908" sldId="333"/>
            <ac:spMk id="24" creationId="{A1B8E191-8A27-4F9A-B5E2-AC5A5566F099}"/>
          </ac:spMkLst>
        </pc:spChg>
        <pc:spChg chg="add mod">
          <ac:chgData name="Thuy Linh Do" userId="f60f9f76584ec879" providerId="LiveId" clId="{54CF7C95-E03F-4457-A3B8-E0D77DE7AA91}" dt="2022-01-21T02:51:36.386" v="2689" actId="20577"/>
          <ac:spMkLst>
            <pc:docMk/>
            <pc:sldMk cId="871778908" sldId="333"/>
            <ac:spMk id="25" creationId="{E315BF30-29AE-48F8-9294-5BBF7B9BD7FB}"/>
          </ac:spMkLst>
        </pc:spChg>
        <pc:spChg chg="add mod">
          <ac:chgData name="Thuy Linh Do" userId="f60f9f76584ec879" providerId="LiveId" clId="{54CF7C95-E03F-4457-A3B8-E0D77DE7AA91}" dt="2022-01-21T02:52:08.357" v="2721" actId="20577"/>
          <ac:spMkLst>
            <pc:docMk/>
            <pc:sldMk cId="871778908" sldId="333"/>
            <ac:spMk id="26" creationId="{CC4BCC8E-D46B-44AE-9073-41576067B843}"/>
          </ac:spMkLst>
        </pc:spChg>
        <pc:spChg chg="add mod">
          <ac:chgData name="Thuy Linh Do" userId="f60f9f76584ec879" providerId="LiveId" clId="{54CF7C95-E03F-4457-A3B8-E0D77DE7AA91}" dt="2022-01-21T02:52:43.897" v="2823" actId="20577"/>
          <ac:spMkLst>
            <pc:docMk/>
            <pc:sldMk cId="871778908" sldId="333"/>
            <ac:spMk id="27" creationId="{0580C7CE-00AE-479C-8A02-7FC355A903B6}"/>
          </ac:spMkLst>
        </pc:spChg>
        <pc:spChg chg="add mod">
          <ac:chgData name="Thuy Linh Do" userId="f60f9f76584ec879" providerId="LiveId" clId="{54CF7C95-E03F-4457-A3B8-E0D77DE7AA91}" dt="2022-01-21T02:53:13.188" v="2921" actId="20577"/>
          <ac:spMkLst>
            <pc:docMk/>
            <pc:sldMk cId="871778908" sldId="333"/>
            <ac:spMk id="28" creationId="{177D8E05-187C-4801-ADD8-BC13CF4AB233}"/>
          </ac:spMkLst>
        </pc:spChg>
        <pc:picChg chg="del">
          <ac:chgData name="Thuy Linh Do" userId="f60f9f76584ec879" providerId="LiveId" clId="{54CF7C95-E03F-4457-A3B8-E0D77DE7AA91}" dt="2022-01-21T02:38:21.103" v="2084" actId="478"/>
          <ac:picMkLst>
            <pc:docMk/>
            <pc:sldMk cId="871778908" sldId="333"/>
            <ac:picMk id="4098" creationId="{0CD1BC5C-3EA4-4715-B434-6B6CC5D0FA3A}"/>
          </ac:picMkLst>
        </pc:picChg>
        <pc:picChg chg="add mod">
          <ac:chgData name="Thuy Linh Do" userId="f60f9f76584ec879" providerId="LiveId" clId="{54CF7C95-E03F-4457-A3B8-E0D77DE7AA91}" dt="2022-01-21T02:48:25.282" v="2615" actId="1076"/>
          <ac:picMkLst>
            <pc:docMk/>
            <pc:sldMk cId="871778908" sldId="333"/>
            <ac:picMk id="5122" creationId="{4FDD5D74-FB39-486A-AAEB-E2BC50E50D3F}"/>
          </ac:picMkLst>
        </pc:picChg>
      </pc:sldChg>
      <pc:sldChg chg="del">
        <pc:chgData name="Thuy Linh Do" userId="f60f9f76584ec879" providerId="LiveId" clId="{54CF7C95-E03F-4457-A3B8-E0D77DE7AA91}" dt="2022-01-21T03:00:07.936" v="2935" actId="2696"/>
        <pc:sldMkLst>
          <pc:docMk/>
          <pc:sldMk cId="1130095813" sldId="334"/>
        </pc:sldMkLst>
      </pc:sldChg>
      <pc:sldChg chg="addSp delSp modSp mod delAnim modAnim">
        <pc:chgData name="Thuy Linh Do" userId="f60f9f76584ec879" providerId="LiveId" clId="{54CF7C95-E03F-4457-A3B8-E0D77DE7AA91}" dt="2022-01-21T02:07:45.755" v="967" actId="1076"/>
        <pc:sldMkLst>
          <pc:docMk/>
          <pc:sldMk cId="3933429162" sldId="335"/>
        </pc:sldMkLst>
        <pc:spChg chg="add mod">
          <ac:chgData name="Thuy Linh Do" userId="f60f9f76584ec879" providerId="LiveId" clId="{54CF7C95-E03F-4457-A3B8-E0D77DE7AA91}" dt="2022-01-21T02:00:14.827" v="746" actId="114"/>
          <ac:spMkLst>
            <pc:docMk/>
            <pc:sldMk cId="3933429162" sldId="335"/>
            <ac:spMk id="2" creationId="{92CBBB09-71C7-4B11-B4AE-15FA8DFC5E87}"/>
          </ac:spMkLst>
        </pc:spChg>
        <pc:spChg chg="del mod">
          <ac:chgData name="Thuy Linh Do" userId="f60f9f76584ec879" providerId="LiveId" clId="{54CF7C95-E03F-4457-A3B8-E0D77DE7AA91}" dt="2022-01-21T01:57:23.888" v="435"/>
          <ac:spMkLst>
            <pc:docMk/>
            <pc:sldMk cId="3933429162" sldId="335"/>
            <ac:spMk id="4" creationId="{9D6D5814-924D-4A87-BD6F-5A654AEC2A65}"/>
          </ac:spMkLst>
        </pc:spChg>
        <pc:spChg chg="add mod">
          <ac:chgData name="Thuy Linh Do" userId="f60f9f76584ec879" providerId="LiveId" clId="{54CF7C95-E03F-4457-A3B8-E0D77DE7AA91}" dt="2022-01-21T02:01:57.576" v="755" actId="1076"/>
          <ac:spMkLst>
            <pc:docMk/>
            <pc:sldMk cId="3933429162" sldId="335"/>
            <ac:spMk id="5" creationId="{B419A3DF-4099-472C-A911-39929F5C4949}"/>
          </ac:spMkLst>
        </pc:spChg>
        <pc:spChg chg="del">
          <ac:chgData name="Thuy Linh Do" userId="f60f9f76584ec879" providerId="LiveId" clId="{54CF7C95-E03F-4457-A3B8-E0D77DE7AA91}" dt="2022-01-21T01:57:23.875" v="433" actId="478"/>
          <ac:spMkLst>
            <pc:docMk/>
            <pc:sldMk cId="3933429162" sldId="335"/>
            <ac:spMk id="11" creationId="{72CC3FE7-6185-49C0-A61F-0E7E72638D7A}"/>
          </ac:spMkLst>
        </pc:spChg>
        <pc:spChg chg="mod">
          <ac:chgData name="Thuy Linh Do" userId="f60f9f76584ec879" providerId="LiveId" clId="{54CF7C95-E03F-4457-A3B8-E0D77DE7AA91}" dt="2022-01-21T01:56:24.161" v="430"/>
          <ac:spMkLst>
            <pc:docMk/>
            <pc:sldMk cId="3933429162" sldId="335"/>
            <ac:spMk id="12" creationId="{00000000-0000-0000-0000-000000000000}"/>
          </ac:spMkLst>
        </pc:spChg>
        <pc:spChg chg="del mod">
          <ac:chgData name="Thuy Linh Do" userId="f60f9f76584ec879" providerId="LiveId" clId="{54CF7C95-E03F-4457-A3B8-E0D77DE7AA91}" dt="2022-01-21T01:57:30.363" v="437" actId="478"/>
          <ac:spMkLst>
            <pc:docMk/>
            <pc:sldMk cId="3933429162" sldId="335"/>
            <ac:spMk id="13" creationId="{373DBE62-BE6F-4DF3-A120-225C6E7AFC2F}"/>
          </ac:spMkLst>
        </pc:spChg>
        <pc:spChg chg="add mod">
          <ac:chgData name="Thuy Linh Do" userId="f60f9f76584ec879" providerId="LiveId" clId="{54CF7C95-E03F-4457-A3B8-E0D77DE7AA91}" dt="2022-01-21T02:02:18.555" v="760" actId="1076"/>
          <ac:spMkLst>
            <pc:docMk/>
            <pc:sldMk cId="3933429162" sldId="335"/>
            <ac:spMk id="14" creationId="{E3E9E4BE-365C-4017-BFF4-A8CF9479D040}"/>
          </ac:spMkLst>
        </pc:spChg>
        <pc:spChg chg="add mod">
          <ac:chgData name="Thuy Linh Do" userId="f60f9f76584ec879" providerId="LiveId" clId="{54CF7C95-E03F-4457-A3B8-E0D77DE7AA91}" dt="2022-01-21T02:04:11.100" v="768" actId="20577"/>
          <ac:spMkLst>
            <pc:docMk/>
            <pc:sldMk cId="3933429162" sldId="335"/>
            <ac:spMk id="15" creationId="{682FCE8F-414F-491B-A3E9-45AD8C19197B}"/>
          </ac:spMkLst>
        </pc:spChg>
        <pc:spChg chg="add mod">
          <ac:chgData name="Thuy Linh Do" userId="f60f9f76584ec879" providerId="LiveId" clId="{54CF7C95-E03F-4457-A3B8-E0D77DE7AA91}" dt="2022-01-21T02:04:47.848" v="898" actId="20577"/>
          <ac:spMkLst>
            <pc:docMk/>
            <pc:sldMk cId="3933429162" sldId="335"/>
            <ac:spMk id="18" creationId="{0F7BCEE6-296F-4A49-A809-0B5AC177AE2E}"/>
          </ac:spMkLst>
        </pc:spChg>
        <pc:spChg chg="add mod">
          <ac:chgData name="Thuy Linh Do" userId="f60f9f76584ec879" providerId="LiveId" clId="{54CF7C95-E03F-4457-A3B8-E0D77DE7AA91}" dt="2022-01-21T02:05:01.300" v="946" actId="1036"/>
          <ac:spMkLst>
            <pc:docMk/>
            <pc:sldMk cId="3933429162" sldId="335"/>
            <ac:spMk id="19" creationId="{55E5B437-2576-4F8D-9283-7AFC990B8B54}"/>
          </ac:spMkLst>
        </pc:spChg>
        <pc:graphicFrameChg chg="del">
          <ac:chgData name="Thuy Linh Do" userId="f60f9f76584ec879" providerId="LiveId" clId="{54CF7C95-E03F-4457-A3B8-E0D77DE7AA91}" dt="2022-01-21T01:57:12.784" v="431" actId="478"/>
          <ac:graphicFrameMkLst>
            <pc:docMk/>
            <pc:sldMk cId="3933429162" sldId="335"/>
            <ac:graphicFrameMk id="3" creationId="{DF68F05C-11F0-4026-8DF5-E9BAEA71F246}"/>
          </ac:graphicFrameMkLst>
        </pc:graphicFrameChg>
        <pc:picChg chg="add mod">
          <ac:chgData name="Thuy Linh Do" userId="f60f9f76584ec879" providerId="LiveId" clId="{54CF7C95-E03F-4457-A3B8-E0D77DE7AA91}" dt="2022-01-21T02:07:45.755" v="967" actId="1076"/>
          <ac:picMkLst>
            <pc:docMk/>
            <pc:sldMk cId="3933429162" sldId="335"/>
            <ac:picMk id="20" creationId="{E879F549-5513-401F-B92F-86541048F268}"/>
          </ac:picMkLst>
        </pc:picChg>
        <pc:picChg chg="del">
          <ac:chgData name="Thuy Linh Do" userId="f60f9f76584ec879" providerId="LiveId" clId="{54CF7C95-E03F-4457-A3B8-E0D77DE7AA91}" dt="2022-01-21T02:07:38.468" v="963" actId="478"/>
          <ac:picMkLst>
            <pc:docMk/>
            <pc:sldMk cId="3933429162" sldId="335"/>
            <ac:picMk id="2050" creationId="{F2C1C8A3-3266-4921-BF9D-718263B9B8FB}"/>
          </ac:picMkLst>
        </pc:picChg>
      </pc:sldChg>
      <pc:sldChg chg="addSp delSp modSp add mod modAnim">
        <pc:chgData name="Thuy Linh Do" userId="f60f9f76584ec879" providerId="LiveId" clId="{54CF7C95-E03F-4457-A3B8-E0D77DE7AA91}" dt="2022-01-21T01:45:19.824" v="350"/>
        <pc:sldMkLst>
          <pc:docMk/>
          <pc:sldMk cId="827450942" sldId="336"/>
        </pc:sldMkLst>
        <pc:spChg chg="add mod">
          <ac:chgData name="Thuy Linh Do" userId="f60f9f76584ec879" providerId="LiveId" clId="{54CF7C95-E03F-4457-A3B8-E0D77DE7AA91}" dt="2022-01-21T01:39:28.511" v="253" actId="13926"/>
          <ac:spMkLst>
            <pc:docMk/>
            <pc:sldMk cId="827450942" sldId="336"/>
            <ac:spMk id="2" creationId="{504B2675-A683-4066-A331-74A4026B8E9A}"/>
          </ac:spMkLst>
        </pc:spChg>
        <pc:spChg chg="add mod">
          <ac:chgData name="Thuy Linh Do" userId="f60f9f76584ec879" providerId="LiveId" clId="{54CF7C95-E03F-4457-A3B8-E0D77DE7AA91}" dt="2022-01-21T01:41:21.250" v="294" actId="13926"/>
          <ac:spMkLst>
            <pc:docMk/>
            <pc:sldMk cId="827450942" sldId="336"/>
            <ac:spMk id="8" creationId="{2D156782-26BF-4C4E-86F0-78470F94C360}"/>
          </ac:spMkLst>
        </pc:spChg>
        <pc:picChg chg="add mod">
          <ac:chgData name="Thuy Linh Do" userId="f60f9f76584ec879" providerId="LiveId" clId="{54CF7C95-E03F-4457-A3B8-E0D77DE7AA91}" dt="2022-01-21T01:38:22.364" v="183" actId="1076"/>
          <ac:picMkLst>
            <pc:docMk/>
            <pc:sldMk cId="827450942" sldId="336"/>
            <ac:picMk id="6" creationId="{609EE235-B543-4356-9AE5-408674CBFFA4}"/>
          </ac:picMkLst>
        </pc:picChg>
        <pc:picChg chg="del">
          <ac:chgData name="Thuy Linh Do" userId="f60f9f76584ec879" providerId="LiveId" clId="{54CF7C95-E03F-4457-A3B8-E0D77DE7AA91}" dt="2022-01-21T01:38:15.669" v="180" actId="478"/>
          <ac:picMkLst>
            <pc:docMk/>
            <pc:sldMk cId="827450942" sldId="336"/>
            <ac:picMk id="11" creationId="{0678AE76-D76B-4635-9BB7-B287C59046C3}"/>
          </ac:picMkLst>
        </pc:picChg>
      </pc:sldChg>
      <pc:sldChg chg="delSp modSp add mod modAnim">
        <pc:chgData name="Thuy Linh Do" userId="f60f9f76584ec879" providerId="LiveId" clId="{54CF7C95-E03F-4457-A3B8-E0D77DE7AA91}" dt="2022-01-21T01:45:25.466" v="351"/>
        <pc:sldMkLst>
          <pc:docMk/>
          <pc:sldMk cId="4223491044" sldId="337"/>
        </pc:sldMkLst>
        <pc:spChg chg="del">
          <ac:chgData name="Thuy Linh Do" userId="f60f9f76584ec879" providerId="LiveId" clId="{54CF7C95-E03F-4457-A3B8-E0D77DE7AA91}" dt="2022-01-21T01:41:41.554" v="296" actId="478"/>
          <ac:spMkLst>
            <pc:docMk/>
            <pc:sldMk cId="4223491044" sldId="337"/>
            <ac:spMk id="2" creationId="{504B2675-A683-4066-A331-74A4026B8E9A}"/>
          </ac:spMkLst>
        </pc:spChg>
        <pc:spChg chg="mod">
          <ac:chgData name="Thuy Linh Do" userId="f60f9f76584ec879" providerId="LiveId" clId="{54CF7C95-E03F-4457-A3B8-E0D77DE7AA91}" dt="2022-01-21T01:42:06.484" v="325" actId="20577"/>
          <ac:spMkLst>
            <pc:docMk/>
            <pc:sldMk cId="4223491044" sldId="337"/>
            <ac:spMk id="8" creationId="{2D156782-26BF-4C4E-86F0-78470F94C360}"/>
          </ac:spMkLst>
        </pc:spChg>
      </pc:sldChg>
      <pc:sldChg chg="addSp delSp modSp add mod modAnim">
        <pc:chgData name="Thuy Linh Do" userId="f60f9f76584ec879" providerId="LiveId" clId="{54CF7C95-E03F-4457-A3B8-E0D77DE7AA91}" dt="2022-01-21T01:45:29.839" v="352"/>
        <pc:sldMkLst>
          <pc:docMk/>
          <pc:sldMk cId="1973143078" sldId="338"/>
        </pc:sldMkLst>
        <pc:spChg chg="add mod">
          <ac:chgData name="Thuy Linh Do" userId="f60f9f76584ec879" providerId="LiveId" clId="{54CF7C95-E03F-4457-A3B8-E0D77DE7AA91}" dt="2022-01-21T01:44:19.785" v="343" actId="255"/>
          <ac:spMkLst>
            <pc:docMk/>
            <pc:sldMk cId="1973143078" sldId="338"/>
            <ac:spMk id="2" creationId="{5553A474-0541-406F-AD05-5A4A2BF12E0F}"/>
          </ac:spMkLst>
        </pc:spChg>
        <pc:spChg chg="del">
          <ac:chgData name="Thuy Linh Do" userId="f60f9f76584ec879" providerId="LiveId" clId="{54CF7C95-E03F-4457-A3B8-E0D77DE7AA91}" dt="2022-01-21T01:42:33.315" v="328" actId="478"/>
          <ac:spMkLst>
            <pc:docMk/>
            <pc:sldMk cId="1973143078" sldId="338"/>
            <ac:spMk id="8" creationId="{2D156782-26BF-4C4E-86F0-78470F94C360}"/>
          </ac:spMkLst>
        </pc:spChg>
        <pc:picChg chg="del">
          <ac:chgData name="Thuy Linh Do" userId="f60f9f76584ec879" providerId="LiveId" clId="{54CF7C95-E03F-4457-A3B8-E0D77DE7AA91}" dt="2022-01-21T01:42:30.993" v="327" actId="478"/>
          <ac:picMkLst>
            <pc:docMk/>
            <pc:sldMk cId="1973143078" sldId="338"/>
            <ac:picMk id="6" creationId="{609EE235-B543-4356-9AE5-408674CBFFA4}"/>
          </ac:picMkLst>
        </pc:picChg>
        <pc:picChg chg="add mod">
          <ac:chgData name="Thuy Linh Do" userId="f60f9f76584ec879" providerId="LiveId" clId="{54CF7C95-E03F-4457-A3B8-E0D77DE7AA91}" dt="2022-01-21T01:42:55.058" v="331" actId="1076"/>
          <ac:picMkLst>
            <pc:docMk/>
            <pc:sldMk cId="1973143078" sldId="338"/>
            <ac:picMk id="7" creationId="{51E601B8-B4F8-4C75-9E3A-DC292B93A405}"/>
          </ac:picMkLst>
        </pc:picChg>
        <pc:picChg chg="add mod">
          <ac:chgData name="Thuy Linh Do" userId="f60f9f76584ec879" providerId="LiveId" clId="{54CF7C95-E03F-4457-A3B8-E0D77DE7AA91}" dt="2022-01-21T01:43:15.514" v="335" actId="14100"/>
          <ac:picMkLst>
            <pc:docMk/>
            <pc:sldMk cId="1973143078" sldId="338"/>
            <ac:picMk id="9" creationId="{3169D025-1F5B-4992-9921-BEFD6F50308A}"/>
          </ac:picMkLst>
        </pc:picChg>
        <pc:picChg chg="add mod">
          <ac:chgData name="Thuy Linh Do" userId="f60f9f76584ec879" providerId="LiveId" clId="{54CF7C95-E03F-4457-A3B8-E0D77DE7AA91}" dt="2022-01-21T01:43:34.417" v="339" actId="1076"/>
          <ac:picMkLst>
            <pc:docMk/>
            <pc:sldMk cId="1973143078" sldId="338"/>
            <ac:picMk id="10" creationId="{E5541986-7F65-4928-8F78-AA1676C39120}"/>
          </ac:picMkLst>
        </pc:picChg>
      </pc:sldChg>
      <pc:sldChg chg="addSp delSp modSp add mod">
        <pc:chgData name="Thuy Linh Do" userId="f60f9f76584ec879" providerId="LiveId" clId="{54CF7C95-E03F-4457-A3B8-E0D77DE7AA91}" dt="2022-01-21T01:49:17.834" v="423" actId="20577"/>
        <pc:sldMkLst>
          <pc:docMk/>
          <pc:sldMk cId="867402880" sldId="339"/>
        </pc:sldMkLst>
        <pc:spChg chg="del">
          <ac:chgData name="Thuy Linh Do" userId="f60f9f76584ec879" providerId="LiveId" clId="{54CF7C95-E03F-4457-A3B8-E0D77DE7AA91}" dt="2022-01-21T01:45:05.924" v="348" actId="478"/>
          <ac:spMkLst>
            <pc:docMk/>
            <pc:sldMk cId="867402880" sldId="339"/>
            <ac:spMk id="2" creationId="{5553A474-0541-406F-AD05-5A4A2BF12E0F}"/>
          </ac:spMkLst>
        </pc:spChg>
        <pc:spChg chg="add mod">
          <ac:chgData name="Thuy Linh Do" userId="f60f9f76584ec879" providerId="LiveId" clId="{54CF7C95-E03F-4457-A3B8-E0D77DE7AA91}" dt="2022-01-21T01:48:19.157" v="386" actId="14100"/>
          <ac:spMkLst>
            <pc:docMk/>
            <pc:sldMk cId="867402880" sldId="339"/>
            <ac:spMk id="14" creationId="{75F303DD-DBC8-4060-B25E-307C13B5748F}"/>
          </ac:spMkLst>
        </pc:spChg>
        <pc:spChg chg="add mod">
          <ac:chgData name="Thuy Linh Do" userId="f60f9f76584ec879" providerId="LiveId" clId="{54CF7C95-E03F-4457-A3B8-E0D77DE7AA91}" dt="2022-01-21T01:48:56.936" v="409" actId="20577"/>
          <ac:spMkLst>
            <pc:docMk/>
            <pc:sldMk cId="867402880" sldId="339"/>
            <ac:spMk id="16" creationId="{85013367-2A3C-41DE-AA58-F17E8E5DDEAB}"/>
          </ac:spMkLst>
        </pc:spChg>
        <pc:spChg chg="add mod">
          <ac:chgData name="Thuy Linh Do" userId="f60f9f76584ec879" providerId="LiveId" clId="{54CF7C95-E03F-4457-A3B8-E0D77DE7AA91}" dt="2022-01-21T01:49:17.834" v="423" actId="20577"/>
          <ac:spMkLst>
            <pc:docMk/>
            <pc:sldMk cId="867402880" sldId="339"/>
            <ac:spMk id="17" creationId="{CC9966DC-17B1-4A2D-BD14-7602C837D474}"/>
          </ac:spMkLst>
        </pc:spChg>
        <pc:picChg chg="del">
          <ac:chgData name="Thuy Linh Do" userId="f60f9f76584ec879" providerId="LiveId" clId="{54CF7C95-E03F-4457-A3B8-E0D77DE7AA91}" dt="2022-01-21T01:44:58.046" v="345" actId="478"/>
          <ac:picMkLst>
            <pc:docMk/>
            <pc:sldMk cId="867402880" sldId="339"/>
            <ac:picMk id="7" creationId="{51E601B8-B4F8-4C75-9E3A-DC292B93A405}"/>
          </ac:picMkLst>
        </pc:picChg>
        <pc:picChg chg="del">
          <ac:chgData name="Thuy Linh Do" userId="f60f9f76584ec879" providerId="LiveId" clId="{54CF7C95-E03F-4457-A3B8-E0D77DE7AA91}" dt="2022-01-21T01:44:59.980" v="346" actId="478"/>
          <ac:picMkLst>
            <pc:docMk/>
            <pc:sldMk cId="867402880" sldId="339"/>
            <ac:picMk id="9" creationId="{3169D025-1F5B-4992-9921-BEFD6F50308A}"/>
          </ac:picMkLst>
        </pc:picChg>
        <pc:picChg chg="del">
          <ac:chgData name="Thuy Linh Do" userId="f60f9f76584ec879" providerId="LiveId" clId="{54CF7C95-E03F-4457-A3B8-E0D77DE7AA91}" dt="2022-01-21T01:45:02.429" v="347" actId="478"/>
          <ac:picMkLst>
            <pc:docMk/>
            <pc:sldMk cId="867402880" sldId="339"/>
            <ac:picMk id="10" creationId="{E5541986-7F65-4928-8F78-AA1676C39120}"/>
          </ac:picMkLst>
        </pc:picChg>
        <pc:cxnChg chg="add">
          <ac:chgData name="Thuy Linh Do" userId="f60f9f76584ec879" providerId="LiveId" clId="{54CF7C95-E03F-4457-A3B8-E0D77DE7AA91}" dt="2022-01-21T01:46:31.862" v="353" actId="11529"/>
          <ac:cxnSpMkLst>
            <pc:docMk/>
            <pc:sldMk cId="867402880" sldId="339"/>
            <ac:cxnSpMk id="5" creationId="{D9F92D96-3036-4DA0-8E86-4CE7AAFB3EE0}"/>
          </ac:cxnSpMkLst>
        </pc:cxnChg>
        <pc:cxnChg chg="add">
          <ac:chgData name="Thuy Linh Do" userId="f60f9f76584ec879" providerId="LiveId" clId="{54CF7C95-E03F-4457-A3B8-E0D77DE7AA91}" dt="2022-01-21T01:46:47.441" v="354" actId="11529"/>
          <ac:cxnSpMkLst>
            <pc:docMk/>
            <pc:sldMk cId="867402880" sldId="339"/>
            <ac:cxnSpMk id="8" creationId="{D453C42B-3504-489E-921D-806C2686E091}"/>
          </ac:cxnSpMkLst>
        </pc:cxnChg>
        <pc:cxnChg chg="add">
          <ac:chgData name="Thuy Linh Do" userId="f60f9f76584ec879" providerId="LiveId" clId="{54CF7C95-E03F-4457-A3B8-E0D77DE7AA91}" dt="2022-01-21T01:46:58.911" v="355" actId="11529"/>
          <ac:cxnSpMkLst>
            <pc:docMk/>
            <pc:sldMk cId="867402880" sldId="339"/>
            <ac:cxnSpMk id="12" creationId="{6F72E7DE-F2B3-4A03-BD56-52E9D098D5C7}"/>
          </ac:cxnSpMkLst>
        </pc:cxnChg>
      </pc:sldChg>
      <pc:sldChg chg="addSp delSp modSp add mod modAnim">
        <pc:chgData name="Thuy Linh Do" userId="f60f9f76584ec879" providerId="LiveId" clId="{54CF7C95-E03F-4457-A3B8-E0D77DE7AA91}" dt="2022-01-21T02:49:43.431" v="2654"/>
        <pc:sldMkLst>
          <pc:docMk/>
          <pc:sldMk cId="2390528755" sldId="340"/>
        </pc:sldMkLst>
        <pc:spChg chg="add mod">
          <ac:chgData name="Thuy Linh Do" userId="f60f9f76584ec879" providerId="LiveId" clId="{54CF7C95-E03F-4457-A3B8-E0D77DE7AA91}" dt="2022-01-21T02:19:07.505" v="1770" actId="1035"/>
          <ac:spMkLst>
            <pc:docMk/>
            <pc:sldMk cId="2390528755" sldId="340"/>
            <ac:spMk id="2" creationId="{53AE67E9-3F3E-401F-B949-3B7A30678A29}"/>
          </ac:spMkLst>
        </pc:spChg>
        <pc:spChg chg="add mod">
          <ac:chgData name="Thuy Linh Do" userId="f60f9f76584ec879" providerId="LiveId" clId="{54CF7C95-E03F-4457-A3B8-E0D77DE7AA91}" dt="2022-01-21T02:20:11.990" v="1801" actId="122"/>
          <ac:spMkLst>
            <pc:docMk/>
            <pc:sldMk cId="2390528755" sldId="340"/>
            <ac:spMk id="3" creationId="{E90A39DF-EA10-475F-B553-8D9642A2D6F0}"/>
          </ac:spMkLst>
        </pc:spChg>
        <pc:spChg chg="mod">
          <ac:chgData name="Thuy Linh Do" userId="f60f9f76584ec879" providerId="LiveId" clId="{54CF7C95-E03F-4457-A3B8-E0D77DE7AA91}" dt="2022-01-21T02:26:06.940" v="1934"/>
          <ac:spMkLst>
            <pc:docMk/>
            <pc:sldMk cId="2390528755" sldId="340"/>
            <ac:spMk id="12" creationId="{00000000-0000-0000-0000-000000000000}"/>
          </ac:spMkLst>
        </pc:spChg>
        <pc:spChg chg="add mod">
          <ac:chgData name="Thuy Linh Do" userId="f60f9f76584ec879" providerId="LiveId" clId="{54CF7C95-E03F-4457-A3B8-E0D77DE7AA91}" dt="2022-01-21T02:20:08.570" v="1800" actId="122"/>
          <ac:spMkLst>
            <pc:docMk/>
            <pc:sldMk cId="2390528755" sldId="340"/>
            <ac:spMk id="13" creationId="{482D5772-0112-4098-99EA-2FB12585D1A9}"/>
          </ac:spMkLst>
        </pc:spChg>
        <pc:spChg chg="add mod">
          <ac:chgData name="Thuy Linh Do" userId="f60f9f76584ec879" providerId="LiveId" clId="{54CF7C95-E03F-4457-A3B8-E0D77DE7AA91}" dt="2022-01-21T02:20:33.095" v="1807" actId="1076"/>
          <ac:spMkLst>
            <pc:docMk/>
            <pc:sldMk cId="2390528755" sldId="340"/>
            <ac:spMk id="14" creationId="{2FD71B65-15E2-46C5-81A4-CCACF53B4BA6}"/>
          </ac:spMkLst>
        </pc:spChg>
        <pc:spChg chg="del">
          <ac:chgData name="Thuy Linh Do" userId="f60f9f76584ec879" providerId="LiveId" clId="{54CF7C95-E03F-4457-A3B8-E0D77DE7AA91}" dt="2022-01-21T02:08:43.320" v="970" actId="478"/>
          <ac:spMkLst>
            <pc:docMk/>
            <pc:sldMk cId="2390528755" sldId="340"/>
            <ac:spMk id="15" creationId="{00000000-0000-0000-0000-000000000000}"/>
          </ac:spMkLst>
        </pc:spChg>
        <pc:spChg chg="add mod">
          <ac:chgData name="Thuy Linh Do" userId="f60f9f76584ec879" providerId="LiveId" clId="{54CF7C95-E03F-4457-A3B8-E0D77DE7AA91}" dt="2022-01-21T02:20:39.090" v="1809" actId="1076"/>
          <ac:spMkLst>
            <pc:docMk/>
            <pc:sldMk cId="2390528755" sldId="340"/>
            <ac:spMk id="18" creationId="{A416BA2C-AC92-4660-B507-5D31D369AAD2}"/>
          </ac:spMkLst>
        </pc:spChg>
        <pc:picChg chg="mod">
          <ac:chgData name="Thuy Linh Do" userId="f60f9f76584ec879" providerId="LiveId" clId="{54CF7C95-E03F-4457-A3B8-E0D77DE7AA91}" dt="2022-01-21T02:08:47.304" v="971" actId="14100"/>
          <ac:picMkLst>
            <pc:docMk/>
            <pc:sldMk cId="2390528755" sldId="340"/>
            <ac:picMk id="1026" creationId="{C29FE307-9FE9-48F7-960A-4F5C8B01F362}"/>
          </ac:picMkLst>
        </pc:picChg>
      </pc:sldChg>
      <pc:sldChg chg="addSp modSp add mod modAnim">
        <pc:chgData name="Thuy Linh Do" userId="f60f9f76584ec879" providerId="LiveId" clId="{54CF7C95-E03F-4457-A3B8-E0D77DE7AA91}" dt="2022-01-21T02:25:59.376" v="1933"/>
        <pc:sldMkLst>
          <pc:docMk/>
          <pc:sldMk cId="829158757" sldId="341"/>
        </pc:sldMkLst>
        <pc:spChg chg="mod">
          <ac:chgData name="Thuy Linh Do" userId="f60f9f76584ec879" providerId="LiveId" clId="{54CF7C95-E03F-4457-A3B8-E0D77DE7AA91}" dt="2022-01-21T02:22:59.832" v="1926" actId="5793"/>
          <ac:spMkLst>
            <pc:docMk/>
            <pc:sldMk cId="829158757" sldId="341"/>
            <ac:spMk id="2" creationId="{53AE67E9-3F3E-401F-B949-3B7A30678A29}"/>
          </ac:spMkLst>
        </pc:spChg>
        <pc:spChg chg="add mod">
          <ac:chgData name="Thuy Linh Do" userId="f60f9f76584ec879" providerId="LiveId" clId="{54CF7C95-E03F-4457-A3B8-E0D77DE7AA91}" dt="2022-01-21T02:23:57.657" v="1928" actId="1076"/>
          <ac:spMkLst>
            <pc:docMk/>
            <pc:sldMk cId="829158757" sldId="341"/>
            <ac:spMk id="9" creationId="{355163CD-D2BF-4611-8D1A-20819C7D087F}"/>
          </ac:spMkLst>
        </pc:spChg>
        <pc:spChg chg="add mod">
          <ac:chgData name="Thuy Linh Do" userId="f60f9f76584ec879" providerId="LiveId" clId="{54CF7C95-E03F-4457-A3B8-E0D77DE7AA91}" dt="2022-01-21T02:24:13.843" v="1930" actId="1076"/>
          <ac:spMkLst>
            <pc:docMk/>
            <pc:sldMk cId="829158757" sldId="341"/>
            <ac:spMk id="10" creationId="{C4713BC4-7750-4574-8237-78BC9D2148AF}"/>
          </ac:spMkLst>
        </pc:spChg>
        <pc:spChg chg="mod">
          <ac:chgData name="Thuy Linh Do" userId="f60f9f76584ec879" providerId="LiveId" clId="{54CF7C95-E03F-4457-A3B8-E0D77DE7AA91}" dt="2022-01-21T02:25:59.376" v="1933"/>
          <ac:spMkLst>
            <pc:docMk/>
            <pc:sldMk cId="829158757" sldId="341"/>
            <ac:spMk id="12" creationId="{00000000-0000-0000-0000-000000000000}"/>
          </ac:spMkLst>
        </pc:spChg>
        <pc:spChg chg="add mod">
          <ac:chgData name="Thuy Linh Do" userId="f60f9f76584ec879" providerId="LiveId" clId="{54CF7C95-E03F-4457-A3B8-E0D77DE7AA91}" dt="2022-01-21T02:24:18.112" v="1932" actId="1076"/>
          <ac:spMkLst>
            <pc:docMk/>
            <pc:sldMk cId="829158757" sldId="341"/>
            <ac:spMk id="13" creationId="{F1733CC3-CC23-4E8A-89F5-20BFCDACB9C0}"/>
          </ac:spMkLst>
        </pc:spChg>
      </pc:sldChg>
      <pc:sldChg chg="add ord">
        <pc:chgData name="Thuy Linh Do" userId="f60f9f76584ec879" providerId="LiveId" clId="{54CF7C95-E03F-4457-A3B8-E0D77DE7AA91}" dt="2022-01-21T02:54:16.315" v="2924"/>
        <pc:sldMkLst>
          <pc:docMk/>
          <pc:sldMk cId="3474121482" sldId="342"/>
        </pc:sldMkLst>
      </pc:sldChg>
      <pc:sldChg chg="addSp delSp modSp add mod ord delAnim">
        <pc:chgData name="Thuy Linh Do" userId="f60f9f76584ec879" providerId="LiveId" clId="{54CF7C95-E03F-4457-A3B8-E0D77DE7AA91}" dt="2022-01-21T02:59:57.493" v="2934"/>
        <pc:sldMkLst>
          <pc:docMk/>
          <pc:sldMk cId="254825139" sldId="343"/>
        </pc:sldMkLst>
        <pc:spChg chg="del">
          <ac:chgData name="Thuy Linh Do" userId="f60f9f76584ec879" providerId="LiveId" clId="{54CF7C95-E03F-4457-A3B8-E0D77DE7AA91}" dt="2022-01-21T02:55:06.336" v="2930" actId="478"/>
          <ac:spMkLst>
            <pc:docMk/>
            <pc:sldMk cId="254825139" sldId="343"/>
            <ac:spMk id="2" creationId="{63F519CD-D83F-41A2-A122-525E6F7973BA}"/>
          </ac:spMkLst>
        </pc:spChg>
        <pc:spChg chg="mod">
          <ac:chgData name="Thuy Linh Do" userId="f60f9f76584ec879" providerId="LiveId" clId="{54CF7C95-E03F-4457-A3B8-E0D77DE7AA91}" dt="2022-01-21T02:55:00.307" v="2929"/>
          <ac:spMkLst>
            <pc:docMk/>
            <pc:sldMk cId="254825139" sldId="343"/>
            <ac:spMk id="12" creationId="{00000000-0000-0000-0000-000000000000}"/>
          </ac:spMkLst>
        </pc:spChg>
        <pc:spChg chg="del">
          <ac:chgData name="Thuy Linh Do" userId="f60f9f76584ec879" providerId="LiveId" clId="{54CF7C95-E03F-4457-A3B8-E0D77DE7AA91}" dt="2022-01-21T02:55:10.033" v="2931" actId="478"/>
          <ac:spMkLst>
            <pc:docMk/>
            <pc:sldMk cId="254825139" sldId="343"/>
            <ac:spMk id="13" creationId="{0E040B34-81D2-472A-B062-2D574172F5E6}"/>
          </ac:spMkLst>
        </pc:spChg>
        <pc:spChg chg="del">
          <ac:chgData name="Thuy Linh Do" userId="f60f9f76584ec879" providerId="LiveId" clId="{54CF7C95-E03F-4457-A3B8-E0D77DE7AA91}" dt="2022-01-21T02:55:10.033" v="2931" actId="478"/>
          <ac:spMkLst>
            <pc:docMk/>
            <pc:sldMk cId="254825139" sldId="343"/>
            <ac:spMk id="14" creationId="{06466AD2-EF8D-4BE1-BDE8-12309756E44B}"/>
          </ac:spMkLst>
        </pc:spChg>
        <pc:spChg chg="del">
          <ac:chgData name="Thuy Linh Do" userId="f60f9f76584ec879" providerId="LiveId" clId="{54CF7C95-E03F-4457-A3B8-E0D77DE7AA91}" dt="2022-01-21T02:55:10.033" v="2931" actId="478"/>
          <ac:spMkLst>
            <pc:docMk/>
            <pc:sldMk cId="254825139" sldId="343"/>
            <ac:spMk id="15" creationId="{7C841082-E88D-4181-B7E2-36D750438C38}"/>
          </ac:spMkLst>
        </pc:spChg>
        <pc:spChg chg="del">
          <ac:chgData name="Thuy Linh Do" userId="f60f9f76584ec879" providerId="LiveId" clId="{54CF7C95-E03F-4457-A3B8-E0D77DE7AA91}" dt="2022-01-21T02:55:10.033" v="2931" actId="478"/>
          <ac:spMkLst>
            <pc:docMk/>
            <pc:sldMk cId="254825139" sldId="343"/>
            <ac:spMk id="18" creationId="{9FB6FA16-5C16-4D73-B4C0-F2F649EEEB86}"/>
          </ac:spMkLst>
        </pc:spChg>
        <pc:spChg chg="add mod">
          <ac:chgData name="Thuy Linh Do" userId="f60f9f76584ec879" providerId="LiveId" clId="{54CF7C95-E03F-4457-A3B8-E0D77DE7AA91}" dt="2022-01-21T02:59:57.493" v="2934"/>
          <ac:spMkLst>
            <pc:docMk/>
            <pc:sldMk cId="254825139" sldId="343"/>
            <ac:spMk id="19" creationId="{E2728AA6-C73A-4A28-8DF2-395DEA056E79}"/>
          </ac:spMkLst>
        </pc:spChg>
        <pc:picChg chg="mod">
          <ac:chgData name="Thuy Linh Do" userId="f60f9f76584ec879" providerId="LiveId" clId="{54CF7C95-E03F-4457-A3B8-E0D77DE7AA91}" dt="2022-01-21T02:59:27.701" v="2932" actId="1076"/>
          <ac:picMkLst>
            <pc:docMk/>
            <pc:sldMk cId="254825139" sldId="343"/>
            <ac:picMk id="5122" creationId="{DBCED6B3-9E86-4B83-B1A4-86D1198D016E}"/>
          </ac:picMkLst>
        </pc:picChg>
      </pc:sldChg>
      <pc:sldChg chg="addSp delSp modSp add mod">
        <pc:chgData name="Thuy Linh Do" userId="f60f9f76584ec879" providerId="LiveId" clId="{54CF7C95-E03F-4457-A3B8-E0D77DE7AA91}" dt="2022-01-21T03:02:44.846" v="2946" actId="1076"/>
        <pc:sldMkLst>
          <pc:docMk/>
          <pc:sldMk cId="1142845169" sldId="344"/>
        </pc:sldMkLst>
        <pc:spChg chg="del">
          <ac:chgData name="Thuy Linh Do" userId="f60f9f76584ec879" providerId="LiveId" clId="{54CF7C95-E03F-4457-A3B8-E0D77DE7AA91}" dt="2022-01-21T03:00:20.518" v="2937" actId="478"/>
          <ac:spMkLst>
            <pc:docMk/>
            <pc:sldMk cId="1142845169" sldId="344"/>
            <ac:spMk id="19" creationId="{E2728AA6-C73A-4A28-8DF2-395DEA056E79}"/>
          </ac:spMkLst>
        </pc:spChg>
        <pc:picChg chg="add del mod">
          <ac:chgData name="Thuy Linh Do" userId="f60f9f76584ec879" providerId="LiveId" clId="{54CF7C95-E03F-4457-A3B8-E0D77DE7AA91}" dt="2022-01-21T03:01:38.122" v="2942" actId="478"/>
          <ac:picMkLst>
            <pc:docMk/>
            <pc:sldMk cId="1142845169" sldId="344"/>
            <ac:picMk id="3" creationId="{26FB9C58-F143-4A19-91B5-B6B6CD7716AB}"/>
          </ac:picMkLst>
        </pc:picChg>
        <pc:picChg chg="add mod">
          <ac:chgData name="Thuy Linh Do" userId="f60f9f76584ec879" providerId="LiveId" clId="{54CF7C95-E03F-4457-A3B8-E0D77DE7AA91}" dt="2022-01-21T03:02:23.603" v="2944" actId="1076"/>
          <ac:picMkLst>
            <pc:docMk/>
            <pc:sldMk cId="1142845169" sldId="344"/>
            <ac:picMk id="5" creationId="{E8B35E1D-D513-4694-B07F-0A154030DD78}"/>
          </ac:picMkLst>
        </pc:picChg>
        <pc:picChg chg="add mod">
          <ac:chgData name="Thuy Linh Do" userId="f60f9f76584ec879" providerId="LiveId" clId="{54CF7C95-E03F-4457-A3B8-E0D77DE7AA91}" dt="2022-01-21T03:02:44.846" v="2946" actId="1076"/>
          <ac:picMkLst>
            <pc:docMk/>
            <pc:sldMk cId="1142845169" sldId="344"/>
            <ac:picMk id="7" creationId="{57AD3CC4-6282-4567-AF86-D32B739E8DB9}"/>
          </ac:picMkLst>
        </pc:picChg>
      </pc:sldChg>
      <pc:sldChg chg="add ord">
        <pc:chgData name="Thuy Linh Do" userId="f60f9f76584ec879" providerId="LiveId" clId="{54CF7C95-E03F-4457-A3B8-E0D77DE7AA91}" dt="2022-01-21T03:03:08.770" v="2950"/>
        <pc:sldMkLst>
          <pc:docMk/>
          <pc:sldMk cId="4195830145" sldId="345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12BF44-DAD1-42BA-8CBC-89072BC83F28}" type="doc">
      <dgm:prSet loTypeId="urn:microsoft.com/office/officeart/2005/8/layout/arrow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904627-634C-4E9A-8A65-04DD3ABB5862}" type="pres">
      <dgm:prSet presAssocID="{BB12BF44-DAD1-42BA-8CBC-89072BC83F2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1F080F0E-5D61-4E55-953B-5E32357FE29D}" type="presOf" srcId="{BB12BF44-DAD1-42BA-8CBC-89072BC83F28}" destId="{A2904627-634C-4E9A-8A65-04DD3ABB5862}" srcOrd="0" destOrd="0" presId="urn:microsoft.com/office/officeart/2005/8/layout/arrow6"/>
  </dgm:cxnLst>
  <dgm:bg>
    <a:blipFill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val="0"/>
          </a:ext>
        </a:extLst>
      </a:blip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12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11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86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88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53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52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38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09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87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64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82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32093-28AC-4B54-AB10-EF0B94EB7EAA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November 15, 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53A89-356F-41C6-A67D-1AA092EB9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07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7EA949-06C8-487B-B291-2818573C15E0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November 15, 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53A89-356F-41C6-A67D-1AA092EB9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168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1DB6C-2A2C-4636-BC95-3DC83459FC63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November 15, 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53A89-356F-41C6-A67D-1AA092EB9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011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EAC2B-E60E-45F4-BD7A-670E740978DD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November 15, 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53A89-356F-41C6-A67D-1AA092EB9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918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B6552-736B-4A6B-8D5B-1D79DFB04446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November 15, 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53A89-356F-41C6-A67D-1AA092EB9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564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9F2AC-F1F9-4485-A655-3543BD5FA937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November 15, 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53A89-356F-41C6-A67D-1AA092EB9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322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5E226C-5350-4496-8E21-91FA76895052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November 15, 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53A89-356F-41C6-A67D-1AA092EB9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54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3B17B0-5AB5-4249-85EF-DE40965B7159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November 15, 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53A89-356F-41C6-A67D-1AA092EB9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03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AE1E3-3F43-4F57-A764-E87BFE9C3D64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November 15, 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53A89-356F-41C6-A67D-1AA092EB9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006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58D7F-F6B3-4707-8A0D-F7AA54594E76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November 15, 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53A89-356F-41C6-A67D-1AA092EB9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82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63570-A10C-4DBC-B2A2-A462EAD691AC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November 15, 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53A89-356F-41C6-A67D-1AA092EB9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831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71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11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97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12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67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66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4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49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109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47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99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66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54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91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08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46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8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45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35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11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540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3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96204-B911-4D26-A50C-B602925A7323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November 15, 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53A89-356F-41C6-A67D-1AA092EB9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11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4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6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7.gif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2.gif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png"/><Relationship Id="rId11" Type="http://schemas.openxmlformats.org/officeDocument/2006/relationships/image" Target="../media/image26.png"/><Relationship Id="rId5" Type="http://schemas.openxmlformats.org/officeDocument/2006/relationships/image" Target="../media/image39.png"/><Relationship Id="rId10" Type="http://schemas.openxmlformats.org/officeDocument/2006/relationships/image" Target="../media/image43.gif"/><Relationship Id="rId4" Type="http://schemas.openxmlformats.org/officeDocument/2006/relationships/image" Target="../media/image38.png"/><Relationship Id="rId9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1" indent="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9332" y="1255329"/>
            <a:ext cx="1950733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WARM-UP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6054" y="2183008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8964" y="344420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06053" y="5032934"/>
            <a:ext cx="1950733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6030732" cy="73142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Brainstorming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136170"/>
            <a:ext cx="6048509" cy="75367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Comparisons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075422"/>
            <a:ext cx="6045044" cy="164165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1: Write like, as, or different in the gaps.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2: Finish the second sentence in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pair.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3: Compare the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museums.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4: Rewrite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sentences.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018049"/>
            <a:ext cx="6033624" cy="6699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5: Discuss and write a simple sentence from the two given sentences.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70065" y="1582866"/>
            <a:ext cx="1511356" cy="60014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480848" y="2510709"/>
            <a:ext cx="1525206" cy="93349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3: A CLOSER LOOK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19332" y="586504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461217" y="5360470"/>
            <a:ext cx="1544837" cy="50457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5947" y="5850098"/>
            <a:ext cx="603362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Curved Connector 29"/>
          <p:cNvCxnSpPr>
            <a:stCxn id="18" idx="3"/>
            <a:endCxn id="19" idx="0"/>
          </p:cNvCxnSpPr>
          <p:nvPr/>
        </p:nvCxnSpPr>
        <p:spPr>
          <a:xfrm>
            <a:off x="2422731" y="3771740"/>
            <a:ext cx="1558689" cy="126119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95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13944" y="1391477"/>
            <a:ext cx="375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ChronicaPro-Book"/>
              </a:rPr>
              <a:t>COMPARISONS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F92D96-3036-4DA0-8E86-4CE7AAFB3EE0}"/>
              </a:ext>
            </a:extLst>
          </p:cNvPr>
          <p:cNvCxnSpPr>
            <a:stCxn id="3" idx="2"/>
            <a:endCxn id="14" idx="0"/>
          </p:cNvCxnSpPr>
          <p:nvPr/>
        </p:nvCxnSpPr>
        <p:spPr>
          <a:xfrm flipH="1">
            <a:off x="2820572" y="1914697"/>
            <a:ext cx="3572972" cy="1006716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53C42B-3504-489E-921D-806C2686E091}"/>
              </a:ext>
            </a:extLst>
          </p:cNvPr>
          <p:cNvCxnSpPr>
            <a:stCxn id="3" idx="2"/>
            <a:endCxn id="16" idx="0"/>
          </p:cNvCxnSpPr>
          <p:nvPr/>
        </p:nvCxnSpPr>
        <p:spPr>
          <a:xfrm>
            <a:off x="6393544" y="1914697"/>
            <a:ext cx="0" cy="22946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72E7DE-F2B3-4A03-BD56-52E9D098D5C7}"/>
              </a:ext>
            </a:extLst>
          </p:cNvPr>
          <p:cNvCxnSpPr>
            <a:stCxn id="3" idx="2"/>
            <a:endCxn id="17" idx="0"/>
          </p:cNvCxnSpPr>
          <p:nvPr/>
        </p:nvCxnSpPr>
        <p:spPr>
          <a:xfrm>
            <a:off x="6393544" y="1914697"/>
            <a:ext cx="3416020" cy="11345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5F303DD-DBC8-4060-B25E-307C13B5748F}"/>
              </a:ext>
            </a:extLst>
          </p:cNvPr>
          <p:cNvSpPr/>
          <p:nvPr/>
        </p:nvSpPr>
        <p:spPr>
          <a:xfrm>
            <a:off x="393895" y="2921413"/>
            <a:ext cx="4853354" cy="150608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CC"/>
                </a:solidFill>
                <a:latin typeface="ChronicaPro-Book"/>
              </a:rPr>
              <a:t>(to) </a:t>
            </a:r>
            <a:r>
              <a:rPr lang="en-US" sz="2000" b="1" dirty="0" smtClean="0">
                <a:solidFill>
                  <a:srgbClr val="0000CC"/>
                </a:solidFill>
                <a:latin typeface="ChronicaPro-Book"/>
              </a:rPr>
              <a:t>be + (</a:t>
            </a:r>
            <a:r>
              <a:rPr lang="en-US" sz="2000" b="1" dirty="0">
                <a:solidFill>
                  <a:srgbClr val="0000CC"/>
                </a:solidFill>
                <a:latin typeface="ChronicaPro-Book"/>
              </a:rPr>
              <a:t>not) as + </a:t>
            </a:r>
            <a:r>
              <a:rPr lang="en-US" sz="2000" b="1" dirty="0" err="1" smtClean="0">
                <a:solidFill>
                  <a:srgbClr val="0000CC"/>
                </a:solidFill>
                <a:latin typeface="ChronicaPro-Book"/>
              </a:rPr>
              <a:t>adj</a:t>
            </a:r>
            <a:r>
              <a:rPr lang="en-US" sz="2000" b="1" dirty="0" smtClean="0">
                <a:solidFill>
                  <a:srgbClr val="0000CC"/>
                </a:solidFill>
                <a:latin typeface="ChronicaPro-Book"/>
              </a:rPr>
              <a:t> + as</a:t>
            </a:r>
          </a:p>
          <a:p>
            <a:pPr algn="ctr"/>
            <a:r>
              <a:rPr lang="en-US" sz="2000" b="1" dirty="0">
                <a:solidFill>
                  <a:srgbClr val="0000CC"/>
                </a:solidFill>
                <a:latin typeface="ChronicaPro-Book"/>
              </a:rPr>
              <a:t>(to) </a:t>
            </a:r>
            <a:r>
              <a:rPr lang="en-US" sz="2000" b="1" dirty="0" smtClean="0">
                <a:solidFill>
                  <a:srgbClr val="0000CC"/>
                </a:solidFill>
                <a:latin typeface="ChronicaPro-Book"/>
              </a:rPr>
              <a:t>be+ (not so) + </a:t>
            </a:r>
            <a:r>
              <a:rPr lang="en-US" sz="2000" b="1" dirty="0" err="1" smtClean="0">
                <a:solidFill>
                  <a:srgbClr val="0000CC"/>
                </a:solidFill>
                <a:latin typeface="ChronicaPro-Book"/>
              </a:rPr>
              <a:t>adj</a:t>
            </a:r>
            <a:r>
              <a:rPr lang="en-US" sz="2000" b="1" dirty="0" smtClean="0">
                <a:solidFill>
                  <a:srgbClr val="0000CC"/>
                </a:solidFill>
                <a:latin typeface="ChronicaPro-Book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ChronicaPro-Book"/>
              </a:rPr>
              <a:t>+ </a:t>
            </a:r>
            <a:r>
              <a:rPr lang="en-US" sz="2000" b="1" dirty="0" smtClean="0">
                <a:solidFill>
                  <a:srgbClr val="0000CC"/>
                </a:solidFill>
                <a:latin typeface="ChronicaPro-Book"/>
              </a:rPr>
              <a:t>as</a:t>
            </a:r>
            <a:endParaRPr lang="en-US" sz="2000" b="1" dirty="0">
              <a:solidFill>
                <a:srgbClr val="0000CC"/>
              </a:solidFill>
              <a:latin typeface="ChronicaPro-Book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013367-2A3C-41DE-AA58-F17E8E5DDEAB}"/>
              </a:ext>
            </a:extLst>
          </p:cNvPr>
          <p:cNvSpPr/>
          <p:nvPr/>
        </p:nvSpPr>
        <p:spPr>
          <a:xfrm>
            <a:off x="4513944" y="4209342"/>
            <a:ext cx="3759200" cy="137821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CC"/>
                </a:solidFill>
                <a:latin typeface="ChronicaPro-Book"/>
              </a:rPr>
              <a:t>(to</a:t>
            </a:r>
            <a:r>
              <a:rPr lang="en-US" sz="2000" b="1" dirty="0" smtClean="0">
                <a:solidFill>
                  <a:srgbClr val="0000CC"/>
                </a:solidFill>
                <a:latin typeface="ChronicaPro-Book"/>
              </a:rPr>
              <a:t>) be </a:t>
            </a:r>
            <a:r>
              <a:rPr lang="en-US" sz="2000" b="1" dirty="0">
                <a:solidFill>
                  <a:srgbClr val="0000CC"/>
                </a:solidFill>
                <a:latin typeface="ChronicaPro-Book"/>
              </a:rPr>
              <a:t>different from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9966DC-17B1-4A2D-BD14-7602C837D474}"/>
              </a:ext>
            </a:extLst>
          </p:cNvPr>
          <p:cNvSpPr/>
          <p:nvPr/>
        </p:nvSpPr>
        <p:spPr>
          <a:xfrm>
            <a:off x="7539841" y="3049292"/>
            <a:ext cx="4539446" cy="137821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CC"/>
                </a:solidFill>
                <a:latin typeface="ChronicaPro-Book"/>
              </a:rPr>
              <a:t>(to) be </a:t>
            </a:r>
            <a:r>
              <a:rPr lang="en-US" sz="2000" b="1" dirty="0" smtClean="0">
                <a:solidFill>
                  <a:srgbClr val="0000CC"/>
                </a:solidFill>
                <a:latin typeface="ChronicaPro-Book"/>
              </a:rPr>
              <a:t>like/ the same as</a:t>
            </a:r>
            <a:endParaRPr lang="en-US" sz="2000" b="1" dirty="0">
              <a:solidFill>
                <a:srgbClr val="0000CC"/>
              </a:solidFill>
              <a:latin typeface="ChronicaPro-Boo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58009" y="467910"/>
            <a:ext cx="3839029" cy="9434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GRAMMAR: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0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87377"/>
            <a:ext cx="102086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like, as, or different in the gaps.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CBBB09-71C7-4B11-B4AE-15FA8DFC5E87}"/>
              </a:ext>
            </a:extLst>
          </p:cNvPr>
          <p:cNvSpPr txBox="1"/>
          <p:nvPr/>
        </p:nvSpPr>
        <p:spPr>
          <a:xfrm>
            <a:off x="539852" y="2145646"/>
            <a:ext cx="112915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400" dirty="0">
                <a:latin typeface="ChronicaPro-Book"/>
              </a:rPr>
              <a:t>This camera is not as expensive ________ I thought at first.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400" dirty="0">
                <a:latin typeface="ChronicaPro-Book"/>
              </a:rPr>
              <a:t>Her room is lovely. It is ________ a princess’s room.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400" dirty="0">
                <a:latin typeface="ChronicaPro-Book"/>
              </a:rPr>
              <a:t>You like folk songs; I like pop music. Your taste is </a:t>
            </a:r>
            <a:r>
              <a:rPr lang="en-US" sz="2400" dirty="0" smtClean="0">
                <a:latin typeface="ChronicaPro-Book"/>
              </a:rPr>
              <a:t>__________ </a:t>
            </a:r>
            <a:r>
              <a:rPr lang="en-US" sz="2400" dirty="0">
                <a:latin typeface="ChronicaPro-Book"/>
              </a:rPr>
              <a:t>from mine.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400" dirty="0">
                <a:latin typeface="ChronicaPro-Book"/>
              </a:rPr>
              <a:t>My dad is not always as busy ________ my mum.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400" dirty="0">
                <a:latin typeface="ChronicaPro-Book"/>
              </a:rPr>
              <a:t>Some of us think that </a:t>
            </a:r>
            <a:r>
              <a:rPr lang="en-US" sz="2400" i="1" dirty="0">
                <a:latin typeface="ChronicaPro-Book"/>
              </a:rPr>
              <a:t>Spiderman 2 </a:t>
            </a:r>
            <a:r>
              <a:rPr lang="en-US" sz="2400" dirty="0">
                <a:latin typeface="ChronicaPro-Book"/>
              </a:rPr>
              <a:t>is not too </a:t>
            </a:r>
            <a:r>
              <a:rPr lang="en-US" sz="2400" dirty="0" smtClean="0">
                <a:latin typeface="ChronicaPro-Book"/>
              </a:rPr>
              <a:t>__________ </a:t>
            </a:r>
            <a:r>
              <a:rPr lang="en-US" sz="2400" dirty="0">
                <a:latin typeface="ChronicaPro-Book"/>
              </a:rPr>
              <a:t>from </a:t>
            </a:r>
            <a:r>
              <a:rPr lang="en-US" sz="2400" i="1" dirty="0">
                <a:latin typeface="ChronicaPro-Book"/>
              </a:rPr>
              <a:t>Spiderman 1</a:t>
            </a:r>
            <a:r>
              <a:rPr lang="en-US" sz="2400" dirty="0">
                <a:latin typeface="ChronicaPro-Book"/>
              </a:rPr>
              <a:t>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9A3DF-4099-472C-A911-39929F5C4949}"/>
              </a:ext>
            </a:extLst>
          </p:cNvPr>
          <p:cNvSpPr txBox="1"/>
          <p:nvPr/>
        </p:nvSpPr>
        <p:spPr>
          <a:xfrm>
            <a:off x="5648530" y="2393158"/>
            <a:ext cx="9808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9E4BE-365C-4017-BFF4-A8CF9479D040}"/>
              </a:ext>
            </a:extLst>
          </p:cNvPr>
          <p:cNvSpPr txBox="1"/>
          <p:nvPr/>
        </p:nvSpPr>
        <p:spPr>
          <a:xfrm>
            <a:off x="5299290" y="4589718"/>
            <a:ext cx="98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FCE8F-414F-491B-A3E9-45AD8C19197B}"/>
              </a:ext>
            </a:extLst>
          </p:cNvPr>
          <p:cNvSpPr txBox="1"/>
          <p:nvPr/>
        </p:nvSpPr>
        <p:spPr>
          <a:xfrm>
            <a:off x="4370448" y="3111646"/>
            <a:ext cx="98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like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7BCEE6-296F-4A49-A809-0B5AC177AE2E}"/>
              </a:ext>
            </a:extLst>
          </p:cNvPr>
          <p:cNvSpPr txBox="1"/>
          <p:nvPr/>
        </p:nvSpPr>
        <p:spPr>
          <a:xfrm>
            <a:off x="7647709" y="3837718"/>
            <a:ext cx="1911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different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E5B437-2576-4F8D-9283-7AFC990B8B54}"/>
              </a:ext>
            </a:extLst>
          </p:cNvPr>
          <p:cNvSpPr txBox="1"/>
          <p:nvPr/>
        </p:nvSpPr>
        <p:spPr>
          <a:xfrm>
            <a:off x="7046043" y="5321824"/>
            <a:ext cx="1911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different</a:t>
            </a:r>
          </a:p>
        </p:txBody>
      </p:sp>
    </p:spTree>
    <p:extLst>
      <p:ext uri="{BB962C8B-B14F-4D97-AF65-F5344CB8AC3E}">
        <p14:creationId xmlns:p14="http://schemas.microsoft.com/office/powerpoint/2010/main" val="393342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38370" y="1000219"/>
            <a:ext cx="1152486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Finish the second sentence in each pair, using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like, as … 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or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different from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5764" y="126182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764" y="11591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AE67E9-3F3E-401F-B949-3B7A30678A29}"/>
              </a:ext>
            </a:extLst>
          </p:cNvPr>
          <p:cNvSpPr txBox="1"/>
          <p:nvPr/>
        </p:nvSpPr>
        <p:spPr>
          <a:xfrm>
            <a:off x="843941" y="1466536"/>
            <a:ext cx="110243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Rock is very exciting. It is not like country music.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Rock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 very ________________ country music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Composer Hoang Long wrote many good songs for children. Composer Pham Tuyen also wrote many good songs for children.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Composer Hoang Long,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___________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Pham Tuyen, wrote many good songs for children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The Vatican Museum has excellent works of art. The Louvre Museum has excellent works of art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Vatican Museum ‘s works of arts are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__________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excellent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_________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Louvre Museum’s works of art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 vacation on the beach is relaxing, while a vacation in a big city may not be.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A vacation on the beach is ______________ a vacation in a big city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City life is busy, but country life is peaceful.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City life is not ____________ peaceful ___________ country life.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9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0479" y="372486"/>
            <a:ext cx="73011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Smurf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participates in an obstacle course to get home. For each obstacle, he must complete the second sentence based on the first sentence and the initial clues. Are you ready to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help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3" y="2607294"/>
            <a:ext cx="3355026" cy="27073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19253" y="818633"/>
            <a:ext cx="1596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rules</a:t>
            </a:r>
            <a:endParaRPr lang="en-US" sz="5400" b="1" dirty="0">
              <a:ln w="13462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3020" y="2436376"/>
            <a:ext cx="71885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Divide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class into 2 teams: 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Each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 answer will score 10 points for each team and Smurf will overcome 1 obstacle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If you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cannot answer,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ask the organizer and Smurf will also overcome the obstacle. However, the teams do not score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points. The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ends when Smurf reaches home. The team with more points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wins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3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09" y="-65224"/>
            <a:ext cx="12191997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2"/>
            <a:ext cx="12191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2" y="4866970"/>
            <a:ext cx="2639007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0593" y="1"/>
            <a:ext cx="7614192" cy="4573305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ArchUpPour">
              <a:avLst/>
            </a:prstTxWarp>
            <a:spAutoFit/>
          </a:bodyPr>
          <a:lstStyle/>
          <a:p>
            <a:pPr algn="ctr" defTabSz="1219170"/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Overcoming obstacles</a:t>
            </a:r>
          </a:p>
        </p:txBody>
      </p:sp>
      <p:sp>
        <p:nvSpPr>
          <p:cNvPr id="3" name="Rounded Rectangle 2"/>
          <p:cNvSpPr/>
          <p:nvPr/>
        </p:nvSpPr>
        <p:spPr>
          <a:xfrm rot="20370228">
            <a:off x="7296872" y="3625183"/>
            <a:ext cx="2620221" cy="808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BEGINNING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07201" y="5127827"/>
            <a:ext cx="5315959" cy="30480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9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1.11111E-6 L 3.5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1 7.40741E-7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92" y="-130628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2"/>
            <a:ext cx="12191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72" y="5695393"/>
            <a:ext cx="1643784" cy="704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2" y="4866970"/>
            <a:ext cx="2639007" cy="1425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9014" y="-16626"/>
            <a:ext cx="11430000" cy="941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1. Rock is very exciting. It is not like country music.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20587" y="875921"/>
            <a:ext cx="10468427" cy="8883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rgbClr val="0000CC"/>
                </a:solidFill>
                <a:sym typeface="Wingdings" panose="05000000000000000000" pitchFamily="2" charset="2"/>
              </a:rPr>
              <a:t>Rock is very </a:t>
            </a:r>
            <a:r>
              <a:rPr lang="en-US" sz="3600" dirty="0" smtClean="0">
                <a:solidFill>
                  <a:srgbClr val="0000CC"/>
                </a:solidFill>
                <a:sym typeface="Wingdings" panose="05000000000000000000" pitchFamily="2" charset="2"/>
              </a:rPr>
              <a:t>_______________country </a:t>
            </a:r>
            <a:r>
              <a:rPr lang="en-US" sz="3600" dirty="0">
                <a:solidFill>
                  <a:srgbClr val="0000CC"/>
                </a:solidFill>
                <a:sym typeface="Wingdings" panose="05000000000000000000" pitchFamily="2" charset="2"/>
              </a:rPr>
              <a:t>music.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5" y="3802118"/>
            <a:ext cx="188687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185863" y="2791935"/>
            <a:ext cx="2384651" cy="1627847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Can I help you?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971342" y="1975381"/>
            <a:ext cx="8733473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3200" dirty="0">
                <a:solidFill>
                  <a:srgbClr val="0000CC"/>
                </a:solidFill>
                <a:sym typeface="Wingdings" panose="05000000000000000000" pitchFamily="2" charset="2"/>
              </a:rPr>
              <a:t>Rock is very different from country music.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91089" y="5055256"/>
            <a:ext cx="5315959" cy="41662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485678" y="996927"/>
            <a:ext cx="2917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sym typeface="Wingdings" panose="05000000000000000000" pitchFamily="2" charset="2"/>
              </a:rPr>
              <a:t>different from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xe-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1 1.48148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2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61" y="5638461"/>
            <a:ext cx="993787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2" y="4866970"/>
            <a:ext cx="2639007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689600" y="7010399"/>
            <a:ext cx="8128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7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082965" y="6977740"/>
            <a:ext cx="8128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95597"/>
            <a:ext cx="12729028" cy="1245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 smtClean="0">
                <a:solidFill>
                  <a:srgbClr val="FF0000"/>
                </a:solidFill>
              </a:rPr>
              <a:t>2. Composer </a:t>
            </a:r>
            <a:r>
              <a:rPr lang="en-US" sz="3200" b="1" dirty="0">
                <a:solidFill>
                  <a:srgbClr val="FF0000"/>
                </a:solidFill>
              </a:rPr>
              <a:t>Hoang Long wrote many good songs for children. Composer Pham </a:t>
            </a:r>
            <a:r>
              <a:rPr lang="en-US" sz="3200" b="1" dirty="0" err="1">
                <a:solidFill>
                  <a:srgbClr val="FF0000"/>
                </a:solidFill>
              </a:rPr>
              <a:t>Tuyen</a:t>
            </a:r>
            <a:r>
              <a:rPr lang="en-US" sz="3200" b="1" dirty="0">
                <a:solidFill>
                  <a:srgbClr val="FF0000"/>
                </a:solidFill>
              </a:rPr>
              <a:t> also wrote many good songs for children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9514" y="982746"/>
            <a:ext cx="11861800" cy="1300931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CC"/>
                </a:solidFill>
                <a:sym typeface="Wingdings" panose="05000000000000000000" pitchFamily="2" charset="2"/>
              </a:rPr>
              <a:t> Composer Hoang Long, </a:t>
            </a:r>
            <a:r>
              <a:rPr lang="en-US" sz="3200" dirty="0" smtClean="0">
                <a:solidFill>
                  <a:srgbClr val="0000CC"/>
                </a:solidFill>
                <a:sym typeface="Wingdings" panose="05000000000000000000" pitchFamily="2" charset="2"/>
              </a:rPr>
              <a:t>______Pham </a:t>
            </a:r>
            <a:r>
              <a:rPr lang="en-US" sz="3200" dirty="0" err="1">
                <a:solidFill>
                  <a:srgbClr val="0000CC"/>
                </a:solidFill>
                <a:sym typeface="Wingdings" panose="05000000000000000000" pitchFamily="2" charset="2"/>
              </a:rPr>
              <a:t>Tuyen</a:t>
            </a:r>
            <a:r>
              <a:rPr lang="en-US" sz="3200" dirty="0">
                <a:solidFill>
                  <a:srgbClr val="0000CC"/>
                </a:solidFill>
                <a:sym typeface="Wingdings" panose="05000000000000000000" pitchFamily="2" charset="2"/>
              </a:rPr>
              <a:t>, wrote many good songs for children.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5" y="3802118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4" y="3240631"/>
            <a:ext cx="2341108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Can I help you?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349036" y="2451106"/>
            <a:ext cx="9786722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CC"/>
                </a:solidFill>
                <a:sym typeface="Wingdings" panose="05000000000000000000" pitchFamily="2" charset="2"/>
              </a:rPr>
              <a:t> Composer Hoang Long, like Pham </a:t>
            </a:r>
            <a:r>
              <a:rPr lang="en-US" sz="2800" dirty="0" err="1">
                <a:solidFill>
                  <a:srgbClr val="0000CC"/>
                </a:solidFill>
                <a:sym typeface="Wingdings" panose="05000000000000000000" pitchFamily="2" charset="2"/>
              </a:rPr>
              <a:t>Tuyen</a:t>
            </a:r>
            <a:r>
              <a:rPr lang="en-US" sz="2800" dirty="0">
                <a:solidFill>
                  <a:srgbClr val="0000CC"/>
                </a:solidFill>
                <a:sym typeface="Wingdings" panose="05000000000000000000" pitchFamily="2" charset="2"/>
              </a:rPr>
              <a:t>, wrote many good songs for children.</a:t>
            </a:r>
          </a:p>
        </p:txBody>
      </p:sp>
      <p:sp>
        <p:nvSpPr>
          <p:cNvPr id="2" name="Rectangle 1"/>
          <p:cNvSpPr/>
          <p:nvPr/>
        </p:nvSpPr>
        <p:spPr>
          <a:xfrm>
            <a:off x="5825306" y="1087433"/>
            <a:ext cx="750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sym typeface="Wingdings" panose="05000000000000000000" pitchFamily="2" charset="2"/>
              </a:rPr>
              <a:t>like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1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xe-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6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70" y="-7075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2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31" y="5506524"/>
            <a:ext cx="1918197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2" y="4866970"/>
            <a:ext cx="2639007" cy="14250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9499" y="29330"/>
            <a:ext cx="11430000" cy="132264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b="1" dirty="0" smtClean="0">
                <a:solidFill>
                  <a:srgbClr val="FF0000"/>
                </a:solidFill>
              </a:rPr>
              <a:t>3. The </a:t>
            </a:r>
            <a:r>
              <a:rPr lang="en-US" sz="3600" b="1" dirty="0">
                <a:solidFill>
                  <a:srgbClr val="FF0000"/>
                </a:solidFill>
              </a:rPr>
              <a:t>Vatican Museum has excellent works of art. The Louvre Museum has excellent works of art too.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2429" y="1170713"/>
            <a:ext cx="11430000" cy="13009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The Vatican Museum ‘s works of arts are 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_____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excellent  _____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Louvre Museum’s works of art.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5" y="3802118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3" y="2873063"/>
            <a:ext cx="2370137" cy="1546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Can I help you?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3556000" y="2617264"/>
            <a:ext cx="8481742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CC"/>
                </a:solidFill>
                <a:sym typeface="Wingdings" panose="05000000000000000000" pitchFamily="2" charset="2"/>
              </a:rPr>
              <a:t>The Vatican Museum ‘s works of arts are  as  excellent  as the Louvre Museum’s works of art.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6113" y="1796939"/>
            <a:ext cx="6848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265357" y="1246555"/>
            <a:ext cx="569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7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xe-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1 -4.07407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2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34" y="5558910"/>
            <a:ext cx="1773135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2" y="4866970"/>
            <a:ext cx="2639007" cy="14250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3701" y="-9588"/>
            <a:ext cx="11430000" cy="1357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A vacation on the beach is relaxing, while a vacation in a big city may not be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3701" y="1185490"/>
            <a:ext cx="11290299" cy="13009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A vacation on the beach is 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___________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 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vacation in a big 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city.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5" y="3802118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3" y="3240631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Can I help you?</a:t>
            </a:r>
            <a:endParaRPr lang="en-US" sz="2400" dirty="0">
              <a:solidFill>
                <a:srgbClr val="5B9BD5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3173716" y="2635987"/>
            <a:ext cx="10205249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CC"/>
                </a:solidFill>
                <a:sym typeface="Wingdings" panose="05000000000000000000" pitchFamily="2" charset="2"/>
              </a:rPr>
              <a:t>A vacation on the beach is different from a vacation in a big city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06152" y="1270673"/>
            <a:ext cx="2895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different from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9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xe-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F7E6E1-ABF7-473F-9713-E0D3F31998A8}"/>
              </a:ext>
            </a:extLst>
          </p:cNvPr>
          <p:cNvSpPr/>
          <p:nvPr/>
        </p:nvSpPr>
        <p:spPr>
          <a:xfrm>
            <a:off x="7801649" y="2983869"/>
            <a:ext cx="3043640" cy="128530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hronicaPro-Book"/>
              </a:rPr>
              <a:t>ADJECTIVES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844" t="7873" r="14599" b="3040"/>
          <a:stretch/>
        </p:blipFill>
        <p:spPr>
          <a:xfrm>
            <a:off x="663572" y="1285545"/>
            <a:ext cx="5221001" cy="48560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686" y="1471961"/>
            <a:ext cx="1529678" cy="58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TUẤN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42617" y="2980358"/>
            <a:ext cx="1529678" cy="582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NAM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Curved Down Arrow 3"/>
          <p:cNvSpPr/>
          <p:nvPr/>
        </p:nvSpPr>
        <p:spPr>
          <a:xfrm>
            <a:off x="834089" y="1083307"/>
            <a:ext cx="1107253" cy="388654"/>
          </a:xfrm>
          <a:prstGeom prst="curved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Up Arrow 4"/>
          <p:cNvSpPr/>
          <p:nvPr/>
        </p:nvSpPr>
        <p:spPr>
          <a:xfrm rot="13478755">
            <a:off x="5147997" y="2112329"/>
            <a:ext cx="1342162" cy="519031"/>
          </a:xfrm>
          <a:prstGeom prst="curvedUpArrow">
            <a:avLst>
              <a:gd name="adj1" fmla="val 25000"/>
              <a:gd name="adj2" fmla="val 50000"/>
              <a:gd name="adj3" fmla="val 721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7801649" y="2532185"/>
            <a:ext cx="445731" cy="63991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0"/>
          </p:cNvCxnSpPr>
          <p:nvPr/>
        </p:nvCxnSpPr>
        <p:spPr>
          <a:xfrm flipV="1">
            <a:off x="9323469" y="2194560"/>
            <a:ext cx="0" cy="7893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7"/>
          </p:cNvCxnSpPr>
          <p:nvPr/>
        </p:nvCxnSpPr>
        <p:spPr>
          <a:xfrm flipV="1">
            <a:off x="10399558" y="2532185"/>
            <a:ext cx="545107" cy="63991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3"/>
          </p:cNvCxnSpPr>
          <p:nvPr/>
        </p:nvCxnSpPr>
        <p:spPr>
          <a:xfrm flipH="1">
            <a:off x="7628629" y="4080947"/>
            <a:ext cx="618751" cy="63991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4"/>
          </p:cNvCxnSpPr>
          <p:nvPr/>
        </p:nvCxnSpPr>
        <p:spPr>
          <a:xfrm>
            <a:off x="9323469" y="4269176"/>
            <a:ext cx="0" cy="80348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5"/>
          </p:cNvCxnSpPr>
          <p:nvPr/>
        </p:nvCxnSpPr>
        <p:spPr>
          <a:xfrm>
            <a:off x="10399558" y="4080947"/>
            <a:ext cx="445731" cy="75833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6"/>
          </p:cNvCxnSpPr>
          <p:nvPr/>
        </p:nvCxnSpPr>
        <p:spPr>
          <a:xfrm flipV="1">
            <a:off x="10845289" y="3623782"/>
            <a:ext cx="690219" cy="274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" idx="2"/>
          </p:cNvCxnSpPr>
          <p:nvPr/>
        </p:nvCxnSpPr>
        <p:spPr>
          <a:xfrm flipH="1" flipV="1">
            <a:off x="6972295" y="3623782"/>
            <a:ext cx="829354" cy="274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119366" y="2030217"/>
            <a:ext cx="1364566" cy="499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380261" y="2007815"/>
            <a:ext cx="1364566" cy="499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921738" y="4720860"/>
            <a:ext cx="1364566" cy="499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334724" y="4839286"/>
            <a:ext cx="1364566" cy="499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mall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4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2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95" y="5579501"/>
            <a:ext cx="1231227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2" y="4866970"/>
            <a:ext cx="2639007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4424" y="5013262"/>
            <a:ext cx="836633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88" y="5440873"/>
            <a:ext cx="861025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7485888" y="1204686"/>
            <a:ext cx="4617212" cy="1025056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defTabSz="1219170"/>
            <a:r>
              <a:rPr lang="en-US" sz="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Welcome home Smurf!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569" y="4714570"/>
            <a:ext cx="1102504" cy="8268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4201" y="147663"/>
            <a:ext cx="11430000" cy="5097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5. City life is busy, but country life is peaceful.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6971" y="880304"/>
            <a:ext cx="11430000" cy="8225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CC"/>
                </a:solidFill>
                <a:sym typeface="Wingdings" panose="05000000000000000000" pitchFamily="2" charset="2"/>
              </a:rPr>
              <a:t> City life is not </a:t>
            </a:r>
            <a:r>
              <a:rPr lang="en-US" sz="4000" dirty="0" smtClean="0">
                <a:solidFill>
                  <a:srgbClr val="0000CC"/>
                </a:solidFill>
                <a:sym typeface="Wingdings" panose="05000000000000000000" pitchFamily="2" charset="2"/>
              </a:rPr>
              <a:t>___ </a:t>
            </a:r>
            <a:r>
              <a:rPr lang="en-US" sz="4000" dirty="0">
                <a:solidFill>
                  <a:srgbClr val="0000CC"/>
                </a:solidFill>
                <a:sym typeface="Wingdings" panose="05000000000000000000" pitchFamily="2" charset="2"/>
              </a:rPr>
              <a:t>peaceful </a:t>
            </a:r>
            <a:r>
              <a:rPr lang="en-US" sz="4000" dirty="0" smtClean="0">
                <a:solidFill>
                  <a:srgbClr val="0000CC"/>
                </a:solidFill>
                <a:sym typeface="Wingdings" panose="05000000000000000000" pitchFamily="2" charset="2"/>
              </a:rPr>
              <a:t>____country </a:t>
            </a:r>
            <a:r>
              <a:rPr lang="en-US" sz="4000" dirty="0">
                <a:solidFill>
                  <a:srgbClr val="0000CC"/>
                </a:solidFill>
                <a:sym typeface="Wingdings" panose="05000000000000000000" pitchFamily="2" charset="2"/>
              </a:rPr>
              <a:t>life.</a:t>
            </a:r>
            <a:endParaRPr lang="en-US" sz="4000" dirty="0">
              <a:solidFill>
                <a:srgbClr val="0000CC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5" y="3802118"/>
            <a:ext cx="188687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093503" y="2818550"/>
            <a:ext cx="2631394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rgbClr val="5B9BD5">
                    <a:lumMod val="50000"/>
                  </a:srgbClr>
                </a:solidFill>
              </a:rPr>
              <a:t>Can I help you?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3602318" y="2267794"/>
            <a:ext cx="8028106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CC"/>
                </a:solidFill>
                <a:sym typeface="Wingdings" panose="05000000000000000000" pitchFamily="2" charset="2"/>
              </a:rPr>
              <a:t> City life is not as peaceful as country life.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67478" y="986058"/>
            <a:ext cx="7457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as</a:t>
            </a:r>
            <a:r>
              <a:rPr lang="en-US" sz="4000" dirty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492969" y="1003317"/>
            <a:ext cx="630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7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xe-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1 2.96296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chuc-mung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  <p:bldP spid="2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38370" y="1241215"/>
            <a:ext cx="1152486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Finish the second sentence in each pair, using </a:t>
            </a:r>
            <a:r>
              <a:rPr lang="en-US" sz="2800" b="1" i="1" dirty="0">
                <a:solidFill>
                  <a:srgbClr val="0000CC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like, as … as</a:t>
            </a:r>
            <a:r>
              <a:rPr lang="en-US" sz="2800" b="1" dirty="0">
                <a:solidFill>
                  <a:srgbClr val="0000CC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or </a:t>
            </a:r>
            <a:r>
              <a:rPr lang="en-US" sz="2800" b="1" i="1" dirty="0">
                <a:solidFill>
                  <a:srgbClr val="0000CC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different from</a:t>
            </a:r>
            <a:r>
              <a:rPr lang="en-US" sz="2800" b="1" dirty="0">
                <a:solidFill>
                  <a:srgbClr val="0000CC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5764" y="126182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764" y="11591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AE67E9-3F3E-401F-B949-3B7A30678A29}"/>
              </a:ext>
            </a:extLst>
          </p:cNvPr>
          <p:cNvSpPr txBox="1"/>
          <p:nvPr/>
        </p:nvSpPr>
        <p:spPr>
          <a:xfrm>
            <a:off x="467849" y="1756379"/>
            <a:ext cx="1172415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Rock is very exciting. It is not like country music.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Rock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 very ________________ country music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Composer Hoang Long wrote many good songs for children. Composer Pham Tuyen also wrote many good songs for children.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Composer Hoang Long,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___________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Pham Tuyen, wrote many good songs for children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The Vatican Museum has excellent works of art. The Louvre Museum has excellent works of art too.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The Vatican Museum ‘s works of arts are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__________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excellent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_________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Louvre Museum’s works of art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A39DF-EA10-475F-B553-8D9642A2D6F0}"/>
              </a:ext>
            </a:extLst>
          </p:cNvPr>
          <p:cNvSpPr txBox="1"/>
          <p:nvPr/>
        </p:nvSpPr>
        <p:spPr>
          <a:xfrm>
            <a:off x="2890984" y="2392990"/>
            <a:ext cx="247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different from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A39DF-EA10-475F-B553-8D9642A2D6F0}"/>
              </a:ext>
            </a:extLst>
          </p:cNvPr>
          <p:cNvSpPr txBox="1"/>
          <p:nvPr/>
        </p:nvSpPr>
        <p:spPr>
          <a:xfrm>
            <a:off x="4701541" y="3674888"/>
            <a:ext cx="114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like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0A39DF-EA10-475F-B553-8D9642A2D6F0}"/>
              </a:ext>
            </a:extLst>
          </p:cNvPr>
          <p:cNvSpPr txBox="1"/>
          <p:nvPr/>
        </p:nvSpPr>
        <p:spPr>
          <a:xfrm>
            <a:off x="7138412" y="5376949"/>
            <a:ext cx="114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0A39DF-EA10-475F-B553-8D9642A2D6F0}"/>
              </a:ext>
            </a:extLst>
          </p:cNvPr>
          <p:cNvSpPr txBox="1"/>
          <p:nvPr/>
        </p:nvSpPr>
        <p:spPr>
          <a:xfrm>
            <a:off x="10595605" y="5376949"/>
            <a:ext cx="114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3146" y="1194153"/>
            <a:ext cx="115434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Finish the second sentence in each pair, using </a:t>
            </a:r>
            <a:r>
              <a:rPr lang="en-US" sz="2800" b="1" i="1" dirty="0">
                <a:solidFill>
                  <a:srgbClr val="0000CC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like, as … as</a:t>
            </a:r>
            <a:r>
              <a:rPr lang="en-US" sz="2800" b="1" dirty="0">
                <a:solidFill>
                  <a:srgbClr val="0000CC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or </a:t>
            </a:r>
            <a:r>
              <a:rPr lang="en-US" sz="2800" b="1" i="1" dirty="0">
                <a:solidFill>
                  <a:srgbClr val="0000CC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different from</a:t>
            </a:r>
            <a:r>
              <a:rPr lang="en-US" sz="2800" b="1" dirty="0">
                <a:solidFill>
                  <a:srgbClr val="0000CC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953" y="124124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032" y="113860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E67E9-3F3E-401F-B949-3B7A30678A29}"/>
              </a:ext>
            </a:extLst>
          </p:cNvPr>
          <p:cNvSpPr txBox="1"/>
          <p:nvPr/>
        </p:nvSpPr>
        <p:spPr>
          <a:xfrm>
            <a:off x="288549" y="1957338"/>
            <a:ext cx="116014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 vacation on the beach is relaxing, while a vacation in a big city may not be.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A vacation on the beach is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______________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 vacation in a big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city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City life is busy, but country life is peaceful.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City life is not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____________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peaceful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___________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country life.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0A39DF-EA10-475F-B553-8D9642A2D6F0}"/>
              </a:ext>
            </a:extLst>
          </p:cNvPr>
          <p:cNvSpPr txBox="1"/>
          <p:nvPr/>
        </p:nvSpPr>
        <p:spPr>
          <a:xfrm>
            <a:off x="3287425" y="4027363"/>
            <a:ext cx="114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0A39DF-EA10-475F-B553-8D9642A2D6F0}"/>
              </a:ext>
            </a:extLst>
          </p:cNvPr>
          <p:cNvSpPr txBox="1"/>
          <p:nvPr/>
        </p:nvSpPr>
        <p:spPr>
          <a:xfrm>
            <a:off x="6858964" y="4038221"/>
            <a:ext cx="114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0A39DF-EA10-475F-B553-8D9642A2D6F0}"/>
              </a:ext>
            </a:extLst>
          </p:cNvPr>
          <p:cNvSpPr txBox="1"/>
          <p:nvPr/>
        </p:nvSpPr>
        <p:spPr>
          <a:xfrm>
            <a:off x="4613056" y="2770086"/>
            <a:ext cx="247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different from</a:t>
            </a:r>
          </a:p>
        </p:txBody>
      </p:sp>
    </p:spTree>
    <p:extLst>
      <p:ext uri="{BB962C8B-B14F-4D97-AF65-F5344CB8AC3E}">
        <p14:creationId xmlns:p14="http://schemas.microsoft.com/office/powerpoint/2010/main" val="36301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335" y="1759496"/>
            <a:ext cx="3588175" cy="31753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3195" y="1101324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C00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Compare the two museums: History and Science, using </a:t>
            </a:r>
            <a:r>
              <a:rPr lang="en-US" sz="24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like, as … as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US" sz="24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 from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C656629-84D0-4AA5-914F-BF38C617A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781577"/>
              </p:ext>
            </p:extLst>
          </p:nvPr>
        </p:nvGraphicFramePr>
        <p:xfrm>
          <a:off x="3841891" y="1931338"/>
          <a:ext cx="4765083" cy="2286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90824">
                  <a:extLst>
                    <a:ext uri="{9D8B030D-6E8A-4147-A177-3AD203B41FA5}">
                      <a16:colId xmlns:a16="http://schemas.microsoft.com/office/drawing/2014/main" val="386499896"/>
                    </a:ext>
                  </a:extLst>
                </a:gridCol>
                <a:gridCol w="1403781">
                  <a:extLst>
                    <a:ext uri="{9D8B030D-6E8A-4147-A177-3AD203B41FA5}">
                      <a16:colId xmlns:a16="http://schemas.microsoft.com/office/drawing/2014/main" val="1364760509"/>
                    </a:ext>
                  </a:extLst>
                </a:gridCol>
                <a:gridCol w="1370478">
                  <a:extLst>
                    <a:ext uri="{9D8B030D-6E8A-4147-A177-3AD203B41FA5}">
                      <a16:colId xmlns:a16="http://schemas.microsoft.com/office/drawing/2014/main" val="1559193780"/>
                    </a:ext>
                  </a:extLst>
                </a:gridCol>
              </a:tblGrid>
              <a:tr h="452869">
                <a:tc>
                  <a:txBody>
                    <a:bodyPr/>
                    <a:lstStyle/>
                    <a:p>
                      <a:endParaRPr lang="en-US" sz="2400" dirty="0"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hronicaPro-Book"/>
                        </a:rPr>
                        <a:t>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hronicaPro-Book"/>
                        </a:rPr>
                        <a:t>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257696"/>
                  </a:ext>
                </a:extLst>
              </a:tr>
              <a:tr h="45286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smtClean="0">
                          <a:latin typeface="ChronicaPro-Book"/>
                        </a:rPr>
                        <a:t>1. modern</a:t>
                      </a:r>
                      <a:endParaRPr lang="en-US" sz="2400" dirty="0"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hronicaPro-Book"/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hronicaPro-Book"/>
                        </a:rPr>
                        <a:t>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301041"/>
                  </a:ext>
                </a:extLst>
              </a:tr>
              <a:tr h="45286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hronicaPro-Book"/>
                        </a:rPr>
                        <a:t>2. friendly</a:t>
                      </a:r>
                      <a:endParaRPr lang="en-US" sz="2400" dirty="0"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hronicaPro-Book"/>
                        </a:rPr>
                        <a:t>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hronicaPro-Book"/>
                        </a:rPr>
                        <a:t>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22431"/>
                  </a:ext>
                </a:extLst>
              </a:tr>
              <a:tr h="452869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ChronicaPro-Book"/>
                        </a:rPr>
                        <a:t>3. safe</a:t>
                      </a:r>
                      <a:endParaRPr lang="en-US" sz="2400" dirty="0"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hronicaPro-Book"/>
                        </a:rPr>
                        <a:t>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hronicaPro-Book"/>
                        </a:rPr>
                        <a:t>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242065"/>
                  </a:ext>
                </a:extLst>
              </a:tr>
              <a:tr h="45286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hronicaPro-Book"/>
                        </a:rPr>
                        <a:t>4.expensive</a:t>
                      </a:r>
                      <a:endParaRPr lang="en-US" sz="2400" dirty="0"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hronicaPro-Book"/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hronicaPro-Book"/>
                        </a:rPr>
                        <a:t>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884805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40905"/>
            <a:ext cx="3840480" cy="305360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10738" y="5094514"/>
            <a:ext cx="8360228" cy="4793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museum is not as modern as science museum.  </a:t>
            </a:r>
            <a:endParaRPr lang="en-US" sz="28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10738" y="5666224"/>
            <a:ext cx="8360228" cy="4793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museum is not like science museum. 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10738" y="6266069"/>
            <a:ext cx="8360228" cy="4793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museum is different from science museum.  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65042" y="1166441"/>
            <a:ext cx="1150689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the sentences, using the words given at the beginning.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9652" y="116830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436" y="10671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E38385-43CD-4B31-9933-CDE59DCA73DC}"/>
              </a:ext>
            </a:extLst>
          </p:cNvPr>
          <p:cNvSpPr txBox="1"/>
          <p:nvPr/>
        </p:nvSpPr>
        <p:spPr>
          <a:xfrm>
            <a:off x="1095393" y="1755916"/>
            <a:ext cx="10637062" cy="483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 think action films are more interesting than comedies.</a:t>
            </a: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à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 think comedies are not ________________________________. </a:t>
            </a:r>
          </a:p>
          <a:p>
            <a:pPr>
              <a:lnSpc>
                <a:spcPts val="37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Our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 is more difficult than out history homework.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Our history homework is not ______________________________.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7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This year’s music contest is different from last year’s.</a:t>
            </a:r>
          </a:p>
          <a:p>
            <a:pPr>
              <a:lnSpc>
                <a:spcPts val="37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This year’s music contest is not ______________________________.</a:t>
            </a:r>
          </a:p>
          <a:p>
            <a:pPr>
              <a:lnSpc>
                <a:spcPts val="37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4. The characters in the film are not the same as the ones in the play.</a:t>
            </a: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à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characters in the film are ________________________________.</a:t>
            </a:r>
          </a:p>
          <a:p>
            <a:pPr>
              <a:lnSpc>
                <a:spcPts val="37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5. This picture is brighter than that picture.</a:t>
            </a:r>
          </a:p>
          <a:p>
            <a:pPr>
              <a:lnSpc>
                <a:spcPts val="37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That picture is not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________________________________.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579C2-A755-40F7-A911-20AC5A02B156}"/>
              </a:ext>
            </a:extLst>
          </p:cNvPr>
          <p:cNvSpPr txBox="1"/>
          <p:nvPr/>
        </p:nvSpPr>
        <p:spPr>
          <a:xfrm>
            <a:off x="4791870" y="2213944"/>
            <a:ext cx="5732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00CC"/>
                </a:solidFill>
              </a:rPr>
              <a:t>a</a:t>
            </a:r>
            <a:r>
              <a:rPr lang="en-US" sz="2800" b="1" dirty="0" smtClean="0">
                <a:solidFill>
                  <a:srgbClr val="CC00CC"/>
                </a:solidFill>
              </a:rPr>
              <a:t>s/so </a:t>
            </a:r>
            <a:r>
              <a:rPr lang="en-US" sz="2800" b="1" dirty="0">
                <a:solidFill>
                  <a:srgbClr val="CC00CC"/>
                </a:solidFill>
              </a:rPr>
              <a:t>interesting as action films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15BF30-29AE-48F8-9294-5BBF7B9BD7FB}"/>
              </a:ext>
            </a:extLst>
          </p:cNvPr>
          <p:cNvSpPr txBox="1"/>
          <p:nvPr/>
        </p:nvSpPr>
        <p:spPr>
          <a:xfrm>
            <a:off x="5634547" y="3161303"/>
            <a:ext cx="631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00CC"/>
                </a:solidFill>
              </a:rPr>
              <a:t>a</a:t>
            </a:r>
            <a:r>
              <a:rPr lang="en-US" sz="2800" b="1" dirty="0" smtClean="0">
                <a:solidFill>
                  <a:srgbClr val="CC00CC"/>
                </a:solidFill>
              </a:rPr>
              <a:t>s/ so </a:t>
            </a:r>
            <a:r>
              <a:rPr lang="en-US" sz="2800" b="1" dirty="0">
                <a:solidFill>
                  <a:srgbClr val="CC00CC"/>
                </a:solidFill>
              </a:rPr>
              <a:t>difficult as our </a:t>
            </a:r>
            <a:r>
              <a:rPr lang="en-US" sz="2800" b="1" dirty="0" err="1">
                <a:solidFill>
                  <a:srgbClr val="CC00CC"/>
                </a:solidFill>
              </a:rPr>
              <a:t>maths</a:t>
            </a:r>
            <a:r>
              <a:rPr lang="en-US" sz="2800" b="1" dirty="0">
                <a:solidFill>
                  <a:srgbClr val="CC00CC"/>
                </a:solidFill>
              </a:rPr>
              <a:t> homework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4BCC8E-D46B-44AE-9073-41576067B843}"/>
              </a:ext>
            </a:extLst>
          </p:cNvPr>
          <p:cNvSpPr txBox="1"/>
          <p:nvPr/>
        </p:nvSpPr>
        <p:spPr>
          <a:xfrm>
            <a:off x="5550140" y="4115533"/>
            <a:ext cx="350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00CC"/>
                </a:solidFill>
              </a:rPr>
              <a:t>like last </a:t>
            </a:r>
            <a:r>
              <a:rPr lang="en-US" sz="2800" b="1" dirty="0" smtClean="0">
                <a:solidFill>
                  <a:srgbClr val="CC00CC"/>
                </a:solidFill>
              </a:rPr>
              <a:t>year’s</a:t>
            </a:r>
            <a:endParaRPr lang="en-US" sz="2800" b="1" dirty="0">
              <a:solidFill>
                <a:srgbClr val="CC00CC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80C7CE-00AE-479C-8A02-7FC355A903B6}"/>
              </a:ext>
            </a:extLst>
          </p:cNvPr>
          <p:cNvSpPr txBox="1"/>
          <p:nvPr/>
        </p:nvSpPr>
        <p:spPr>
          <a:xfrm>
            <a:off x="5531370" y="5063929"/>
            <a:ext cx="631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00CC"/>
                </a:solidFill>
              </a:rPr>
              <a:t>different from the ones in the </a:t>
            </a:r>
            <a:r>
              <a:rPr lang="en-US" sz="2800" b="1" dirty="0" smtClean="0">
                <a:solidFill>
                  <a:srgbClr val="CC00CC"/>
                </a:solidFill>
              </a:rPr>
              <a:t>play</a:t>
            </a:r>
            <a:endParaRPr lang="en-US" sz="2800" b="1" dirty="0">
              <a:solidFill>
                <a:srgbClr val="CC00CC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7D8E05-187C-4801-ADD8-BC13CF4AB233}"/>
              </a:ext>
            </a:extLst>
          </p:cNvPr>
          <p:cNvSpPr txBox="1"/>
          <p:nvPr/>
        </p:nvSpPr>
        <p:spPr>
          <a:xfrm>
            <a:off x="4188362" y="5984189"/>
            <a:ext cx="413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00CC"/>
                </a:solidFill>
              </a:rPr>
              <a:t>a</a:t>
            </a:r>
            <a:r>
              <a:rPr lang="en-US" sz="2800" b="1" dirty="0" smtClean="0">
                <a:solidFill>
                  <a:srgbClr val="CC00CC"/>
                </a:solidFill>
              </a:rPr>
              <a:t>s/so </a:t>
            </a:r>
            <a:r>
              <a:rPr lang="en-US" sz="2800" b="1" dirty="0">
                <a:solidFill>
                  <a:srgbClr val="CC00CC"/>
                </a:solidFill>
              </a:rPr>
              <a:t>bright as this one</a:t>
            </a:r>
          </a:p>
        </p:txBody>
      </p:sp>
    </p:spTree>
    <p:extLst>
      <p:ext uri="{BB962C8B-B14F-4D97-AF65-F5344CB8AC3E}">
        <p14:creationId xmlns:p14="http://schemas.microsoft.com/office/powerpoint/2010/main" val="8717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331912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two pictures and compare them, using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like, as … as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 from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chemeClr val="accent2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III. 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Student Discussion Clip Art - Png Download (#5756056) - PinClipart">
            <a:extLst>
              <a:ext uri="{FF2B5EF4-FFF2-40B4-BE49-F238E27FC236}">
                <a16:creationId xmlns:a16="http://schemas.microsoft.com/office/drawing/2014/main" id="{DBCED6B3-9E86-4B83-B1A4-86D1198D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25" b="95215" l="32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856" y="2286608"/>
            <a:ext cx="4406144" cy="387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B35E1D-D513-4694-B07F-0A154030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67" y="3923750"/>
            <a:ext cx="3199562" cy="293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AD3CC4-6282-4567-AF86-D32B739E8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5901" y="3266259"/>
            <a:ext cx="3622973" cy="359174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78803" y="2206965"/>
            <a:ext cx="2083401" cy="4895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Suggestion: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96936" y="2436791"/>
            <a:ext cx="4199079" cy="4927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Picture A is not like picture B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96936" y="1978387"/>
            <a:ext cx="4609375" cy="4927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Picture A is not as big as picture B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87067" y="3871687"/>
            <a:ext cx="437415" cy="4601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65901" y="3357794"/>
            <a:ext cx="437415" cy="4601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296936" y="2895195"/>
            <a:ext cx="5188444" cy="4927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Picture A is different from picture B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4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5" y="1331913"/>
            <a:ext cx="463187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6" y="207665"/>
            <a:ext cx="55073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IV.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319E90B-48AC-4DE1-B1D7-856D68F0F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071299"/>
              </p:ext>
            </p:extLst>
          </p:nvPr>
        </p:nvGraphicFramePr>
        <p:xfrm>
          <a:off x="628983" y="2155724"/>
          <a:ext cx="4175249" cy="4287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613D4C4-E56E-42C0-9D73-FAB4102080B1}"/>
              </a:ext>
            </a:extLst>
          </p:cNvPr>
          <p:cNvSpPr txBox="1"/>
          <p:nvPr/>
        </p:nvSpPr>
        <p:spPr>
          <a:xfrm>
            <a:off x="2935250" y="1141089"/>
            <a:ext cx="269182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Grammar: </a:t>
            </a:r>
            <a:endParaRPr lang="en-US" sz="4000" b="1" dirty="0" smtClean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48266" y="1906759"/>
            <a:ext cx="2980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00CC"/>
                </a:solidFill>
              </a:rPr>
              <a:t>(not) </a:t>
            </a:r>
            <a:r>
              <a:rPr lang="en-US" sz="3200" b="1" dirty="0" smtClean="0">
                <a:solidFill>
                  <a:srgbClr val="0000CC"/>
                </a:solidFill>
              </a:rPr>
              <a:t>as/ so </a:t>
            </a:r>
            <a:r>
              <a:rPr lang="en-US" sz="3200" b="1" dirty="0">
                <a:solidFill>
                  <a:srgbClr val="0000CC"/>
                </a:solidFill>
              </a:rPr>
              <a:t>… as</a:t>
            </a:r>
          </a:p>
        </p:txBody>
      </p:sp>
      <p:sp>
        <p:nvSpPr>
          <p:cNvPr id="3" name="Rectangle 2"/>
          <p:cNvSpPr/>
          <p:nvPr/>
        </p:nvSpPr>
        <p:spPr>
          <a:xfrm>
            <a:off x="8956223" y="3286880"/>
            <a:ext cx="1172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00CC"/>
                </a:solidFill>
              </a:rPr>
              <a:t>like 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7248" y="4667001"/>
            <a:ext cx="2682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00CC"/>
                </a:solidFill>
              </a:rPr>
              <a:t>different from </a:t>
            </a:r>
          </a:p>
        </p:txBody>
      </p:sp>
      <p:sp>
        <p:nvSpPr>
          <p:cNvPr id="5" name="Rectangle 4"/>
          <p:cNvSpPr/>
          <p:nvPr/>
        </p:nvSpPr>
        <p:spPr>
          <a:xfrm>
            <a:off x="4845257" y="3271525"/>
            <a:ext cx="2797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7030A0"/>
                </a:solidFill>
              </a:rPr>
              <a:t>Comparisons:</a:t>
            </a:r>
          </a:p>
        </p:txBody>
      </p:sp>
      <p:cxnSp>
        <p:nvCxnSpPr>
          <p:cNvPr id="7" name="Straight Arrow Connector 6"/>
          <p:cNvCxnSpPr>
            <a:stCxn id="5" idx="3"/>
            <a:endCxn id="2" idx="1"/>
          </p:cNvCxnSpPr>
          <p:nvPr/>
        </p:nvCxnSpPr>
        <p:spPr>
          <a:xfrm flipV="1">
            <a:off x="7642818" y="2199147"/>
            <a:ext cx="1205448" cy="13955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3"/>
            <a:endCxn id="3" idx="1"/>
          </p:cNvCxnSpPr>
          <p:nvPr/>
        </p:nvCxnSpPr>
        <p:spPr>
          <a:xfrm flipV="1">
            <a:off x="7642818" y="3579268"/>
            <a:ext cx="1313405" cy="154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3"/>
            <a:endCxn id="4" idx="1"/>
          </p:cNvCxnSpPr>
          <p:nvPr/>
        </p:nvCxnSpPr>
        <p:spPr>
          <a:xfrm>
            <a:off x="7642818" y="3594691"/>
            <a:ext cx="1354430" cy="13646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1379" y="1896217"/>
            <a:ext cx="7747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exercises in the workbook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 for the next lesson.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Unit 4: Communication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436" y="2966300"/>
            <a:ext cx="3332570" cy="333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err="1">
                <a:latin typeface="Calibri" panose="020F0502020204030204" pitchFamily="34" charset="0"/>
              </a:rPr>
              <a:t>Website</a:t>
            </a:r>
            <a:r>
              <a:rPr lang="en-GB" b="1" smtClean="0">
                <a:latin typeface="Calibri" panose="020F0502020204030204" pitchFamily="34" charset="0"/>
              </a:rPr>
              <a:t>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1568" y="475177"/>
            <a:ext cx="8571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 THE FOLLOWING OBJECTS AND STATE HOW DO </a:t>
            </a:r>
            <a:r>
              <a:rPr lang="en-US" sz="28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DESCRIBE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10927" y="1448766"/>
            <a:ext cx="3973195" cy="5855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WHO’S FASTER?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424" y="3089819"/>
            <a:ext cx="61194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Look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pictures.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comparative adjectives to describe them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392126" y="3089819"/>
            <a:ext cx="554267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Each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 answer will be worth 10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2117" y="2336250"/>
            <a:ext cx="1368551" cy="7535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Rules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00CC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70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87" y="56269"/>
            <a:ext cx="4866249" cy="5641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465" y="351690"/>
            <a:ext cx="4341055" cy="4965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ounded Rectangle 8"/>
          <p:cNvSpPr/>
          <p:nvPr/>
        </p:nvSpPr>
        <p:spPr>
          <a:xfrm>
            <a:off x="647115" y="56269"/>
            <a:ext cx="801858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A</a:t>
            </a:r>
            <a:endParaRPr lang="en-US" sz="6000" dirty="0"/>
          </a:p>
        </p:txBody>
      </p:sp>
      <p:sp>
        <p:nvSpPr>
          <p:cNvPr id="10" name="Rounded Rectangle 9"/>
          <p:cNvSpPr/>
          <p:nvPr/>
        </p:nvSpPr>
        <p:spPr>
          <a:xfrm>
            <a:off x="9211993" y="0"/>
            <a:ext cx="801858" cy="5908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</a:rPr>
              <a:t>B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78967" y="5880295"/>
            <a:ext cx="7495734" cy="57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Picture A is ___________  Picture B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158BE7-03BB-46A3-B0CE-67BC8BD11B66}"/>
              </a:ext>
            </a:extLst>
          </p:cNvPr>
          <p:cNvSpPr txBox="1"/>
          <p:nvPr/>
        </p:nvSpPr>
        <p:spPr>
          <a:xfrm>
            <a:off x="7218588" y="4136083"/>
            <a:ext cx="3121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00CC"/>
                </a:solidFill>
                <a:effectLst/>
                <a:latin typeface="MyriadPro-Regular"/>
              </a:rPr>
              <a:t>making models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73" t="3065" r="1617" b="3086"/>
          <a:stretch/>
        </p:blipFill>
        <p:spPr>
          <a:xfrm>
            <a:off x="7049778" y="745589"/>
            <a:ext cx="3289976" cy="322150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F8542D-BC01-4F2F-BA52-6A313FBA3B3C}"/>
              </a:ext>
            </a:extLst>
          </p:cNvPr>
          <p:cNvSpPr txBox="1"/>
          <p:nvPr/>
        </p:nvSpPr>
        <p:spPr>
          <a:xfrm>
            <a:off x="1886337" y="4389211"/>
            <a:ext cx="3178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00CC"/>
                </a:solidFill>
                <a:effectLst/>
                <a:latin typeface="MyriadPro-Regular"/>
              </a:rPr>
              <a:t>building dollhouses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450" y="1030349"/>
            <a:ext cx="3462516" cy="3243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349230" y="492372"/>
            <a:ext cx="1264826" cy="675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Hai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65034" y="211016"/>
            <a:ext cx="1448972" cy="675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Nam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93035" y="4965759"/>
            <a:ext cx="8201464" cy="57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Hai’s hobby is ___________  Nam’s hobby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aratives | Baamboozle">
            <a:extLst>
              <a:ext uri="{FF2B5EF4-FFF2-40B4-BE49-F238E27FC236}">
                <a16:creationId xmlns:a16="http://schemas.microsoft.com/office/drawing/2014/main" id="{51E601B8-B4F8-4C75-9E3A-DC292B93A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37" y="889027"/>
            <a:ext cx="8117059" cy="43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69D025-1F5B-4992-9921-BEFD6F503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273" y="1955409"/>
            <a:ext cx="1555954" cy="136841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53A474-0541-406F-AD05-5A4A2BF12E0F}"/>
              </a:ext>
            </a:extLst>
          </p:cNvPr>
          <p:cNvSpPr txBox="1"/>
          <p:nvPr/>
        </p:nvSpPr>
        <p:spPr>
          <a:xfrm>
            <a:off x="956603" y="5305270"/>
            <a:ext cx="978964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Robert’s pencil 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________ 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Mary’s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pencil case.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69D025-1F5B-4992-9921-BEFD6F503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642" y="2403231"/>
            <a:ext cx="1555954" cy="13684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31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6F7E6E1-ABF7-473F-9713-E0D3F31998A8}"/>
              </a:ext>
            </a:extLst>
          </p:cNvPr>
          <p:cNvSpPr/>
          <p:nvPr/>
        </p:nvSpPr>
        <p:spPr>
          <a:xfrm>
            <a:off x="5200466" y="2533869"/>
            <a:ext cx="3043640" cy="128530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hronicaPro-Book"/>
              </a:rPr>
              <a:t>ADJECTIVES</a:t>
            </a:r>
          </a:p>
        </p:txBody>
      </p:sp>
      <p:cxnSp>
        <p:nvCxnSpPr>
          <p:cNvPr id="3" name="Straight Arrow Connector 2"/>
          <p:cNvCxnSpPr>
            <a:stCxn id="2" idx="1"/>
          </p:cNvCxnSpPr>
          <p:nvPr/>
        </p:nvCxnSpPr>
        <p:spPr>
          <a:xfrm flipH="1" flipV="1">
            <a:off x="5200466" y="2082185"/>
            <a:ext cx="445731" cy="63991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stCxn id="2" idx="0"/>
          </p:cNvCxnSpPr>
          <p:nvPr/>
        </p:nvCxnSpPr>
        <p:spPr>
          <a:xfrm flipV="1">
            <a:off x="6722286" y="1744560"/>
            <a:ext cx="0" cy="7893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2" idx="7"/>
          </p:cNvCxnSpPr>
          <p:nvPr/>
        </p:nvCxnSpPr>
        <p:spPr>
          <a:xfrm flipV="1">
            <a:off x="7798375" y="2082185"/>
            <a:ext cx="545107" cy="63991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2" idx="3"/>
          </p:cNvCxnSpPr>
          <p:nvPr/>
        </p:nvCxnSpPr>
        <p:spPr>
          <a:xfrm flipH="1">
            <a:off x="5027446" y="3630947"/>
            <a:ext cx="618751" cy="63991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" idx="4"/>
          </p:cNvCxnSpPr>
          <p:nvPr/>
        </p:nvCxnSpPr>
        <p:spPr>
          <a:xfrm>
            <a:off x="6722286" y="3819176"/>
            <a:ext cx="0" cy="80348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" idx="5"/>
          </p:cNvCxnSpPr>
          <p:nvPr/>
        </p:nvCxnSpPr>
        <p:spPr>
          <a:xfrm>
            <a:off x="7798375" y="3630947"/>
            <a:ext cx="445731" cy="75833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6"/>
          </p:cNvCxnSpPr>
          <p:nvPr/>
        </p:nvCxnSpPr>
        <p:spPr>
          <a:xfrm flipV="1">
            <a:off x="8244106" y="3173782"/>
            <a:ext cx="690219" cy="274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518183" y="1580217"/>
            <a:ext cx="1364566" cy="499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23495" y="1231157"/>
            <a:ext cx="1364566" cy="499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79078" y="1494946"/>
            <a:ext cx="1364566" cy="499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0555" y="4270860"/>
            <a:ext cx="1364566" cy="499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40003" y="4699748"/>
            <a:ext cx="1364566" cy="499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mall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759451" y="4409321"/>
            <a:ext cx="1962663" cy="1020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ifferent from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620272" y="2863483"/>
            <a:ext cx="1095950" cy="499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635694" y="2863483"/>
            <a:ext cx="1009829" cy="499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371112" y="3171041"/>
            <a:ext cx="829354" cy="274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8983" y="868068"/>
            <a:ext cx="375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ChronicaPro-Book"/>
              </a:rPr>
              <a:t>COMPARISONS</a:t>
            </a:r>
          </a:p>
        </p:txBody>
      </p:sp>
    </p:spTree>
    <p:extLst>
      <p:ext uri="{BB962C8B-B14F-4D97-AF65-F5344CB8AC3E}">
        <p14:creationId xmlns:p14="http://schemas.microsoft.com/office/powerpoint/2010/main" val="364099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08801" y="714257"/>
            <a:ext cx="4348842" cy="365125"/>
          </a:xfr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C41C5-A57F-4509-BA70-A9D7E98C6E9C}" type="datetime2">
              <a:rPr kumimoji="0" 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November 15, 2025</a:t>
            </a:fld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3888" y="1894812"/>
            <a:ext cx="6381586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4: MUSIC AND ARTS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2" y="896820"/>
            <a:ext cx="2071914" cy="526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Period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12738" y="2582921"/>
            <a:ext cx="4963886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3: A closer look 2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2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7433" y="1914652"/>
            <a:ext cx="11388436" cy="169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By the end of the lesson, students will be able </a:t>
            </a:r>
            <a:r>
              <a:rPr lang="en-US" sz="2800" dirty="0" smtClean="0"/>
              <a:t>to know </a:t>
            </a:r>
            <a:r>
              <a:rPr lang="en-US" sz="2800" dirty="0"/>
              <a:t>how to recognize and write comparisons with “like, different from, (not) as … as”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4147</TotalTime>
  <Words>1194</Words>
  <Application>Microsoft Office PowerPoint</Application>
  <PresentationFormat>Widescreen</PresentationFormat>
  <Paragraphs>217</Paragraphs>
  <Slides>28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Adobe Gothic Std B</vt:lpstr>
      <vt:lpstr>Arial</vt:lpstr>
      <vt:lpstr>Calibri</vt:lpstr>
      <vt:lpstr>Calibri Light</vt:lpstr>
      <vt:lpstr>ChronicaPro-Book</vt:lpstr>
      <vt:lpstr>Myriad Pro</vt:lpstr>
      <vt:lpstr>MyriadPro-Regular</vt:lpstr>
      <vt:lpstr>Times New Roman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NGUYỆT ANH</cp:lastModifiedBy>
  <cp:revision>213</cp:revision>
  <dcterms:created xsi:type="dcterms:W3CDTF">2020-12-09T02:04:09Z</dcterms:created>
  <dcterms:modified xsi:type="dcterms:W3CDTF">2025-11-15T00:20:18Z</dcterms:modified>
</cp:coreProperties>
</file>