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</p:sldMasterIdLst>
  <p:notesMasterIdLst>
    <p:notesMasterId r:id="rId25"/>
  </p:notesMasterIdLst>
  <p:sldIdLst>
    <p:sldId id="256" r:id="rId2"/>
    <p:sldId id="259" r:id="rId3"/>
    <p:sldId id="270" r:id="rId4"/>
    <p:sldId id="271" r:id="rId5"/>
    <p:sldId id="272" r:id="rId6"/>
    <p:sldId id="316" r:id="rId7"/>
    <p:sldId id="317" r:id="rId8"/>
    <p:sldId id="318" r:id="rId9"/>
    <p:sldId id="257" r:id="rId10"/>
    <p:sldId id="258" r:id="rId11"/>
    <p:sldId id="267" r:id="rId12"/>
    <p:sldId id="263" r:id="rId13"/>
    <p:sldId id="281" r:id="rId14"/>
    <p:sldId id="264" r:id="rId15"/>
    <p:sldId id="265" r:id="rId16"/>
    <p:sldId id="312" r:id="rId17"/>
    <p:sldId id="269" r:id="rId18"/>
    <p:sldId id="319" r:id="rId19"/>
    <p:sldId id="320" r:id="rId20"/>
    <p:sldId id="321" r:id="rId21"/>
    <p:sldId id="268" r:id="rId22"/>
    <p:sldId id="274" r:id="rId23"/>
    <p:sldId id="290" r:id="rId24"/>
  </p:sldIdLst>
  <p:sldSz cx="9144000" cy="5143500" type="screen16x9"/>
  <p:notesSz cx="6858000" cy="9144000"/>
  <p:embeddedFontLst>
    <p:embeddedFont>
      <p:font typeface="#9Slide01 Tieu de ngan" panose="00000800000000000000" pitchFamily="2" charset="0"/>
      <p:bold r:id="rId26"/>
    </p:embeddedFont>
    <p:embeddedFont>
      <p:font typeface="#9Slide02 Tieu de dai" panose="02000000000000000000" pitchFamily="2" charset="0"/>
      <p:bold r:id="rId27"/>
    </p:embeddedFont>
    <p:embeddedFont>
      <p:font typeface="Cambria Math" panose="02040503050406030204" pitchFamily="18" charset="0"/>
      <p:regular r:id="rId28"/>
    </p:embeddedFont>
    <p:embeddedFont>
      <p:font typeface="Fredoka One" panose="02000000000000000000" pitchFamily="2" charset="0"/>
      <p:regular r:id="rId29"/>
    </p:embeddedFont>
    <p:embeddedFont>
      <p:font typeface="Garamond Premr Pro" panose="02020402060506020403" pitchFamily="18" charset="0"/>
      <p:regular r:id="rId30"/>
      <p:italic r:id="rId31"/>
    </p:embeddedFont>
    <p:embeddedFont>
      <p:font typeface="Sniglet" panose="020B0604020202020204" charset="0"/>
      <p:regular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7A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B44058-A141-406C-80F2-63D6C450854F}">
  <a:tblStyle styleId="{3BB44058-A141-406C-80F2-63D6C450854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693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286119fa1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1286119fa1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1285cce9de9_0_8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1285cce9de9_0_8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" name="Google Shape;1084;g12ad4e6a29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5" name="Google Shape;1085;g12ad4e6a29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g1285cce9de9_0_10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4" name="Google Shape;844;g1285cce9de9_0_10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1" name="Google Shape;1951;g12ad4e6a29b_0_2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2" name="Google Shape;1952;g12ad4e6a29b_0_2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129c354b7da_0_6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" name="Google Shape;914;g129c354b7da_0_6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g129c354b7da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8" name="Google Shape;978;g129c354b7da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Google Shape;1220;g129c354b7da_0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1" name="Google Shape;1221;g129c354b7da_0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9">
          <a:extLst>
            <a:ext uri="{FF2B5EF4-FFF2-40B4-BE49-F238E27FC236}">
              <a16:creationId xmlns:a16="http://schemas.microsoft.com/office/drawing/2014/main" id="{78EACBBC-AAC4-5D3D-2307-CAA880379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Google Shape;1220;g129c354b7da_0_344:notes">
            <a:extLst>
              <a:ext uri="{FF2B5EF4-FFF2-40B4-BE49-F238E27FC236}">
                <a16:creationId xmlns:a16="http://schemas.microsoft.com/office/drawing/2014/main" id="{0C93CEDD-7DB6-87EF-63B8-09C2D489117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1" name="Google Shape;1221;g129c354b7da_0_344:notes">
            <a:extLst>
              <a:ext uri="{FF2B5EF4-FFF2-40B4-BE49-F238E27FC236}">
                <a16:creationId xmlns:a16="http://schemas.microsoft.com/office/drawing/2014/main" id="{3A704E02-9C06-D1EC-EF49-398E9E1A04A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84385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9">
          <a:extLst>
            <a:ext uri="{FF2B5EF4-FFF2-40B4-BE49-F238E27FC236}">
              <a16:creationId xmlns:a16="http://schemas.microsoft.com/office/drawing/2014/main" id="{B4B56B11-E429-F09B-7AA4-DEFAF7219E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Google Shape;1220;g129c354b7da_0_344:notes">
            <a:extLst>
              <a:ext uri="{FF2B5EF4-FFF2-40B4-BE49-F238E27FC236}">
                <a16:creationId xmlns:a16="http://schemas.microsoft.com/office/drawing/2014/main" id="{C3BBA8EC-8494-481B-A996-1BA0F0AD4B8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1" name="Google Shape;1221;g129c354b7da_0_344:notes">
            <a:extLst>
              <a:ext uri="{FF2B5EF4-FFF2-40B4-BE49-F238E27FC236}">
                <a16:creationId xmlns:a16="http://schemas.microsoft.com/office/drawing/2014/main" id="{0BE09D18-94A8-15E4-C60F-151600A4E60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37771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9">
          <a:extLst>
            <a:ext uri="{FF2B5EF4-FFF2-40B4-BE49-F238E27FC236}">
              <a16:creationId xmlns:a16="http://schemas.microsoft.com/office/drawing/2014/main" id="{73FA5CC3-26E1-CA0E-0D7C-96A62FE93D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Google Shape;1220;g129c354b7da_0_344:notes">
            <a:extLst>
              <a:ext uri="{FF2B5EF4-FFF2-40B4-BE49-F238E27FC236}">
                <a16:creationId xmlns:a16="http://schemas.microsoft.com/office/drawing/2014/main" id="{DFDCC7B6-07FA-EB6D-BA43-4EE5526526C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1" name="Google Shape;1221;g129c354b7da_0_344:notes">
            <a:extLst>
              <a:ext uri="{FF2B5EF4-FFF2-40B4-BE49-F238E27FC236}">
                <a16:creationId xmlns:a16="http://schemas.microsoft.com/office/drawing/2014/main" id="{8404359B-0FCB-A644-13A7-FC6E7575A50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04127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12ad4e6a29b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12ad4e6a29b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Google Shape;1150;g1286464b5d5_0_398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1" name="Google Shape;1151;g1286464b5d5_0_398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3" name="Google Shape;1703;g129f77974eb_0_3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4" name="Google Shape;1704;g129f77974eb_0_3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6" name="Google Shape;4866;g12ad4e6a29b_0_19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7" name="Google Shape;4867;g12ad4e6a29b_0_19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3" name="Google Shape;1373;g129c354b7da_0_2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4" name="Google Shape;1374;g129c354b7da_0_2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2" name="Google Shape;1462;g129f77974eb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3" name="Google Shape;1463;g129f77974eb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8" name="Google Shape;1488;g129f77974eb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9" name="Google Shape;1489;g129f77974eb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7">
          <a:extLst>
            <a:ext uri="{FF2B5EF4-FFF2-40B4-BE49-F238E27FC236}">
              <a16:creationId xmlns:a16="http://schemas.microsoft.com/office/drawing/2014/main" id="{285F65C4-31C6-A3E4-2BEF-2A8E787D14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8" name="Google Shape;1488;g129f77974eb_0_79:notes">
            <a:extLst>
              <a:ext uri="{FF2B5EF4-FFF2-40B4-BE49-F238E27FC236}">
                <a16:creationId xmlns:a16="http://schemas.microsoft.com/office/drawing/2014/main" id="{ED0F6A4A-9C41-967D-24F8-633A5C9D75F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9" name="Google Shape;1489;g129f77974eb_0_79:notes">
            <a:extLst>
              <a:ext uri="{FF2B5EF4-FFF2-40B4-BE49-F238E27FC236}">
                <a16:creationId xmlns:a16="http://schemas.microsoft.com/office/drawing/2014/main" id="{D3FC4A7F-8F89-AB24-685C-E25C8AB2930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24714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7">
          <a:extLst>
            <a:ext uri="{FF2B5EF4-FFF2-40B4-BE49-F238E27FC236}">
              <a16:creationId xmlns:a16="http://schemas.microsoft.com/office/drawing/2014/main" id="{469FC17B-AE57-9D98-9EE1-561B658CFC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8" name="Google Shape;1488;g129f77974eb_0_79:notes">
            <a:extLst>
              <a:ext uri="{FF2B5EF4-FFF2-40B4-BE49-F238E27FC236}">
                <a16:creationId xmlns:a16="http://schemas.microsoft.com/office/drawing/2014/main" id="{5F61B099-903B-5D58-458C-9DEBBC3B1C7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9" name="Google Shape;1489;g129f77974eb_0_79:notes">
            <a:extLst>
              <a:ext uri="{FF2B5EF4-FFF2-40B4-BE49-F238E27FC236}">
                <a16:creationId xmlns:a16="http://schemas.microsoft.com/office/drawing/2014/main" id="{AA653C57-6396-4542-5694-47A85D9FAF5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26266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7">
          <a:extLst>
            <a:ext uri="{FF2B5EF4-FFF2-40B4-BE49-F238E27FC236}">
              <a16:creationId xmlns:a16="http://schemas.microsoft.com/office/drawing/2014/main" id="{0DAC20B9-9187-7BCD-EEAE-6A4B5CA354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8" name="Google Shape;1488;g129f77974eb_0_79:notes">
            <a:extLst>
              <a:ext uri="{FF2B5EF4-FFF2-40B4-BE49-F238E27FC236}">
                <a16:creationId xmlns:a16="http://schemas.microsoft.com/office/drawing/2014/main" id="{B52229B6-D775-4D79-5075-28DF346297F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9" name="Google Shape;1489;g129f77974eb_0_79:notes">
            <a:extLst>
              <a:ext uri="{FF2B5EF4-FFF2-40B4-BE49-F238E27FC236}">
                <a16:creationId xmlns:a16="http://schemas.microsoft.com/office/drawing/2014/main" id="{62335EDA-164C-3AF3-8E6C-88E8D6F3698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3788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128c08bae9f_2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128c08bae9f_2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61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13225" y="1419075"/>
            <a:ext cx="7717500" cy="205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934600" y="3744600"/>
            <a:ext cx="3274800" cy="2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 rot="900181">
            <a:off x="8206515" y="4384334"/>
            <a:ext cx="448488" cy="448488"/>
          </a:xfrm>
          <a:prstGeom prst="mathPlus">
            <a:avLst>
              <a:gd name="adj1" fmla="val 11878"/>
            </a:avLst>
          </a:prstGeom>
          <a:solidFill>
            <a:schemeClr val="accent6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rot="-900247">
            <a:off x="500101" y="317162"/>
            <a:ext cx="426438" cy="426438"/>
          </a:xfrm>
          <a:prstGeom prst="mathDivide">
            <a:avLst>
              <a:gd name="adj1" fmla="val 13758"/>
              <a:gd name="adj2" fmla="val 13682"/>
              <a:gd name="adj3" fmla="val 8773"/>
            </a:avLst>
          </a:prstGeom>
          <a:solidFill>
            <a:schemeClr val="accent6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_AND_TWO_COLUMNS_1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7"/>
          <p:cNvPicPr preferRelativeResize="0"/>
          <p:nvPr/>
        </p:nvPicPr>
        <p:blipFill>
          <a:blip r:embed="rId2">
            <a:alphaModFix amt="61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7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7"/>
          <p:cNvSpPr txBox="1">
            <a:spLocks noGrp="1"/>
          </p:cNvSpPr>
          <p:nvPr>
            <p:ph type="title" idx="2"/>
          </p:nvPr>
        </p:nvSpPr>
        <p:spPr>
          <a:xfrm>
            <a:off x="893667" y="3361175"/>
            <a:ext cx="2381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100" b="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p17"/>
          <p:cNvSpPr txBox="1">
            <a:spLocks noGrp="1"/>
          </p:cNvSpPr>
          <p:nvPr>
            <p:ph type="title" idx="3"/>
          </p:nvPr>
        </p:nvSpPr>
        <p:spPr>
          <a:xfrm>
            <a:off x="3381142" y="2183475"/>
            <a:ext cx="2381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100" b="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08" name="Google Shape;108;p17"/>
          <p:cNvSpPr txBox="1">
            <a:spLocks noGrp="1"/>
          </p:cNvSpPr>
          <p:nvPr>
            <p:ph type="subTitle" idx="1"/>
          </p:nvPr>
        </p:nvSpPr>
        <p:spPr>
          <a:xfrm>
            <a:off x="3426742" y="2638336"/>
            <a:ext cx="2290500" cy="78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09" name="Google Shape;109;p17"/>
          <p:cNvSpPr txBox="1">
            <a:spLocks noGrp="1"/>
          </p:cNvSpPr>
          <p:nvPr>
            <p:ph type="subTitle" idx="4"/>
          </p:nvPr>
        </p:nvSpPr>
        <p:spPr>
          <a:xfrm>
            <a:off x="939267" y="3823475"/>
            <a:ext cx="2290500" cy="78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0" name="Google Shape;110;p17"/>
          <p:cNvSpPr txBox="1">
            <a:spLocks noGrp="1"/>
          </p:cNvSpPr>
          <p:nvPr>
            <p:ph type="title" idx="5"/>
          </p:nvPr>
        </p:nvSpPr>
        <p:spPr>
          <a:xfrm>
            <a:off x="5868626" y="3361175"/>
            <a:ext cx="2381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100" b="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11" name="Google Shape;111;p17"/>
          <p:cNvSpPr txBox="1">
            <a:spLocks noGrp="1"/>
          </p:cNvSpPr>
          <p:nvPr>
            <p:ph type="subTitle" idx="6"/>
          </p:nvPr>
        </p:nvSpPr>
        <p:spPr>
          <a:xfrm>
            <a:off x="5914226" y="3823475"/>
            <a:ext cx="2290500" cy="78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2" name="Google Shape;112;p17"/>
          <p:cNvSpPr/>
          <p:nvPr/>
        </p:nvSpPr>
        <p:spPr>
          <a:xfrm rot="899967">
            <a:off x="8227343" y="326931"/>
            <a:ext cx="406862" cy="406862"/>
          </a:xfrm>
          <a:prstGeom prst="mathEqual">
            <a:avLst>
              <a:gd name="adj1" fmla="val 17257"/>
              <a:gd name="adj2" fmla="val 24705"/>
            </a:avLst>
          </a:prstGeom>
          <a:solidFill>
            <a:schemeClr val="accent6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17"/>
          <p:cNvSpPr/>
          <p:nvPr/>
        </p:nvSpPr>
        <p:spPr>
          <a:xfrm rot="900181">
            <a:off x="488990" y="4384334"/>
            <a:ext cx="448488" cy="448488"/>
          </a:xfrm>
          <a:prstGeom prst="mathPlus">
            <a:avLst>
              <a:gd name="adj1" fmla="val 11878"/>
            </a:avLst>
          </a:prstGeom>
          <a:solidFill>
            <a:schemeClr val="accent6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_AND_TWO_COLUMNS_1_1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18"/>
          <p:cNvPicPr preferRelativeResize="0"/>
          <p:nvPr/>
        </p:nvPicPr>
        <p:blipFill>
          <a:blip r:embed="rId2">
            <a:alphaModFix amt="61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8"/>
          <p:cNvSpPr txBox="1">
            <a:spLocks noGrp="1"/>
          </p:cNvSpPr>
          <p:nvPr>
            <p:ph type="title" idx="2"/>
          </p:nvPr>
        </p:nvSpPr>
        <p:spPr>
          <a:xfrm>
            <a:off x="938502" y="1886175"/>
            <a:ext cx="2578200" cy="36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100" b="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18" name="Google Shape;118;p18"/>
          <p:cNvSpPr txBox="1">
            <a:spLocks noGrp="1"/>
          </p:cNvSpPr>
          <p:nvPr>
            <p:ph type="title" idx="3"/>
          </p:nvPr>
        </p:nvSpPr>
        <p:spPr>
          <a:xfrm>
            <a:off x="5613749" y="1886175"/>
            <a:ext cx="2578200" cy="36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100" b="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19" name="Google Shape;119;p18"/>
          <p:cNvSpPr txBox="1">
            <a:spLocks noGrp="1"/>
          </p:cNvSpPr>
          <p:nvPr>
            <p:ph type="subTitle" idx="1"/>
          </p:nvPr>
        </p:nvSpPr>
        <p:spPr>
          <a:xfrm>
            <a:off x="5613749" y="2348175"/>
            <a:ext cx="2453100" cy="6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0" name="Google Shape;120;p18"/>
          <p:cNvSpPr txBox="1">
            <a:spLocks noGrp="1"/>
          </p:cNvSpPr>
          <p:nvPr>
            <p:ph type="subTitle" idx="4"/>
          </p:nvPr>
        </p:nvSpPr>
        <p:spPr>
          <a:xfrm>
            <a:off x="1063526" y="2348175"/>
            <a:ext cx="2453100" cy="6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1" name="Google Shape;121;p18"/>
          <p:cNvSpPr txBox="1">
            <a:spLocks noGrp="1"/>
          </p:cNvSpPr>
          <p:nvPr>
            <p:ph type="title" idx="5"/>
          </p:nvPr>
        </p:nvSpPr>
        <p:spPr>
          <a:xfrm>
            <a:off x="938502" y="3384316"/>
            <a:ext cx="2578200" cy="36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100" b="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18"/>
          <p:cNvSpPr txBox="1">
            <a:spLocks noGrp="1"/>
          </p:cNvSpPr>
          <p:nvPr>
            <p:ph type="title" idx="6"/>
          </p:nvPr>
        </p:nvSpPr>
        <p:spPr>
          <a:xfrm>
            <a:off x="5613749" y="3384316"/>
            <a:ext cx="2578200" cy="36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100" b="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23" name="Google Shape;123;p18"/>
          <p:cNvSpPr txBox="1">
            <a:spLocks noGrp="1"/>
          </p:cNvSpPr>
          <p:nvPr>
            <p:ph type="subTitle" idx="7"/>
          </p:nvPr>
        </p:nvSpPr>
        <p:spPr>
          <a:xfrm>
            <a:off x="5613749" y="3846325"/>
            <a:ext cx="2453100" cy="6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4" name="Google Shape;124;p18"/>
          <p:cNvSpPr txBox="1">
            <a:spLocks noGrp="1"/>
          </p:cNvSpPr>
          <p:nvPr>
            <p:ph type="subTitle" idx="8"/>
          </p:nvPr>
        </p:nvSpPr>
        <p:spPr>
          <a:xfrm>
            <a:off x="1063526" y="3846325"/>
            <a:ext cx="2453100" cy="6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5" name="Google Shape;125;p18"/>
          <p:cNvSpPr/>
          <p:nvPr/>
        </p:nvSpPr>
        <p:spPr>
          <a:xfrm rot="-900247">
            <a:off x="500001" y="317162"/>
            <a:ext cx="426438" cy="426438"/>
          </a:xfrm>
          <a:prstGeom prst="mathDivide">
            <a:avLst>
              <a:gd name="adj1" fmla="val 13758"/>
              <a:gd name="adj2" fmla="val 13682"/>
              <a:gd name="adj3" fmla="val 8773"/>
            </a:avLst>
          </a:prstGeom>
          <a:solidFill>
            <a:schemeClr val="accent6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18"/>
          <p:cNvSpPr/>
          <p:nvPr/>
        </p:nvSpPr>
        <p:spPr>
          <a:xfrm rot="899967">
            <a:off x="8227343" y="4405156"/>
            <a:ext cx="406862" cy="406862"/>
          </a:xfrm>
          <a:prstGeom prst="mathEqual">
            <a:avLst>
              <a:gd name="adj1" fmla="val 17257"/>
              <a:gd name="adj2" fmla="val 24705"/>
            </a:avLst>
          </a:prstGeom>
          <a:solidFill>
            <a:schemeClr val="accent6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_AND_TWO_COLUMNS_1_2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19"/>
          <p:cNvPicPr preferRelativeResize="0"/>
          <p:nvPr/>
        </p:nvPicPr>
        <p:blipFill>
          <a:blip r:embed="rId2">
            <a:alphaModFix amt="61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9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9"/>
          <p:cNvSpPr txBox="1">
            <a:spLocks noGrp="1"/>
          </p:cNvSpPr>
          <p:nvPr>
            <p:ph type="title" idx="2"/>
          </p:nvPr>
        </p:nvSpPr>
        <p:spPr>
          <a:xfrm>
            <a:off x="973472" y="1859324"/>
            <a:ext cx="22221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100" b="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31" name="Google Shape;131;p19"/>
          <p:cNvSpPr txBox="1">
            <a:spLocks noGrp="1"/>
          </p:cNvSpPr>
          <p:nvPr>
            <p:ph type="title" idx="3"/>
          </p:nvPr>
        </p:nvSpPr>
        <p:spPr>
          <a:xfrm>
            <a:off x="3460953" y="1859324"/>
            <a:ext cx="22221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100" b="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32" name="Google Shape;132;p19"/>
          <p:cNvSpPr txBox="1">
            <a:spLocks noGrp="1"/>
          </p:cNvSpPr>
          <p:nvPr>
            <p:ph type="subTitle" idx="1"/>
          </p:nvPr>
        </p:nvSpPr>
        <p:spPr>
          <a:xfrm>
            <a:off x="3474748" y="2321325"/>
            <a:ext cx="21945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33" name="Google Shape;133;p19"/>
          <p:cNvSpPr txBox="1">
            <a:spLocks noGrp="1"/>
          </p:cNvSpPr>
          <p:nvPr>
            <p:ph type="subTitle" idx="4"/>
          </p:nvPr>
        </p:nvSpPr>
        <p:spPr>
          <a:xfrm>
            <a:off x="987272" y="2321325"/>
            <a:ext cx="21945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34" name="Google Shape;134;p19"/>
          <p:cNvSpPr txBox="1">
            <a:spLocks noGrp="1"/>
          </p:cNvSpPr>
          <p:nvPr>
            <p:ph type="title" idx="5"/>
          </p:nvPr>
        </p:nvSpPr>
        <p:spPr>
          <a:xfrm>
            <a:off x="5948426" y="1859325"/>
            <a:ext cx="22221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100" b="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35" name="Google Shape;135;p19"/>
          <p:cNvSpPr txBox="1">
            <a:spLocks noGrp="1"/>
          </p:cNvSpPr>
          <p:nvPr>
            <p:ph type="subTitle" idx="6"/>
          </p:nvPr>
        </p:nvSpPr>
        <p:spPr>
          <a:xfrm>
            <a:off x="5962242" y="2321325"/>
            <a:ext cx="21945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36" name="Google Shape;136;p19"/>
          <p:cNvSpPr txBox="1">
            <a:spLocks noGrp="1"/>
          </p:cNvSpPr>
          <p:nvPr>
            <p:ph type="title" idx="7"/>
          </p:nvPr>
        </p:nvSpPr>
        <p:spPr>
          <a:xfrm>
            <a:off x="973472" y="3587372"/>
            <a:ext cx="22221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100" b="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37" name="Google Shape;137;p19"/>
          <p:cNvSpPr txBox="1">
            <a:spLocks noGrp="1"/>
          </p:cNvSpPr>
          <p:nvPr>
            <p:ph type="title" idx="8"/>
          </p:nvPr>
        </p:nvSpPr>
        <p:spPr>
          <a:xfrm>
            <a:off x="3460947" y="3587372"/>
            <a:ext cx="22221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100" b="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38" name="Google Shape;138;p19"/>
          <p:cNvSpPr txBox="1">
            <a:spLocks noGrp="1"/>
          </p:cNvSpPr>
          <p:nvPr>
            <p:ph type="subTitle" idx="9"/>
          </p:nvPr>
        </p:nvSpPr>
        <p:spPr>
          <a:xfrm>
            <a:off x="3474748" y="4049675"/>
            <a:ext cx="21945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39" name="Google Shape;139;p19"/>
          <p:cNvSpPr txBox="1">
            <a:spLocks noGrp="1"/>
          </p:cNvSpPr>
          <p:nvPr>
            <p:ph type="subTitle" idx="13"/>
          </p:nvPr>
        </p:nvSpPr>
        <p:spPr>
          <a:xfrm>
            <a:off x="987272" y="4049675"/>
            <a:ext cx="21945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40" name="Google Shape;140;p19"/>
          <p:cNvSpPr txBox="1">
            <a:spLocks noGrp="1"/>
          </p:cNvSpPr>
          <p:nvPr>
            <p:ph type="title" idx="14"/>
          </p:nvPr>
        </p:nvSpPr>
        <p:spPr>
          <a:xfrm>
            <a:off x="5948425" y="3587375"/>
            <a:ext cx="22221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100" b="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41" name="Google Shape;141;p19"/>
          <p:cNvSpPr txBox="1">
            <a:spLocks noGrp="1"/>
          </p:cNvSpPr>
          <p:nvPr>
            <p:ph type="subTitle" idx="15"/>
          </p:nvPr>
        </p:nvSpPr>
        <p:spPr>
          <a:xfrm>
            <a:off x="5962242" y="4049675"/>
            <a:ext cx="21945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42" name="Google Shape;142;p19"/>
          <p:cNvSpPr/>
          <p:nvPr/>
        </p:nvSpPr>
        <p:spPr>
          <a:xfrm rot="899967">
            <a:off x="8227343" y="326931"/>
            <a:ext cx="406862" cy="406862"/>
          </a:xfrm>
          <a:prstGeom prst="mathEqual">
            <a:avLst>
              <a:gd name="adj1" fmla="val 17257"/>
              <a:gd name="adj2" fmla="val 24705"/>
            </a:avLst>
          </a:prstGeom>
          <a:solidFill>
            <a:schemeClr val="accent6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19"/>
          <p:cNvSpPr/>
          <p:nvPr/>
        </p:nvSpPr>
        <p:spPr>
          <a:xfrm rot="900181">
            <a:off x="488990" y="4384334"/>
            <a:ext cx="448488" cy="448488"/>
          </a:xfrm>
          <a:prstGeom prst="mathPlus">
            <a:avLst>
              <a:gd name="adj1" fmla="val 11878"/>
            </a:avLst>
          </a:prstGeom>
          <a:solidFill>
            <a:schemeClr val="accent6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AND_TWO_COLUMNS_1_2_1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20"/>
          <p:cNvPicPr preferRelativeResize="0"/>
          <p:nvPr/>
        </p:nvPicPr>
        <p:blipFill>
          <a:blip r:embed="rId2">
            <a:alphaModFix amt="61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0"/>
          <p:cNvSpPr txBox="1">
            <a:spLocks noGrp="1"/>
          </p:cNvSpPr>
          <p:nvPr>
            <p:ph type="title"/>
          </p:nvPr>
        </p:nvSpPr>
        <p:spPr>
          <a:xfrm>
            <a:off x="3557400" y="3100288"/>
            <a:ext cx="43602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47" name="Google Shape;147;p20"/>
          <p:cNvSpPr txBox="1">
            <a:spLocks noGrp="1"/>
          </p:cNvSpPr>
          <p:nvPr>
            <p:ph type="subTitle" idx="1"/>
          </p:nvPr>
        </p:nvSpPr>
        <p:spPr>
          <a:xfrm>
            <a:off x="1226400" y="1511313"/>
            <a:ext cx="6691200" cy="1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48" name="Google Shape;148;p20"/>
          <p:cNvSpPr/>
          <p:nvPr/>
        </p:nvSpPr>
        <p:spPr>
          <a:xfrm rot="900181">
            <a:off x="8206515" y="4384334"/>
            <a:ext cx="448488" cy="448488"/>
          </a:xfrm>
          <a:prstGeom prst="mathPlus">
            <a:avLst>
              <a:gd name="adj1" fmla="val 11878"/>
            </a:avLst>
          </a:prstGeom>
          <a:solidFill>
            <a:schemeClr val="accent6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20"/>
          <p:cNvSpPr/>
          <p:nvPr/>
        </p:nvSpPr>
        <p:spPr>
          <a:xfrm rot="-900247">
            <a:off x="500101" y="317162"/>
            <a:ext cx="426438" cy="426438"/>
          </a:xfrm>
          <a:prstGeom prst="mathDivide">
            <a:avLst>
              <a:gd name="adj1" fmla="val 13758"/>
              <a:gd name="adj2" fmla="val 13682"/>
              <a:gd name="adj3" fmla="val 8773"/>
            </a:avLst>
          </a:prstGeom>
          <a:solidFill>
            <a:schemeClr val="accent6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_AND_BODY_1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21"/>
          <p:cNvPicPr preferRelativeResize="0"/>
          <p:nvPr/>
        </p:nvPicPr>
        <p:blipFill>
          <a:blip r:embed="rId2">
            <a:alphaModFix amt="61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1"/>
          <p:cNvSpPr txBox="1">
            <a:spLocks noGrp="1"/>
          </p:cNvSpPr>
          <p:nvPr>
            <p:ph type="title"/>
          </p:nvPr>
        </p:nvSpPr>
        <p:spPr>
          <a:xfrm>
            <a:off x="713225" y="1662038"/>
            <a:ext cx="4302000" cy="8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21"/>
          <p:cNvSpPr txBox="1">
            <a:spLocks noGrp="1"/>
          </p:cNvSpPr>
          <p:nvPr>
            <p:ph type="body" idx="1"/>
          </p:nvPr>
        </p:nvSpPr>
        <p:spPr>
          <a:xfrm>
            <a:off x="713225" y="2691413"/>
            <a:ext cx="4302000" cy="89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4" name="Google Shape;154;p21"/>
          <p:cNvSpPr/>
          <p:nvPr/>
        </p:nvSpPr>
        <p:spPr>
          <a:xfrm rot="899967">
            <a:off x="8227343" y="326931"/>
            <a:ext cx="406862" cy="406862"/>
          </a:xfrm>
          <a:prstGeom prst="mathEqual">
            <a:avLst>
              <a:gd name="adj1" fmla="val 17257"/>
              <a:gd name="adj2" fmla="val 24705"/>
            </a:avLst>
          </a:prstGeom>
          <a:solidFill>
            <a:schemeClr val="accent6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21"/>
          <p:cNvSpPr/>
          <p:nvPr/>
        </p:nvSpPr>
        <p:spPr>
          <a:xfrm rot="900181">
            <a:off x="488990" y="4384334"/>
            <a:ext cx="448488" cy="448488"/>
          </a:xfrm>
          <a:prstGeom prst="mathPlus">
            <a:avLst>
              <a:gd name="adj1" fmla="val 11878"/>
            </a:avLst>
          </a:prstGeom>
          <a:solidFill>
            <a:schemeClr val="accent6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TITLE_AND_BODY_1_1_1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26"/>
          <p:cNvPicPr preferRelativeResize="0"/>
          <p:nvPr/>
        </p:nvPicPr>
        <p:blipFill>
          <a:blip r:embed="rId2">
            <a:alphaModFix amt="61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6"/>
          <p:cNvSpPr txBox="1">
            <a:spLocks noGrp="1"/>
          </p:cNvSpPr>
          <p:nvPr>
            <p:ph type="title" hasCustomPrompt="1"/>
          </p:nvPr>
        </p:nvSpPr>
        <p:spPr>
          <a:xfrm>
            <a:off x="1349150" y="1784050"/>
            <a:ext cx="977400" cy="56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87" name="Google Shape;187;p26"/>
          <p:cNvSpPr txBox="1">
            <a:spLocks noGrp="1"/>
          </p:cNvSpPr>
          <p:nvPr>
            <p:ph type="subTitle" idx="1"/>
          </p:nvPr>
        </p:nvSpPr>
        <p:spPr>
          <a:xfrm>
            <a:off x="716450" y="3462350"/>
            <a:ext cx="2242800" cy="84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26"/>
          <p:cNvSpPr txBox="1">
            <a:spLocks noGrp="1"/>
          </p:cNvSpPr>
          <p:nvPr>
            <p:ph type="title" idx="2" hasCustomPrompt="1"/>
          </p:nvPr>
        </p:nvSpPr>
        <p:spPr>
          <a:xfrm>
            <a:off x="4083795" y="1784038"/>
            <a:ext cx="978300" cy="56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89" name="Google Shape;189;p26"/>
          <p:cNvSpPr txBox="1">
            <a:spLocks noGrp="1"/>
          </p:cNvSpPr>
          <p:nvPr>
            <p:ph type="subTitle" idx="3"/>
          </p:nvPr>
        </p:nvSpPr>
        <p:spPr>
          <a:xfrm>
            <a:off x="3451545" y="3462350"/>
            <a:ext cx="2242800" cy="84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26"/>
          <p:cNvSpPr txBox="1">
            <a:spLocks noGrp="1"/>
          </p:cNvSpPr>
          <p:nvPr>
            <p:ph type="title" idx="4" hasCustomPrompt="1"/>
          </p:nvPr>
        </p:nvSpPr>
        <p:spPr>
          <a:xfrm>
            <a:off x="6817747" y="1784038"/>
            <a:ext cx="978300" cy="56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91" name="Google Shape;191;p26"/>
          <p:cNvSpPr txBox="1">
            <a:spLocks noGrp="1"/>
          </p:cNvSpPr>
          <p:nvPr>
            <p:ph type="subTitle" idx="5"/>
          </p:nvPr>
        </p:nvSpPr>
        <p:spPr>
          <a:xfrm>
            <a:off x="6185497" y="3462350"/>
            <a:ext cx="2242800" cy="84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26"/>
          <p:cNvSpPr txBox="1">
            <a:spLocks noGrp="1"/>
          </p:cNvSpPr>
          <p:nvPr>
            <p:ph type="subTitle" idx="6"/>
          </p:nvPr>
        </p:nvSpPr>
        <p:spPr>
          <a:xfrm>
            <a:off x="794750" y="2842888"/>
            <a:ext cx="2086200" cy="56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5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93" name="Google Shape;193;p26"/>
          <p:cNvSpPr txBox="1">
            <a:spLocks noGrp="1"/>
          </p:cNvSpPr>
          <p:nvPr>
            <p:ph type="subTitle" idx="7"/>
          </p:nvPr>
        </p:nvSpPr>
        <p:spPr>
          <a:xfrm>
            <a:off x="3529845" y="2842888"/>
            <a:ext cx="2086200" cy="56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5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94" name="Google Shape;194;p26"/>
          <p:cNvSpPr txBox="1">
            <a:spLocks noGrp="1"/>
          </p:cNvSpPr>
          <p:nvPr>
            <p:ph type="subTitle" idx="8"/>
          </p:nvPr>
        </p:nvSpPr>
        <p:spPr>
          <a:xfrm>
            <a:off x="6263797" y="2842888"/>
            <a:ext cx="2086200" cy="56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5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95" name="Google Shape;195;p26"/>
          <p:cNvSpPr txBox="1">
            <a:spLocks noGrp="1"/>
          </p:cNvSpPr>
          <p:nvPr>
            <p:ph type="title" idx="9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26"/>
          <p:cNvSpPr/>
          <p:nvPr/>
        </p:nvSpPr>
        <p:spPr>
          <a:xfrm rot="900181">
            <a:off x="8206515" y="4384334"/>
            <a:ext cx="448488" cy="448488"/>
          </a:xfrm>
          <a:prstGeom prst="mathPlus">
            <a:avLst>
              <a:gd name="adj1" fmla="val 11878"/>
            </a:avLst>
          </a:prstGeom>
          <a:solidFill>
            <a:schemeClr val="accent6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26"/>
          <p:cNvSpPr/>
          <p:nvPr/>
        </p:nvSpPr>
        <p:spPr>
          <a:xfrm rot="-900247">
            <a:off x="500101" y="317162"/>
            <a:ext cx="426438" cy="426438"/>
          </a:xfrm>
          <a:prstGeom prst="mathDivide">
            <a:avLst>
              <a:gd name="adj1" fmla="val 13758"/>
              <a:gd name="adj2" fmla="val 13682"/>
              <a:gd name="adj3" fmla="val 8773"/>
            </a:avLst>
          </a:prstGeom>
          <a:solidFill>
            <a:schemeClr val="accent6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ITLE_AND_BODY_1_1_1_1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27"/>
          <p:cNvPicPr preferRelativeResize="0"/>
          <p:nvPr/>
        </p:nvPicPr>
        <p:blipFill>
          <a:blip r:embed="rId2">
            <a:alphaModFix amt="61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7"/>
          <p:cNvSpPr txBox="1">
            <a:spLocks noGrp="1"/>
          </p:cNvSpPr>
          <p:nvPr>
            <p:ph type="ctrTitle"/>
          </p:nvPr>
        </p:nvSpPr>
        <p:spPr>
          <a:xfrm>
            <a:off x="2429950" y="924700"/>
            <a:ext cx="4284000" cy="9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01" name="Google Shape;201;p27"/>
          <p:cNvSpPr txBox="1">
            <a:spLocks noGrp="1"/>
          </p:cNvSpPr>
          <p:nvPr>
            <p:ph type="subTitle" idx="1"/>
          </p:nvPr>
        </p:nvSpPr>
        <p:spPr>
          <a:xfrm>
            <a:off x="2425075" y="1766250"/>
            <a:ext cx="4293900" cy="107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02" name="Google Shape;202;p27"/>
          <p:cNvSpPr txBox="1"/>
          <p:nvPr/>
        </p:nvSpPr>
        <p:spPr>
          <a:xfrm>
            <a:off x="2556100" y="3690925"/>
            <a:ext cx="4026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5"/>
                </a:solidFill>
                <a:latin typeface="Sniglet"/>
                <a:ea typeface="Sniglet"/>
                <a:cs typeface="Sniglet"/>
                <a:sym typeface="Sniglet"/>
              </a:rPr>
              <a:t>CREDITS: This presentation template was created by </a:t>
            </a:r>
            <a:r>
              <a:rPr lang="en" sz="1000">
                <a:solidFill>
                  <a:schemeClr val="dk2"/>
                </a:solidFill>
                <a:uFill>
                  <a:noFill/>
                </a:uFill>
                <a:latin typeface="Sniglet"/>
                <a:ea typeface="Sniglet"/>
                <a:cs typeface="Sniglet"/>
                <a:sym typeface="Snigle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accent5"/>
                </a:solidFill>
                <a:latin typeface="Sniglet"/>
                <a:ea typeface="Sniglet"/>
                <a:cs typeface="Sniglet"/>
                <a:sym typeface="Sniglet"/>
              </a:rPr>
              <a:t>, including icons by </a:t>
            </a:r>
            <a:r>
              <a:rPr lang="en" sz="1000">
                <a:solidFill>
                  <a:schemeClr val="dk2"/>
                </a:solidFill>
                <a:uFill>
                  <a:noFill/>
                </a:uFill>
                <a:latin typeface="Sniglet"/>
                <a:ea typeface="Sniglet"/>
                <a:cs typeface="Sniglet"/>
                <a:sym typeface="Snigle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2"/>
                </a:solidFill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" sz="1000">
                <a:solidFill>
                  <a:schemeClr val="accent5"/>
                </a:solidFill>
                <a:latin typeface="Sniglet"/>
                <a:ea typeface="Sniglet"/>
                <a:cs typeface="Sniglet"/>
                <a:sym typeface="Sniglet"/>
              </a:rPr>
              <a:t>and infographics &amp; images by </a:t>
            </a:r>
            <a:r>
              <a:rPr lang="en" sz="1000">
                <a:solidFill>
                  <a:schemeClr val="dk2"/>
                </a:solidFill>
                <a:uFill>
                  <a:noFill/>
                </a:uFill>
                <a:latin typeface="Sniglet"/>
                <a:ea typeface="Sniglet"/>
                <a:cs typeface="Sniglet"/>
                <a:sym typeface="Snigle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>
              <a:solidFill>
                <a:schemeClr val="dk2"/>
              </a:solidFill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203" name="Google Shape;203;p27"/>
          <p:cNvSpPr/>
          <p:nvPr/>
        </p:nvSpPr>
        <p:spPr>
          <a:xfrm rot="-900247">
            <a:off x="500001" y="317162"/>
            <a:ext cx="426438" cy="426438"/>
          </a:xfrm>
          <a:prstGeom prst="mathDivide">
            <a:avLst>
              <a:gd name="adj1" fmla="val 13758"/>
              <a:gd name="adj2" fmla="val 13682"/>
              <a:gd name="adj3" fmla="val 8773"/>
            </a:avLst>
          </a:prstGeom>
          <a:solidFill>
            <a:schemeClr val="accent6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27"/>
          <p:cNvSpPr/>
          <p:nvPr/>
        </p:nvSpPr>
        <p:spPr>
          <a:xfrm rot="899967">
            <a:off x="8227343" y="4405156"/>
            <a:ext cx="406862" cy="406862"/>
          </a:xfrm>
          <a:prstGeom prst="mathEqual">
            <a:avLst>
              <a:gd name="adj1" fmla="val 17257"/>
              <a:gd name="adj2" fmla="val 24705"/>
            </a:avLst>
          </a:prstGeom>
          <a:solidFill>
            <a:schemeClr val="accent6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AND_BODY_1_1_1_1_1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28"/>
          <p:cNvPicPr preferRelativeResize="0"/>
          <p:nvPr/>
        </p:nvPicPr>
        <p:blipFill>
          <a:blip r:embed="rId2">
            <a:alphaModFix amt="61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AND_BODY_1_1_1_1_1_1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29"/>
          <p:cNvPicPr preferRelativeResize="0"/>
          <p:nvPr/>
        </p:nvPicPr>
        <p:blipFill>
          <a:blip r:embed="rId2">
            <a:alphaModFix amt="61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9"/>
          <p:cNvSpPr/>
          <p:nvPr/>
        </p:nvSpPr>
        <p:spPr>
          <a:xfrm rot="900181">
            <a:off x="8206515" y="4384334"/>
            <a:ext cx="448488" cy="448488"/>
          </a:xfrm>
          <a:prstGeom prst="mathPlus">
            <a:avLst>
              <a:gd name="adj1" fmla="val 11878"/>
            </a:avLst>
          </a:prstGeom>
          <a:solidFill>
            <a:schemeClr val="accent6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29"/>
          <p:cNvSpPr/>
          <p:nvPr/>
        </p:nvSpPr>
        <p:spPr>
          <a:xfrm rot="-900247">
            <a:off x="500101" y="317162"/>
            <a:ext cx="426438" cy="426438"/>
          </a:xfrm>
          <a:prstGeom prst="mathDivide">
            <a:avLst>
              <a:gd name="adj1" fmla="val 13758"/>
              <a:gd name="adj2" fmla="val 13682"/>
              <a:gd name="adj3" fmla="val 8773"/>
            </a:avLst>
          </a:prstGeom>
          <a:solidFill>
            <a:schemeClr val="accent6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TITLE_AND_BODY_1_1_1_1_1_1_1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30"/>
          <p:cNvPicPr preferRelativeResize="0"/>
          <p:nvPr/>
        </p:nvPicPr>
        <p:blipFill>
          <a:blip r:embed="rId2">
            <a:alphaModFix amt="61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30"/>
          <p:cNvSpPr/>
          <p:nvPr/>
        </p:nvSpPr>
        <p:spPr>
          <a:xfrm rot="899967">
            <a:off x="8227343" y="326931"/>
            <a:ext cx="406862" cy="406862"/>
          </a:xfrm>
          <a:prstGeom prst="mathEqual">
            <a:avLst>
              <a:gd name="adj1" fmla="val 17257"/>
              <a:gd name="adj2" fmla="val 24705"/>
            </a:avLst>
          </a:prstGeom>
          <a:solidFill>
            <a:schemeClr val="accent6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30"/>
          <p:cNvSpPr/>
          <p:nvPr/>
        </p:nvSpPr>
        <p:spPr>
          <a:xfrm rot="900181">
            <a:off x="488990" y="4384334"/>
            <a:ext cx="448488" cy="448488"/>
          </a:xfrm>
          <a:prstGeom prst="mathPlus">
            <a:avLst>
              <a:gd name="adj1" fmla="val 11878"/>
            </a:avLst>
          </a:prstGeom>
          <a:solidFill>
            <a:schemeClr val="accent6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5"/>
          <p:cNvPicPr preferRelativeResize="0"/>
          <p:nvPr/>
        </p:nvPicPr>
        <p:blipFill>
          <a:blip r:embed="rId2">
            <a:alphaModFix amt="61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5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title" idx="2"/>
          </p:nvPr>
        </p:nvSpPr>
        <p:spPr>
          <a:xfrm>
            <a:off x="1309263" y="2668350"/>
            <a:ext cx="2742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100" b="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title" idx="3"/>
          </p:nvPr>
        </p:nvSpPr>
        <p:spPr>
          <a:xfrm>
            <a:off x="5092134" y="2668350"/>
            <a:ext cx="2742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100" b="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1"/>
          </p:nvPr>
        </p:nvSpPr>
        <p:spPr>
          <a:xfrm>
            <a:off x="5210635" y="3130649"/>
            <a:ext cx="2505600" cy="10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4"/>
          </p:nvPr>
        </p:nvSpPr>
        <p:spPr>
          <a:xfrm>
            <a:off x="1309263" y="3130649"/>
            <a:ext cx="2742600" cy="10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4" name="Google Shape;34;p5"/>
          <p:cNvSpPr/>
          <p:nvPr/>
        </p:nvSpPr>
        <p:spPr>
          <a:xfrm rot="900181">
            <a:off x="8206515" y="4384334"/>
            <a:ext cx="448488" cy="448488"/>
          </a:xfrm>
          <a:prstGeom prst="mathPlus">
            <a:avLst>
              <a:gd name="adj1" fmla="val 11878"/>
            </a:avLst>
          </a:prstGeom>
          <a:solidFill>
            <a:schemeClr val="accent6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5"/>
          <p:cNvSpPr/>
          <p:nvPr/>
        </p:nvSpPr>
        <p:spPr>
          <a:xfrm rot="-900247">
            <a:off x="500101" y="317162"/>
            <a:ext cx="426438" cy="426438"/>
          </a:xfrm>
          <a:prstGeom prst="mathDivide">
            <a:avLst>
              <a:gd name="adj1" fmla="val 13758"/>
              <a:gd name="adj2" fmla="val 13682"/>
              <a:gd name="adj3" fmla="val 8773"/>
            </a:avLst>
          </a:prstGeom>
          <a:solidFill>
            <a:schemeClr val="accent6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8505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6"/>
          <p:cNvPicPr preferRelativeResize="0"/>
          <p:nvPr/>
        </p:nvPicPr>
        <p:blipFill>
          <a:blip r:embed="rId2">
            <a:alphaModFix amt="61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713238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/>
          <p:nvPr/>
        </p:nvSpPr>
        <p:spPr>
          <a:xfrm rot="-900247">
            <a:off x="500101" y="4395387"/>
            <a:ext cx="426438" cy="426438"/>
          </a:xfrm>
          <a:prstGeom prst="mathDivide">
            <a:avLst>
              <a:gd name="adj1" fmla="val 13758"/>
              <a:gd name="adj2" fmla="val 13682"/>
              <a:gd name="adj3" fmla="val 8773"/>
            </a:avLst>
          </a:prstGeom>
          <a:solidFill>
            <a:schemeClr val="accent6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6"/>
          <p:cNvSpPr/>
          <p:nvPr/>
        </p:nvSpPr>
        <p:spPr>
          <a:xfrm rot="899967">
            <a:off x="8227543" y="326956"/>
            <a:ext cx="406862" cy="406862"/>
          </a:xfrm>
          <a:prstGeom prst="mathEqual">
            <a:avLst>
              <a:gd name="adj1" fmla="val 17257"/>
              <a:gd name="adj2" fmla="val 24705"/>
            </a:avLst>
          </a:prstGeom>
          <a:solidFill>
            <a:schemeClr val="accent6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7"/>
          <p:cNvPicPr preferRelativeResize="0"/>
          <p:nvPr/>
        </p:nvPicPr>
        <p:blipFill>
          <a:blip r:embed="rId2">
            <a:alphaModFix amt="61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7"/>
          <p:cNvSpPr txBox="1">
            <a:spLocks noGrp="1"/>
          </p:cNvSpPr>
          <p:nvPr>
            <p:ph type="title"/>
          </p:nvPr>
        </p:nvSpPr>
        <p:spPr>
          <a:xfrm>
            <a:off x="713225" y="1099325"/>
            <a:ext cx="4509600" cy="75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1"/>
          </p:nvPr>
        </p:nvSpPr>
        <p:spPr>
          <a:xfrm>
            <a:off x="713225" y="1958575"/>
            <a:ext cx="4509600" cy="20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5" name="Google Shape;45;p7"/>
          <p:cNvSpPr/>
          <p:nvPr/>
        </p:nvSpPr>
        <p:spPr>
          <a:xfrm rot="900181">
            <a:off x="488990" y="4384334"/>
            <a:ext cx="448488" cy="448488"/>
          </a:xfrm>
          <a:prstGeom prst="mathPlus">
            <a:avLst>
              <a:gd name="adj1" fmla="val 11878"/>
            </a:avLst>
          </a:prstGeom>
          <a:solidFill>
            <a:schemeClr val="accent6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7"/>
          <p:cNvSpPr/>
          <p:nvPr/>
        </p:nvSpPr>
        <p:spPr>
          <a:xfrm rot="-900247">
            <a:off x="8217551" y="317162"/>
            <a:ext cx="426438" cy="426438"/>
          </a:xfrm>
          <a:prstGeom prst="mathDivide">
            <a:avLst>
              <a:gd name="adj1" fmla="val 13758"/>
              <a:gd name="adj2" fmla="val 13682"/>
              <a:gd name="adj3" fmla="val 8773"/>
            </a:avLst>
          </a:prstGeom>
          <a:solidFill>
            <a:schemeClr val="accent6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9"/>
          <p:cNvPicPr preferRelativeResize="0"/>
          <p:nvPr/>
        </p:nvPicPr>
        <p:blipFill>
          <a:blip r:embed="rId2">
            <a:alphaModFix amt="61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9"/>
          <p:cNvSpPr txBox="1">
            <a:spLocks noGrp="1"/>
          </p:cNvSpPr>
          <p:nvPr>
            <p:ph type="title"/>
          </p:nvPr>
        </p:nvSpPr>
        <p:spPr>
          <a:xfrm>
            <a:off x="2508575" y="1628550"/>
            <a:ext cx="4126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subTitle" idx="1"/>
          </p:nvPr>
        </p:nvSpPr>
        <p:spPr>
          <a:xfrm>
            <a:off x="2508575" y="2470350"/>
            <a:ext cx="4126800" cy="104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/>
          <p:nvPr/>
        </p:nvSpPr>
        <p:spPr>
          <a:xfrm rot="899967">
            <a:off x="8227343" y="326931"/>
            <a:ext cx="406862" cy="406862"/>
          </a:xfrm>
          <a:prstGeom prst="mathEqual">
            <a:avLst>
              <a:gd name="adj1" fmla="val 17257"/>
              <a:gd name="adj2" fmla="val 24705"/>
            </a:avLst>
          </a:prstGeom>
          <a:solidFill>
            <a:schemeClr val="accent6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9"/>
          <p:cNvSpPr/>
          <p:nvPr/>
        </p:nvSpPr>
        <p:spPr>
          <a:xfrm rot="900181">
            <a:off x="488990" y="4384334"/>
            <a:ext cx="448488" cy="448488"/>
          </a:xfrm>
          <a:prstGeom prst="mathPlus">
            <a:avLst>
              <a:gd name="adj1" fmla="val 11878"/>
            </a:avLst>
          </a:prstGeom>
          <a:solidFill>
            <a:schemeClr val="accent6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1"/>
          <p:cNvPicPr preferRelativeResize="0"/>
          <p:nvPr/>
        </p:nvPicPr>
        <p:blipFill>
          <a:blip r:embed="rId2">
            <a:alphaModFix amt="61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1"/>
          <p:cNvSpPr txBox="1">
            <a:spLocks noGrp="1"/>
          </p:cNvSpPr>
          <p:nvPr>
            <p:ph type="title" hasCustomPrompt="1"/>
          </p:nvPr>
        </p:nvSpPr>
        <p:spPr>
          <a:xfrm>
            <a:off x="713225" y="1838998"/>
            <a:ext cx="7717500" cy="155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3" name="Google Shape;63;p11"/>
          <p:cNvSpPr txBox="1">
            <a:spLocks noGrp="1"/>
          </p:cNvSpPr>
          <p:nvPr>
            <p:ph type="body" idx="1"/>
          </p:nvPr>
        </p:nvSpPr>
        <p:spPr>
          <a:xfrm>
            <a:off x="2642675" y="3414913"/>
            <a:ext cx="3858600" cy="4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4" name="Google Shape;64;p11"/>
          <p:cNvSpPr/>
          <p:nvPr/>
        </p:nvSpPr>
        <p:spPr>
          <a:xfrm rot="-900247">
            <a:off x="500001" y="317162"/>
            <a:ext cx="426438" cy="426438"/>
          </a:xfrm>
          <a:prstGeom prst="mathDivide">
            <a:avLst>
              <a:gd name="adj1" fmla="val 13758"/>
              <a:gd name="adj2" fmla="val 13682"/>
              <a:gd name="adj3" fmla="val 8773"/>
            </a:avLst>
          </a:prstGeom>
          <a:solidFill>
            <a:schemeClr val="accent6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11"/>
          <p:cNvSpPr/>
          <p:nvPr/>
        </p:nvSpPr>
        <p:spPr>
          <a:xfrm rot="899967">
            <a:off x="8227343" y="4405156"/>
            <a:ext cx="406862" cy="406862"/>
          </a:xfrm>
          <a:prstGeom prst="mathEqual">
            <a:avLst>
              <a:gd name="adj1" fmla="val 17257"/>
              <a:gd name="adj2" fmla="val 24705"/>
            </a:avLst>
          </a:prstGeom>
          <a:solidFill>
            <a:schemeClr val="accent6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3"/>
          <p:cNvPicPr preferRelativeResize="0"/>
          <p:nvPr/>
        </p:nvPicPr>
        <p:blipFill>
          <a:blip r:embed="rId2">
            <a:alphaModFix amt="61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3"/>
          <p:cNvSpPr txBox="1">
            <a:spLocks noGrp="1"/>
          </p:cNvSpPr>
          <p:nvPr>
            <p:ph type="title"/>
          </p:nvPr>
        </p:nvSpPr>
        <p:spPr>
          <a:xfrm>
            <a:off x="1272000" y="1897163"/>
            <a:ext cx="30183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1"/>
          </p:nvPr>
        </p:nvSpPr>
        <p:spPr>
          <a:xfrm>
            <a:off x="1272000" y="2400208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2"/>
          </p:nvPr>
        </p:nvSpPr>
        <p:spPr>
          <a:xfrm>
            <a:off x="4762925" y="1897163"/>
            <a:ext cx="30183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3"/>
          </p:nvPr>
        </p:nvSpPr>
        <p:spPr>
          <a:xfrm>
            <a:off x="4762913" y="2400208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4"/>
          </p:nvPr>
        </p:nvSpPr>
        <p:spPr>
          <a:xfrm>
            <a:off x="1272000" y="3623450"/>
            <a:ext cx="30183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subTitle" idx="5"/>
          </p:nvPr>
        </p:nvSpPr>
        <p:spPr>
          <a:xfrm>
            <a:off x="1272000" y="41289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3"/>
          <p:cNvSpPr txBox="1">
            <a:spLocks noGrp="1"/>
          </p:cNvSpPr>
          <p:nvPr>
            <p:ph type="title" idx="6"/>
          </p:nvPr>
        </p:nvSpPr>
        <p:spPr>
          <a:xfrm>
            <a:off x="4762925" y="3623450"/>
            <a:ext cx="30183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subTitle" idx="7"/>
          </p:nvPr>
        </p:nvSpPr>
        <p:spPr>
          <a:xfrm>
            <a:off x="4762913" y="41289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title" idx="8"/>
          </p:nvPr>
        </p:nvSpPr>
        <p:spPr>
          <a:xfrm>
            <a:off x="713238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title" idx="9" hasCustomPrompt="1"/>
          </p:nvPr>
        </p:nvSpPr>
        <p:spPr>
          <a:xfrm>
            <a:off x="1265225" y="1412250"/>
            <a:ext cx="749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9" name="Google Shape;79;p13"/>
          <p:cNvSpPr txBox="1">
            <a:spLocks noGrp="1"/>
          </p:cNvSpPr>
          <p:nvPr>
            <p:ph type="title" idx="13" hasCustomPrompt="1"/>
          </p:nvPr>
        </p:nvSpPr>
        <p:spPr>
          <a:xfrm>
            <a:off x="4762925" y="1412250"/>
            <a:ext cx="749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0" name="Google Shape;80;p13"/>
          <p:cNvSpPr txBox="1">
            <a:spLocks noGrp="1"/>
          </p:cNvSpPr>
          <p:nvPr>
            <p:ph type="title" idx="14" hasCustomPrompt="1"/>
          </p:nvPr>
        </p:nvSpPr>
        <p:spPr>
          <a:xfrm>
            <a:off x="1265225" y="3136775"/>
            <a:ext cx="749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1" name="Google Shape;81;p13"/>
          <p:cNvSpPr txBox="1">
            <a:spLocks noGrp="1"/>
          </p:cNvSpPr>
          <p:nvPr>
            <p:ph type="title" idx="15" hasCustomPrompt="1"/>
          </p:nvPr>
        </p:nvSpPr>
        <p:spPr>
          <a:xfrm>
            <a:off x="4762913" y="3136775"/>
            <a:ext cx="749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2" name="Google Shape;82;p13"/>
          <p:cNvSpPr/>
          <p:nvPr/>
        </p:nvSpPr>
        <p:spPr>
          <a:xfrm rot="899967">
            <a:off x="8227343" y="4405156"/>
            <a:ext cx="406862" cy="406862"/>
          </a:xfrm>
          <a:prstGeom prst="mathEqual">
            <a:avLst>
              <a:gd name="adj1" fmla="val 17257"/>
              <a:gd name="adj2" fmla="val 24705"/>
            </a:avLst>
          </a:prstGeom>
          <a:solidFill>
            <a:schemeClr val="accent6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3"/>
          <p:cNvSpPr/>
          <p:nvPr/>
        </p:nvSpPr>
        <p:spPr>
          <a:xfrm rot="900181">
            <a:off x="488990" y="306109"/>
            <a:ext cx="448488" cy="448488"/>
          </a:xfrm>
          <a:prstGeom prst="mathPlus">
            <a:avLst>
              <a:gd name="adj1" fmla="val 11878"/>
            </a:avLst>
          </a:prstGeom>
          <a:solidFill>
            <a:schemeClr val="accent6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4"/>
          <p:cNvPicPr preferRelativeResize="0"/>
          <p:nvPr/>
        </p:nvPicPr>
        <p:blipFill>
          <a:blip r:embed="rId2">
            <a:alphaModFix amt="61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4"/>
          <p:cNvSpPr txBox="1">
            <a:spLocks noGrp="1"/>
          </p:cNvSpPr>
          <p:nvPr>
            <p:ph type="title"/>
          </p:nvPr>
        </p:nvSpPr>
        <p:spPr>
          <a:xfrm>
            <a:off x="1072500" y="2392838"/>
            <a:ext cx="6999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7" name="Google Shape;87;p14"/>
          <p:cNvSpPr txBox="1">
            <a:spLocks noGrp="1"/>
          </p:cNvSpPr>
          <p:nvPr>
            <p:ph type="title" idx="2" hasCustomPrompt="1"/>
          </p:nvPr>
        </p:nvSpPr>
        <p:spPr>
          <a:xfrm>
            <a:off x="1072500" y="804788"/>
            <a:ext cx="2099700" cy="123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77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88" name="Google Shape;88;p14"/>
          <p:cNvSpPr txBox="1">
            <a:spLocks noGrp="1"/>
          </p:cNvSpPr>
          <p:nvPr>
            <p:ph type="subTitle" idx="1"/>
          </p:nvPr>
        </p:nvSpPr>
        <p:spPr>
          <a:xfrm>
            <a:off x="1072500" y="3464650"/>
            <a:ext cx="3587400" cy="29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6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4"/>
          <p:cNvSpPr/>
          <p:nvPr/>
        </p:nvSpPr>
        <p:spPr>
          <a:xfrm rot="899967">
            <a:off x="8227343" y="326931"/>
            <a:ext cx="406862" cy="406862"/>
          </a:xfrm>
          <a:prstGeom prst="mathEqual">
            <a:avLst>
              <a:gd name="adj1" fmla="val 17257"/>
              <a:gd name="adj2" fmla="val 24705"/>
            </a:avLst>
          </a:prstGeom>
          <a:solidFill>
            <a:schemeClr val="accent6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4"/>
          <p:cNvSpPr/>
          <p:nvPr/>
        </p:nvSpPr>
        <p:spPr>
          <a:xfrm rot="900181">
            <a:off x="488990" y="4384334"/>
            <a:ext cx="448488" cy="448488"/>
          </a:xfrm>
          <a:prstGeom prst="mathPlus">
            <a:avLst>
              <a:gd name="adj1" fmla="val 11878"/>
            </a:avLst>
          </a:prstGeom>
          <a:solidFill>
            <a:schemeClr val="accent6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1_2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5"/>
          <p:cNvPicPr preferRelativeResize="0"/>
          <p:nvPr/>
        </p:nvPicPr>
        <p:blipFill>
          <a:blip r:embed="rId2">
            <a:alphaModFix amt="61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5"/>
          <p:cNvSpPr txBox="1">
            <a:spLocks noGrp="1"/>
          </p:cNvSpPr>
          <p:nvPr>
            <p:ph type="title"/>
          </p:nvPr>
        </p:nvSpPr>
        <p:spPr>
          <a:xfrm>
            <a:off x="1072500" y="2392838"/>
            <a:ext cx="6999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title" idx="2" hasCustomPrompt="1"/>
          </p:nvPr>
        </p:nvSpPr>
        <p:spPr>
          <a:xfrm>
            <a:off x="5971800" y="804788"/>
            <a:ext cx="2099700" cy="123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77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1"/>
          </p:nvPr>
        </p:nvSpPr>
        <p:spPr>
          <a:xfrm>
            <a:off x="4484100" y="3454400"/>
            <a:ext cx="3587400" cy="31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5"/>
          <p:cNvSpPr/>
          <p:nvPr/>
        </p:nvSpPr>
        <p:spPr>
          <a:xfrm rot="899967">
            <a:off x="8227343" y="326931"/>
            <a:ext cx="406862" cy="406862"/>
          </a:xfrm>
          <a:prstGeom prst="mathEqual">
            <a:avLst>
              <a:gd name="adj1" fmla="val 17257"/>
              <a:gd name="adj2" fmla="val 24705"/>
            </a:avLst>
          </a:prstGeom>
          <a:solidFill>
            <a:schemeClr val="accent6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5"/>
          <p:cNvSpPr/>
          <p:nvPr/>
        </p:nvSpPr>
        <p:spPr>
          <a:xfrm rot="900181">
            <a:off x="488990" y="4384334"/>
            <a:ext cx="448488" cy="448488"/>
          </a:xfrm>
          <a:prstGeom prst="mathPlus">
            <a:avLst>
              <a:gd name="adj1" fmla="val 11878"/>
            </a:avLst>
          </a:prstGeom>
          <a:solidFill>
            <a:schemeClr val="accent6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388800"/>
            <a:ext cx="7717500" cy="3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Sniglet"/>
              <a:buChar char="●"/>
              <a:defRPr>
                <a:solidFill>
                  <a:schemeClr val="accent5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Sniglet"/>
              <a:buChar char="○"/>
              <a:defRPr>
                <a:solidFill>
                  <a:schemeClr val="accent5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Sniglet"/>
              <a:buChar char="■"/>
              <a:defRPr>
                <a:solidFill>
                  <a:schemeClr val="accent5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Sniglet"/>
              <a:buChar char="●"/>
              <a:defRPr>
                <a:solidFill>
                  <a:schemeClr val="accent5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Sniglet"/>
              <a:buChar char="○"/>
              <a:defRPr>
                <a:solidFill>
                  <a:schemeClr val="accent5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Sniglet"/>
              <a:buChar char="■"/>
              <a:defRPr>
                <a:solidFill>
                  <a:schemeClr val="accent5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Sniglet"/>
              <a:buChar char="●"/>
              <a:defRPr>
                <a:solidFill>
                  <a:schemeClr val="accent5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Sniglet"/>
              <a:buChar char="○"/>
              <a:defRPr>
                <a:solidFill>
                  <a:schemeClr val="accent5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Sniglet"/>
              <a:buChar char="■"/>
              <a:defRPr>
                <a:solidFill>
                  <a:schemeClr val="accent5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3" r:id="rId4"/>
    <p:sldLayoutId id="2147483655" r:id="rId5"/>
    <p:sldLayoutId id="2147483657" r:id="rId6"/>
    <p:sldLayoutId id="2147483659" r:id="rId7"/>
    <p:sldLayoutId id="2147483660" r:id="rId8"/>
    <p:sldLayoutId id="2147483661" r:id="rId9"/>
    <p:sldLayoutId id="2147483663" r:id="rId10"/>
    <p:sldLayoutId id="2147483664" r:id="rId11"/>
    <p:sldLayoutId id="2147483665" r:id="rId12"/>
    <p:sldLayoutId id="2147483666" r:id="rId13"/>
    <p:sldLayoutId id="2147483667" r:id="rId14"/>
    <p:sldLayoutId id="2147483672" r:id="rId15"/>
    <p:sldLayoutId id="2147483673" r:id="rId16"/>
    <p:sldLayoutId id="2147483674" r:id="rId17"/>
    <p:sldLayoutId id="2147483675" r:id="rId18"/>
    <p:sldLayoutId id="2147483676" r:id="rId19"/>
    <p:sldLayoutId id="2147483681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0.xml"/><Relationship Id="rId4" Type="http://schemas.openxmlformats.org/officeDocument/2006/relationships/video" Target="../media/media2.mp4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4"/>
          <p:cNvSpPr/>
          <p:nvPr/>
        </p:nvSpPr>
        <p:spPr>
          <a:xfrm>
            <a:off x="708400" y="1045575"/>
            <a:ext cx="7722300" cy="2799600"/>
          </a:xfrm>
          <a:prstGeom prst="roundRect">
            <a:avLst>
              <a:gd name="adj" fmla="val 7516"/>
            </a:avLst>
          </a:prstGeom>
          <a:solidFill>
            <a:schemeClr val="accent6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34"/>
          <p:cNvSpPr/>
          <p:nvPr/>
        </p:nvSpPr>
        <p:spPr>
          <a:xfrm>
            <a:off x="2778299" y="3490622"/>
            <a:ext cx="4053903" cy="986128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34"/>
          <p:cNvSpPr txBox="1">
            <a:spLocks noGrp="1"/>
          </p:cNvSpPr>
          <p:nvPr>
            <p:ph type="ctrTitle"/>
          </p:nvPr>
        </p:nvSpPr>
        <p:spPr>
          <a:xfrm>
            <a:off x="713225" y="1419075"/>
            <a:ext cx="7717500" cy="205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C00000"/>
                </a:solidFill>
                <a:latin typeface="Garamond Premr Pro" panose="02020402060506020403" pitchFamily="18" charset="0"/>
              </a:rPr>
              <a:t>MẶT PHẲNG TỌA ĐỘ. ĐỒ THỊ CỦA HÀM SỐ</a:t>
            </a:r>
          </a:p>
        </p:txBody>
      </p:sp>
      <p:sp>
        <p:nvSpPr>
          <p:cNvPr id="228" name="Google Shape;228;p34"/>
          <p:cNvSpPr txBox="1">
            <a:spLocks noGrp="1"/>
          </p:cNvSpPr>
          <p:nvPr>
            <p:ph type="subTitle" idx="1"/>
          </p:nvPr>
        </p:nvSpPr>
        <p:spPr>
          <a:xfrm>
            <a:off x="2766929" y="3490622"/>
            <a:ext cx="4053902" cy="9861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Đỗ Thị Kim Dung</a:t>
            </a: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 Khoa học Tự nhiên</a:t>
            </a:r>
            <a:endParaRPr sz="240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9" name="Google Shape;229;p34"/>
          <p:cNvGrpSpPr/>
          <p:nvPr/>
        </p:nvGrpSpPr>
        <p:grpSpPr>
          <a:xfrm>
            <a:off x="736618" y="2776971"/>
            <a:ext cx="1520837" cy="1985066"/>
            <a:chOff x="736618" y="2776971"/>
            <a:chExt cx="1520837" cy="1985066"/>
          </a:xfrm>
        </p:grpSpPr>
        <p:sp>
          <p:nvSpPr>
            <p:cNvPr id="230" name="Google Shape;230;p34"/>
            <p:cNvSpPr/>
            <p:nvPr/>
          </p:nvSpPr>
          <p:spPr>
            <a:xfrm rot="2506">
              <a:off x="1022955" y="4610088"/>
              <a:ext cx="1234500" cy="151500"/>
            </a:xfrm>
            <a:prstGeom prst="ellipse">
              <a:avLst/>
            </a:prstGeom>
            <a:solidFill>
              <a:srgbClr val="2B2B2B">
                <a:alpha val="2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1" name="Google Shape;231;p34"/>
            <p:cNvGrpSpPr/>
            <p:nvPr/>
          </p:nvGrpSpPr>
          <p:grpSpPr>
            <a:xfrm rot="-689229">
              <a:off x="900284" y="2874981"/>
              <a:ext cx="1161364" cy="1760469"/>
              <a:chOff x="1608350" y="238125"/>
              <a:chExt cx="1289925" cy="1955350"/>
            </a:xfrm>
          </p:grpSpPr>
          <p:sp>
            <p:nvSpPr>
              <p:cNvPr id="232" name="Google Shape;232;p34"/>
              <p:cNvSpPr/>
              <p:nvPr/>
            </p:nvSpPr>
            <p:spPr>
              <a:xfrm>
                <a:off x="1750275" y="1196000"/>
                <a:ext cx="1006125" cy="979250"/>
              </a:xfrm>
              <a:custGeom>
                <a:avLst/>
                <a:gdLst/>
                <a:ahLst/>
                <a:cxnLst/>
                <a:rect l="l" t="t" r="r" b="b"/>
                <a:pathLst>
                  <a:path w="40245" h="39170" extrusionOk="0">
                    <a:moveTo>
                      <a:pt x="0" y="1"/>
                    </a:moveTo>
                    <a:lnTo>
                      <a:pt x="3398" y="39170"/>
                    </a:lnTo>
                    <a:lnTo>
                      <a:pt x="36847" y="39170"/>
                    </a:lnTo>
                    <a:lnTo>
                      <a:pt x="40245" y="1"/>
                    </a:lnTo>
                    <a:close/>
                  </a:path>
                </a:pathLst>
              </a:custGeom>
              <a:solidFill>
                <a:srgbClr val="A7D3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34"/>
              <p:cNvSpPr/>
              <p:nvPr/>
            </p:nvSpPr>
            <p:spPr>
              <a:xfrm>
                <a:off x="1731200" y="1177825"/>
                <a:ext cx="1044275" cy="1015650"/>
              </a:xfrm>
              <a:custGeom>
                <a:avLst/>
                <a:gdLst/>
                <a:ahLst/>
                <a:cxnLst/>
                <a:rect l="l" t="t" r="r" b="b"/>
                <a:pathLst>
                  <a:path w="41771" h="40626" extrusionOk="0">
                    <a:moveTo>
                      <a:pt x="40213" y="1456"/>
                    </a:moveTo>
                    <a:lnTo>
                      <a:pt x="36942" y="39168"/>
                    </a:lnTo>
                    <a:lnTo>
                      <a:pt x="4829" y="39168"/>
                    </a:lnTo>
                    <a:lnTo>
                      <a:pt x="1558" y="1456"/>
                    </a:lnTo>
                    <a:close/>
                    <a:moveTo>
                      <a:pt x="763" y="1"/>
                    </a:moveTo>
                    <a:cubicBezTo>
                      <a:pt x="336" y="1"/>
                      <a:pt x="1" y="366"/>
                      <a:pt x="38" y="791"/>
                    </a:cubicBezTo>
                    <a:lnTo>
                      <a:pt x="3436" y="39960"/>
                    </a:lnTo>
                    <a:cubicBezTo>
                      <a:pt x="3468" y="40335"/>
                      <a:pt x="3783" y="40625"/>
                      <a:pt x="4161" y="40625"/>
                    </a:cubicBezTo>
                    <a:lnTo>
                      <a:pt x="37610" y="40625"/>
                    </a:lnTo>
                    <a:cubicBezTo>
                      <a:pt x="37988" y="40624"/>
                      <a:pt x="38303" y="40335"/>
                      <a:pt x="38335" y="39960"/>
                    </a:cubicBezTo>
                    <a:lnTo>
                      <a:pt x="41733" y="791"/>
                    </a:lnTo>
                    <a:cubicBezTo>
                      <a:pt x="41770" y="366"/>
                      <a:pt x="41435" y="1"/>
                      <a:pt x="41008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34"/>
              <p:cNvSpPr/>
              <p:nvPr/>
            </p:nvSpPr>
            <p:spPr>
              <a:xfrm>
                <a:off x="1626575" y="972800"/>
                <a:ext cx="1253500" cy="223225"/>
              </a:xfrm>
              <a:custGeom>
                <a:avLst/>
                <a:gdLst/>
                <a:ahLst/>
                <a:cxnLst/>
                <a:rect l="l" t="t" r="r" b="b"/>
                <a:pathLst>
                  <a:path w="50140" h="8929" extrusionOk="0">
                    <a:moveTo>
                      <a:pt x="3014" y="0"/>
                    </a:moveTo>
                    <a:cubicBezTo>
                      <a:pt x="1350" y="0"/>
                      <a:pt x="0" y="1350"/>
                      <a:pt x="0" y="3014"/>
                    </a:cubicBezTo>
                    <a:lnTo>
                      <a:pt x="0" y="8929"/>
                    </a:lnTo>
                    <a:lnTo>
                      <a:pt x="50139" y="8929"/>
                    </a:lnTo>
                    <a:lnTo>
                      <a:pt x="50139" y="3014"/>
                    </a:lnTo>
                    <a:cubicBezTo>
                      <a:pt x="50139" y="1350"/>
                      <a:pt x="48790" y="0"/>
                      <a:pt x="47127" y="0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34"/>
              <p:cNvSpPr/>
              <p:nvPr/>
            </p:nvSpPr>
            <p:spPr>
              <a:xfrm>
                <a:off x="1608350" y="954625"/>
                <a:ext cx="1289925" cy="259625"/>
              </a:xfrm>
              <a:custGeom>
                <a:avLst/>
                <a:gdLst/>
                <a:ahLst/>
                <a:cxnLst/>
                <a:rect l="l" t="t" r="r" b="b"/>
                <a:pathLst>
                  <a:path w="51597" h="10385" extrusionOk="0">
                    <a:moveTo>
                      <a:pt x="47856" y="1456"/>
                    </a:moveTo>
                    <a:cubicBezTo>
                      <a:pt x="49117" y="1457"/>
                      <a:pt x="50140" y="2478"/>
                      <a:pt x="50141" y="3741"/>
                    </a:cubicBezTo>
                    <a:lnTo>
                      <a:pt x="50141" y="8929"/>
                    </a:lnTo>
                    <a:lnTo>
                      <a:pt x="1458" y="8929"/>
                    </a:lnTo>
                    <a:lnTo>
                      <a:pt x="1458" y="3741"/>
                    </a:lnTo>
                    <a:cubicBezTo>
                      <a:pt x="1459" y="2478"/>
                      <a:pt x="2482" y="1457"/>
                      <a:pt x="3743" y="1456"/>
                    </a:cubicBezTo>
                    <a:close/>
                    <a:moveTo>
                      <a:pt x="3743" y="0"/>
                    </a:moveTo>
                    <a:cubicBezTo>
                      <a:pt x="1680" y="0"/>
                      <a:pt x="1" y="1678"/>
                      <a:pt x="1" y="3741"/>
                    </a:cubicBezTo>
                    <a:lnTo>
                      <a:pt x="1" y="9656"/>
                    </a:lnTo>
                    <a:cubicBezTo>
                      <a:pt x="1" y="10059"/>
                      <a:pt x="328" y="10384"/>
                      <a:pt x="729" y="10384"/>
                    </a:cubicBezTo>
                    <a:lnTo>
                      <a:pt x="50870" y="10384"/>
                    </a:lnTo>
                    <a:cubicBezTo>
                      <a:pt x="51271" y="10384"/>
                      <a:pt x="51597" y="10057"/>
                      <a:pt x="51597" y="9656"/>
                    </a:cubicBezTo>
                    <a:lnTo>
                      <a:pt x="51597" y="3741"/>
                    </a:lnTo>
                    <a:cubicBezTo>
                      <a:pt x="51597" y="1678"/>
                      <a:pt x="49917" y="0"/>
                      <a:pt x="47856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34"/>
              <p:cNvSpPr/>
              <p:nvPr/>
            </p:nvSpPr>
            <p:spPr>
              <a:xfrm>
                <a:off x="1761625" y="764250"/>
                <a:ext cx="983425" cy="208575"/>
              </a:xfrm>
              <a:custGeom>
                <a:avLst/>
                <a:gdLst/>
                <a:ahLst/>
                <a:cxnLst/>
                <a:rect l="l" t="t" r="r" b="b"/>
                <a:pathLst>
                  <a:path w="39337" h="8343" extrusionOk="0">
                    <a:moveTo>
                      <a:pt x="3013" y="1"/>
                    </a:moveTo>
                    <a:cubicBezTo>
                      <a:pt x="1350" y="1"/>
                      <a:pt x="1" y="1350"/>
                      <a:pt x="1" y="3015"/>
                    </a:cubicBezTo>
                    <a:lnTo>
                      <a:pt x="1" y="8342"/>
                    </a:lnTo>
                    <a:lnTo>
                      <a:pt x="39336" y="8342"/>
                    </a:lnTo>
                    <a:lnTo>
                      <a:pt x="39336" y="3015"/>
                    </a:lnTo>
                    <a:cubicBezTo>
                      <a:pt x="39336" y="1350"/>
                      <a:pt x="37987" y="1"/>
                      <a:pt x="36322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34"/>
              <p:cNvSpPr/>
              <p:nvPr/>
            </p:nvSpPr>
            <p:spPr>
              <a:xfrm>
                <a:off x="1743425" y="746050"/>
                <a:ext cx="1019800" cy="244975"/>
              </a:xfrm>
              <a:custGeom>
                <a:avLst/>
                <a:gdLst/>
                <a:ahLst/>
                <a:cxnLst/>
                <a:rect l="l" t="t" r="r" b="b"/>
                <a:pathLst>
                  <a:path w="40792" h="9799" extrusionOk="0">
                    <a:moveTo>
                      <a:pt x="37050" y="1457"/>
                    </a:moveTo>
                    <a:cubicBezTo>
                      <a:pt x="38311" y="1459"/>
                      <a:pt x="39334" y="2480"/>
                      <a:pt x="39336" y="3743"/>
                    </a:cubicBezTo>
                    <a:lnTo>
                      <a:pt x="39336" y="8343"/>
                    </a:lnTo>
                    <a:lnTo>
                      <a:pt x="1457" y="8343"/>
                    </a:lnTo>
                    <a:lnTo>
                      <a:pt x="1457" y="3743"/>
                    </a:lnTo>
                    <a:cubicBezTo>
                      <a:pt x="1459" y="2480"/>
                      <a:pt x="2480" y="1459"/>
                      <a:pt x="3741" y="1457"/>
                    </a:cubicBezTo>
                    <a:close/>
                    <a:moveTo>
                      <a:pt x="3741" y="0"/>
                    </a:moveTo>
                    <a:cubicBezTo>
                      <a:pt x="1679" y="0"/>
                      <a:pt x="0" y="1680"/>
                      <a:pt x="0" y="3743"/>
                    </a:cubicBezTo>
                    <a:lnTo>
                      <a:pt x="0" y="9070"/>
                    </a:lnTo>
                    <a:cubicBezTo>
                      <a:pt x="0" y="9473"/>
                      <a:pt x="327" y="9799"/>
                      <a:pt x="729" y="9799"/>
                    </a:cubicBezTo>
                    <a:lnTo>
                      <a:pt x="40064" y="9799"/>
                    </a:lnTo>
                    <a:cubicBezTo>
                      <a:pt x="40466" y="9799"/>
                      <a:pt x="40791" y="9473"/>
                      <a:pt x="40791" y="9070"/>
                    </a:cubicBezTo>
                    <a:lnTo>
                      <a:pt x="40791" y="3743"/>
                    </a:lnTo>
                    <a:cubicBezTo>
                      <a:pt x="40791" y="1680"/>
                      <a:pt x="39114" y="0"/>
                      <a:pt x="37050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34"/>
              <p:cNvSpPr/>
              <p:nvPr/>
            </p:nvSpPr>
            <p:spPr>
              <a:xfrm>
                <a:off x="1934075" y="1571450"/>
                <a:ext cx="137925" cy="154875"/>
              </a:xfrm>
              <a:custGeom>
                <a:avLst/>
                <a:gdLst/>
                <a:ahLst/>
                <a:cxnLst/>
                <a:rect l="l" t="t" r="r" b="b"/>
                <a:pathLst>
                  <a:path w="5517" h="6195" extrusionOk="0">
                    <a:moveTo>
                      <a:pt x="2758" y="1"/>
                    </a:moveTo>
                    <a:cubicBezTo>
                      <a:pt x="1235" y="1"/>
                      <a:pt x="0" y="1387"/>
                      <a:pt x="0" y="3097"/>
                    </a:cubicBezTo>
                    <a:cubicBezTo>
                      <a:pt x="0" y="4807"/>
                      <a:pt x="1235" y="6195"/>
                      <a:pt x="2758" y="6195"/>
                    </a:cubicBezTo>
                    <a:cubicBezTo>
                      <a:pt x="4281" y="6195"/>
                      <a:pt x="5516" y="4809"/>
                      <a:pt x="5516" y="3097"/>
                    </a:cubicBezTo>
                    <a:cubicBezTo>
                      <a:pt x="5516" y="1387"/>
                      <a:pt x="4281" y="1"/>
                      <a:pt x="2758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34"/>
              <p:cNvSpPr/>
              <p:nvPr/>
            </p:nvSpPr>
            <p:spPr>
              <a:xfrm>
                <a:off x="2441750" y="1571450"/>
                <a:ext cx="137925" cy="154875"/>
              </a:xfrm>
              <a:custGeom>
                <a:avLst/>
                <a:gdLst/>
                <a:ahLst/>
                <a:cxnLst/>
                <a:rect l="l" t="t" r="r" b="b"/>
                <a:pathLst>
                  <a:path w="5517" h="6195" extrusionOk="0">
                    <a:moveTo>
                      <a:pt x="2758" y="1"/>
                    </a:moveTo>
                    <a:cubicBezTo>
                      <a:pt x="1235" y="1"/>
                      <a:pt x="0" y="1387"/>
                      <a:pt x="0" y="3097"/>
                    </a:cubicBezTo>
                    <a:cubicBezTo>
                      <a:pt x="0" y="4809"/>
                      <a:pt x="1235" y="6195"/>
                      <a:pt x="2758" y="6195"/>
                    </a:cubicBezTo>
                    <a:cubicBezTo>
                      <a:pt x="4281" y="6195"/>
                      <a:pt x="5516" y="4807"/>
                      <a:pt x="5516" y="3097"/>
                    </a:cubicBezTo>
                    <a:cubicBezTo>
                      <a:pt x="5516" y="1387"/>
                      <a:pt x="4281" y="1"/>
                      <a:pt x="2758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34"/>
              <p:cNvSpPr/>
              <p:nvPr/>
            </p:nvSpPr>
            <p:spPr>
              <a:xfrm>
                <a:off x="1961475" y="1613000"/>
                <a:ext cx="39250" cy="4772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1909" extrusionOk="0">
                    <a:moveTo>
                      <a:pt x="785" y="0"/>
                    </a:moveTo>
                    <a:cubicBezTo>
                      <a:pt x="351" y="0"/>
                      <a:pt x="1" y="427"/>
                      <a:pt x="1" y="954"/>
                    </a:cubicBezTo>
                    <a:cubicBezTo>
                      <a:pt x="1" y="1482"/>
                      <a:pt x="351" y="1909"/>
                      <a:pt x="785" y="1909"/>
                    </a:cubicBezTo>
                    <a:cubicBezTo>
                      <a:pt x="1219" y="1909"/>
                      <a:pt x="1569" y="1482"/>
                      <a:pt x="1569" y="954"/>
                    </a:cubicBezTo>
                    <a:cubicBezTo>
                      <a:pt x="1569" y="427"/>
                      <a:pt x="1219" y="0"/>
                      <a:pt x="785" y="0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34"/>
              <p:cNvSpPr/>
              <p:nvPr/>
            </p:nvSpPr>
            <p:spPr>
              <a:xfrm>
                <a:off x="1994950" y="1663150"/>
                <a:ext cx="16150" cy="19650"/>
              </a:xfrm>
              <a:custGeom>
                <a:avLst/>
                <a:gdLst/>
                <a:ahLst/>
                <a:cxnLst/>
                <a:rect l="l" t="t" r="r" b="b"/>
                <a:pathLst>
                  <a:path w="646" h="786" extrusionOk="0">
                    <a:moveTo>
                      <a:pt x="323" y="0"/>
                    </a:moveTo>
                    <a:cubicBezTo>
                      <a:pt x="145" y="0"/>
                      <a:pt x="1" y="177"/>
                      <a:pt x="1" y="393"/>
                    </a:cubicBezTo>
                    <a:cubicBezTo>
                      <a:pt x="1" y="609"/>
                      <a:pt x="145" y="786"/>
                      <a:pt x="323" y="786"/>
                    </a:cubicBezTo>
                    <a:cubicBezTo>
                      <a:pt x="501" y="786"/>
                      <a:pt x="645" y="609"/>
                      <a:pt x="645" y="393"/>
                    </a:cubicBezTo>
                    <a:cubicBezTo>
                      <a:pt x="645" y="177"/>
                      <a:pt x="501" y="0"/>
                      <a:pt x="323" y="0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34"/>
              <p:cNvSpPr/>
              <p:nvPr/>
            </p:nvSpPr>
            <p:spPr>
              <a:xfrm>
                <a:off x="2506975" y="1663150"/>
                <a:ext cx="16175" cy="1965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786" extrusionOk="0">
                    <a:moveTo>
                      <a:pt x="323" y="0"/>
                    </a:moveTo>
                    <a:cubicBezTo>
                      <a:pt x="145" y="0"/>
                      <a:pt x="1" y="177"/>
                      <a:pt x="1" y="393"/>
                    </a:cubicBezTo>
                    <a:cubicBezTo>
                      <a:pt x="1" y="609"/>
                      <a:pt x="145" y="786"/>
                      <a:pt x="323" y="786"/>
                    </a:cubicBezTo>
                    <a:cubicBezTo>
                      <a:pt x="501" y="786"/>
                      <a:pt x="647" y="609"/>
                      <a:pt x="647" y="393"/>
                    </a:cubicBezTo>
                    <a:cubicBezTo>
                      <a:pt x="647" y="177"/>
                      <a:pt x="501" y="0"/>
                      <a:pt x="323" y="0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34"/>
              <p:cNvSpPr/>
              <p:nvPr/>
            </p:nvSpPr>
            <p:spPr>
              <a:xfrm>
                <a:off x="2471475" y="1613000"/>
                <a:ext cx="39250" cy="4772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1909" extrusionOk="0">
                    <a:moveTo>
                      <a:pt x="785" y="0"/>
                    </a:moveTo>
                    <a:cubicBezTo>
                      <a:pt x="351" y="0"/>
                      <a:pt x="1" y="427"/>
                      <a:pt x="1" y="954"/>
                    </a:cubicBezTo>
                    <a:cubicBezTo>
                      <a:pt x="1" y="1482"/>
                      <a:pt x="351" y="1909"/>
                      <a:pt x="785" y="1909"/>
                    </a:cubicBezTo>
                    <a:cubicBezTo>
                      <a:pt x="1218" y="1909"/>
                      <a:pt x="1569" y="1482"/>
                      <a:pt x="1569" y="954"/>
                    </a:cubicBezTo>
                    <a:cubicBezTo>
                      <a:pt x="1569" y="427"/>
                      <a:pt x="1218" y="0"/>
                      <a:pt x="785" y="0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34"/>
              <p:cNvSpPr/>
              <p:nvPr/>
            </p:nvSpPr>
            <p:spPr>
              <a:xfrm>
                <a:off x="2117450" y="1712225"/>
                <a:ext cx="281575" cy="58250"/>
              </a:xfrm>
              <a:custGeom>
                <a:avLst/>
                <a:gdLst/>
                <a:ahLst/>
                <a:cxnLst/>
                <a:rect l="l" t="t" r="r" b="b"/>
                <a:pathLst>
                  <a:path w="11263" h="2330" extrusionOk="0">
                    <a:moveTo>
                      <a:pt x="10681" y="1"/>
                    </a:moveTo>
                    <a:cubicBezTo>
                      <a:pt x="10597" y="1"/>
                      <a:pt x="10511" y="21"/>
                      <a:pt x="10432" y="65"/>
                    </a:cubicBezTo>
                    <a:cubicBezTo>
                      <a:pt x="8945" y="889"/>
                      <a:pt x="7228" y="1303"/>
                      <a:pt x="5511" y="1303"/>
                    </a:cubicBezTo>
                    <a:cubicBezTo>
                      <a:pt x="3881" y="1303"/>
                      <a:pt x="2251" y="930"/>
                      <a:pt x="820" y="181"/>
                    </a:cubicBezTo>
                    <a:cubicBezTo>
                      <a:pt x="744" y="142"/>
                      <a:pt x="663" y="123"/>
                      <a:pt x="583" y="123"/>
                    </a:cubicBezTo>
                    <a:cubicBezTo>
                      <a:pt x="399" y="123"/>
                      <a:pt x="221" y="223"/>
                      <a:pt x="131" y="398"/>
                    </a:cubicBezTo>
                    <a:cubicBezTo>
                      <a:pt x="0" y="646"/>
                      <a:pt x="97" y="955"/>
                      <a:pt x="346" y="1086"/>
                    </a:cubicBezTo>
                    <a:cubicBezTo>
                      <a:pt x="1906" y="1902"/>
                      <a:pt x="3688" y="2330"/>
                      <a:pt x="5511" y="2330"/>
                    </a:cubicBezTo>
                    <a:cubicBezTo>
                      <a:pt x="5558" y="2330"/>
                      <a:pt x="5605" y="2328"/>
                      <a:pt x="5653" y="2328"/>
                    </a:cubicBezTo>
                    <a:cubicBezTo>
                      <a:pt x="7524" y="2306"/>
                      <a:pt x="9348" y="1832"/>
                      <a:pt x="10927" y="957"/>
                    </a:cubicBezTo>
                    <a:cubicBezTo>
                      <a:pt x="11174" y="821"/>
                      <a:pt x="11262" y="511"/>
                      <a:pt x="11126" y="264"/>
                    </a:cubicBezTo>
                    <a:cubicBezTo>
                      <a:pt x="11033" y="95"/>
                      <a:pt x="10860" y="1"/>
                      <a:pt x="10681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34"/>
              <p:cNvSpPr/>
              <p:nvPr/>
            </p:nvSpPr>
            <p:spPr>
              <a:xfrm>
                <a:off x="1869175" y="1735350"/>
                <a:ext cx="110975" cy="61200"/>
              </a:xfrm>
              <a:custGeom>
                <a:avLst/>
                <a:gdLst/>
                <a:ahLst/>
                <a:cxnLst/>
                <a:rect l="l" t="t" r="r" b="b"/>
                <a:pathLst>
                  <a:path w="4439" h="2448" extrusionOk="0">
                    <a:moveTo>
                      <a:pt x="2426" y="1"/>
                    </a:moveTo>
                    <a:cubicBezTo>
                      <a:pt x="1989" y="1"/>
                      <a:pt x="1556" y="72"/>
                      <a:pt x="1217" y="170"/>
                    </a:cubicBezTo>
                    <a:cubicBezTo>
                      <a:pt x="900" y="261"/>
                      <a:pt x="586" y="406"/>
                      <a:pt x="358" y="646"/>
                    </a:cubicBezTo>
                    <a:cubicBezTo>
                      <a:pt x="130" y="885"/>
                      <a:pt x="0" y="1237"/>
                      <a:pt x="87" y="1556"/>
                    </a:cubicBezTo>
                    <a:cubicBezTo>
                      <a:pt x="218" y="2036"/>
                      <a:pt x="758" y="2275"/>
                      <a:pt x="1248" y="2363"/>
                    </a:cubicBezTo>
                    <a:cubicBezTo>
                      <a:pt x="1587" y="2425"/>
                      <a:pt x="1931" y="2447"/>
                      <a:pt x="2275" y="2447"/>
                    </a:cubicBezTo>
                    <a:cubicBezTo>
                      <a:pt x="2494" y="2447"/>
                      <a:pt x="2713" y="2438"/>
                      <a:pt x="2930" y="2425"/>
                    </a:cubicBezTo>
                    <a:cubicBezTo>
                      <a:pt x="3370" y="2397"/>
                      <a:pt x="3853" y="2329"/>
                      <a:pt x="4145" y="1999"/>
                    </a:cubicBezTo>
                    <a:cubicBezTo>
                      <a:pt x="4439" y="1665"/>
                      <a:pt x="4439" y="1134"/>
                      <a:pt x="4206" y="753"/>
                    </a:cubicBezTo>
                    <a:cubicBezTo>
                      <a:pt x="3862" y="189"/>
                      <a:pt x="3139" y="1"/>
                      <a:pt x="2426" y="1"/>
                    </a:cubicBezTo>
                    <a:close/>
                  </a:path>
                </a:pathLst>
              </a:custGeom>
              <a:solidFill>
                <a:srgbClr val="F47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34"/>
              <p:cNvSpPr/>
              <p:nvPr/>
            </p:nvSpPr>
            <p:spPr>
              <a:xfrm>
                <a:off x="2526525" y="1735350"/>
                <a:ext cx="110975" cy="61200"/>
              </a:xfrm>
              <a:custGeom>
                <a:avLst/>
                <a:gdLst/>
                <a:ahLst/>
                <a:cxnLst/>
                <a:rect l="l" t="t" r="r" b="b"/>
                <a:pathLst>
                  <a:path w="4439" h="2448" extrusionOk="0">
                    <a:moveTo>
                      <a:pt x="2013" y="1"/>
                    </a:moveTo>
                    <a:cubicBezTo>
                      <a:pt x="1300" y="1"/>
                      <a:pt x="577" y="189"/>
                      <a:pt x="233" y="753"/>
                    </a:cubicBezTo>
                    <a:cubicBezTo>
                      <a:pt x="0" y="1134"/>
                      <a:pt x="0" y="1665"/>
                      <a:pt x="294" y="1999"/>
                    </a:cubicBezTo>
                    <a:cubicBezTo>
                      <a:pt x="586" y="2329"/>
                      <a:pt x="1069" y="2397"/>
                      <a:pt x="1509" y="2425"/>
                    </a:cubicBezTo>
                    <a:cubicBezTo>
                      <a:pt x="1726" y="2438"/>
                      <a:pt x="1945" y="2447"/>
                      <a:pt x="2163" y="2447"/>
                    </a:cubicBezTo>
                    <a:cubicBezTo>
                      <a:pt x="2507" y="2447"/>
                      <a:pt x="2851" y="2425"/>
                      <a:pt x="3189" y="2363"/>
                    </a:cubicBezTo>
                    <a:cubicBezTo>
                      <a:pt x="3679" y="2275"/>
                      <a:pt x="4221" y="2036"/>
                      <a:pt x="4352" y="1556"/>
                    </a:cubicBezTo>
                    <a:cubicBezTo>
                      <a:pt x="4439" y="1237"/>
                      <a:pt x="4308" y="885"/>
                      <a:pt x="4080" y="646"/>
                    </a:cubicBezTo>
                    <a:cubicBezTo>
                      <a:pt x="3851" y="406"/>
                      <a:pt x="3539" y="261"/>
                      <a:pt x="3222" y="170"/>
                    </a:cubicBezTo>
                    <a:cubicBezTo>
                      <a:pt x="2883" y="72"/>
                      <a:pt x="2450" y="1"/>
                      <a:pt x="2013" y="1"/>
                    </a:cubicBezTo>
                    <a:close/>
                  </a:path>
                </a:pathLst>
              </a:custGeom>
              <a:solidFill>
                <a:srgbClr val="F47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34"/>
              <p:cNvSpPr/>
              <p:nvPr/>
            </p:nvSpPr>
            <p:spPr>
              <a:xfrm>
                <a:off x="1613800" y="1035375"/>
                <a:ext cx="234475" cy="25550"/>
              </a:xfrm>
              <a:custGeom>
                <a:avLst/>
                <a:gdLst/>
                <a:ahLst/>
                <a:cxnLst/>
                <a:rect l="l" t="t" r="r" b="b"/>
                <a:pathLst>
                  <a:path w="9379" h="1022" extrusionOk="0">
                    <a:moveTo>
                      <a:pt x="511" y="0"/>
                    </a:moveTo>
                    <a:cubicBezTo>
                      <a:pt x="229" y="0"/>
                      <a:pt x="1" y="229"/>
                      <a:pt x="1" y="511"/>
                    </a:cubicBezTo>
                    <a:cubicBezTo>
                      <a:pt x="1" y="792"/>
                      <a:pt x="229" y="1022"/>
                      <a:pt x="511" y="1022"/>
                    </a:cubicBezTo>
                    <a:lnTo>
                      <a:pt x="8867" y="1022"/>
                    </a:lnTo>
                    <a:cubicBezTo>
                      <a:pt x="9150" y="1022"/>
                      <a:pt x="9378" y="792"/>
                      <a:pt x="9378" y="511"/>
                    </a:cubicBezTo>
                    <a:cubicBezTo>
                      <a:pt x="9378" y="229"/>
                      <a:pt x="9150" y="0"/>
                      <a:pt x="8867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34"/>
              <p:cNvSpPr/>
              <p:nvPr/>
            </p:nvSpPr>
            <p:spPr>
              <a:xfrm>
                <a:off x="1876525" y="1035375"/>
                <a:ext cx="208200" cy="25550"/>
              </a:xfrm>
              <a:custGeom>
                <a:avLst/>
                <a:gdLst/>
                <a:ahLst/>
                <a:cxnLst/>
                <a:rect l="l" t="t" r="r" b="b"/>
                <a:pathLst>
                  <a:path w="8328" h="1022" extrusionOk="0">
                    <a:moveTo>
                      <a:pt x="511" y="0"/>
                    </a:moveTo>
                    <a:cubicBezTo>
                      <a:pt x="229" y="0"/>
                      <a:pt x="1" y="229"/>
                      <a:pt x="1" y="511"/>
                    </a:cubicBezTo>
                    <a:cubicBezTo>
                      <a:pt x="1" y="792"/>
                      <a:pt x="229" y="1022"/>
                      <a:pt x="511" y="1022"/>
                    </a:cubicBezTo>
                    <a:lnTo>
                      <a:pt x="7818" y="1022"/>
                    </a:lnTo>
                    <a:cubicBezTo>
                      <a:pt x="8099" y="1022"/>
                      <a:pt x="8327" y="792"/>
                      <a:pt x="8327" y="511"/>
                    </a:cubicBezTo>
                    <a:cubicBezTo>
                      <a:pt x="8327" y="229"/>
                      <a:pt x="8099" y="0"/>
                      <a:pt x="7818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34"/>
              <p:cNvSpPr/>
              <p:nvPr/>
            </p:nvSpPr>
            <p:spPr>
              <a:xfrm>
                <a:off x="2569300" y="826850"/>
                <a:ext cx="188475" cy="25525"/>
              </a:xfrm>
              <a:custGeom>
                <a:avLst/>
                <a:gdLst/>
                <a:ahLst/>
                <a:cxnLst/>
                <a:rect l="l" t="t" r="r" b="b"/>
                <a:pathLst>
                  <a:path w="7539" h="1021" extrusionOk="0">
                    <a:moveTo>
                      <a:pt x="510" y="0"/>
                    </a:moveTo>
                    <a:cubicBezTo>
                      <a:pt x="229" y="0"/>
                      <a:pt x="1" y="228"/>
                      <a:pt x="1" y="511"/>
                    </a:cubicBezTo>
                    <a:cubicBezTo>
                      <a:pt x="1" y="792"/>
                      <a:pt x="229" y="1020"/>
                      <a:pt x="510" y="1020"/>
                    </a:cubicBezTo>
                    <a:lnTo>
                      <a:pt x="7029" y="1020"/>
                    </a:lnTo>
                    <a:cubicBezTo>
                      <a:pt x="7310" y="1020"/>
                      <a:pt x="7538" y="792"/>
                      <a:pt x="7538" y="511"/>
                    </a:cubicBezTo>
                    <a:cubicBezTo>
                      <a:pt x="7538" y="228"/>
                      <a:pt x="7310" y="0"/>
                      <a:pt x="7029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34"/>
              <p:cNvSpPr/>
              <p:nvPr/>
            </p:nvSpPr>
            <p:spPr>
              <a:xfrm>
                <a:off x="2371675" y="826850"/>
                <a:ext cx="132175" cy="25525"/>
              </a:xfrm>
              <a:custGeom>
                <a:avLst/>
                <a:gdLst/>
                <a:ahLst/>
                <a:cxnLst/>
                <a:rect l="l" t="t" r="r" b="b"/>
                <a:pathLst>
                  <a:path w="5287" h="1021" extrusionOk="0">
                    <a:moveTo>
                      <a:pt x="511" y="0"/>
                    </a:moveTo>
                    <a:cubicBezTo>
                      <a:pt x="230" y="0"/>
                      <a:pt x="0" y="228"/>
                      <a:pt x="0" y="511"/>
                    </a:cubicBezTo>
                    <a:cubicBezTo>
                      <a:pt x="0" y="792"/>
                      <a:pt x="230" y="1020"/>
                      <a:pt x="511" y="1020"/>
                    </a:cubicBezTo>
                    <a:lnTo>
                      <a:pt x="4777" y="1020"/>
                    </a:lnTo>
                    <a:cubicBezTo>
                      <a:pt x="5058" y="1020"/>
                      <a:pt x="5286" y="792"/>
                      <a:pt x="5286" y="511"/>
                    </a:cubicBezTo>
                    <a:cubicBezTo>
                      <a:pt x="5286" y="228"/>
                      <a:pt x="5058" y="0"/>
                      <a:pt x="4777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34"/>
              <p:cNvSpPr/>
              <p:nvPr/>
            </p:nvSpPr>
            <p:spPr>
              <a:xfrm>
                <a:off x="1744050" y="1258650"/>
                <a:ext cx="1017150" cy="25525"/>
              </a:xfrm>
              <a:custGeom>
                <a:avLst/>
                <a:gdLst/>
                <a:ahLst/>
                <a:cxnLst/>
                <a:rect l="l" t="t" r="r" b="b"/>
                <a:pathLst>
                  <a:path w="40686" h="1021" extrusionOk="0">
                    <a:moveTo>
                      <a:pt x="40179" y="1"/>
                    </a:moveTo>
                    <a:cubicBezTo>
                      <a:pt x="40178" y="1"/>
                      <a:pt x="40177" y="1"/>
                      <a:pt x="40176" y="1"/>
                    </a:cubicBezTo>
                    <a:lnTo>
                      <a:pt x="511" y="1"/>
                    </a:lnTo>
                    <a:cubicBezTo>
                      <a:pt x="228" y="1"/>
                      <a:pt x="0" y="229"/>
                      <a:pt x="0" y="510"/>
                    </a:cubicBezTo>
                    <a:cubicBezTo>
                      <a:pt x="0" y="793"/>
                      <a:pt x="228" y="1021"/>
                      <a:pt x="511" y="1021"/>
                    </a:cubicBezTo>
                    <a:lnTo>
                      <a:pt x="40176" y="1021"/>
                    </a:lnTo>
                    <a:cubicBezTo>
                      <a:pt x="40457" y="1021"/>
                      <a:pt x="40685" y="793"/>
                      <a:pt x="40685" y="510"/>
                    </a:cubicBezTo>
                    <a:cubicBezTo>
                      <a:pt x="40685" y="230"/>
                      <a:pt x="40459" y="1"/>
                      <a:pt x="40179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34"/>
              <p:cNvSpPr/>
              <p:nvPr/>
            </p:nvSpPr>
            <p:spPr>
              <a:xfrm>
                <a:off x="1815650" y="1183275"/>
                <a:ext cx="25500" cy="95450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3818" extrusionOk="0">
                    <a:moveTo>
                      <a:pt x="509" y="0"/>
                    </a:moveTo>
                    <a:cubicBezTo>
                      <a:pt x="228" y="0"/>
                      <a:pt x="0" y="229"/>
                      <a:pt x="0" y="510"/>
                    </a:cubicBezTo>
                    <a:lnTo>
                      <a:pt x="0" y="3307"/>
                    </a:lnTo>
                    <a:cubicBezTo>
                      <a:pt x="0" y="3590"/>
                      <a:pt x="228" y="3818"/>
                      <a:pt x="509" y="3818"/>
                    </a:cubicBezTo>
                    <a:cubicBezTo>
                      <a:pt x="792" y="3818"/>
                      <a:pt x="1020" y="3590"/>
                      <a:pt x="1020" y="3309"/>
                    </a:cubicBezTo>
                    <a:lnTo>
                      <a:pt x="1020" y="510"/>
                    </a:lnTo>
                    <a:cubicBezTo>
                      <a:pt x="1020" y="229"/>
                      <a:pt x="792" y="0"/>
                      <a:pt x="509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34"/>
              <p:cNvSpPr/>
              <p:nvPr/>
            </p:nvSpPr>
            <p:spPr>
              <a:xfrm>
                <a:off x="1876350" y="1183275"/>
                <a:ext cx="25525" cy="95450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3818" extrusionOk="0">
                    <a:moveTo>
                      <a:pt x="510" y="0"/>
                    </a:moveTo>
                    <a:cubicBezTo>
                      <a:pt x="228" y="0"/>
                      <a:pt x="0" y="229"/>
                      <a:pt x="0" y="510"/>
                    </a:cubicBezTo>
                    <a:lnTo>
                      <a:pt x="0" y="3307"/>
                    </a:lnTo>
                    <a:cubicBezTo>
                      <a:pt x="0" y="3590"/>
                      <a:pt x="228" y="3818"/>
                      <a:pt x="510" y="3818"/>
                    </a:cubicBezTo>
                    <a:cubicBezTo>
                      <a:pt x="792" y="3818"/>
                      <a:pt x="1020" y="3590"/>
                      <a:pt x="1020" y="3309"/>
                    </a:cubicBezTo>
                    <a:lnTo>
                      <a:pt x="1020" y="510"/>
                    </a:lnTo>
                    <a:cubicBezTo>
                      <a:pt x="1020" y="229"/>
                      <a:pt x="792" y="0"/>
                      <a:pt x="510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34"/>
              <p:cNvSpPr/>
              <p:nvPr/>
            </p:nvSpPr>
            <p:spPr>
              <a:xfrm>
                <a:off x="1937050" y="1183275"/>
                <a:ext cx="25525" cy="95450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3818" extrusionOk="0">
                    <a:moveTo>
                      <a:pt x="510" y="0"/>
                    </a:moveTo>
                    <a:cubicBezTo>
                      <a:pt x="229" y="0"/>
                      <a:pt x="1" y="229"/>
                      <a:pt x="1" y="510"/>
                    </a:cubicBezTo>
                    <a:lnTo>
                      <a:pt x="1" y="3307"/>
                    </a:lnTo>
                    <a:cubicBezTo>
                      <a:pt x="1" y="3590"/>
                      <a:pt x="229" y="3818"/>
                      <a:pt x="510" y="3818"/>
                    </a:cubicBezTo>
                    <a:cubicBezTo>
                      <a:pt x="792" y="3818"/>
                      <a:pt x="1020" y="3590"/>
                      <a:pt x="1020" y="3309"/>
                    </a:cubicBezTo>
                    <a:lnTo>
                      <a:pt x="1020" y="510"/>
                    </a:lnTo>
                    <a:cubicBezTo>
                      <a:pt x="1020" y="229"/>
                      <a:pt x="792" y="0"/>
                      <a:pt x="510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p34"/>
              <p:cNvSpPr/>
              <p:nvPr/>
            </p:nvSpPr>
            <p:spPr>
              <a:xfrm>
                <a:off x="1997725" y="1183275"/>
                <a:ext cx="25550" cy="95450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3818" extrusionOk="0">
                    <a:moveTo>
                      <a:pt x="511" y="0"/>
                    </a:moveTo>
                    <a:cubicBezTo>
                      <a:pt x="230" y="0"/>
                      <a:pt x="2" y="229"/>
                      <a:pt x="2" y="510"/>
                    </a:cubicBezTo>
                    <a:lnTo>
                      <a:pt x="2" y="3307"/>
                    </a:lnTo>
                    <a:cubicBezTo>
                      <a:pt x="0" y="3590"/>
                      <a:pt x="230" y="3818"/>
                      <a:pt x="511" y="3818"/>
                    </a:cubicBezTo>
                    <a:cubicBezTo>
                      <a:pt x="794" y="3818"/>
                      <a:pt x="1022" y="3590"/>
                      <a:pt x="1022" y="3309"/>
                    </a:cubicBezTo>
                    <a:lnTo>
                      <a:pt x="1022" y="510"/>
                    </a:lnTo>
                    <a:cubicBezTo>
                      <a:pt x="1022" y="229"/>
                      <a:pt x="794" y="0"/>
                      <a:pt x="511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34"/>
              <p:cNvSpPr/>
              <p:nvPr/>
            </p:nvSpPr>
            <p:spPr>
              <a:xfrm>
                <a:off x="2058425" y="1183275"/>
                <a:ext cx="25550" cy="95450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3818" extrusionOk="0">
                    <a:moveTo>
                      <a:pt x="511" y="0"/>
                    </a:moveTo>
                    <a:cubicBezTo>
                      <a:pt x="230" y="0"/>
                      <a:pt x="2" y="229"/>
                      <a:pt x="2" y="510"/>
                    </a:cubicBezTo>
                    <a:lnTo>
                      <a:pt x="2" y="3307"/>
                    </a:lnTo>
                    <a:cubicBezTo>
                      <a:pt x="0" y="3590"/>
                      <a:pt x="230" y="3818"/>
                      <a:pt x="511" y="3818"/>
                    </a:cubicBezTo>
                    <a:cubicBezTo>
                      <a:pt x="794" y="3818"/>
                      <a:pt x="1022" y="3590"/>
                      <a:pt x="1022" y="3309"/>
                    </a:cubicBezTo>
                    <a:lnTo>
                      <a:pt x="1022" y="510"/>
                    </a:lnTo>
                    <a:cubicBezTo>
                      <a:pt x="1022" y="229"/>
                      <a:pt x="794" y="0"/>
                      <a:pt x="511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34"/>
              <p:cNvSpPr/>
              <p:nvPr/>
            </p:nvSpPr>
            <p:spPr>
              <a:xfrm>
                <a:off x="2119125" y="1183275"/>
                <a:ext cx="25575" cy="95450"/>
              </a:xfrm>
              <a:custGeom>
                <a:avLst/>
                <a:gdLst/>
                <a:ahLst/>
                <a:cxnLst/>
                <a:rect l="l" t="t" r="r" b="b"/>
                <a:pathLst>
                  <a:path w="1023" h="3818" extrusionOk="0">
                    <a:moveTo>
                      <a:pt x="511" y="0"/>
                    </a:moveTo>
                    <a:cubicBezTo>
                      <a:pt x="230" y="0"/>
                      <a:pt x="2" y="229"/>
                      <a:pt x="2" y="510"/>
                    </a:cubicBezTo>
                    <a:lnTo>
                      <a:pt x="2" y="3307"/>
                    </a:lnTo>
                    <a:cubicBezTo>
                      <a:pt x="1" y="3590"/>
                      <a:pt x="230" y="3818"/>
                      <a:pt x="511" y="3818"/>
                    </a:cubicBezTo>
                    <a:cubicBezTo>
                      <a:pt x="794" y="3818"/>
                      <a:pt x="1022" y="3590"/>
                      <a:pt x="1022" y="3309"/>
                    </a:cubicBezTo>
                    <a:lnTo>
                      <a:pt x="1022" y="510"/>
                    </a:lnTo>
                    <a:cubicBezTo>
                      <a:pt x="1022" y="229"/>
                      <a:pt x="794" y="0"/>
                      <a:pt x="511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34"/>
              <p:cNvSpPr/>
              <p:nvPr/>
            </p:nvSpPr>
            <p:spPr>
              <a:xfrm>
                <a:off x="2179825" y="1183275"/>
                <a:ext cx="25575" cy="95450"/>
              </a:xfrm>
              <a:custGeom>
                <a:avLst/>
                <a:gdLst/>
                <a:ahLst/>
                <a:cxnLst/>
                <a:rect l="l" t="t" r="r" b="b"/>
                <a:pathLst>
                  <a:path w="1023" h="3818" extrusionOk="0">
                    <a:moveTo>
                      <a:pt x="512" y="0"/>
                    </a:moveTo>
                    <a:cubicBezTo>
                      <a:pt x="230" y="0"/>
                      <a:pt x="2" y="229"/>
                      <a:pt x="2" y="510"/>
                    </a:cubicBezTo>
                    <a:lnTo>
                      <a:pt x="2" y="3307"/>
                    </a:lnTo>
                    <a:cubicBezTo>
                      <a:pt x="1" y="3590"/>
                      <a:pt x="230" y="3818"/>
                      <a:pt x="512" y="3818"/>
                    </a:cubicBezTo>
                    <a:cubicBezTo>
                      <a:pt x="794" y="3818"/>
                      <a:pt x="1022" y="3590"/>
                      <a:pt x="1022" y="3309"/>
                    </a:cubicBezTo>
                    <a:lnTo>
                      <a:pt x="1022" y="510"/>
                    </a:lnTo>
                    <a:cubicBezTo>
                      <a:pt x="1022" y="229"/>
                      <a:pt x="794" y="0"/>
                      <a:pt x="512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34"/>
              <p:cNvSpPr/>
              <p:nvPr/>
            </p:nvSpPr>
            <p:spPr>
              <a:xfrm>
                <a:off x="2240550" y="1183275"/>
                <a:ext cx="25550" cy="95450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3818" extrusionOk="0">
                    <a:moveTo>
                      <a:pt x="511" y="0"/>
                    </a:moveTo>
                    <a:cubicBezTo>
                      <a:pt x="230" y="0"/>
                      <a:pt x="0" y="229"/>
                      <a:pt x="2" y="510"/>
                    </a:cubicBezTo>
                    <a:lnTo>
                      <a:pt x="2" y="3307"/>
                    </a:lnTo>
                    <a:cubicBezTo>
                      <a:pt x="0" y="3590"/>
                      <a:pt x="230" y="3818"/>
                      <a:pt x="511" y="3818"/>
                    </a:cubicBezTo>
                    <a:cubicBezTo>
                      <a:pt x="793" y="3818"/>
                      <a:pt x="1021" y="3590"/>
                      <a:pt x="1021" y="3309"/>
                    </a:cubicBezTo>
                    <a:lnTo>
                      <a:pt x="1021" y="510"/>
                    </a:lnTo>
                    <a:cubicBezTo>
                      <a:pt x="1021" y="229"/>
                      <a:pt x="793" y="0"/>
                      <a:pt x="511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34"/>
              <p:cNvSpPr/>
              <p:nvPr/>
            </p:nvSpPr>
            <p:spPr>
              <a:xfrm>
                <a:off x="2301250" y="1183275"/>
                <a:ext cx="25550" cy="95450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3818" extrusionOk="0">
                    <a:moveTo>
                      <a:pt x="511" y="0"/>
                    </a:moveTo>
                    <a:cubicBezTo>
                      <a:pt x="230" y="0"/>
                      <a:pt x="2" y="229"/>
                      <a:pt x="2" y="510"/>
                    </a:cubicBezTo>
                    <a:lnTo>
                      <a:pt x="2" y="3307"/>
                    </a:lnTo>
                    <a:cubicBezTo>
                      <a:pt x="0" y="3590"/>
                      <a:pt x="230" y="3818"/>
                      <a:pt x="511" y="3818"/>
                    </a:cubicBezTo>
                    <a:cubicBezTo>
                      <a:pt x="794" y="3818"/>
                      <a:pt x="1022" y="3590"/>
                      <a:pt x="1022" y="3309"/>
                    </a:cubicBezTo>
                    <a:lnTo>
                      <a:pt x="1022" y="510"/>
                    </a:lnTo>
                    <a:cubicBezTo>
                      <a:pt x="1022" y="229"/>
                      <a:pt x="794" y="0"/>
                      <a:pt x="511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34"/>
              <p:cNvSpPr/>
              <p:nvPr/>
            </p:nvSpPr>
            <p:spPr>
              <a:xfrm>
                <a:off x="2361950" y="1183275"/>
                <a:ext cx="25550" cy="95450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3818" extrusionOk="0">
                    <a:moveTo>
                      <a:pt x="511" y="0"/>
                    </a:moveTo>
                    <a:cubicBezTo>
                      <a:pt x="230" y="0"/>
                      <a:pt x="1" y="229"/>
                      <a:pt x="2" y="510"/>
                    </a:cubicBezTo>
                    <a:lnTo>
                      <a:pt x="2" y="3307"/>
                    </a:lnTo>
                    <a:cubicBezTo>
                      <a:pt x="1" y="3590"/>
                      <a:pt x="230" y="3818"/>
                      <a:pt x="511" y="3818"/>
                    </a:cubicBezTo>
                    <a:cubicBezTo>
                      <a:pt x="794" y="3818"/>
                      <a:pt x="1022" y="3590"/>
                      <a:pt x="1022" y="3309"/>
                    </a:cubicBezTo>
                    <a:lnTo>
                      <a:pt x="1022" y="510"/>
                    </a:lnTo>
                    <a:cubicBezTo>
                      <a:pt x="1022" y="229"/>
                      <a:pt x="794" y="0"/>
                      <a:pt x="511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34"/>
              <p:cNvSpPr/>
              <p:nvPr/>
            </p:nvSpPr>
            <p:spPr>
              <a:xfrm>
                <a:off x="2422650" y="1183275"/>
                <a:ext cx="25575" cy="95450"/>
              </a:xfrm>
              <a:custGeom>
                <a:avLst/>
                <a:gdLst/>
                <a:ahLst/>
                <a:cxnLst/>
                <a:rect l="l" t="t" r="r" b="b"/>
                <a:pathLst>
                  <a:path w="1023" h="3818" extrusionOk="0">
                    <a:moveTo>
                      <a:pt x="511" y="0"/>
                    </a:moveTo>
                    <a:cubicBezTo>
                      <a:pt x="230" y="0"/>
                      <a:pt x="1" y="229"/>
                      <a:pt x="2" y="510"/>
                    </a:cubicBezTo>
                    <a:lnTo>
                      <a:pt x="2" y="3307"/>
                    </a:lnTo>
                    <a:cubicBezTo>
                      <a:pt x="1" y="3590"/>
                      <a:pt x="230" y="3818"/>
                      <a:pt x="511" y="3818"/>
                    </a:cubicBezTo>
                    <a:cubicBezTo>
                      <a:pt x="794" y="3818"/>
                      <a:pt x="1022" y="3590"/>
                      <a:pt x="1022" y="3309"/>
                    </a:cubicBezTo>
                    <a:lnTo>
                      <a:pt x="1022" y="510"/>
                    </a:lnTo>
                    <a:cubicBezTo>
                      <a:pt x="1022" y="229"/>
                      <a:pt x="794" y="0"/>
                      <a:pt x="511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34"/>
              <p:cNvSpPr/>
              <p:nvPr/>
            </p:nvSpPr>
            <p:spPr>
              <a:xfrm>
                <a:off x="2483350" y="1183275"/>
                <a:ext cx="25575" cy="95450"/>
              </a:xfrm>
              <a:custGeom>
                <a:avLst/>
                <a:gdLst/>
                <a:ahLst/>
                <a:cxnLst/>
                <a:rect l="l" t="t" r="r" b="b"/>
                <a:pathLst>
                  <a:path w="1023" h="3818" extrusionOk="0">
                    <a:moveTo>
                      <a:pt x="512" y="0"/>
                    </a:moveTo>
                    <a:cubicBezTo>
                      <a:pt x="230" y="0"/>
                      <a:pt x="1" y="229"/>
                      <a:pt x="2" y="510"/>
                    </a:cubicBezTo>
                    <a:lnTo>
                      <a:pt x="2" y="3307"/>
                    </a:lnTo>
                    <a:cubicBezTo>
                      <a:pt x="1" y="3590"/>
                      <a:pt x="230" y="3818"/>
                      <a:pt x="512" y="3818"/>
                    </a:cubicBezTo>
                    <a:cubicBezTo>
                      <a:pt x="794" y="3818"/>
                      <a:pt x="1022" y="3590"/>
                      <a:pt x="1022" y="3309"/>
                    </a:cubicBezTo>
                    <a:lnTo>
                      <a:pt x="1022" y="510"/>
                    </a:lnTo>
                    <a:cubicBezTo>
                      <a:pt x="1022" y="229"/>
                      <a:pt x="794" y="0"/>
                      <a:pt x="512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34"/>
              <p:cNvSpPr/>
              <p:nvPr/>
            </p:nvSpPr>
            <p:spPr>
              <a:xfrm>
                <a:off x="2544075" y="1183275"/>
                <a:ext cx="25550" cy="95450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3818" extrusionOk="0">
                    <a:moveTo>
                      <a:pt x="511" y="0"/>
                    </a:moveTo>
                    <a:cubicBezTo>
                      <a:pt x="230" y="0"/>
                      <a:pt x="0" y="229"/>
                      <a:pt x="2" y="510"/>
                    </a:cubicBezTo>
                    <a:lnTo>
                      <a:pt x="2" y="3307"/>
                    </a:lnTo>
                    <a:cubicBezTo>
                      <a:pt x="0" y="3590"/>
                      <a:pt x="230" y="3818"/>
                      <a:pt x="511" y="3818"/>
                    </a:cubicBezTo>
                    <a:cubicBezTo>
                      <a:pt x="793" y="3818"/>
                      <a:pt x="1021" y="3590"/>
                      <a:pt x="1021" y="3309"/>
                    </a:cubicBezTo>
                    <a:lnTo>
                      <a:pt x="1021" y="510"/>
                    </a:lnTo>
                    <a:cubicBezTo>
                      <a:pt x="1021" y="229"/>
                      <a:pt x="793" y="0"/>
                      <a:pt x="511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34"/>
              <p:cNvSpPr/>
              <p:nvPr/>
            </p:nvSpPr>
            <p:spPr>
              <a:xfrm>
                <a:off x="2604775" y="1183275"/>
                <a:ext cx="25550" cy="95450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3818" extrusionOk="0">
                    <a:moveTo>
                      <a:pt x="511" y="0"/>
                    </a:moveTo>
                    <a:cubicBezTo>
                      <a:pt x="230" y="0"/>
                      <a:pt x="0" y="229"/>
                      <a:pt x="2" y="510"/>
                    </a:cubicBezTo>
                    <a:lnTo>
                      <a:pt x="2" y="3307"/>
                    </a:lnTo>
                    <a:cubicBezTo>
                      <a:pt x="0" y="3590"/>
                      <a:pt x="230" y="3818"/>
                      <a:pt x="511" y="3818"/>
                    </a:cubicBezTo>
                    <a:cubicBezTo>
                      <a:pt x="794" y="3818"/>
                      <a:pt x="1022" y="3590"/>
                      <a:pt x="1022" y="3309"/>
                    </a:cubicBezTo>
                    <a:lnTo>
                      <a:pt x="1022" y="510"/>
                    </a:lnTo>
                    <a:cubicBezTo>
                      <a:pt x="1022" y="229"/>
                      <a:pt x="794" y="0"/>
                      <a:pt x="511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34"/>
              <p:cNvSpPr/>
              <p:nvPr/>
            </p:nvSpPr>
            <p:spPr>
              <a:xfrm>
                <a:off x="2665475" y="1183500"/>
                <a:ext cx="25550" cy="95225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3809" extrusionOk="0">
                    <a:moveTo>
                      <a:pt x="511" y="0"/>
                    </a:moveTo>
                    <a:cubicBezTo>
                      <a:pt x="233" y="0"/>
                      <a:pt x="6" y="223"/>
                      <a:pt x="1" y="501"/>
                    </a:cubicBezTo>
                    <a:lnTo>
                      <a:pt x="1" y="3298"/>
                    </a:lnTo>
                    <a:cubicBezTo>
                      <a:pt x="1" y="3581"/>
                      <a:pt x="230" y="3809"/>
                      <a:pt x="511" y="3809"/>
                    </a:cubicBezTo>
                    <a:cubicBezTo>
                      <a:pt x="794" y="3809"/>
                      <a:pt x="1022" y="3581"/>
                      <a:pt x="1022" y="3300"/>
                    </a:cubicBezTo>
                    <a:lnTo>
                      <a:pt x="1022" y="501"/>
                    </a:lnTo>
                    <a:cubicBezTo>
                      <a:pt x="1016" y="223"/>
                      <a:pt x="789" y="0"/>
                      <a:pt x="511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34"/>
              <p:cNvSpPr/>
              <p:nvPr/>
            </p:nvSpPr>
            <p:spPr>
              <a:xfrm>
                <a:off x="2041175" y="274525"/>
                <a:ext cx="268325" cy="469350"/>
              </a:xfrm>
              <a:custGeom>
                <a:avLst/>
                <a:gdLst/>
                <a:ahLst/>
                <a:cxnLst/>
                <a:rect l="l" t="t" r="r" b="b"/>
                <a:pathLst>
                  <a:path w="10733" h="18774" extrusionOk="0">
                    <a:moveTo>
                      <a:pt x="2403" y="1"/>
                    </a:moveTo>
                    <a:lnTo>
                      <a:pt x="0" y="2403"/>
                    </a:lnTo>
                    <a:lnTo>
                      <a:pt x="7336" y="9739"/>
                    </a:lnTo>
                    <a:lnTo>
                      <a:pt x="7336" y="18773"/>
                    </a:lnTo>
                    <a:lnTo>
                      <a:pt x="10733" y="18773"/>
                    </a:lnTo>
                    <a:lnTo>
                      <a:pt x="10733" y="9035"/>
                    </a:lnTo>
                    <a:cubicBezTo>
                      <a:pt x="10733" y="8585"/>
                      <a:pt x="10553" y="8152"/>
                      <a:pt x="10236" y="7834"/>
                    </a:cubicBezTo>
                    <a:lnTo>
                      <a:pt x="2403" y="1"/>
                    </a:ln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34"/>
              <p:cNvSpPr/>
              <p:nvPr/>
            </p:nvSpPr>
            <p:spPr>
              <a:xfrm>
                <a:off x="2001225" y="238125"/>
                <a:ext cx="344700" cy="542175"/>
              </a:xfrm>
              <a:custGeom>
                <a:avLst/>
                <a:gdLst/>
                <a:ahLst/>
                <a:cxnLst/>
                <a:rect l="l" t="t" r="r" b="b"/>
                <a:pathLst>
                  <a:path w="13788" h="21687" extrusionOk="0">
                    <a:moveTo>
                      <a:pt x="4000" y="0"/>
                    </a:moveTo>
                    <a:cubicBezTo>
                      <a:pt x="4000" y="0"/>
                      <a:pt x="4001" y="0"/>
                      <a:pt x="4001" y="0"/>
                    </a:cubicBezTo>
                    <a:lnTo>
                      <a:pt x="4001" y="0"/>
                    </a:lnTo>
                    <a:cubicBezTo>
                      <a:pt x="4001" y="0"/>
                      <a:pt x="4001" y="0"/>
                      <a:pt x="4001" y="0"/>
                    </a:cubicBezTo>
                    <a:close/>
                    <a:moveTo>
                      <a:pt x="4001" y="1457"/>
                    </a:moveTo>
                    <a:lnTo>
                      <a:pt x="11834" y="9290"/>
                    </a:lnTo>
                    <a:cubicBezTo>
                      <a:pt x="12151" y="9608"/>
                      <a:pt x="12331" y="10041"/>
                      <a:pt x="12331" y="10491"/>
                    </a:cubicBezTo>
                    <a:lnTo>
                      <a:pt x="12331" y="20229"/>
                    </a:lnTo>
                    <a:lnTo>
                      <a:pt x="8934" y="20229"/>
                    </a:lnTo>
                    <a:lnTo>
                      <a:pt x="8934" y="11195"/>
                    </a:lnTo>
                    <a:lnTo>
                      <a:pt x="1598" y="3859"/>
                    </a:lnTo>
                    <a:lnTo>
                      <a:pt x="4001" y="1457"/>
                    </a:lnTo>
                    <a:close/>
                    <a:moveTo>
                      <a:pt x="4001" y="0"/>
                    </a:moveTo>
                    <a:cubicBezTo>
                      <a:pt x="3614" y="0"/>
                      <a:pt x="3243" y="153"/>
                      <a:pt x="2971" y="427"/>
                    </a:cubicBezTo>
                    <a:lnTo>
                      <a:pt x="570" y="2828"/>
                    </a:lnTo>
                    <a:cubicBezTo>
                      <a:pt x="0" y="3398"/>
                      <a:pt x="0" y="4321"/>
                      <a:pt x="570" y="4889"/>
                    </a:cubicBezTo>
                    <a:lnTo>
                      <a:pt x="7477" y="11798"/>
                    </a:lnTo>
                    <a:lnTo>
                      <a:pt x="7477" y="20231"/>
                    </a:lnTo>
                    <a:cubicBezTo>
                      <a:pt x="7477" y="21034"/>
                      <a:pt x="8129" y="21686"/>
                      <a:pt x="8934" y="21686"/>
                    </a:cubicBezTo>
                    <a:lnTo>
                      <a:pt x="12331" y="21686"/>
                    </a:lnTo>
                    <a:cubicBezTo>
                      <a:pt x="13136" y="21686"/>
                      <a:pt x="13788" y="21034"/>
                      <a:pt x="13788" y="20231"/>
                    </a:cubicBezTo>
                    <a:lnTo>
                      <a:pt x="13788" y="10490"/>
                    </a:lnTo>
                    <a:cubicBezTo>
                      <a:pt x="13788" y="9654"/>
                      <a:pt x="13455" y="8852"/>
                      <a:pt x="12864" y="8260"/>
                    </a:cubicBezTo>
                    <a:lnTo>
                      <a:pt x="5030" y="427"/>
                    </a:lnTo>
                    <a:cubicBezTo>
                      <a:pt x="4758" y="153"/>
                      <a:pt x="4388" y="0"/>
                      <a:pt x="4001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34"/>
              <p:cNvSpPr/>
              <p:nvPr/>
            </p:nvSpPr>
            <p:spPr>
              <a:xfrm>
                <a:off x="2067925" y="298275"/>
                <a:ext cx="112475" cy="110950"/>
              </a:xfrm>
              <a:custGeom>
                <a:avLst/>
                <a:gdLst/>
                <a:ahLst/>
                <a:cxnLst/>
                <a:rect l="l" t="t" r="r" b="b"/>
                <a:pathLst>
                  <a:path w="4499" h="4438" extrusionOk="0">
                    <a:moveTo>
                      <a:pt x="3151" y="0"/>
                    </a:moveTo>
                    <a:lnTo>
                      <a:pt x="0" y="3039"/>
                    </a:lnTo>
                    <a:lnTo>
                      <a:pt x="1347" y="4437"/>
                    </a:lnTo>
                    <a:lnTo>
                      <a:pt x="4499" y="1398"/>
                    </a:lnTo>
                    <a:lnTo>
                      <a:pt x="3151" y="0"/>
                    </a:lnTo>
                    <a:close/>
                  </a:path>
                </a:pathLst>
              </a:custGeom>
              <a:solidFill>
                <a:srgbClr val="F47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34"/>
              <p:cNvSpPr/>
              <p:nvPr/>
            </p:nvSpPr>
            <p:spPr>
              <a:xfrm>
                <a:off x="2140425" y="371150"/>
                <a:ext cx="115675" cy="112450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4498" extrusionOk="0">
                    <a:moveTo>
                      <a:pt x="3303" y="0"/>
                    </a:moveTo>
                    <a:lnTo>
                      <a:pt x="1" y="3078"/>
                    </a:lnTo>
                    <a:lnTo>
                      <a:pt x="1325" y="4498"/>
                    </a:lnTo>
                    <a:lnTo>
                      <a:pt x="4626" y="1421"/>
                    </a:lnTo>
                    <a:lnTo>
                      <a:pt x="3303" y="0"/>
                    </a:lnTo>
                    <a:close/>
                  </a:path>
                </a:pathLst>
              </a:custGeom>
              <a:solidFill>
                <a:srgbClr val="F47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34"/>
              <p:cNvSpPr/>
              <p:nvPr/>
            </p:nvSpPr>
            <p:spPr>
              <a:xfrm>
                <a:off x="2201950" y="462250"/>
                <a:ext cx="127725" cy="90700"/>
              </a:xfrm>
              <a:custGeom>
                <a:avLst/>
                <a:gdLst/>
                <a:ahLst/>
                <a:cxnLst/>
                <a:rect l="l" t="t" r="r" b="b"/>
                <a:pathLst>
                  <a:path w="5109" h="3628" extrusionOk="0">
                    <a:moveTo>
                      <a:pt x="4353" y="0"/>
                    </a:moveTo>
                    <a:lnTo>
                      <a:pt x="0" y="1838"/>
                    </a:lnTo>
                    <a:lnTo>
                      <a:pt x="757" y="3628"/>
                    </a:lnTo>
                    <a:lnTo>
                      <a:pt x="5108" y="1788"/>
                    </a:lnTo>
                    <a:lnTo>
                      <a:pt x="4353" y="0"/>
                    </a:lnTo>
                    <a:close/>
                  </a:path>
                </a:pathLst>
              </a:custGeom>
              <a:solidFill>
                <a:srgbClr val="F47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34"/>
              <p:cNvSpPr/>
              <p:nvPr/>
            </p:nvSpPr>
            <p:spPr>
              <a:xfrm>
                <a:off x="2215150" y="591150"/>
                <a:ext cx="107900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4316" h="1942" extrusionOk="0">
                    <a:moveTo>
                      <a:pt x="1" y="1"/>
                    </a:moveTo>
                    <a:lnTo>
                      <a:pt x="1" y="1942"/>
                    </a:lnTo>
                    <a:lnTo>
                      <a:pt x="4316" y="1942"/>
                    </a:lnTo>
                    <a:lnTo>
                      <a:pt x="4316" y="1"/>
                    </a:lnTo>
                    <a:close/>
                  </a:path>
                </a:pathLst>
              </a:custGeom>
              <a:solidFill>
                <a:srgbClr val="F47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34"/>
              <p:cNvSpPr/>
              <p:nvPr/>
            </p:nvSpPr>
            <p:spPr>
              <a:xfrm>
                <a:off x="2215150" y="696750"/>
                <a:ext cx="103200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4128" h="1942" extrusionOk="0">
                    <a:moveTo>
                      <a:pt x="1" y="0"/>
                    </a:moveTo>
                    <a:lnTo>
                      <a:pt x="1" y="1942"/>
                    </a:lnTo>
                    <a:lnTo>
                      <a:pt x="4127" y="1942"/>
                    </a:lnTo>
                    <a:lnTo>
                      <a:pt x="4127" y="0"/>
                    </a:lnTo>
                    <a:close/>
                  </a:path>
                </a:pathLst>
              </a:custGeom>
              <a:solidFill>
                <a:srgbClr val="F47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34"/>
              <p:cNvSpPr/>
              <p:nvPr/>
            </p:nvSpPr>
            <p:spPr>
              <a:xfrm>
                <a:off x="2001225" y="238125"/>
                <a:ext cx="344700" cy="542175"/>
              </a:xfrm>
              <a:custGeom>
                <a:avLst/>
                <a:gdLst/>
                <a:ahLst/>
                <a:cxnLst/>
                <a:rect l="l" t="t" r="r" b="b"/>
                <a:pathLst>
                  <a:path w="13788" h="21687" extrusionOk="0">
                    <a:moveTo>
                      <a:pt x="4000" y="0"/>
                    </a:moveTo>
                    <a:cubicBezTo>
                      <a:pt x="4000" y="0"/>
                      <a:pt x="4001" y="0"/>
                      <a:pt x="4001" y="0"/>
                    </a:cubicBezTo>
                    <a:lnTo>
                      <a:pt x="4001" y="0"/>
                    </a:lnTo>
                    <a:cubicBezTo>
                      <a:pt x="4001" y="0"/>
                      <a:pt x="4001" y="0"/>
                      <a:pt x="4001" y="0"/>
                    </a:cubicBezTo>
                    <a:close/>
                    <a:moveTo>
                      <a:pt x="4001" y="1457"/>
                    </a:moveTo>
                    <a:lnTo>
                      <a:pt x="11834" y="9290"/>
                    </a:lnTo>
                    <a:cubicBezTo>
                      <a:pt x="12151" y="9608"/>
                      <a:pt x="12331" y="10041"/>
                      <a:pt x="12331" y="10491"/>
                    </a:cubicBezTo>
                    <a:lnTo>
                      <a:pt x="12331" y="20229"/>
                    </a:lnTo>
                    <a:lnTo>
                      <a:pt x="8934" y="20229"/>
                    </a:lnTo>
                    <a:lnTo>
                      <a:pt x="8934" y="11195"/>
                    </a:lnTo>
                    <a:lnTo>
                      <a:pt x="1598" y="3859"/>
                    </a:lnTo>
                    <a:lnTo>
                      <a:pt x="4001" y="1457"/>
                    </a:lnTo>
                    <a:close/>
                    <a:moveTo>
                      <a:pt x="4001" y="0"/>
                    </a:moveTo>
                    <a:cubicBezTo>
                      <a:pt x="3614" y="0"/>
                      <a:pt x="3243" y="153"/>
                      <a:pt x="2971" y="427"/>
                    </a:cubicBezTo>
                    <a:lnTo>
                      <a:pt x="570" y="2828"/>
                    </a:lnTo>
                    <a:cubicBezTo>
                      <a:pt x="0" y="3398"/>
                      <a:pt x="0" y="4321"/>
                      <a:pt x="570" y="4889"/>
                    </a:cubicBezTo>
                    <a:lnTo>
                      <a:pt x="7477" y="11798"/>
                    </a:lnTo>
                    <a:lnTo>
                      <a:pt x="7477" y="20231"/>
                    </a:lnTo>
                    <a:cubicBezTo>
                      <a:pt x="7477" y="21034"/>
                      <a:pt x="8129" y="21686"/>
                      <a:pt x="8934" y="21686"/>
                    </a:cubicBezTo>
                    <a:lnTo>
                      <a:pt x="12331" y="21686"/>
                    </a:lnTo>
                    <a:cubicBezTo>
                      <a:pt x="13136" y="21686"/>
                      <a:pt x="13788" y="21034"/>
                      <a:pt x="13788" y="20231"/>
                    </a:cubicBezTo>
                    <a:lnTo>
                      <a:pt x="13788" y="10490"/>
                    </a:lnTo>
                    <a:cubicBezTo>
                      <a:pt x="13788" y="9654"/>
                      <a:pt x="13455" y="8852"/>
                      <a:pt x="12864" y="8260"/>
                    </a:cubicBezTo>
                    <a:lnTo>
                      <a:pt x="5030" y="427"/>
                    </a:lnTo>
                    <a:cubicBezTo>
                      <a:pt x="4758" y="153"/>
                      <a:pt x="4388" y="0"/>
                      <a:pt x="4001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34"/>
              <p:cNvSpPr/>
              <p:nvPr/>
            </p:nvSpPr>
            <p:spPr>
              <a:xfrm>
                <a:off x="1815650" y="2083850"/>
                <a:ext cx="298950" cy="25550"/>
              </a:xfrm>
              <a:custGeom>
                <a:avLst/>
                <a:gdLst/>
                <a:ahLst/>
                <a:cxnLst/>
                <a:rect l="l" t="t" r="r" b="b"/>
                <a:pathLst>
                  <a:path w="11958" h="1022" extrusionOk="0">
                    <a:moveTo>
                      <a:pt x="509" y="0"/>
                    </a:moveTo>
                    <a:cubicBezTo>
                      <a:pt x="228" y="0"/>
                      <a:pt x="0" y="228"/>
                      <a:pt x="0" y="511"/>
                    </a:cubicBezTo>
                    <a:cubicBezTo>
                      <a:pt x="0" y="792"/>
                      <a:pt x="228" y="1022"/>
                      <a:pt x="509" y="1022"/>
                    </a:cubicBezTo>
                    <a:lnTo>
                      <a:pt x="11447" y="1022"/>
                    </a:lnTo>
                    <a:cubicBezTo>
                      <a:pt x="11729" y="1022"/>
                      <a:pt x="11957" y="792"/>
                      <a:pt x="11957" y="511"/>
                    </a:cubicBezTo>
                    <a:cubicBezTo>
                      <a:pt x="11957" y="228"/>
                      <a:pt x="11729" y="0"/>
                      <a:pt x="11447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34"/>
              <p:cNvSpPr/>
              <p:nvPr/>
            </p:nvSpPr>
            <p:spPr>
              <a:xfrm>
                <a:off x="2179875" y="2083850"/>
                <a:ext cx="142400" cy="25550"/>
              </a:xfrm>
              <a:custGeom>
                <a:avLst/>
                <a:gdLst/>
                <a:ahLst/>
                <a:cxnLst/>
                <a:rect l="l" t="t" r="r" b="b"/>
                <a:pathLst>
                  <a:path w="5696" h="1022" extrusionOk="0">
                    <a:moveTo>
                      <a:pt x="510" y="0"/>
                    </a:moveTo>
                    <a:cubicBezTo>
                      <a:pt x="228" y="0"/>
                      <a:pt x="0" y="228"/>
                      <a:pt x="0" y="511"/>
                    </a:cubicBezTo>
                    <a:cubicBezTo>
                      <a:pt x="0" y="792"/>
                      <a:pt x="228" y="1022"/>
                      <a:pt x="510" y="1022"/>
                    </a:cubicBezTo>
                    <a:lnTo>
                      <a:pt x="5185" y="1022"/>
                    </a:lnTo>
                    <a:cubicBezTo>
                      <a:pt x="5468" y="1022"/>
                      <a:pt x="5696" y="792"/>
                      <a:pt x="5696" y="511"/>
                    </a:cubicBezTo>
                    <a:cubicBezTo>
                      <a:pt x="5696" y="228"/>
                      <a:pt x="5468" y="0"/>
                      <a:pt x="5185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34"/>
              <p:cNvSpPr/>
              <p:nvPr/>
            </p:nvSpPr>
            <p:spPr>
              <a:xfrm>
                <a:off x="1919875" y="1386225"/>
                <a:ext cx="130525" cy="74100"/>
              </a:xfrm>
              <a:custGeom>
                <a:avLst/>
                <a:gdLst/>
                <a:ahLst/>
                <a:cxnLst/>
                <a:rect l="l" t="t" r="r" b="b"/>
                <a:pathLst>
                  <a:path w="5221" h="2964" extrusionOk="0">
                    <a:moveTo>
                      <a:pt x="3709" y="0"/>
                    </a:moveTo>
                    <a:cubicBezTo>
                      <a:pt x="3192" y="0"/>
                      <a:pt x="2666" y="103"/>
                      <a:pt x="2172" y="303"/>
                    </a:cubicBezTo>
                    <a:cubicBezTo>
                      <a:pt x="1392" y="620"/>
                      <a:pt x="729" y="1169"/>
                      <a:pt x="303" y="1848"/>
                    </a:cubicBezTo>
                    <a:cubicBezTo>
                      <a:pt x="0" y="2333"/>
                      <a:pt x="348" y="2962"/>
                      <a:pt x="920" y="2964"/>
                    </a:cubicBezTo>
                    <a:cubicBezTo>
                      <a:pt x="1170" y="2964"/>
                      <a:pt x="1404" y="2834"/>
                      <a:pt x="1537" y="2623"/>
                    </a:cubicBezTo>
                    <a:cubicBezTo>
                      <a:pt x="1987" y="1904"/>
                      <a:pt x="2858" y="1456"/>
                      <a:pt x="3710" y="1456"/>
                    </a:cubicBezTo>
                    <a:cubicBezTo>
                      <a:pt x="3891" y="1456"/>
                      <a:pt x="4072" y="1476"/>
                      <a:pt x="4247" y="1519"/>
                    </a:cubicBezTo>
                    <a:cubicBezTo>
                      <a:pt x="4305" y="1533"/>
                      <a:pt x="4362" y="1539"/>
                      <a:pt x="4418" y="1539"/>
                    </a:cubicBezTo>
                    <a:cubicBezTo>
                      <a:pt x="4746" y="1539"/>
                      <a:pt x="5046" y="1315"/>
                      <a:pt x="5126" y="982"/>
                    </a:cubicBezTo>
                    <a:cubicBezTo>
                      <a:pt x="5220" y="590"/>
                      <a:pt x="4980" y="197"/>
                      <a:pt x="4589" y="103"/>
                    </a:cubicBezTo>
                    <a:cubicBezTo>
                      <a:pt x="4304" y="34"/>
                      <a:pt x="4008" y="0"/>
                      <a:pt x="3709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34"/>
              <p:cNvSpPr/>
              <p:nvPr/>
            </p:nvSpPr>
            <p:spPr>
              <a:xfrm>
                <a:off x="2463375" y="1386175"/>
                <a:ext cx="130575" cy="74150"/>
              </a:xfrm>
              <a:custGeom>
                <a:avLst/>
                <a:gdLst/>
                <a:ahLst/>
                <a:cxnLst/>
                <a:rect l="l" t="t" r="r" b="b"/>
                <a:pathLst>
                  <a:path w="5223" h="2966" extrusionOk="0">
                    <a:moveTo>
                      <a:pt x="1512" y="1"/>
                    </a:moveTo>
                    <a:cubicBezTo>
                      <a:pt x="1214" y="1"/>
                      <a:pt x="918" y="35"/>
                      <a:pt x="634" y="104"/>
                    </a:cubicBezTo>
                    <a:cubicBezTo>
                      <a:pt x="242" y="198"/>
                      <a:pt x="1" y="592"/>
                      <a:pt x="95" y="982"/>
                    </a:cubicBezTo>
                    <a:cubicBezTo>
                      <a:pt x="177" y="1316"/>
                      <a:pt x="475" y="1541"/>
                      <a:pt x="804" y="1541"/>
                    </a:cubicBezTo>
                    <a:cubicBezTo>
                      <a:pt x="861" y="1541"/>
                      <a:pt x="918" y="1535"/>
                      <a:pt x="975" y="1521"/>
                    </a:cubicBezTo>
                    <a:cubicBezTo>
                      <a:pt x="1151" y="1478"/>
                      <a:pt x="1332" y="1458"/>
                      <a:pt x="1514" y="1458"/>
                    </a:cubicBezTo>
                    <a:cubicBezTo>
                      <a:pt x="2365" y="1458"/>
                      <a:pt x="3234" y="1907"/>
                      <a:pt x="3684" y="2625"/>
                    </a:cubicBezTo>
                    <a:cubicBezTo>
                      <a:pt x="3818" y="2836"/>
                      <a:pt x="4051" y="2966"/>
                      <a:pt x="4302" y="2966"/>
                    </a:cubicBezTo>
                    <a:lnTo>
                      <a:pt x="4302" y="2964"/>
                    </a:lnTo>
                    <a:cubicBezTo>
                      <a:pt x="4873" y="2963"/>
                      <a:pt x="5222" y="2335"/>
                      <a:pt x="4919" y="1849"/>
                    </a:cubicBezTo>
                    <a:cubicBezTo>
                      <a:pt x="4492" y="1171"/>
                      <a:pt x="3830" y="622"/>
                      <a:pt x="3050" y="304"/>
                    </a:cubicBezTo>
                    <a:cubicBezTo>
                      <a:pt x="2555" y="103"/>
                      <a:pt x="2029" y="1"/>
                      <a:pt x="1512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79" name="Google Shape;279;p34"/>
          <p:cNvGrpSpPr/>
          <p:nvPr/>
        </p:nvGrpSpPr>
        <p:grpSpPr>
          <a:xfrm>
            <a:off x="6776448" y="135598"/>
            <a:ext cx="1472182" cy="1493204"/>
            <a:chOff x="6776448" y="135598"/>
            <a:chExt cx="1472182" cy="1493204"/>
          </a:xfrm>
        </p:grpSpPr>
        <p:sp>
          <p:nvSpPr>
            <p:cNvPr id="280" name="Google Shape;280;p34"/>
            <p:cNvSpPr/>
            <p:nvPr/>
          </p:nvSpPr>
          <p:spPr>
            <a:xfrm rot="-1671">
              <a:off x="6776448" y="1477002"/>
              <a:ext cx="1234500" cy="151500"/>
            </a:xfrm>
            <a:prstGeom prst="ellipse">
              <a:avLst/>
            </a:prstGeom>
            <a:solidFill>
              <a:srgbClr val="2B2B2B">
                <a:alpha val="2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1" name="Google Shape;281;p34"/>
            <p:cNvGrpSpPr/>
            <p:nvPr/>
          </p:nvGrpSpPr>
          <p:grpSpPr>
            <a:xfrm rot="690190">
              <a:off x="6927841" y="243413"/>
              <a:ext cx="1207728" cy="1255676"/>
              <a:chOff x="5072375" y="617800"/>
              <a:chExt cx="1290025" cy="1341100"/>
            </a:xfrm>
          </p:grpSpPr>
          <p:sp>
            <p:nvSpPr>
              <p:cNvPr id="282" name="Google Shape;282;p34"/>
              <p:cNvSpPr/>
              <p:nvPr/>
            </p:nvSpPr>
            <p:spPr>
              <a:xfrm>
                <a:off x="5214325" y="1506775"/>
                <a:ext cx="1006150" cy="433900"/>
              </a:xfrm>
              <a:custGeom>
                <a:avLst/>
                <a:gdLst/>
                <a:ahLst/>
                <a:cxnLst/>
                <a:rect l="l" t="t" r="r" b="b"/>
                <a:pathLst>
                  <a:path w="40246" h="17356" extrusionOk="0">
                    <a:moveTo>
                      <a:pt x="0" y="1"/>
                    </a:moveTo>
                    <a:lnTo>
                      <a:pt x="3398" y="17356"/>
                    </a:lnTo>
                    <a:lnTo>
                      <a:pt x="36847" y="17356"/>
                    </a:lnTo>
                    <a:lnTo>
                      <a:pt x="40245" y="1"/>
                    </a:ln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34"/>
              <p:cNvSpPr/>
              <p:nvPr/>
            </p:nvSpPr>
            <p:spPr>
              <a:xfrm>
                <a:off x="5194225" y="1488575"/>
                <a:ext cx="1046275" cy="470325"/>
              </a:xfrm>
              <a:custGeom>
                <a:avLst/>
                <a:gdLst/>
                <a:ahLst/>
                <a:cxnLst/>
                <a:rect l="l" t="t" r="r" b="b"/>
                <a:pathLst>
                  <a:path w="41851" h="18813" extrusionOk="0">
                    <a:moveTo>
                      <a:pt x="40163" y="1456"/>
                    </a:moveTo>
                    <a:lnTo>
                      <a:pt x="37051" y="17357"/>
                    </a:lnTo>
                    <a:lnTo>
                      <a:pt x="4801" y="17357"/>
                    </a:lnTo>
                    <a:lnTo>
                      <a:pt x="1689" y="1456"/>
                    </a:lnTo>
                    <a:close/>
                    <a:moveTo>
                      <a:pt x="802" y="0"/>
                    </a:moveTo>
                    <a:cubicBezTo>
                      <a:pt x="345" y="0"/>
                      <a:pt x="1" y="419"/>
                      <a:pt x="89" y="867"/>
                    </a:cubicBezTo>
                    <a:lnTo>
                      <a:pt x="3487" y="18223"/>
                    </a:lnTo>
                    <a:cubicBezTo>
                      <a:pt x="3553" y="18565"/>
                      <a:pt x="3853" y="18812"/>
                      <a:pt x="4202" y="18812"/>
                    </a:cubicBezTo>
                    <a:lnTo>
                      <a:pt x="37651" y="18812"/>
                    </a:lnTo>
                    <a:cubicBezTo>
                      <a:pt x="37998" y="18812"/>
                      <a:pt x="38299" y="18565"/>
                      <a:pt x="38365" y="18223"/>
                    </a:cubicBezTo>
                    <a:lnTo>
                      <a:pt x="41763" y="867"/>
                    </a:lnTo>
                    <a:cubicBezTo>
                      <a:pt x="41851" y="419"/>
                      <a:pt x="41508" y="0"/>
                      <a:pt x="41051" y="0"/>
                    </a:cubicBezTo>
                    <a:cubicBezTo>
                      <a:pt x="41051" y="0"/>
                      <a:pt x="41050" y="0"/>
                      <a:pt x="41049" y="0"/>
                    </a:cubicBezTo>
                    <a:lnTo>
                      <a:pt x="804" y="0"/>
                    </a:lnTo>
                    <a:cubicBezTo>
                      <a:pt x="803" y="0"/>
                      <a:pt x="803" y="0"/>
                      <a:pt x="802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34"/>
              <p:cNvSpPr/>
              <p:nvPr/>
            </p:nvSpPr>
            <p:spPr>
              <a:xfrm>
                <a:off x="5394600" y="1625475"/>
                <a:ext cx="137875" cy="154875"/>
              </a:xfrm>
              <a:custGeom>
                <a:avLst/>
                <a:gdLst/>
                <a:ahLst/>
                <a:cxnLst/>
                <a:rect l="l" t="t" r="r" b="b"/>
                <a:pathLst>
                  <a:path w="5515" h="6195" extrusionOk="0">
                    <a:moveTo>
                      <a:pt x="2758" y="0"/>
                    </a:moveTo>
                    <a:cubicBezTo>
                      <a:pt x="1235" y="0"/>
                      <a:pt x="0" y="1388"/>
                      <a:pt x="0" y="3096"/>
                    </a:cubicBezTo>
                    <a:cubicBezTo>
                      <a:pt x="0" y="4807"/>
                      <a:pt x="1235" y="6194"/>
                      <a:pt x="2758" y="6194"/>
                    </a:cubicBezTo>
                    <a:cubicBezTo>
                      <a:pt x="4280" y="6194"/>
                      <a:pt x="5514" y="4808"/>
                      <a:pt x="5514" y="3096"/>
                    </a:cubicBezTo>
                    <a:cubicBezTo>
                      <a:pt x="5514" y="1386"/>
                      <a:pt x="4281" y="0"/>
                      <a:pt x="2758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34"/>
              <p:cNvSpPr/>
              <p:nvPr/>
            </p:nvSpPr>
            <p:spPr>
              <a:xfrm>
                <a:off x="5902275" y="1625475"/>
                <a:ext cx="137925" cy="154875"/>
              </a:xfrm>
              <a:custGeom>
                <a:avLst/>
                <a:gdLst/>
                <a:ahLst/>
                <a:cxnLst/>
                <a:rect l="l" t="t" r="r" b="b"/>
                <a:pathLst>
                  <a:path w="5517" h="6195" extrusionOk="0">
                    <a:moveTo>
                      <a:pt x="2758" y="0"/>
                    </a:moveTo>
                    <a:cubicBezTo>
                      <a:pt x="1235" y="0"/>
                      <a:pt x="0" y="1386"/>
                      <a:pt x="0" y="3096"/>
                    </a:cubicBezTo>
                    <a:cubicBezTo>
                      <a:pt x="0" y="4808"/>
                      <a:pt x="1235" y="6194"/>
                      <a:pt x="2758" y="6194"/>
                    </a:cubicBezTo>
                    <a:cubicBezTo>
                      <a:pt x="4281" y="6194"/>
                      <a:pt x="5516" y="4808"/>
                      <a:pt x="5516" y="3096"/>
                    </a:cubicBezTo>
                    <a:cubicBezTo>
                      <a:pt x="5516" y="1386"/>
                      <a:pt x="4281" y="0"/>
                      <a:pt x="2758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34"/>
              <p:cNvSpPr/>
              <p:nvPr/>
            </p:nvSpPr>
            <p:spPr>
              <a:xfrm>
                <a:off x="5421975" y="1667000"/>
                <a:ext cx="39275" cy="47750"/>
              </a:xfrm>
              <a:custGeom>
                <a:avLst/>
                <a:gdLst/>
                <a:ahLst/>
                <a:cxnLst/>
                <a:rect l="l" t="t" r="r" b="b"/>
                <a:pathLst>
                  <a:path w="1571" h="1910" extrusionOk="0">
                    <a:moveTo>
                      <a:pt x="786" y="1"/>
                    </a:moveTo>
                    <a:cubicBezTo>
                      <a:pt x="352" y="1"/>
                      <a:pt x="0" y="427"/>
                      <a:pt x="0" y="956"/>
                    </a:cubicBezTo>
                    <a:cubicBezTo>
                      <a:pt x="0" y="1483"/>
                      <a:pt x="352" y="1909"/>
                      <a:pt x="786" y="1909"/>
                    </a:cubicBezTo>
                    <a:cubicBezTo>
                      <a:pt x="1219" y="1909"/>
                      <a:pt x="1570" y="1483"/>
                      <a:pt x="1570" y="956"/>
                    </a:cubicBezTo>
                    <a:cubicBezTo>
                      <a:pt x="1570" y="427"/>
                      <a:pt x="1219" y="1"/>
                      <a:pt x="786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34"/>
              <p:cNvSpPr/>
              <p:nvPr/>
            </p:nvSpPr>
            <p:spPr>
              <a:xfrm>
                <a:off x="5455450" y="1717175"/>
                <a:ext cx="16175" cy="1965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786" extrusionOk="0">
                    <a:moveTo>
                      <a:pt x="323" y="1"/>
                    </a:moveTo>
                    <a:cubicBezTo>
                      <a:pt x="145" y="1"/>
                      <a:pt x="0" y="176"/>
                      <a:pt x="0" y="392"/>
                    </a:cubicBezTo>
                    <a:cubicBezTo>
                      <a:pt x="0" y="610"/>
                      <a:pt x="145" y="785"/>
                      <a:pt x="323" y="785"/>
                    </a:cubicBezTo>
                    <a:cubicBezTo>
                      <a:pt x="502" y="785"/>
                      <a:pt x="646" y="610"/>
                      <a:pt x="646" y="392"/>
                    </a:cubicBezTo>
                    <a:cubicBezTo>
                      <a:pt x="646" y="176"/>
                      <a:pt x="502" y="1"/>
                      <a:pt x="323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34"/>
              <p:cNvSpPr/>
              <p:nvPr/>
            </p:nvSpPr>
            <p:spPr>
              <a:xfrm>
                <a:off x="5967500" y="1717175"/>
                <a:ext cx="16150" cy="19650"/>
              </a:xfrm>
              <a:custGeom>
                <a:avLst/>
                <a:gdLst/>
                <a:ahLst/>
                <a:cxnLst/>
                <a:rect l="l" t="t" r="r" b="b"/>
                <a:pathLst>
                  <a:path w="646" h="786" extrusionOk="0">
                    <a:moveTo>
                      <a:pt x="323" y="1"/>
                    </a:moveTo>
                    <a:cubicBezTo>
                      <a:pt x="145" y="1"/>
                      <a:pt x="1" y="176"/>
                      <a:pt x="1" y="392"/>
                    </a:cubicBezTo>
                    <a:cubicBezTo>
                      <a:pt x="1" y="610"/>
                      <a:pt x="145" y="785"/>
                      <a:pt x="323" y="785"/>
                    </a:cubicBezTo>
                    <a:cubicBezTo>
                      <a:pt x="501" y="785"/>
                      <a:pt x="645" y="610"/>
                      <a:pt x="645" y="392"/>
                    </a:cubicBezTo>
                    <a:cubicBezTo>
                      <a:pt x="645" y="176"/>
                      <a:pt x="501" y="1"/>
                      <a:pt x="323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34"/>
              <p:cNvSpPr/>
              <p:nvPr/>
            </p:nvSpPr>
            <p:spPr>
              <a:xfrm>
                <a:off x="5931950" y="1667000"/>
                <a:ext cx="39300" cy="47750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910" extrusionOk="0">
                    <a:moveTo>
                      <a:pt x="787" y="1"/>
                    </a:moveTo>
                    <a:cubicBezTo>
                      <a:pt x="353" y="1"/>
                      <a:pt x="1" y="427"/>
                      <a:pt x="1" y="956"/>
                    </a:cubicBezTo>
                    <a:cubicBezTo>
                      <a:pt x="1" y="1483"/>
                      <a:pt x="353" y="1909"/>
                      <a:pt x="787" y="1909"/>
                    </a:cubicBezTo>
                    <a:cubicBezTo>
                      <a:pt x="1219" y="1909"/>
                      <a:pt x="1571" y="1483"/>
                      <a:pt x="1571" y="956"/>
                    </a:cubicBezTo>
                    <a:cubicBezTo>
                      <a:pt x="1571" y="427"/>
                      <a:pt x="1219" y="1"/>
                      <a:pt x="787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34"/>
              <p:cNvSpPr/>
              <p:nvPr/>
            </p:nvSpPr>
            <p:spPr>
              <a:xfrm>
                <a:off x="5333225" y="1789375"/>
                <a:ext cx="110975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4439" h="2447" extrusionOk="0">
                    <a:moveTo>
                      <a:pt x="2424" y="1"/>
                    </a:moveTo>
                    <a:cubicBezTo>
                      <a:pt x="1987" y="1"/>
                      <a:pt x="1555" y="71"/>
                      <a:pt x="1218" y="170"/>
                    </a:cubicBezTo>
                    <a:cubicBezTo>
                      <a:pt x="900" y="262"/>
                      <a:pt x="586" y="405"/>
                      <a:pt x="358" y="645"/>
                    </a:cubicBezTo>
                    <a:cubicBezTo>
                      <a:pt x="130" y="885"/>
                      <a:pt x="1" y="1236"/>
                      <a:pt x="87" y="1556"/>
                    </a:cubicBezTo>
                    <a:cubicBezTo>
                      <a:pt x="218" y="2037"/>
                      <a:pt x="758" y="2274"/>
                      <a:pt x="1248" y="2364"/>
                    </a:cubicBezTo>
                    <a:cubicBezTo>
                      <a:pt x="1586" y="2425"/>
                      <a:pt x="1929" y="2447"/>
                      <a:pt x="2272" y="2447"/>
                    </a:cubicBezTo>
                    <a:cubicBezTo>
                      <a:pt x="2492" y="2447"/>
                      <a:pt x="2712" y="2438"/>
                      <a:pt x="2931" y="2424"/>
                    </a:cubicBezTo>
                    <a:cubicBezTo>
                      <a:pt x="3371" y="2396"/>
                      <a:pt x="3853" y="2330"/>
                      <a:pt x="4145" y="1999"/>
                    </a:cubicBezTo>
                    <a:cubicBezTo>
                      <a:pt x="4439" y="1666"/>
                      <a:pt x="4438" y="1133"/>
                      <a:pt x="4206" y="754"/>
                    </a:cubicBezTo>
                    <a:cubicBezTo>
                      <a:pt x="3862" y="189"/>
                      <a:pt x="3137" y="1"/>
                      <a:pt x="2424" y="1"/>
                    </a:cubicBezTo>
                    <a:close/>
                  </a:path>
                </a:pathLst>
              </a:custGeom>
              <a:solidFill>
                <a:srgbClr val="F47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34"/>
              <p:cNvSpPr/>
              <p:nvPr/>
            </p:nvSpPr>
            <p:spPr>
              <a:xfrm>
                <a:off x="5990525" y="1789375"/>
                <a:ext cx="111000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4440" h="2447" extrusionOk="0">
                    <a:moveTo>
                      <a:pt x="2017" y="1"/>
                    </a:moveTo>
                    <a:cubicBezTo>
                      <a:pt x="1304" y="1"/>
                      <a:pt x="579" y="189"/>
                      <a:pt x="235" y="754"/>
                    </a:cubicBezTo>
                    <a:cubicBezTo>
                      <a:pt x="1" y="1133"/>
                      <a:pt x="1" y="1666"/>
                      <a:pt x="295" y="1999"/>
                    </a:cubicBezTo>
                    <a:cubicBezTo>
                      <a:pt x="588" y="2330"/>
                      <a:pt x="1069" y="2396"/>
                      <a:pt x="1509" y="2424"/>
                    </a:cubicBezTo>
                    <a:cubicBezTo>
                      <a:pt x="1729" y="2438"/>
                      <a:pt x="1949" y="2447"/>
                      <a:pt x="2168" y="2447"/>
                    </a:cubicBezTo>
                    <a:cubicBezTo>
                      <a:pt x="2512" y="2447"/>
                      <a:pt x="2854" y="2425"/>
                      <a:pt x="3191" y="2364"/>
                    </a:cubicBezTo>
                    <a:cubicBezTo>
                      <a:pt x="3681" y="2274"/>
                      <a:pt x="4221" y="2037"/>
                      <a:pt x="4352" y="1556"/>
                    </a:cubicBezTo>
                    <a:cubicBezTo>
                      <a:pt x="4439" y="1236"/>
                      <a:pt x="4310" y="885"/>
                      <a:pt x="4082" y="645"/>
                    </a:cubicBezTo>
                    <a:cubicBezTo>
                      <a:pt x="3854" y="405"/>
                      <a:pt x="3542" y="262"/>
                      <a:pt x="3224" y="170"/>
                    </a:cubicBezTo>
                    <a:cubicBezTo>
                      <a:pt x="2885" y="71"/>
                      <a:pt x="2453" y="1"/>
                      <a:pt x="2017" y="1"/>
                    </a:cubicBezTo>
                    <a:close/>
                  </a:path>
                </a:pathLst>
              </a:custGeom>
              <a:solidFill>
                <a:srgbClr val="F47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34"/>
              <p:cNvSpPr/>
              <p:nvPr/>
            </p:nvSpPr>
            <p:spPr>
              <a:xfrm>
                <a:off x="5090550" y="1224875"/>
                <a:ext cx="1253650" cy="281925"/>
              </a:xfrm>
              <a:custGeom>
                <a:avLst/>
                <a:gdLst/>
                <a:ahLst/>
                <a:cxnLst/>
                <a:rect l="l" t="t" r="r" b="b"/>
                <a:pathLst>
                  <a:path w="50146" h="11277" extrusionOk="0">
                    <a:moveTo>
                      <a:pt x="5638" y="1"/>
                    </a:moveTo>
                    <a:cubicBezTo>
                      <a:pt x="2526" y="1"/>
                      <a:pt x="1" y="2525"/>
                      <a:pt x="1" y="5639"/>
                    </a:cubicBezTo>
                    <a:cubicBezTo>
                      <a:pt x="1" y="8751"/>
                      <a:pt x="2526" y="11277"/>
                      <a:pt x="5638" y="11277"/>
                    </a:cubicBezTo>
                    <a:lnTo>
                      <a:pt x="44507" y="11277"/>
                    </a:lnTo>
                    <a:cubicBezTo>
                      <a:pt x="47621" y="11277"/>
                      <a:pt x="50145" y="8751"/>
                      <a:pt x="50145" y="5639"/>
                    </a:cubicBezTo>
                    <a:cubicBezTo>
                      <a:pt x="50145" y="2525"/>
                      <a:pt x="47621" y="1"/>
                      <a:pt x="44507" y="1"/>
                    </a:cubicBezTo>
                    <a:close/>
                  </a:path>
                </a:pathLst>
              </a:custGeom>
              <a:solidFill>
                <a:srgbClr val="F47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34"/>
              <p:cNvSpPr/>
              <p:nvPr/>
            </p:nvSpPr>
            <p:spPr>
              <a:xfrm>
                <a:off x="5072375" y="1206675"/>
                <a:ext cx="1290025" cy="318300"/>
              </a:xfrm>
              <a:custGeom>
                <a:avLst/>
                <a:gdLst/>
                <a:ahLst/>
                <a:cxnLst/>
                <a:rect l="l" t="t" r="r" b="b"/>
                <a:pathLst>
                  <a:path w="51601" h="12732" extrusionOk="0">
                    <a:moveTo>
                      <a:pt x="45234" y="1456"/>
                    </a:moveTo>
                    <a:cubicBezTo>
                      <a:pt x="47942" y="1456"/>
                      <a:pt x="50144" y="3659"/>
                      <a:pt x="50144" y="6365"/>
                    </a:cubicBezTo>
                    <a:cubicBezTo>
                      <a:pt x="50144" y="9073"/>
                      <a:pt x="47942" y="11275"/>
                      <a:pt x="45234" y="11275"/>
                    </a:cubicBezTo>
                    <a:lnTo>
                      <a:pt x="6365" y="11275"/>
                    </a:lnTo>
                    <a:cubicBezTo>
                      <a:pt x="3659" y="11275"/>
                      <a:pt x="1456" y="9073"/>
                      <a:pt x="1456" y="6365"/>
                    </a:cubicBezTo>
                    <a:cubicBezTo>
                      <a:pt x="1456" y="3659"/>
                      <a:pt x="3659" y="1456"/>
                      <a:pt x="6365" y="1456"/>
                    </a:cubicBezTo>
                    <a:close/>
                    <a:moveTo>
                      <a:pt x="6365" y="0"/>
                    </a:moveTo>
                    <a:cubicBezTo>
                      <a:pt x="2850" y="0"/>
                      <a:pt x="1" y="2851"/>
                      <a:pt x="1" y="6367"/>
                    </a:cubicBezTo>
                    <a:cubicBezTo>
                      <a:pt x="1" y="9883"/>
                      <a:pt x="2850" y="12732"/>
                      <a:pt x="6365" y="12732"/>
                    </a:cubicBezTo>
                    <a:lnTo>
                      <a:pt x="45234" y="12732"/>
                    </a:lnTo>
                    <a:cubicBezTo>
                      <a:pt x="48750" y="12732"/>
                      <a:pt x="51601" y="9883"/>
                      <a:pt x="51601" y="6367"/>
                    </a:cubicBezTo>
                    <a:cubicBezTo>
                      <a:pt x="51601" y="2851"/>
                      <a:pt x="48750" y="0"/>
                      <a:pt x="45234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34"/>
              <p:cNvSpPr/>
              <p:nvPr/>
            </p:nvSpPr>
            <p:spPr>
              <a:xfrm>
                <a:off x="5242575" y="979375"/>
                <a:ext cx="949600" cy="245500"/>
              </a:xfrm>
              <a:custGeom>
                <a:avLst/>
                <a:gdLst/>
                <a:ahLst/>
                <a:cxnLst/>
                <a:rect l="l" t="t" r="r" b="b"/>
                <a:pathLst>
                  <a:path w="37984" h="9820" extrusionOk="0">
                    <a:moveTo>
                      <a:pt x="6508" y="1"/>
                    </a:moveTo>
                    <a:cubicBezTo>
                      <a:pt x="2914" y="1"/>
                      <a:pt x="0" y="2914"/>
                      <a:pt x="0" y="6508"/>
                    </a:cubicBezTo>
                    <a:lnTo>
                      <a:pt x="0" y="9819"/>
                    </a:lnTo>
                    <a:lnTo>
                      <a:pt x="37983" y="9819"/>
                    </a:lnTo>
                    <a:lnTo>
                      <a:pt x="37983" y="6508"/>
                    </a:lnTo>
                    <a:cubicBezTo>
                      <a:pt x="37983" y="2914"/>
                      <a:pt x="35071" y="1"/>
                      <a:pt x="31477" y="1"/>
                    </a:cubicBezTo>
                    <a:close/>
                  </a:path>
                </a:pathLst>
              </a:custGeom>
              <a:solidFill>
                <a:srgbClr val="F47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34"/>
              <p:cNvSpPr/>
              <p:nvPr/>
            </p:nvSpPr>
            <p:spPr>
              <a:xfrm>
                <a:off x="5224300" y="961175"/>
                <a:ext cx="986125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39445" h="11276" extrusionOk="0">
                    <a:moveTo>
                      <a:pt x="32207" y="1457"/>
                    </a:moveTo>
                    <a:cubicBezTo>
                      <a:pt x="35394" y="1457"/>
                      <a:pt x="37986" y="4050"/>
                      <a:pt x="37986" y="7236"/>
                    </a:cubicBezTo>
                    <a:lnTo>
                      <a:pt x="37986" y="9820"/>
                    </a:lnTo>
                    <a:lnTo>
                      <a:pt x="1460" y="9820"/>
                    </a:lnTo>
                    <a:lnTo>
                      <a:pt x="1460" y="7236"/>
                    </a:lnTo>
                    <a:cubicBezTo>
                      <a:pt x="1460" y="4050"/>
                      <a:pt x="4053" y="1457"/>
                      <a:pt x="7239" y="1457"/>
                    </a:cubicBezTo>
                    <a:close/>
                    <a:moveTo>
                      <a:pt x="32212" y="0"/>
                    </a:moveTo>
                    <a:cubicBezTo>
                      <a:pt x="32211" y="0"/>
                      <a:pt x="32209" y="0"/>
                      <a:pt x="32207" y="0"/>
                    </a:cubicBezTo>
                    <a:lnTo>
                      <a:pt x="7239" y="0"/>
                    </a:lnTo>
                    <a:cubicBezTo>
                      <a:pt x="7237" y="0"/>
                      <a:pt x="7235" y="0"/>
                      <a:pt x="7234" y="0"/>
                    </a:cubicBezTo>
                    <a:cubicBezTo>
                      <a:pt x="3238" y="0"/>
                      <a:pt x="0" y="3241"/>
                      <a:pt x="3" y="7236"/>
                    </a:cubicBezTo>
                    <a:lnTo>
                      <a:pt x="3" y="11276"/>
                    </a:lnTo>
                    <a:lnTo>
                      <a:pt x="39443" y="11276"/>
                    </a:lnTo>
                    <a:lnTo>
                      <a:pt x="39443" y="7236"/>
                    </a:lnTo>
                    <a:cubicBezTo>
                      <a:pt x="39444" y="5317"/>
                      <a:pt x="38682" y="3475"/>
                      <a:pt x="37325" y="2118"/>
                    </a:cubicBezTo>
                    <a:cubicBezTo>
                      <a:pt x="35970" y="762"/>
                      <a:pt x="34129" y="0"/>
                      <a:pt x="32212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34"/>
              <p:cNvSpPr/>
              <p:nvPr/>
            </p:nvSpPr>
            <p:spPr>
              <a:xfrm>
                <a:off x="5403725" y="642925"/>
                <a:ext cx="627300" cy="336475"/>
              </a:xfrm>
              <a:custGeom>
                <a:avLst/>
                <a:gdLst/>
                <a:ahLst/>
                <a:cxnLst/>
                <a:rect l="l" t="t" r="r" b="b"/>
                <a:pathLst>
                  <a:path w="25092" h="13459" extrusionOk="0">
                    <a:moveTo>
                      <a:pt x="10993" y="0"/>
                    </a:moveTo>
                    <a:cubicBezTo>
                      <a:pt x="10277" y="3350"/>
                      <a:pt x="7314" y="4075"/>
                      <a:pt x="4464" y="5631"/>
                    </a:cubicBezTo>
                    <a:cubicBezTo>
                      <a:pt x="1743" y="7116"/>
                      <a:pt x="0" y="10012"/>
                      <a:pt x="0" y="13119"/>
                    </a:cubicBezTo>
                    <a:lnTo>
                      <a:pt x="0" y="13459"/>
                    </a:lnTo>
                    <a:lnTo>
                      <a:pt x="25092" y="13459"/>
                    </a:lnTo>
                    <a:lnTo>
                      <a:pt x="25092" y="13119"/>
                    </a:lnTo>
                    <a:cubicBezTo>
                      <a:pt x="25092" y="8476"/>
                      <a:pt x="20643" y="5404"/>
                      <a:pt x="17030" y="3165"/>
                    </a:cubicBezTo>
                    <a:cubicBezTo>
                      <a:pt x="16497" y="2833"/>
                      <a:pt x="12029" y="427"/>
                      <a:pt x="10993" y="0"/>
                    </a:cubicBezTo>
                    <a:close/>
                  </a:path>
                </a:pathLst>
              </a:custGeom>
              <a:solidFill>
                <a:srgbClr val="F47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34"/>
              <p:cNvSpPr/>
              <p:nvPr/>
            </p:nvSpPr>
            <p:spPr>
              <a:xfrm>
                <a:off x="5385550" y="617800"/>
                <a:ext cx="663700" cy="379825"/>
              </a:xfrm>
              <a:custGeom>
                <a:avLst/>
                <a:gdLst/>
                <a:ahLst/>
                <a:cxnLst/>
                <a:rect l="l" t="t" r="r" b="b"/>
                <a:pathLst>
                  <a:path w="26548" h="15193" extrusionOk="0">
                    <a:moveTo>
                      <a:pt x="12185" y="2025"/>
                    </a:moveTo>
                    <a:cubicBezTo>
                      <a:pt x="13795" y="2820"/>
                      <a:pt x="16953" y="4527"/>
                      <a:pt x="17374" y="4789"/>
                    </a:cubicBezTo>
                    <a:cubicBezTo>
                      <a:pt x="21252" y="7192"/>
                      <a:pt x="24849" y="9938"/>
                      <a:pt x="25078" y="13735"/>
                    </a:cubicBezTo>
                    <a:lnTo>
                      <a:pt x="1466" y="13735"/>
                    </a:lnTo>
                    <a:cubicBezTo>
                      <a:pt x="1606" y="11072"/>
                      <a:pt x="3173" y="8567"/>
                      <a:pt x="5541" y="7275"/>
                    </a:cubicBezTo>
                    <a:cubicBezTo>
                      <a:pt x="6074" y="6983"/>
                      <a:pt x="6621" y="6718"/>
                      <a:pt x="7151" y="6461"/>
                    </a:cubicBezTo>
                    <a:cubicBezTo>
                      <a:pt x="8330" y="5887"/>
                      <a:pt x="9442" y="5347"/>
                      <a:pt x="10377" y="4565"/>
                    </a:cubicBezTo>
                    <a:cubicBezTo>
                      <a:pt x="11227" y="3855"/>
                      <a:pt x="11823" y="3019"/>
                      <a:pt x="12185" y="2025"/>
                    </a:cubicBezTo>
                    <a:close/>
                    <a:moveTo>
                      <a:pt x="11191" y="0"/>
                    </a:moveTo>
                    <a:lnTo>
                      <a:pt x="11008" y="852"/>
                    </a:lnTo>
                    <a:cubicBezTo>
                      <a:pt x="10505" y="3211"/>
                      <a:pt x="8745" y="4066"/>
                      <a:pt x="6515" y="5151"/>
                    </a:cubicBezTo>
                    <a:cubicBezTo>
                      <a:pt x="5969" y="5416"/>
                      <a:pt x="5407" y="5688"/>
                      <a:pt x="4843" y="5997"/>
                    </a:cubicBezTo>
                    <a:cubicBezTo>
                      <a:pt x="3383" y="6795"/>
                      <a:pt x="2166" y="7969"/>
                      <a:pt x="1314" y="9398"/>
                    </a:cubicBezTo>
                    <a:cubicBezTo>
                      <a:pt x="455" y="10836"/>
                      <a:pt x="0" y="12471"/>
                      <a:pt x="0" y="14124"/>
                    </a:cubicBezTo>
                    <a:lnTo>
                      <a:pt x="0" y="15192"/>
                    </a:lnTo>
                    <a:lnTo>
                      <a:pt x="26547" y="15192"/>
                    </a:lnTo>
                    <a:lnTo>
                      <a:pt x="26547" y="14122"/>
                    </a:lnTo>
                    <a:cubicBezTo>
                      <a:pt x="26547" y="12915"/>
                      <a:pt x="26269" y="11734"/>
                      <a:pt x="25723" y="10605"/>
                    </a:cubicBezTo>
                    <a:cubicBezTo>
                      <a:pt x="25249" y="9631"/>
                      <a:pt x="24559" y="8667"/>
                      <a:pt x="23669" y="7740"/>
                    </a:cubicBezTo>
                    <a:cubicBezTo>
                      <a:pt x="22075" y="6081"/>
                      <a:pt x="20070" y="4746"/>
                      <a:pt x="18143" y="3550"/>
                    </a:cubicBezTo>
                    <a:cubicBezTo>
                      <a:pt x="17551" y="3184"/>
                      <a:pt x="13083" y="777"/>
                      <a:pt x="11998" y="331"/>
                    </a:cubicBezTo>
                    <a:lnTo>
                      <a:pt x="11191" y="0"/>
                    </a:ln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34"/>
              <p:cNvSpPr/>
              <p:nvPr/>
            </p:nvSpPr>
            <p:spPr>
              <a:xfrm>
                <a:off x="5077825" y="1353075"/>
                <a:ext cx="269675" cy="25500"/>
              </a:xfrm>
              <a:custGeom>
                <a:avLst/>
                <a:gdLst/>
                <a:ahLst/>
                <a:cxnLst/>
                <a:rect l="l" t="t" r="r" b="b"/>
                <a:pathLst>
                  <a:path w="10787" h="1020" extrusionOk="0">
                    <a:moveTo>
                      <a:pt x="510" y="0"/>
                    </a:moveTo>
                    <a:cubicBezTo>
                      <a:pt x="229" y="0"/>
                      <a:pt x="0" y="228"/>
                      <a:pt x="0" y="511"/>
                    </a:cubicBezTo>
                    <a:cubicBezTo>
                      <a:pt x="0" y="792"/>
                      <a:pt x="229" y="1020"/>
                      <a:pt x="510" y="1020"/>
                    </a:cubicBezTo>
                    <a:lnTo>
                      <a:pt x="10275" y="1020"/>
                    </a:lnTo>
                    <a:cubicBezTo>
                      <a:pt x="10558" y="1020"/>
                      <a:pt x="10786" y="792"/>
                      <a:pt x="10786" y="511"/>
                    </a:cubicBezTo>
                    <a:cubicBezTo>
                      <a:pt x="10786" y="228"/>
                      <a:pt x="10558" y="0"/>
                      <a:pt x="10275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34"/>
              <p:cNvSpPr/>
              <p:nvPr/>
            </p:nvSpPr>
            <p:spPr>
              <a:xfrm>
                <a:off x="5381825" y="1353075"/>
                <a:ext cx="124200" cy="25500"/>
              </a:xfrm>
              <a:custGeom>
                <a:avLst/>
                <a:gdLst/>
                <a:ahLst/>
                <a:cxnLst/>
                <a:rect l="l" t="t" r="r" b="b"/>
                <a:pathLst>
                  <a:path w="4968" h="1020" extrusionOk="0">
                    <a:moveTo>
                      <a:pt x="511" y="0"/>
                    </a:moveTo>
                    <a:cubicBezTo>
                      <a:pt x="229" y="0"/>
                      <a:pt x="1" y="228"/>
                      <a:pt x="1" y="511"/>
                    </a:cubicBezTo>
                    <a:cubicBezTo>
                      <a:pt x="1" y="792"/>
                      <a:pt x="229" y="1020"/>
                      <a:pt x="511" y="1020"/>
                    </a:cubicBezTo>
                    <a:lnTo>
                      <a:pt x="4457" y="1020"/>
                    </a:lnTo>
                    <a:cubicBezTo>
                      <a:pt x="4739" y="1020"/>
                      <a:pt x="4967" y="792"/>
                      <a:pt x="4967" y="511"/>
                    </a:cubicBezTo>
                    <a:cubicBezTo>
                      <a:pt x="4967" y="228"/>
                      <a:pt x="4739" y="0"/>
                      <a:pt x="4457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34"/>
              <p:cNvSpPr/>
              <p:nvPr/>
            </p:nvSpPr>
            <p:spPr>
              <a:xfrm>
                <a:off x="5561175" y="1353075"/>
                <a:ext cx="98150" cy="25500"/>
              </a:xfrm>
              <a:custGeom>
                <a:avLst/>
                <a:gdLst/>
                <a:ahLst/>
                <a:cxnLst/>
                <a:rect l="l" t="t" r="r" b="b"/>
                <a:pathLst>
                  <a:path w="3926" h="1020" extrusionOk="0">
                    <a:moveTo>
                      <a:pt x="511" y="0"/>
                    </a:moveTo>
                    <a:cubicBezTo>
                      <a:pt x="229" y="0"/>
                      <a:pt x="1" y="228"/>
                      <a:pt x="1" y="511"/>
                    </a:cubicBezTo>
                    <a:cubicBezTo>
                      <a:pt x="1" y="792"/>
                      <a:pt x="229" y="1020"/>
                      <a:pt x="511" y="1020"/>
                    </a:cubicBezTo>
                    <a:lnTo>
                      <a:pt x="3416" y="1020"/>
                    </a:lnTo>
                    <a:cubicBezTo>
                      <a:pt x="3698" y="1020"/>
                      <a:pt x="3926" y="792"/>
                      <a:pt x="3926" y="511"/>
                    </a:cubicBezTo>
                    <a:cubicBezTo>
                      <a:pt x="3926" y="228"/>
                      <a:pt x="3698" y="0"/>
                      <a:pt x="3416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34"/>
              <p:cNvSpPr/>
              <p:nvPr/>
            </p:nvSpPr>
            <p:spPr>
              <a:xfrm>
                <a:off x="5938850" y="1129300"/>
                <a:ext cx="266100" cy="25550"/>
              </a:xfrm>
              <a:custGeom>
                <a:avLst/>
                <a:gdLst/>
                <a:ahLst/>
                <a:cxnLst/>
                <a:rect l="l" t="t" r="r" b="b"/>
                <a:pathLst>
                  <a:path w="10644" h="1022" extrusionOk="0">
                    <a:moveTo>
                      <a:pt x="511" y="1"/>
                    </a:moveTo>
                    <a:cubicBezTo>
                      <a:pt x="228" y="1"/>
                      <a:pt x="0" y="229"/>
                      <a:pt x="0" y="511"/>
                    </a:cubicBezTo>
                    <a:cubicBezTo>
                      <a:pt x="0" y="794"/>
                      <a:pt x="228" y="1022"/>
                      <a:pt x="511" y="1022"/>
                    </a:cubicBezTo>
                    <a:lnTo>
                      <a:pt x="10132" y="1022"/>
                    </a:lnTo>
                    <a:cubicBezTo>
                      <a:pt x="10415" y="1022"/>
                      <a:pt x="10643" y="794"/>
                      <a:pt x="10643" y="511"/>
                    </a:cubicBezTo>
                    <a:cubicBezTo>
                      <a:pt x="10643" y="229"/>
                      <a:pt x="10415" y="1"/>
                      <a:pt x="10132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34"/>
              <p:cNvSpPr/>
              <p:nvPr/>
            </p:nvSpPr>
            <p:spPr>
              <a:xfrm>
                <a:off x="5814050" y="1129300"/>
                <a:ext cx="79350" cy="25550"/>
              </a:xfrm>
              <a:custGeom>
                <a:avLst/>
                <a:gdLst/>
                <a:ahLst/>
                <a:cxnLst/>
                <a:rect l="l" t="t" r="r" b="b"/>
                <a:pathLst>
                  <a:path w="3174" h="1022" extrusionOk="0">
                    <a:moveTo>
                      <a:pt x="511" y="1"/>
                    </a:moveTo>
                    <a:cubicBezTo>
                      <a:pt x="228" y="1"/>
                      <a:pt x="0" y="229"/>
                      <a:pt x="0" y="511"/>
                    </a:cubicBezTo>
                    <a:cubicBezTo>
                      <a:pt x="0" y="794"/>
                      <a:pt x="228" y="1022"/>
                      <a:pt x="511" y="1022"/>
                    </a:cubicBezTo>
                    <a:lnTo>
                      <a:pt x="2663" y="1022"/>
                    </a:lnTo>
                    <a:cubicBezTo>
                      <a:pt x="2945" y="1022"/>
                      <a:pt x="3173" y="794"/>
                      <a:pt x="3173" y="511"/>
                    </a:cubicBezTo>
                    <a:cubicBezTo>
                      <a:pt x="3173" y="229"/>
                      <a:pt x="2945" y="1"/>
                      <a:pt x="2663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34"/>
              <p:cNvSpPr/>
              <p:nvPr/>
            </p:nvSpPr>
            <p:spPr>
              <a:xfrm>
                <a:off x="5704600" y="1129300"/>
                <a:ext cx="78500" cy="25550"/>
              </a:xfrm>
              <a:custGeom>
                <a:avLst/>
                <a:gdLst/>
                <a:ahLst/>
                <a:cxnLst/>
                <a:rect l="l" t="t" r="r" b="b"/>
                <a:pathLst>
                  <a:path w="3140" h="1022" extrusionOk="0">
                    <a:moveTo>
                      <a:pt x="511" y="1"/>
                    </a:moveTo>
                    <a:cubicBezTo>
                      <a:pt x="230" y="1"/>
                      <a:pt x="0" y="229"/>
                      <a:pt x="0" y="511"/>
                    </a:cubicBezTo>
                    <a:cubicBezTo>
                      <a:pt x="0" y="794"/>
                      <a:pt x="230" y="1022"/>
                      <a:pt x="511" y="1022"/>
                    </a:cubicBezTo>
                    <a:lnTo>
                      <a:pt x="2630" y="1022"/>
                    </a:lnTo>
                    <a:cubicBezTo>
                      <a:pt x="2911" y="1022"/>
                      <a:pt x="3139" y="794"/>
                      <a:pt x="3139" y="511"/>
                    </a:cubicBezTo>
                    <a:cubicBezTo>
                      <a:pt x="3139" y="229"/>
                      <a:pt x="2911" y="1"/>
                      <a:pt x="2630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34"/>
              <p:cNvSpPr/>
              <p:nvPr/>
            </p:nvSpPr>
            <p:spPr>
              <a:xfrm>
                <a:off x="5401800" y="892000"/>
                <a:ext cx="143450" cy="25525"/>
              </a:xfrm>
              <a:custGeom>
                <a:avLst/>
                <a:gdLst/>
                <a:ahLst/>
                <a:cxnLst/>
                <a:rect l="l" t="t" r="r" b="b"/>
                <a:pathLst>
                  <a:path w="5738" h="1021" extrusionOk="0">
                    <a:moveTo>
                      <a:pt x="511" y="0"/>
                    </a:moveTo>
                    <a:cubicBezTo>
                      <a:pt x="229" y="0"/>
                      <a:pt x="1" y="229"/>
                      <a:pt x="1" y="511"/>
                    </a:cubicBezTo>
                    <a:cubicBezTo>
                      <a:pt x="1" y="792"/>
                      <a:pt x="229" y="1020"/>
                      <a:pt x="511" y="1020"/>
                    </a:cubicBezTo>
                    <a:lnTo>
                      <a:pt x="5226" y="1020"/>
                    </a:lnTo>
                    <a:cubicBezTo>
                      <a:pt x="5509" y="1020"/>
                      <a:pt x="5737" y="792"/>
                      <a:pt x="5737" y="511"/>
                    </a:cubicBezTo>
                    <a:cubicBezTo>
                      <a:pt x="5737" y="229"/>
                      <a:pt x="5509" y="0"/>
                      <a:pt x="5226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34"/>
              <p:cNvSpPr/>
              <p:nvPr/>
            </p:nvSpPr>
            <p:spPr>
              <a:xfrm>
                <a:off x="5569250" y="892000"/>
                <a:ext cx="90075" cy="2552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1021" extrusionOk="0">
                    <a:moveTo>
                      <a:pt x="511" y="0"/>
                    </a:moveTo>
                    <a:cubicBezTo>
                      <a:pt x="228" y="0"/>
                      <a:pt x="0" y="229"/>
                      <a:pt x="0" y="511"/>
                    </a:cubicBezTo>
                    <a:cubicBezTo>
                      <a:pt x="0" y="792"/>
                      <a:pt x="228" y="1020"/>
                      <a:pt x="511" y="1020"/>
                    </a:cubicBezTo>
                    <a:lnTo>
                      <a:pt x="3093" y="1020"/>
                    </a:lnTo>
                    <a:cubicBezTo>
                      <a:pt x="3375" y="1020"/>
                      <a:pt x="3603" y="792"/>
                      <a:pt x="3603" y="511"/>
                    </a:cubicBezTo>
                    <a:cubicBezTo>
                      <a:pt x="3603" y="229"/>
                      <a:pt x="3375" y="0"/>
                      <a:pt x="3093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34"/>
              <p:cNvSpPr/>
              <p:nvPr/>
            </p:nvSpPr>
            <p:spPr>
              <a:xfrm>
                <a:off x="5693000" y="892000"/>
                <a:ext cx="90100" cy="25525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1021" extrusionOk="0">
                    <a:moveTo>
                      <a:pt x="510" y="0"/>
                    </a:moveTo>
                    <a:cubicBezTo>
                      <a:pt x="229" y="0"/>
                      <a:pt x="1" y="229"/>
                      <a:pt x="1" y="511"/>
                    </a:cubicBezTo>
                    <a:cubicBezTo>
                      <a:pt x="1" y="792"/>
                      <a:pt x="229" y="1020"/>
                      <a:pt x="510" y="1020"/>
                    </a:cubicBezTo>
                    <a:lnTo>
                      <a:pt x="3094" y="1020"/>
                    </a:lnTo>
                    <a:cubicBezTo>
                      <a:pt x="3375" y="1020"/>
                      <a:pt x="3603" y="792"/>
                      <a:pt x="3603" y="511"/>
                    </a:cubicBezTo>
                    <a:cubicBezTo>
                      <a:pt x="3603" y="229"/>
                      <a:pt x="3375" y="0"/>
                      <a:pt x="3094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34"/>
              <p:cNvSpPr/>
              <p:nvPr/>
            </p:nvSpPr>
            <p:spPr>
              <a:xfrm>
                <a:off x="6131475" y="1353075"/>
                <a:ext cx="225475" cy="25500"/>
              </a:xfrm>
              <a:custGeom>
                <a:avLst/>
                <a:gdLst/>
                <a:ahLst/>
                <a:cxnLst/>
                <a:rect l="l" t="t" r="r" b="b"/>
                <a:pathLst>
                  <a:path w="9019" h="1020" extrusionOk="0">
                    <a:moveTo>
                      <a:pt x="511" y="0"/>
                    </a:moveTo>
                    <a:cubicBezTo>
                      <a:pt x="229" y="0"/>
                      <a:pt x="1" y="228"/>
                      <a:pt x="1" y="511"/>
                    </a:cubicBezTo>
                    <a:cubicBezTo>
                      <a:pt x="1" y="792"/>
                      <a:pt x="229" y="1020"/>
                      <a:pt x="511" y="1020"/>
                    </a:cubicBezTo>
                    <a:lnTo>
                      <a:pt x="8508" y="1020"/>
                    </a:lnTo>
                    <a:cubicBezTo>
                      <a:pt x="8791" y="1020"/>
                      <a:pt x="9019" y="792"/>
                      <a:pt x="9019" y="511"/>
                    </a:cubicBezTo>
                    <a:cubicBezTo>
                      <a:pt x="9019" y="228"/>
                      <a:pt x="8791" y="0"/>
                      <a:pt x="8508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34"/>
              <p:cNvSpPr/>
              <p:nvPr/>
            </p:nvSpPr>
            <p:spPr>
              <a:xfrm>
                <a:off x="5229800" y="1129300"/>
                <a:ext cx="155150" cy="25550"/>
              </a:xfrm>
              <a:custGeom>
                <a:avLst/>
                <a:gdLst/>
                <a:ahLst/>
                <a:cxnLst/>
                <a:rect l="l" t="t" r="r" b="b"/>
                <a:pathLst>
                  <a:path w="6206" h="1022" extrusionOk="0">
                    <a:moveTo>
                      <a:pt x="511" y="1"/>
                    </a:moveTo>
                    <a:cubicBezTo>
                      <a:pt x="229" y="1"/>
                      <a:pt x="1" y="229"/>
                      <a:pt x="1" y="511"/>
                    </a:cubicBezTo>
                    <a:cubicBezTo>
                      <a:pt x="1" y="794"/>
                      <a:pt x="229" y="1022"/>
                      <a:pt x="511" y="1022"/>
                    </a:cubicBezTo>
                    <a:lnTo>
                      <a:pt x="5696" y="1022"/>
                    </a:lnTo>
                    <a:cubicBezTo>
                      <a:pt x="5977" y="1022"/>
                      <a:pt x="6205" y="794"/>
                      <a:pt x="6205" y="511"/>
                    </a:cubicBezTo>
                    <a:cubicBezTo>
                      <a:pt x="6205" y="229"/>
                      <a:pt x="5977" y="1"/>
                      <a:pt x="5696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34"/>
              <p:cNvSpPr/>
              <p:nvPr/>
            </p:nvSpPr>
            <p:spPr>
              <a:xfrm>
                <a:off x="5310375" y="1493850"/>
                <a:ext cx="37675" cy="155625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6225" extrusionOk="0">
                    <a:moveTo>
                      <a:pt x="535" y="1"/>
                    </a:moveTo>
                    <a:cubicBezTo>
                      <a:pt x="521" y="1"/>
                      <a:pt x="507" y="1"/>
                      <a:pt x="492" y="3"/>
                    </a:cubicBezTo>
                    <a:cubicBezTo>
                      <a:pt x="210" y="28"/>
                      <a:pt x="1" y="278"/>
                      <a:pt x="27" y="560"/>
                    </a:cubicBezTo>
                    <a:lnTo>
                      <a:pt x="466" y="5757"/>
                    </a:lnTo>
                    <a:cubicBezTo>
                      <a:pt x="488" y="6020"/>
                      <a:pt x="708" y="6223"/>
                      <a:pt x="973" y="6225"/>
                    </a:cubicBezTo>
                    <a:cubicBezTo>
                      <a:pt x="988" y="6225"/>
                      <a:pt x="1003" y="6223"/>
                      <a:pt x="1018" y="6223"/>
                    </a:cubicBezTo>
                    <a:cubicBezTo>
                      <a:pt x="1299" y="6198"/>
                      <a:pt x="1506" y="5951"/>
                      <a:pt x="1483" y="5671"/>
                    </a:cubicBezTo>
                    <a:lnTo>
                      <a:pt x="1044" y="473"/>
                    </a:lnTo>
                    <a:cubicBezTo>
                      <a:pt x="1024" y="205"/>
                      <a:pt x="799" y="1"/>
                      <a:pt x="535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34"/>
              <p:cNvSpPr/>
              <p:nvPr/>
            </p:nvSpPr>
            <p:spPr>
              <a:xfrm>
                <a:off x="5542350" y="1510350"/>
                <a:ext cx="25525" cy="127900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5116" extrusionOk="0">
                    <a:moveTo>
                      <a:pt x="511" y="0"/>
                    </a:moveTo>
                    <a:cubicBezTo>
                      <a:pt x="228" y="0"/>
                      <a:pt x="0" y="230"/>
                      <a:pt x="0" y="511"/>
                    </a:cubicBezTo>
                    <a:lnTo>
                      <a:pt x="0" y="4605"/>
                    </a:lnTo>
                    <a:cubicBezTo>
                      <a:pt x="0" y="4886"/>
                      <a:pt x="228" y="5114"/>
                      <a:pt x="511" y="5116"/>
                    </a:cubicBezTo>
                    <a:cubicBezTo>
                      <a:pt x="792" y="5116"/>
                      <a:pt x="1020" y="4886"/>
                      <a:pt x="1020" y="4605"/>
                    </a:cubicBezTo>
                    <a:lnTo>
                      <a:pt x="1020" y="511"/>
                    </a:lnTo>
                    <a:cubicBezTo>
                      <a:pt x="1020" y="230"/>
                      <a:pt x="792" y="0"/>
                      <a:pt x="511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34"/>
              <p:cNvSpPr/>
              <p:nvPr/>
            </p:nvSpPr>
            <p:spPr>
              <a:xfrm>
                <a:off x="6083575" y="1493850"/>
                <a:ext cx="37700" cy="155625"/>
              </a:xfrm>
              <a:custGeom>
                <a:avLst/>
                <a:gdLst/>
                <a:ahLst/>
                <a:cxnLst/>
                <a:rect l="l" t="t" r="r" b="b"/>
                <a:pathLst>
                  <a:path w="1508" h="6225" extrusionOk="0">
                    <a:moveTo>
                      <a:pt x="972" y="1"/>
                    </a:moveTo>
                    <a:cubicBezTo>
                      <a:pt x="707" y="1"/>
                      <a:pt x="482" y="205"/>
                      <a:pt x="463" y="473"/>
                    </a:cubicBezTo>
                    <a:lnTo>
                      <a:pt x="24" y="5670"/>
                    </a:lnTo>
                    <a:cubicBezTo>
                      <a:pt x="1" y="5951"/>
                      <a:pt x="210" y="6198"/>
                      <a:pt x="491" y="6222"/>
                    </a:cubicBezTo>
                    <a:cubicBezTo>
                      <a:pt x="504" y="6225"/>
                      <a:pt x="519" y="6225"/>
                      <a:pt x="533" y="6225"/>
                    </a:cubicBezTo>
                    <a:cubicBezTo>
                      <a:pt x="798" y="6223"/>
                      <a:pt x="1019" y="6020"/>
                      <a:pt x="1041" y="5757"/>
                    </a:cubicBezTo>
                    <a:lnTo>
                      <a:pt x="1480" y="560"/>
                    </a:lnTo>
                    <a:cubicBezTo>
                      <a:pt x="1508" y="276"/>
                      <a:pt x="1297" y="26"/>
                      <a:pt x="1015" y="3"/>
                    </a:cubicBezTo>
                    <a:cubicBezTo>
                      <a:pt x="1000" y="1"/>
                      <a:pt x="986" y="1"/>
                      <a:pt x="972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34"/>
              <p:cNvSpPr/>
              <p:nvPr/>
            </p:nvSpPr>
            <p:spPr>
              <a:xfrm>
                <a:off x="5863750" y="1510350"/>
                <a:ext cx="25525" cy="127900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5116" extrusionOk="0">
                    <a:moveTo>
                      <a:pt x="510" y="0"/>
                    </a:moveTo>
                    <a:cubicBezTo>
                      <a:pt x="229" y="0"/>
                      <a:pt x="1" y="230"/>
                      <a:pt x="1" y="511"/>
                    </a:cubicBezTo>
                    <a:lnTo>
                      <a:pt x="1" y="4605"/>
                    </a:lnTo>
                    <a:cubicBezTo>
                      <a:pt x="1" y="4886"/>
                      <a:pt x="229" y="5116"/>
                      <a:pt x="510" y="5116"/>
                    </a:cubicBezTo>
                    <a:cubicBezTo>
                      <a:pt x="792" y="5116"/>
                      <a:pt x="1020" y="4886"/>
                      <a:pt x="1020" y="4605"/>
                    </a:cubicBezTo>
                    <a:lnTo>
                      <a:pt x="1020" y="511"/>
                    </a:lnTo>
                    <a:cubicBezTo>
                      <a:pt x="1020" y="230"/>
                      <a:pt x="792" y="0"/>
                      <a:pt x="510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34"/>
              <p:cNvSpPr/>
              <p:nvPr/>
            </p:nvSpPr>
            <p:spPr>
              <a:xfrm>
                <a:off x="5699225" y="706225"/>
                <a:ext cx="171825" cy="116925"/>
              </a:xfrm>
              <a:custGeom>
                <a:avLst/>
                <a:gdLst/>
                <a:ahLst/>
                <a:cxnLst/>
                <a:rect l="l" t="t" r="r" b="b"/>
                <a:pathLst>
                  <a:path w="6873" h="4677" extrusionOk="0">
                    <a:moveTo>
                      <a:pt x="583" y="1"/>
                    </a:moveTo>
                    <a:cubicBezTo>
                      <a:pt x="392" y="1"/>
                      <a:pt x="208" y="108"/>
                      <a:pt x="121" y="293"/>
                    </a:cubicBezTo>
                    <a:cubicBezTo>
                      <a:pt x="0" y="547"/>
                      <a:pt x="109" y="852"/>
                      <a:pt x="364" y="972"/>
                    </a:cubicBezTo>
                    <a:cubicBezTo>
                      <a:pt x="2383" y="1929"/>
                      <a:pt x="4274" y="3134"/>
                      <a:pt x="5993" y="4559"/>
                    </a:cubicBezTo>
                    <a:cubicBezTo>
                      <a:pt x="6084" y="4634"/>
                      <a:pt x="6200" y="4677"/>
                      <a:pt x="6318" y="4677"/>
                    </a:cubicBezTo>
                    <a:lnTo>
                      <a:pt x="6320" y="4677"/>
                    </a:lnTo>
                    <a:cubicBezTo>
                      <a:pt x="6534" y="4677"/>
                      <a:pt x="6726" y="4543"/>
                      <a:pt x="6799" y="4340"/>
                    </a:cubicBezTo>
                    <a:cubicBezTo>
                      <a:pt x="6873" y="4138"/>
                      <a:pt x="6811" y="3911"/>
                      <a:pt x="6645" y="3774"/>
                    </a:cubicBezTo>
                    <a:cubicBezTo>
                      <a:pt x="4860" y="2294"/>
                      <a:pt x="2897" y="1043"/>
                      <a:pt x="801" y="50"/>
                    </a:cubicBezTo>
                    <a:cubicBezTo>
                      <a:pt x="730" y="16"/>
                      <a:pt x="656" y="1"/>
                      <a:pt x="583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34"/>
              <p:cNvSpPr/>
              <p:nvPr/>
            </p:nvSpPr>
            <p:spPr>
              <a:xfrm>
                <a:off x="5871625" y="824275"/>
                <a:ext cx="60925" cy="62525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501" extrusionOk="0">
                    <a:moveTo>
                      <a:pt x="575" y="1"/>
                    </a:moveTo>
                    <a:cubicBezTo>
                      <a:pt x="462" y="1"/>
                      <a:pt x="348" y="38"/>
                      <a:pt x="254" y="115"/>
                    </a:cubicBezTo>
                    <a:cubicBezTo>
                      <a:pt x="34" y="292"/>
                      <a:pt x="0" y="612"/>
                      <a:pt x="179" y="832"/>
                    </a:cubicBezTo>
                    <a:lnTo>
                      <a:pt x="1372" y="2311"/>
                    </a:lnTo>
                    <a:cubicBezTo>
                      <a:pt x="1469" y="2430"/>
                      <a:pt x="1616" y="2501"/>
                      <a:pt x="1769" y="2501"/>
                    </a:cubicBezTo>
                    <a:cubicBezTo>
                      <a:pt x="2199" y="2499"/>
                      <a:pt x="2436" y="2003"/>
                      <a:pt x="2167" y="1669"/>
                    </a:cubicBezTo>
                    <a:lnTo>
                      <a:pt x="972" y="190"/>
                    </a:lnTo>
                    <a:cubicBezTo>
                      <a:pt x="871" y="65"/>
                      <a:pt x="724" y="1"/>
                      <a:pt x="575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34"/>
              <p:cNvSpPr/>
              <p:nvPr/>
            </p:nvSpPr>
            <p:spPr>
              <a:xfrm>
                <a:off x="6003300" y="1009150"/>
                <a:ext cx="821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3287" h="2907" extrusionOk="0">
                    <a:moveTo>
                      <a:pt x="584" y="1"/>
                    </a:moveTo>
                    <a:cubicBezTo>
                      <a:pt x="410" y="1"/>
                      <a:pt x="239" y="91"/>
                      <a:pt x="145" y="253"/>
                    </a:cubicBezTo>
                    <a:cubicBezTo>
                      <a:pt x="0" y="498"/>
                      <a:pt x="84" y="813"/>
                      <a:pt x="330" y="954"/>
                    </a:cubicBezTo>
                    <a:cubicBezTo>
                      <a:pt x="1073" y="1392"/>
                      <a:pt x="1716" y="1984"/>
                      <a:pt x="2214" y="2690"/>
                    </a:cubicBezTo>
                    <a:cubicBezTo>
                      <a:pt x="2309" y="2826"/>
                      <a:pt x="2465" y="2907"/>
                      <a:pt x="2632" y="2907"/>
                    </a:cubicBezTo>
                    <a:cubicBezTo>
                      <a:pt x="3045" y="2907"/>
                      <a:pt x="3287" y="2442"/>
                      <a:pt x="3048" y="2103"/>
                    </a:cubicBezTo>
                    <a:cubicBezTo>
                      <a:pt x="2467" y="1278"/>
                      <a:pt x="1716" y="586"/>
                      <a:pt x="847" y="74"/>
                    </a:cubicBezTo>
                    <a:cubicBezTo>
                      <a:pt x="764" y="24"/>
                      <a:pt x="674" y="1"/>
                      <a:pt x="584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34"/>
              <p:cNvSpPr/>
              <p:nvPr/>
            </p:nvSpPr>
            <p:spPr>
              <a:xfrm>
                <a:off x="6075900" y="1083300"/>
                <a:ext cx="37800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1512" h="1478" extrusionOk="0">
                    <a:moveTo>
                      <a:pt x="582" y="1"/>
                    </a:moveTo>
                    <a:cubicBezTo>
                      <a:pt x="490" y="1"/>
                      <a:pt x="396" y="26"/>
                      <a:pt x="312" y="79"/>
                    </a:cubicBezTo>
                    <a:cubicBezTo>
                      <a:pt x="72" y="228"/>
                      <a:pt x="0" y="543"/>
                      <a:pt x="150" y="781"/>
                    </a:cubicBezTo>
                    <a:lnTo>
                      <a:pt x="434" y="1237"/>
                    </a:lnTo>
                    <a:cubicBezTo>
                      <a:pt x="527" y="1386"/>
                      <a:pt x="692" y="1476"/>
                      <a:pt x="867" y="1476"/>
                    </a:cubicBezTo>
                    <a:lnTo>
                      <a:pt x="867" y="1477"/>
                    </a:lnTo>
                    <a:cubicBezTo>
                      <a:pt x="1267" y="1476"/>
                      <a:pt x="1511" y="1036"/>
                      <a:pt x="1299" y="696"/>
                    </a:cubicBezTo>
                    <a:lnTo>
                      <a:pt x="1015" y="241"/>
                    </a:lnTo>
                    <a:cubicBezTo>
                      <a:pt x="918" y="86"/>
                      <a:pt x="752" y="1"/>
                      <a:pt x="582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34"/>
              <p:cNvSpPr/>
              <p:nvPr/>
            </p:nvSpPr>
            <p:spPr>
              <a:xfrm>
                <a:off x="6172025" y="1256500"/>
                <a:ext cx="55175" cy="51300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2052" extrusionOk="0">
                    <a:moveTo>
                      <a:pt x="588" y="1"/>
                    </a:moveTo>
                    <a:cubicBezTo>
                      <a:pt x="412" y="1"/>
                      <a:pt x="240" y="92"/>
                      <a:pt x="146" y="256"/>
                    </a:cubicBezTo>
                    <a:cubicBezTo>
                      <a:pt x="0" y="506"/>
                      <a:pt x="93" y="827"/>
                      <a:pt x="349" y="962"/>
                    </a:cubicBezTo>
                    <a:cubicBezTo>
                      <a:pt x="679" y="1154"/>
                      <a:pt x="948" y="1436"/>
                      <a:pt x="1125" y="1775"/>
                    </a:cubicBezTo>
                    <a:cubicBezTo>
                      <a:pt x="1212" y="1944"/>
                      <a:pt x="1387" y="2050"/>
                      <a:pt x="1578" y="2050"/>
                    </a:cubicBezTo>
                    <a:lnTo>
                      <a:pt x="1578" y="2052"/>
                    </a:lnTo>
                    <a:cubicBezTo>
                      <a:pt x="1959" y="2052"/>
                      <a:pt x="2206" y="1647"/>
                      <a:pt x="2031" y="1308"/>
                    </a:cubicBezTo>
                    <a:cubicBezTo>
                      <a:pt x="1765" y="796"/>
                      <a:pt x="1359" y="369"/>
                      <a:pt x="860" y="80"/>
                    </a:cubicBezTo>
                    <a:cubicBezTo>
                      <a:pt x="775" y="26"/>
                      <a:pt x="681" y="1"/>
                      <a:pt x="588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34"/>
              <p:cNvSpPr/>
              <p:nvPr/>
            </p:nvSpPr>
            <p:spPr>
              <a:xfrm>
                <a:off x="6209875" y="1309050"/>
                <a:ext cx="36675" cy="39525"/>
              </a:xfrm>
              <a:custGeom>
                <a:avLst/>
                <a:gdLst/>
                <a:ahLst/>
                <a:cxnLst/>
                <a:rect l="l" t="t" r="r" b="b"/>
                <a:pathLst>
                  <a:path w="1467" h="1581" extrusionOk="0">
                    <a:moveTo>
                      <a:pt x="582" y="0"/>
                    </a:moveTo>
                    <a:cubicBezTo>
                      <a:pt x="509" y="0"/>
                      <a:pt x="435" y="16"/>
                      <a:pt x="364" y="50"/>
                    </a:cubicBezTo>
                    <a:cubicBezTo>
                      <a:pt x="108" y="170"/>
                      <a:pt x="1" y="475"/>
                      <a:pt x="121" y="729"/>
                    </a:cubicBezTo>
                    <a:lnTo>
                      <a:pt x="385" y="1287"/>
                    </a:lnTo>
                    <a:cubicBezTo>
                      <a:pt x="469" y="1467"/>
                      <a:pt x="648" y="1580"/>
                      <a:pt x="847" y="1580"/>
                    </a:cubicBezTo>
                    <a:cubicBezTo>
                      <a:pt x="1221" y="1579"/>
                      <a:pt x="1466" y="1189"/>
                      <a:pt x="1308" y="850"/>
                    </a:cubicBezTo>
                    <a:lnTo>
                      <a:pt x="1043" y="292"/>
                    </a:lnTo>
                    <a:cubicBezTo>
                      <a:pt x="955" y="108"/>
                      <a:pt x="773" y="0"/>
                      <a:pt x="582" y="0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34"/>
              <p:cNvSpPr/>
              <p:nvPr/>
            </p:nvSpPr>
            <p:spPr>
              <a:xfrm>
                <a:off x="5737825" y="1790725"/>
                <a:ext cx="102325" cy="87550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3502" extrusionOk="0">
                    <a:moveTo>
                      <a:pt x="3422" y="1"/>
                    </a:moveTo>
                    <a:lnTo>
                      <a:pt x="0" y="896"/>
                    </a:lnTo>
                    <a:cubicBezTo>
                      <a:pt x="222" y="1318"/>
                      <a:pt x="230" y="1695"/>
                      <a:pt x="355" y="2157"/>
                    </a:cubicBezTo>
                    <a:cubicBezTo>
                      <a:pt x="480" y="2619"/>
                      <a:pt x="698" y="3096"/>
                      <a:pt x="1116" y="3330"/>
                    </a:cubicBezTo>
                    <a:cubicBezTo>
                      <a:pt x="1350" y="3462"/>
                      <a:pt x="1621" y="3502"/>
                      <a:pt x="1893" y="3502"/>
                    </a:cubicBezTo>
                    <a:cubicBezTo>
                      <a:pt x="1984" y="3502"/>
                      <a:pt x="2076" y="3497"/>
                      <a:pt x="2166" y="3490"/>
                    </a:cubicBezTo>
                    <a:cubicBezTo>
                      <a:pt x="2764" y="3441"/>
                      <a:pt x="3400" y="3257"/>
                      <a:pt x="3754" y="2775"/>
                    </a:cubicBezTo>
                    <a:cubicBezTo>
                      <a:pt x="4047" y="2379"/>
                      <a:pt x="4093" y="1842"/>
                      <a:pt x="3991" y="1361"/>
                    </a:cubicBezTo>
                    <a:cubicBezTo>
                      <a:pt x="3888" y="878"/>
                      <a:pt x="3654" y="436"/>
                      <a:pt x="3422" y="1"/>
                    </a:cubicBezTo>
                    <a:close/>
                  </a:path>
                </a:pathLst>
              </a:custGeom>
              <a:solidFill>
                <a:srgbClr val="F47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34"/>
              <p:cNvSpPr/>
              <p:nvPr/>
            </p:nvSpPr>
            <p:spPr>
              <a:xfrm>
                <a:off x="5723125" y="1777975"/>
                <a:ext cx="130575" cy="113075"/>
              </a:xfrm>
              <a:custGeom>
                <a:avLst/>
                <a:gdLst/>
                <a:ahLst/>
                <a:cxnLst/>
                <a:rect l="l" t="t" r="r" b="b"/>
                <a:pathLst>
                  <a:path w="5223" h="4523" extrusionOk="0">
                    <a:moveTo>
                      <a:pt x="4009" y="0"/>
                    </a:moveTo>
                    <a:cubicBezTo>
                      <a:pt x="3928" y="0"/>
                      <a:pt x="3846" y="20"/>
                      <a:pt x="3770" y="60"/>
                    </a:cubicBezTo>
                    <a:cubicBezTo>
                      <a:pt x="3521" y="193"/>
                      <a:pt x="3427" y="502"/>
                      <a:pt x="3559" y="751"/>
                    </a:cubicBezTo>
                    <a:cubicBezTo>
                      <a:pt x="3771" y="1149"/>
                      <a:pt x="3991" y="1562"/>
                      <a:pt x="4079" y="1977"/>
                    </a:cubicBezTo>
                    <a:cubicBezTo>
                      <a:pt x="4164" y="2374"/>
                      <a:pt x="4110" y="2740"/>
                      <a:pt x="3932" y="2983"/>
                    </a:cubicBezTo>
                    <a:cubicBezTo>
                      <a:pt x="3667" y="3342"/>
                      <a:pt x="3124" y="3457"/>
                      <a:pt x="2713" y="3491"/>
                    </a:cubicBezTo>
                    <a:cubicBezTo>
                      <a:pt x="2629" y="3498"/>
                      <a:pt x="2551" y="3501"/>
                      <a:pt x="2479" y="3501"/>
                    </a:cubicBezTo>
                    <a:cubicBezTo>
                      <a:pt x="2250" y="3501"/>
                      <a:pt x="2080" y="3467"/>
                      <a:pt x="1954" y="3395"/>
                    </a:cubicBezTo>
                    <a:cubicBezTo>
                      <a:pt x="1730" y="3269"/>
                      <a:pt x="1555" y="2980"/>
                      <a:pt x="1436" y="2534"/>
                    </a:cubicBezTo>
                    <a:cubicBezTo>
                      <a:pt x="1399" y="2399"/>
                      <a:pt x="1374" y="2272"/>
                      <a:pt x="1348" y="2137"/>
                    </a:cubicBezTo>
                    <a:cubicBezTo>
                      <a:pt x="1287" y="1832"/>
                      <a:pt x="1224" y="1519"/>
                      <a:pt x="1040" y="1167"/>
                    </a:cubicBezTo>
                    <a:cubicBezTo>
                      <a:pt x="949" y="990"/>
                      <a:pt x="770" y="889"/>
                      <a:pt x="584" y="889"/>
                    </a:cubicBezTo>
                    <a:cubicBezTo>
                      <a:pt x="504" y="889"/>
                      <a:pt x="423" y="908"/>
                      <a:pt x="347" y="948"/>
                    </a:cubicBezTo>
                    <a:cubicBezTo>
                      <a:pt x="95" y="1080"/>
                      <a:pt x="1" y="1392"/>
                      <a:pt x="136" y="1642"/>
                    </a:cubicBezTo>
                    <a:cubicBezTo>
                      <a:pt x="251" y="1862"/>
                      <a:pt x="294" y="2071"/>
                      <a:pt x="345" y="2336"/>
                    </a:cubicBezTo>
                    <a:cubicBezTo>
                      <a:pt x="373" y="2474"/>
                      <a:pt x="404" y="2631"/>
                      <a:pt x="450" y="2801"/>
                    </a:cubicBezTo>
                    <a:cubicBezTo>
                      <a:pt x="644" y="3520"/>
                      <a:pt x="983" y="4019"/>
                      <a:pt x="1453" y="4284"/>
                    </a:cubicBezTo>
                    <a:cubicBezTo>
                      <a:pt x="1793" y="4475"/>
                      <a:pt x="2166" y="4522"/>
                      <a:pt x="2479" y="4522"/>
                    </a:cubicBezTo>
                    <a:cubicBezTo>
                      <a:pt x="2594" y="4522"/>
                      <a:pt x="2701" y="4515"/>
                      <a:pt x="2796" y="4508"/>
                    </a:cubicBezTo>
                    <a:cubicBezTo>
                      <a:pt x="3687" y="4436"/>
                      <a:pt x="4364" y="4118"/>
                      <a:pt x="4754" y="3588"/>
                    </a:cubicBezTo>
                    <a:cubicBezTo>
                      <a:pt x="5105" y="3111"/>
                      <a:pt x="5222" y="2446"/>
                      <a:pt x="5078" y="1765"/>
                    </a:cubicBezTo>
                    <a:cubicBezTo>
                      <a:pt x="4960" y="1208"/>
                      <a:pt x="4694" y="711"/>
                      <a:pt x="4460" y="271"/>
                    </a:cubicBezTo>
                    <a:cubicBezTo>
                      <a:pt x="4368" y="99"/>
                      <a:pt x="4192" y="0"/>
                      <a:pt x="4009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34"/>
              <p:cNvSpPr/>
              <p:nvPr/>
            </p:nvSpPr>
            <p:spPr>
              <a:xfrm>
                <a:off x="5577950" y="1766250"/>
                <a:ext cx="281600" cy="58250"/>
              </a:xfrm>
              <a:custGeom>
                <a:avLst/>
                <a:gdLst/>
                <a:ahLst/>
                <a:cxnLst/>
                <a:rect l="l" t="t" r="r" b="b"/>
                <a:pathLst>
                  <a:path w="11264" h="2330" extrusionOk="0">
                    <a:moveTo>
                      <a:pt x="10680" y="0"/>
                    </a:moveTo>
                    <a:cubicBezTo>
                      <a:pt x="10597" y="0"/>
                      <a:pt x="10512" y="21"/>
                      <a:pt x="10433" y="64"/>
                    </a:cubicBezTo>
                    <a:cubicBezTo>
                      <a:pt x="8945" y="888"/>
                      <a:pt x="7227" y="1302"/>
                      <a:pt x="5510" y="1302"/>
                    </a:cubicBezTo>
                    <a:cubicBezTo>
                      <a:pt x="3879" y="1302"/>
                      <a:pt x="2250" y="929"/>
                      <a:pt x="819" y="181"/>
                    </a:cubicBezTo>
                    <a:cubicBezTo>
                      <a:pt x="744" y="141"/>
                      <a:pt x="663" y="122"/>
                      <a:pt x="583" y="122"/>
                    </a:cubicBezTo>
                    <a:cubicBezTo>
                      <a:pt x="400" y="122"/>
                      <a:pt x="222" y="222"/>
                      <a:pt x="130" y="396"/>
                    </a:cubicBezTo>
                    <a:cubicBezTo>
                      <a:pt x="1" y="646"/>
                      <a:pt x="97" y="955"/>
                      <a:pt x="347" y="1084"/>
                    </a:cubicBezTo>
                    <a:cubicBezTo>
                      <a:pt x="1907" y="1900"/>
                      <a:pt x="3689" y="2329"/>
                      <a:pt x="5512" y="2329"/>
                    </a:cubicBezTo>
                    <a:cubicBezTo>
                      <a:pt x="5559" y="2329"/>
                      <a:pt x="5606" y="2329"/>
                      <a:pt x="5653" y="2328"/>
                    </a:cubicBezTo>
                    <a:cubicBezTo>
                      <a:pt x="7524" y="2306"/>
                      <a:pt x="9349" y="1832"/>
                      <a:pt x="10928" y="956"/>
                    </a:cubicBezTo>
                    <a:cubicBezTo>
                      <a:pt x="11174" y="819"/>
                      <a:pt x="11263" y="509"/>
                      <a:pt x="11126" y="263"/>
                    </a:cubicBezTo>
                    <a:cubicBezTo>
                      <a:pt x="11033" y="95"/>
                      <a:pt x="10859" y="0"/>
                      <a:pt x="10680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34"/>
              <p:cNvSpPr/>
              <p:nvPr/>
            </p:nvSpPr>
            <p:spPr>
              <a:xfrm>
                <a:off x="5771325" y="1794775"/>
                <a:ext cx="37300" cy="51250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2050" extrusionOk="0">
                    <a:moveTo>
                      <a:pt x="569" y="1"/>
                    </a:moveTo>
                    <a:cubicBezTo>
                      <a:pt x="518" y="1"/>
                      <a:pt x="465" y="9"/>
                      <a:pt x="413" y="26"/>
                    </a:cubicBezTo>
                    <a:cubicBezTo>
                      <a:pt x="148" y="111"/>
                      <a:pt x="1" y="392"/>
                      <a:pt x="80" y="658"/>
                    </a:cubicBezTo>
                    <a:lnTo>
                      <a:pt x="414" y="1694"/>
                    </a:lnTo>
                    <a:cubicBezTo>
                      <a:pt x="482" y="1905"/>
                      <a:pt x="678" y="2048"/>
                      <a:pt x="900" y="2048"/>
                    </a:cubicBezTo>
                    <a:lnTo>
                      <a:pt x="900" y="2049"/>
                    </a:lnTo>
                    <a:cubicBezTo>
                      <a:pt x="1246" y="2048"/>
                      <a:pt x="1492" y="1711"/>
                      <a:pt x="1386" y="1381"/>
                    </a:cubicBezTo>
                    <a:lnTo>
                      <a:pt x="1052" y="345"/>
                    </a:lnTo>
                    <a:cubicBezTo>
                      <a:pt x="979" y="134"/>
                      <a:pt x="782" y="1"/>
                      <a:pt x="569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23" name="Google Shape;323;p34"/>
          <p:cNvGrpSpPr/>
          <p:nvPr/>
        </p:nvGrpSpPr>
        <p:grpSpPr>
          <a:xfrm>
            <a:off x="1554592" y="680493"/>
            <a:ext cx="789270" cy="636762"/>
            <a:chOff x="2593035" y="1538755"/>
            <a:chExt cx="382621" cy="308688"/>
          </a:xfrm>
        </p:grpSpPr>
        <p:sp>
          <p:nvSpPr>
            <p:cNvPr id="324" name="Google Shape;324;p34"/>
            <p:cNvSpPr/>
            <p:nvPr/>
          </p:nvSpPr>
          <p:spPr>
            <a:xfrm>
              <a:off x="2817162" y="1836212"/>
              <a:ext cx="12985" cy="11231"/>
            </a:xfrm>
            <a:custGeom>
              <a:avLst/>
              <a:gdLst/>
              <a:ahLst/>
              <a:cxnLst/>
              <a:rect l="l" t="t" r="r" b="b"/>
              <a:pathLst>
                <a:path w="496" h="429" extrusionOk="0">
                  <a:moveTo>
                    <a:pt x="284" y="0"/>
                  </a:moveTo>
                  <a:cubicBezTo>
                    <a:pt x="92" y="0"/>
                    <a:pt x="1" y="231"/>
                    <a:pt x="130" y="365"/>
                  </a:cubicBezTo>
                  <a:cubicBezTo>
                    <a:pt x="174" y="409"/>
                    <a:pt x="227" y="428"/>
                    <a:pt x="280" y="428"/>
                  </a:cubicBezTo>
                  <a:cubicBezTo>
                    <a:pt x="390" y="428"/>
                    <a:pt x="495" y="343"/>
                    <a:pt x="495" y="216"/>
                  </a:cubicBezTo>
                  <a:cubicBezTo>
                    <a:pt x="495" y="96"/>
                    <a:pt x="399" y="0"/>
                    <a:pt x="284" y="0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4"/>
            <p:cNvSpPr/>
            <p:nvPr/>
          </p:nvSpPr>
          <p:spPr>
            <a:xfrm>
              <a:off x="2599082" y="1658869"/>
              <a:ext cx="221876" cy="183024"/>
            </a:xfrm>
            <a:custGeom>
              <a:avLst/>
              <a:gdLst/>
              <a:ahLst/>
              <a:cxnLst/>
              <a:rect l="l" t="t" r="r" b="b"/>
              <a:pathLst>
                <a:path w="8475" h="6991" extrusionOk="0">
                  <a:moveTo>
                    <a:pt x="4454" y="1"/>
                  </a:moveTo>
                  <a:lnTo>
                    <a:pt x="221" y="4233"/>
                  </a:lnTo>
                  <a:cubicBezTo>
                    <a:pt x="0" y="4454"/>
                    <a:pt x="0" y="4814"/>
                    <a:pt x="221" y="5035"/>
                  </a:cubicBezTo>
                  <a:lnTo>
                    <a:pt x="1922" y="6741"/>
                  </a:lnTo>
                  <a:cubicBezTo>
                    <a:pt x="2081" y="6899"/>
                    <a:pt x="2297" y="6990"/>
                    <a:pt x="2523" y="6990"/>
                  </a:cubicBezTo>
                  <a:lnTo>
                    <a:pt x="5150" y="6990"/>
                  </a:lnTo>
                  <a:cubicBezTo>
                    <a:pt x="5376" y="6990"/>
                    <a:pt x="5592" y="6899"/>
                    <a:pt x="5751" y="6741"/>
                  </a:cubicBezTo>
                  <a:lnTo>
                    <a:pt x="8475" y="4021"/>
                  </a:lnTo>
                  <a:lnTo>
                    <a:pt x="445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4"/>
            <p:cNvSpPr/>
            <p:nvPr/>
          </p:nvSpPr>
          <p:spPr>
            <a:xfrm>
              <a:off x="2633666" y="1748404"/>
              <a:ext cx="187292" cy="93358"/>
            </a:xfrm>
            <a:custGeom>
              <a:avLst/>
              <a:gdLst/>
              <a:ahLst/>
              <a:cxnLst/>
              <a:rect l="l" t="t" r="r" b="b"/>
              <a:pathLst>
                <a:path w="7154" h="3566" extrusionOk="0">
                  <a:moveTo>
                    <a:pt x="6553" y="1"/>
                  </a:moveTo>
                  <a:lnTo>
                    <a:pt x="4329" y="2220"/>
                  </a:lnTo>
                  <a:cubicBezTo>
                    <a:pt x="4012" y="2538"/>
                    <a:pt x="3575" y="2715"/>
                    <a:pt x="3128" y="2715"/>
                  </a:cubicBezTo>
                  <a:lnTo>
                    <a:pt x="1" y="2715"/>
                  </a:lnTo>
                  <a:lnTo>
                    <a:pt x="601" y="3316"/>
                  </a:lnTo>
                  <a:cubicBezTo>
                    <a:pt x="760" y="3474"/>
                    <a:pt x="976" y="3566"/>
                    <a:pt x="1202" y="3566"/>
                  </a:cubicBezTo>
                  <a:lnTo>
                    <a:pt x="3829" y="3566"/>
                  </a:lnTo>
                  <a:cubicBezTo>
                    <a:pt x="4055" y="3566"/>
                    <a:pt x="4267" y="3474"/>
                    <a:pt x="4430" y="3316"/>
                  </a:cubicBezTo>
                  <a:lnTo>
                    <a:pt x="7154" y="601"/>
                  </a:lnTo>
                  <a:lnTo>
                    <a:pt x="6553" y="1"/>
                  </a:lnTo>
                  <a:close/>
                </a:path>
              </a:pathLst>
            </a:custGeom>
            <a:solidFill>
              <a:srgbClr val="2B2B2B">
                <a:alpha val="2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4"/>
            <p:cNvSpPr/>
            <p:nvPr/>
          </p:nvSpPr>
          <p:spPr>
            <a:xfrm>
              <a:off x="2715662" y="1544357"/>
              <a:ext cx="221273" cy="219807"/>
            </a:xfrm>
            <a:custGeom>
              <a:avLst/>
              <a:gdLst/>
              <a:ahLst/>
              <a:cxnLst/>
              <a:rect l="l" t="t" r="r" b="b"/>
              <a:pathLst>
                <a:path w="8452" h="8396" extrusionOk="0">
                  <a:moveTo>
                    <a:pt x="4610" y="0"/>
                  </a:moveTo>
                  <a:cubicBezTo>
                    <a:pt x="4465" y="0"/>
                    <a:pt x="4320" y="56"/>
                    <a:pt x="4209" y="166"/>
                  </a:cubicBezTo>
                  <a:lnTo>
                    <a:pt x="1" y="4375"/>
                  </a:lnTo>
                  <a:lnTo>
                    <a:pt x="4022" y="8395"/>
                  </a:lnTo>
                  <a:lnTo>
                    <a:pt x="8230" y="4187"/>
                  </a:lnTo>
                  <a:cubicBezTo>
                    <a:pt x="8451" y="3961"/>
                    <a:pt x="8451" y="3606"/>
                    <a:pt x="8230" y="3380"/>
                  </a:cubicBezTo>
                  <a:lnTo>
                    <a:pt x="5011" y="166"/>
                  </a:lnTo>
                  <a:cubicBezTo>
                    <a:pt x="4901" y="56"/>
                    <a:pt x="4756" y="0"/>
                    <a:pt x="46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4"/>
            <p:cNvSpPr/>
            <p:nvPr/>
          </p:nvSpPr>
          <p:spPr>
            <a:xfrm>
              <a:off x="2593035" y="1538755"/>
              <a:ext cx="350053" cy="308531"/>
            </a:xfrm>
            <a:custGeom>
              <a:avLst/>
              <a:gdLst/>
              <a:ahLst/>
              <a:cxnLst/>
              <a:rect l="l" t="t" r="r" b="b"/>
              <a:pathLst>
                <a:path w="13371" h="11785" extrusionOk="0">
                  <a:moveTo>
                    <a:pt x="9294" y="425"/>
                  </a:moveTo>
                  <a:cubicBezTo>
                    <a:pt x="9386" y="425"/>
                    <a:pt x="9477" y="459"/>
                    <a:pt x="9546" y="529"/>
                  </a:cubicBezTo>
                  <a:lnTo>
                    <a:pt x="11641" y="2628"/>
                  </a:lnTo>
                  <a:lnTo>
                    <a:pt x="12760" y="3748"/>
                  </a:lnTo>
                  <a:cubicBezTo>
                    <a:pt x="12900" y="3887"/>
                    <a:pt x="12900" y="4108"/>
                    <a:pt x="12760" y="4247"/>
                  </a:cubicBezTo>
                  <a:lnTo>
                    <a:pt x="8706" y="8307"/>
                  </a:lnTo>
                  <a:lnTo>
                    <a:pt x="4987" y="4589"/>
                  </a:lnTo>
                  <a:lnTo>
                    <a:pt x="9042" y="529"/>
                  </a:lnTo>
                  <a:cubicBezTo>
                    <a:pt x="9112" y="459"/>
                    <a:pt x="9203" y="425"/>
                    <a:pt x="9294" y="425"/>
                  </a:cubicBezTo>
                  <a:close/>
                  <a:moveTo>
                    <a:pt x="9297" y="1"/>
                  </a:moveTo>
                  <a:cubicBezTo>
                    <a:pt x="9090" y="1"/>
                    <a:pt x="8893" y="82"/>
                    <a:pt x="8744" y="231"/>
                  </a:cubicBezTo>
                  <a:lnTo>
                    <a:pt x="4536" y="4435"/>
                  </a:lnTo>
                  <a:lnTo>
                    <a:pt x="303" y="8667"/>
                  </a:lnTo>
                  <a:cubicBezTo>
                    <a:pt x="1" y="8975"/>
                    <a:pt x="1" y="9469"/>
                    <a:pt x="303" y="9772"/>
                  </a:cubicBezTo>
                  <a:lnTo>
                    <a:pt x="2004" y="11473"/>
                  </a:lnTo>
                  <a:cubicBezTo>
                    <a:pt x="2206" y="11674"/>
                    <a:pt x="2475" y="11785"/>
                    <a:pt x="2758" y="11785"/>
                  </a:cubicBezTo>
                  <a:lnTo>
                    <a:pt x="7995" y="11785"/>
                  </a:lnTo>
                  <a:cubicBezTo>
                    <a:pt x="8277" y="11785"/>
                    <a:pt x="8278" y="11362"/>
                    <a:pt x="7999" y="11362"/>
                  </a:cubicBezTo>
                  <a:cubicBezTo>
                    <a:pt x="7998" y="11362"/>
                    <a:pt x="7996" y="11362"/>
                    <a:pt x="7995" y="11362"/>
                  </a:cubicBezTo>
                  <a:lnTo>
                    <a:pt x="2758" y="11362"/>
                  </a:lnTo>
                  <a:cubicBezTo>
                    <a:pt x="2585" y="11362"/>
                    <a:pt x="2422" y="11295"/>
                    <a:pt x="2302" y="11175"/>
                  </a:cubicBezTo>
                  <a:lnTo>
                    <a:pt x="601" y="9474"/>
                  </a:lnTo>
                  <a:cubicBezTo>
                    <a:pt x="462" y="9335"/>
                    <a:pt x="462" y="9109"/>
                    <a:pt x="601" y="8975"/>
                  </a:cubicBezTo>
                  <a:lnTo>
                    <a:pt x="4685" y="4886"/>
                  </a:lnTo>
                  <a:lnTo>
                    <a:pt x="8403" y="8609"/>
                  </a:lnTo>
                  <a:lnTo>
                    <a:pt x="6429" y="10584"/>
                  </a:lnTo>
                  <a:cubicBezTo>
                    <a:pt x="6246" y="10734"/>
                    <a:pt x="6399" y="10966"/>
                    <a:pt x="6570" y="10966"/>
                  </a:cubicBezTo>
                  <a:cubicBezTo>
                    <a:pt x="6624" y="10966"/>
                    <a:pt x="6679" y="10943"/>
                    <a:pt x="6726" y="10887"/>
                  </a:cubicBezTo>
                  <a:lnTo>
                    <a:pt x="13063" y="4550"/>
                  </a:lnTo>
                  <a:cubicBezTo>
                    <a:pt x="13370" y="4247"/>
                    <a:pt x="13370" y="3748"/>
                    <a:pt x="13063" y="3445"/>
                  </a:cubicBezTo>
                  <a:lnTo>
                    <a:pt x="10858" y="1240"/>
                  </a:lnTo>
                  <a:lnTo>
                    <a:pt x="9849" y="231"/>
                  </a:lnTo>
                  <a:cubicBezTo>
                    <a:pt x="9700" y="82"/>
                    <a:pt x="9503" y="1"/>
                    <a:pt x="9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4"/>
            <p:cNvSpPr/>
            <p:nvPr/>
          </p:nvSpPr>
          <p:spPr>
            <a:xfrm>
              <a:off x="2861694" y="1836212"/>
              <a:ext cx="37254" cy="11205"/>
            </a:xfrm>
            <a:custGeom>
              <a:avLst/>
              <a:gdLst/>
              <a:ahLst/>
              <a:cxnLst/>
              <a:rect l="l" t="t" r="r" b="b"/>
              <a:pathLst>
                <a:path w="1423" h="428" extrusionOk="0">
                  <a:moveTo>
                    <a:pt x="289" y="0"/>
                  </a:moveTo>
                  <a:cubicBezTo>
                    <a:pt x="0" y="0"/>
                    <a:pt x="0" y="428"/>
                    <a:pt x="289" y="428"/>
                  </a:cubicBezTo>
                  <a:lnTo>
                    <a:pt x="1139" y="428"/>
                  </a:lnTo>
                  <a:cubicBezTo>
                    <a:pt x="1422" y="428"/>
                    <a:pt x="1422" y="0"/>
                    <a:pt x="1139" y="0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4"/>
            <p:cNvSpPr/>
            <p:nvPr/>
          </p:nvSpPr>
          <p:spPr>
            <a:xfrm>
              <a:off x="2962670" y="1836212"/>
              <a:ext cx="12985" cy="11231"/>
            </a:xfrm>
            <a:custGeom>
              <a:avLst/>
              <a:gdLst/>
              <a:ahLst/>
              <a:cxnLst/>
              <a:rect l="l" t="t" r="r" b="b"/>
              <a:pathLst>
                <a:path w="496" h="429" extrusionOk="0">
                  <a:moveTo>
                    <a:pt x="284" y="0"/>
                  </a:moveTo>
                  <a:cubicBezTo>
                    <a:pt x="92" y="0"/>
                    <a:pt x="1" y="231"/>
                    <a:pt x="131" y="365"/>
                  </a:cubicBezTo>
                  <a:cubicBezTo>
                    <a:pt x="174" y="409"/>
                    <a:pt x="228" y="428"/>
                    <a:pt x="280" y="428"/>
                  </a:cubicBezTo>
                  <a:cubicBezTo>
                    <a:pt x="390" y="428"/>
                    <a:pt x="496" y="343"/>
                    <a:pt x="496" y="216"/>
                  </a:cubicBezTo>
                  <a:cubicBezTo>
                    <a:pt x="496" y="96"/>
                    <a:pt x="400" y="0"/>
                    <a:pt x="284" y="0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4"/>
            <p:cNvSpPr/>
            <p:nvPr/>
          </p:nvSpPr>
          <p:spPr>
            <a:xfrm>
              <a:off x="2904943" y="1836212"/>
              <a:ext cx="41417" cy="11205"/>
            </a:xfrm>
            <a:custGeom>
              <a:avLst/>
              <a:gdLst/>
              <a:ahLst/>
              <a:cxnLst/>
              <a:rect l="l" t="t" r="r" b="b"/>
              <a:pathLst>
                <a:path w="1582" h="428" extrusionOk="0">
                  <a:moveTo>
                    <a:pt x="289" y="0"/>
                  </a:moveTo>
                  <a:cubicBezTo>
                    <a:pt x="1" y="0"/>
                    <a:pt x="1" y="428"/>
                    <a:pt x="289" y="428"/>
                  </a:cubicBezTo>
                  <a:lnTo>
                    <a:pt x="1298" y="428"/>
                  </a:lnTo>
                  <a:cubicBezTo>
                    <a:pt x="1581" y="428"/>
                    <a:pt x="1581" y="0"/>
                    <a:pt x="1298" y="0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2" name="Google Shape;332;p34"/>
          <p:cNvGrpSpPr/>
          <p:nvPr/>
        </p:nvGrpSpPr>
        <p:grpSpPr>
          <a:xfrm rot="618993">
            <a:off x="6949647" y="3377122"/>
            <a:ext cx="888104" cy="784755"/>
            <a:chOff x="6718053" y="3276654"/>
            <a:chExt cx="1351294" cy="1194043"/>
          </a:xfrm>
        </p:grpSpPr>
        <p:sp>
          <p:nvSpPr>
            <p:cNvPr id="333" name="Google Shape;333;p34"/>
            <p:cNvSpPr/>
            <p:nvPr/>
          </p:nvSpPr>
          <p:spPr>
            <a:xfrm rot="774075">
              <a:off x="6827735" y="3492268"/>
              <a:ext cx="1132949" cy="757200"/>
            </a:xfrm>
            <a:custGeom>
              <a:avLst/>
              <a:gdLst/>
              <a:ahLst/>
              <a:cxnLst/>
              <a:rect l="l" t="t" r="r" b="b"/>
              <a:pathLst>
                <a:path w="14197" h="9331" extrusionOk="0">
                  <a:moveTo>
                    <a:pt x="1" y="1"/>
                  </a:moveTo>
                  <a:lnTo>
                    <a:pt x="1" y="9032"/>
                  </a:lnTo>
                  <a:cubicBezTo>
                    <a:pt x="1" y="9196"/>
                    <a:pt x="135" y="9330"/>
                    <a:pt x="299" y="9330"/>
                  </a:cubicBezTo>
                  <a:lnTo>
                    <a:pt x="14197" y="9330"/>
                  </a:lnTo>
                  <a:lnTo>
                    <a:pt x="14197" y="299"/>
                  </a:lnTo>
                  <a:cubicBezTo>
                    <a:pt x="14197" y="135"/>
                    <a:pt x="14062" y="1"/>
                    <a:pt x="1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4"/>
            <p:cNvSpPr/>
            <p:nvPr/>
          </p:nvSpPr>
          <p:spPr>
            <a:xfrm rot="774158">
              <a:off x="6748465" y="4197891"/>
              <a:ext cx="1132292" cy="43313"/>
            </a:xfrm>
            <a:custGeom>
              <a:avLst/>
              <a:gdLst/>
              <a:ahLst/>
              <a:cxnLst/>
              <a:rect l="l" t="t" r="r" b="b"/>
              <a:pathLst>
                <a:path w="15254" h="10210" extrusionOk="0">
                  <a:moveTo>
                    <a:pt x="299" y="1"/>
                  </a:moveTo>
                  <a:cubicBezTo>
                    <a:pt x="130" y="1"/>
                    <a:pt x="1" y="135"/>
                    <a:pt x="1" y="299"/>
                  </a:cubicBezTo>
                  <a:lnTo>
                    <a:pt x="1" y="9907"/>
                  </a:lnTo>
                  <a:cubicBezTo>
                    <a:pt x="1" y="10075"/>
                    <a:pt x="130" y="10209"/>
                    <a:pt x="299" y="10209"/>
                  </a:cubicBezTo>
                  <a:lnTo>
                    <a:pt x="14951" y="10209"/>
                  </a:lnTo>
                  <a:cubicBezTo>
                    <a:pt x="15119" y="10209"/>
                    <a:pt x="15254" y="10075"/>
                    <a:pt x="15254" y="9907"/>
                  </a:cubicBezTo>
                  <a:lnTo>
                    <a:pt x="15254" y="9330"/>
                  </a:lnTo>
                  <a:lnTo>
                    <a:pt x="15254" y="299"/>
                  </a:lnTo>
                  <a:cubicBezTo>
                    <a:pt x="15254" y="135"/>
                    <a:pt x="15119" y="1"/>
                    <a:pt x="14951" y="1"/>
                  </a:cubicBezTo>
                  <a:close/>
                </a:path>
              </a:pathLst>
            </a:custGeom>
            <a:solidFill>
              <a:srgbClr val="2B2B2B">
                <a:alpha val="2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4"/>
            <p:cNvSpPr/>
            <p:nvPr/>
          </p:nvSpPr>
          <p:spPr>
            <a:xfrm rot="774124">
              <a:off x="6960464" y="3413891"/>
              <a:ext cx="900489" cy="769324"/>
            </a:xfrm>
            <a:custGeom>
              <a:avLst/>
              <a:gdLst/>
              <a:ahLst/>
              <a:cxnLst/>
              <a:rect l="l" t="t" r="r" b="b"/>
              <a:pathLst>
                <a:path w="12131" h="10364" extrusionOk="0">
                  <a:moveTo>
                    <a:pt x="3020" y="0"/>
                  </a:moveTo>
                  <a:cubicBezTo>
                    <a:pt x="2134" y="0"/>
                    <a:pt x="1115" y="161"/>
                    <a:pt x="48" y="640"/>
                  </a:cubicBezTo>
                  <a:cubicBezTo>
                    <a:pt x="19" y="654"/>
                    <a:pt x="0" y="678"/>
                    <a:pt x="0" y="707"/>
                  </a:cubicBezTo>
                  <a:lnTo>
                    <a:pt x="0" y="10248"/>
                  </a:lnTo>
                  <a:cubicBezTo>
                    <a:pt x="0" y="10291"/>
                    <a:pt x="39" y="10325"/>
                    <a:pt x="80" y="10325"/>
                  </a:cubicBezTo>
                  <a:cubicBezTo>
                    <a:pt x="88" y="10325"/>
                    <a:pt x="97" y="10323"/>
                    <a:pt x="106" y="10320"/>
                  </a:cubicBezTo>
                  <a:cubicBezTo>
                    <a:pt x="1153" y="9860"/>
                    <a:pt x="2151" y="9705"/>
                    <a:pt x="3021" y="9705"/>
                  </a:cubicBezTo>
                  <a:cubicBezTo>
                    <a:pt x="4815" y="9705"/>
                    <a:pt x="6063" y="10363"/>
                    <a:pt x="6063" y="10363"/>
                  </a:cubicBezTo>
                  <a:cubicBezTo>
                    <a:pt x="6063" y="10363"/>
                    <a:pt x="7313" y="9705"/>
                    <a:pt x="9108" y="9705"/>
                  </a:cubicBezTo>
                  <a:cubicBezTo>
                    <a:pt x="9979" y="9705"/>
                    <a:pt x="10978" y="9860"/>
                    <a:pt x="12025" y="10320"/>
                  </a:cubicBezTo>
                  <a:cubicBezTo>
                    <a:pt x="12033" y="10323"/>
                    <a:pt x="12042" y="10325"/>
                    <a:pt x="12051" y="10325"/>
                  </a:cubicBezTo>
                  <a:cubicBezTo>
                    <a:pt x="12092" y="10325"/>
                    <a:pt x="12131" y="10291"/>
                    <a:pt x="12131" y="10248"/>
                  </a:cubicBezTo>
                  <a:lnTo>
                    <a:pt x="12131" y="707"/>
                  </a:lnTo>
                  <a:cubicBezTo>
                    <a:pt x="12131" y="678"/>
                    <a:pt x="12111" y="654"/>
                    <a:pt x="12087" y="640"/>
                  </a:cubicBezTo>
                  <a:cubicBezTo>
                    <a:pt x="11021" y="161"/>
                    <a:pt x="10002" y="0"/>
                    <a:pt x="9115" y="0"/>
                  </a:cubicBezTo>
                  <a:cubicBezTo>
                    <a:pt x="7319" y="0"/>
                    <a:pt x="6068" y="659"/>
                    <a:pt x="6068" y="659"/>
                  </a:cubicBezTo>
                  <a:cubicBezTo>
                    <a:pt x="6068" y="659"/>
                    <a:pt x="4816" y="0"/>
                    <a:pt x="3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4"/>
            <p:cNvSpPr/>
            <p:nvPr/>
          </p:nvSpPr>
          <p:spPr>
            <a:xfrm rot="774124">
              <a:off x="7006765" y="3418904"/>
              <a:ext cx="860924" cy="704966"/>
            </a:xfrm>
            <a:custGeom>
              <a:avLst/>
              <a:gdLst/>
              <a:ahLst/>
              <a:cxnLst/>
              <a:rect l="l" t="t" r="r" b="b"/>
              <a:pathLst>
                <a:path w="11598" h="9497" extrusionOk="0">
                  <a:moveTo>
                    <a:pt x="8582" y="1"/>
                  </a:moveTo>
                  <a:cubicBezTo>
                    <a:pt x="6786" y="1"/>
                    <a:pt x="5535" y="662"/>
                    <a:pt x="5535" y="662"/>
                  </a:cubicBezTo>
                  <a:cubicBezTo>
                    <a:pt x="5535" y="662"/>
                    <a:pt x="4284" y="2"/>
                    <a:pt x="2487" y="2"/>
                  </a:cubicBezTo>
                  <a:cubicBezTo>
                    <a:pt x="1741" y="2"/>
                    <a:pt x="902" y="115"/>
                    <a:pt x="20" y="436"/>
                  </a:cubicBezTo>
                  <a:lnTo>
                    <a:pt x="1" y="446"/>
                  </a:lnTo>
                  <a:lnTo>
                    <a:pt x="1" y="9377"/>
                  </a:lnTo>
                  <a:cubicBezTo>
                    <a:pt x="1" y="9420"/>
                    <a:pt x="36" y="9454"/>
                    <a:pt x="78" y="9454"/>
                  </a:cubicBezTo>
                  <a:cubicBezTo>
                    <a:pt x="87" y="9454"/>
                    <a:pt x="97" y="9452"/>
                    <a:pt x="106" y="9449"/>
                  </a:cubicBezTo>
                  <a:cubicBezTo>
                    <a:pt x="1151" y="8990"/>
                    <a:pt x="2091" y="8835"/>
                    <a:pt x="2884" y="8835"/>
                  </a:cubicBezTo>
                  <a:cubicBezTo>
                    <a:pt x="4524" y="8835"/>
                    <a:pt x="5535" y="9497"/>
                    <a:pt x="5535" y="9497"/>
                  </a:cubicBezTo>
                  <a:cubicBezTo>
                    <a:pt x="6630" y="9060"/>
                    <a:pt x="7802" y="8834"/>
                    <a:pt x="8979" y="8834"/>
                  </a:cubicBezTo>
                  <a:cubicBezTo>
                    <a:pt x="8993" y="8834"/>
                    <a:pt x="9007" y="8834"/>
                    <a:pt x="9021" y="8834"/>
                  </a:cubicBezTo>
                  <a:cubicBezTo>
                    <a:pt x="9900" y="8834"/>
                    <a:pt x="10770" y="8983"/>
                    <a:pt x="11598" y="9276"/>
                  </a:cubicBezTo>
                  <a:lnTo>
                    <a:pt x="11598" y="710"/>
                  </a:lnTo>
                  <a:cubicBezTo>
                    <a:pt x="11598" y="681"/>
                    <a:pt x="11583" y="653"/>
                    <a:pt x="11554" y="643"/>
                  </a:cubicBezTo>
                  <a:cubicBezTo>
                    <a:pt x="10488" y="162"/>
                    <a:pt x="9469" y="1"/>
                    <a:pt x="85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4"/>
            <p:cNvSpPr/>
            <p:nvPr/>
          </p:nvSpPr>
          <p:spPr>
            <a:xfrm rot="774124">
              <a:off x="7412345" y="3464985"/>
              <a:ext cx="450133" cy="704743"/>
            </a:xfrm>
            <a:custGeom>
              <a:avLst/>
              <a:gdLst/>
              <a:ahLst/>
              <a:cxnLst/>
              <a:rect l="l" t="t" r="r" b="b"/>
              <a:pathLst>
                <a:path w="6064" h="9494" extrusionOk="0">
                  <a:moveTo>
                    <a:pt x="3048" y="0"/>
                  </a:moveTo>
                  <a:cubicBezTo>
                    <a:pt x="1252" y="0"/>
                    <a:pt x="1" y="659"/>
                    <a:pt x="1" y="659"/>
                  </a:cubicBezTo>
                  <a:lnTo>
                    <a:pt x="1" y="9494"/>
                  </a:lnTo>
                  <a:cubicBezTo>
                    <a:pt x="1096" y="9057"/>
                    <a:pt x="2268" y="8831"/>
                    <a:pt x="3445" y="8831"/>
                  </a:cubicBezTo>
                  <a:cubicBezTo>
                    <a:pt x="3459" y="8831"/>
                    <a:pt x="3473" y="8831"/>
                    <a:pt x="3487" y="8831"/>
                  </a:cubicBezTo>
                  <a:cubicBezTo>
                    <a:pt x="4366" y="8831"/>
                    <a:pt x="5236" y="8980"/>
                    <a:pt x="6064" y="9273"/>
                  </a:cubicBezTo>
                  <a:lnTo>
                    <a:pt x="6064" y="707"/>
                  </a:lnTo>
                  <a:cubicBezTo>
                    <a:pt x="6064" y="678"/>
                    <a:pt x="6049" y="650"/>
                    <a:pt x="6020" y="640"/>
                  </a:cubicBezTo>
                  <a:cubicBezTo>
                    <a:pt x="4954" y="161"/>
                    <a:pt x="3935" y="0"/>
                    <a:pt x="30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4"/>
            <p:cNvSpPr/>
            <p:nvPr/>
          </p:nvSpPr>
          <p:spPr>
            <a:xfrm rot="774124">
              <a:off x="7310269" y="4151801"/>
              <a:ext cx="78907" cy="177039"/>
            </a:xfrm>
            <a:custGeom>
              <a:avLst/>
              <a:gdLst/>
              <a:ahLst/>
              <a:cxnLst/>
              <a:rect l="l" t="t" r="r" b="b"/>
              <a:pathLst>
                <a:path w="1063" h="2385" extrusionOk="0">
                  <a:moveTo>
                    <a:pt x="1063" y="0"/>
                  </a:moveTo>
                  <a:cubicBezTo>
                    <a:pt x="698" y="96"/>
                    <a:pt x="342" y="226"/>
                    <a:pt x="1" y="389"/>
                  </a:cubicBezTo>
                  <a:lnTo>
                    <a:pt x="1" y="2311"/>
                  </a:lnTo>
                  <a:cubicBezTo>
                    <a:pt x="1" y="2355"/>
                    <a:pt x="37" y="2385"/>
                    <a:pt x="75" y="2385"/>
                  </a:cubicBezTo>
                  <a:cubicBezTo>
                    <a:pt x="91" y="2385"/>
                    <a:pt x="107" y="2380"/>
                    <a:pt x="121" y="2368"/>
                  </a:cubicBezTo>
                  <a:lnTo>
                    <a:pt x="496" y="2066"/>
                  </a:lnTo>
                  <a:cubicBezTo>
                    <a:pt x="510" y="2056"/>
                    <a:pt x="527" y="2051"/>
                    <a:pt x="544" y="2051"/>
                  </a:cubicBezTo>
                  <a:cubicBezTo>
                    <a:pt x="561" y="2051"/>
                    <a:pt x="577" y="2056"/>
                    <a:pt x="592" y="2066"/>
                  </a:cubicBezTo>
                  <a:lnTo>
                    <a:pt x="943" y="2364"/>
                  </a:lnTo>
                  <a:cubicBezTo>
                    <a:pt x="957" y="2375"/>
                    <a:pt x="973" y="2380"/>
                    <a:pt x="988" y="2380"/>
                  </a:cubicBezTo>
                  <a:cubicBezTo>
                    <a:pt x="1027" y="2380"/>
                    <a:pt x="1063" y="2350"/>
                    <a:pt x="1063" y="2306"/>
                  </a:cubicBezTo>
                  <a:lnTo>
                    <a:pt x="106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4"/>
            <p:cNvSpPr/>
            <p:nvPr/>
          </p:nvSpPr>
          <p:spPr>
            <a:xfrm rot="774132">
              <a:off x="6810239" y="3394844"/>
              <a:ext cx="1166922" cy="957663"/>
            </a:xfrm>
            <a:custGeom>
              <a:avLst/>
              <a:gdLst/>
              <a:ahLst/>
              <a:cxnLst/>
              <a:rect l="l" t="t" r="r" b="b"/>
              <a:pathLst>
                <a:path w="15720" h="12901" extrusionOk="0">
                  <a:moveTo>
                    <a:pt x="10912" y="464"/>
                  </a:moveTo>
                  <a:cubicBezTo>
                    <a:pt x="11744" y="464"/>
                    <a:pt x="12697" y="609"/>
                    <a:pt x="13692" y="1039"/>
                  </a:cubicBezTo>
                  <a:lnTo>
                    <a:pt x="13692" y="10244"/>
                  </a:lnTo>
                  <a:cubicBezTo>
                    <a:pt x="12790" y="9885"/>
                    <a:pt x="11837" y="9706"/>
                    <a:pt x="10885" y="9706"/>
                  </a:cubicBezTo>
                  <a:cubicBezTo>
                    <a:pt x="9936" y="9706"/>
                    <a:pt x="8987" y="9884"/>
                    <a:pt x="8090" y="10239"/>
                  </a:cubicBezTo>
                  <a:lnTo>
                    <a:pt x="8090" y="1034"/>
                  </a:lnTo>
                  <a:cubicBezTo>
                    <a:pt x="8438" y="880"/>
                    <a:pt x="9503" y="464"/>
                    <a:pt x="10912" y="464"/>
                  </a:cubicBezTo>
                  <a:close/>
                  <a:moveTo>
                    <a:pt x="4848" y="460"/>
                  </a:moveTo>
                  <a:cubicBezTo>
                    <a:pt x="5840" y="460"/>
                    <a:pt x="6799" y="664"/>
                    <a:pt x="7629" y="1034"/>
                  </a:cubicBezTo>
                  <a:cubicBezTo>
                    <a:pt x="7629" y="2187"/>
                    <a:pt x="7629" y="8894"/>
                    <a:pt x="7629" y="10239"/>
                  </a:cubicBezTo>
                  <a:cubicBezTo>
                    <a:pt x="6731" y="9883"/>
                    <a:pt x="5775" y="9705"/>
                    <a:pt x="4809" y="9705"/>
                  </a:cubicBezTo>
                  <a:cubicBezTo>
                    <a:pt x="3858" y="9705"/>
                    <a:pt x="2912" y="9888"/>
                    <a:pt x="2023" y="10244"/>
                  </a:cubicBezTo>
                  <a:lnTo>
                    <a:pt x="2023" y="5050"/>
                  </a:lnTo>
                  <a:cubicBezTo>
                    <a:pt x="2023" y="4897"/>
                    <a:pt x="1908" y="4820"/>
                    <a:pt x="1792" y="4820"/>
                  </a:cubicBezTo>
                  <a:cubicBezTo>
                    <a:pt x="1677" y="4820"/>
                    <a:pt x="1562" y="4897"/>
                    <a:pt x="1562" y="5050"/>
                  </a:cubicBezTo>
                  <a:lnTo>
                    <a:pt x="1562" y="10479"/>
                  </a:lnTo>
                  <a:cubicBezTo>
                    <a:pt x="1562" y="10647"/>
                    <a:pt x="1701" y="10786"/>
                    <a:pt x="1869" y="10786"/>
                  </a:cubicBezTo>
                  <a:cubicBezTo>
                    <a:pt x="1912" y="10786"/>
                    <a:pt x="1951" y="10777"/>
                    <a:pt x="1989" y="10762"/>
                  </a:cubicBezTo>
                  <a:cubicBezTo>
                    <a:pt x="2878" y="10368"/>
                    <a:pt x="3839" y="10167"/>
                    <a:pt x="4809" y="10167"/>
                  </a:cubicBezTo>
                  <a:cubicBezTo>
                    <a:pt x="5775" y="10167"/>
                    <a:pt x="6736" y="10364"/>
                    <a:pt x="7624" y="10743"/>
                  </a:cubicBezTo>
                  <a:lnTo>
                    <a:pt x="7624" y="11291"/>
                  </a:lnTo>
                  <a:lnTo>
                    <a:pt x="534" y="11291"/>
                  </a:lnTo>
                  <a:cubicBezTo>
                    <a:pt x="495" y="11291"/>
                    <a:pt x="462" y="11262"/>
                    <a:pt x="462" y="11219"/>
                  </a:cubicBezTo>
                  <a:lnTo>
                    <a:pt x="462" y="1611"/>
                  </a:lnTo>
                  <a:cubicBezTo>
                    <a:pt x="462" y="1572"/>
                    <a:pt x="495" y="1543"/>
                    <a:pt x="534" y="1543"/>
                  </a:cubicBezTo>
                  <a:lnTo>
                    <a:pt x="1562" y="1543"/>
                  </a:lnTo>
                  <a:lnTo>
                    <a:pt x="1562" y="4123"/>
                  </a:lnTo>
                  <a:cubicBezTo>
                    <a:pt x="1562" y="4277"/>
                    <a:pt x="1677" y="4354"/>
                    <a:pt x="1792" y="4354"/>
                  </a:cubicBezTo>
                  <a:cubicBezTo>
                    <a:pt x="1908" y="4354"/>
                    <a:pt x="2023" y="4277"/>
                    <a:pt x="2023" y="4123"/>
                  </a:cubicBezTo>
                  <a:lnTo>
                    <a:pt x="2023" y="1039"/>
                  </a:lnTo>
                  <a:cubicBezTo>
                    <a:pt x="2940" y="642"/>
                    <a:pt x="3909" y="460"/>
                    <a:pt x="4848" y="460"/>
                  </a:cubicBezTo>
                  <a:close/>
                  <a:moveTo>
                    <a:pt x="8686" y="10517"/>
                  </a:moveTo>
                  <a:lnTo>
                    <a:pt x="8686" y="12175"/>
                  </a:lnTo>
                  <a:lnTo>
                    <a:pt x="8542" y="12059"/>
                  </a:lnTo>
                  <a:cubicBezTo>
                    <a:pt x="8500" y="12023"/>
                    <a:pt x="8449" y="12005"/>
                    <a:pt x="8397" y="12005"/>
                  </a:cubicBezTo>
                  <a:cubicBezTo>
                    <a:pt x="8347" y="12005"/>
                    <a:pt x="8296" y="12022"/>
                    <a:pt x="8254" y="12055"/>
                  </a:cubicBezTo>
                  <a:lnTo>
                    <a:pt x="8086" y="12184"/>
                  </a:lnTo>
                  <a:lnTo>
                    <a:pt x="8086" y="10743"/>
                  </a:lnTo>
                  <a:cubicBezTo>
                    <a:pt x="8283" y="10657"/>
                    <a:pt x="8480" y="10585"/>
                    <a:pt x="8686" y="10517"/>
                  </a:cubicBezTo>
                  <a:close/>
                  <a:moveTo>
                    <a:pt x="4831" y="1"/>
                  </a:moveTo>
                  <a:cubicBezTo>
                    <a:pt x="3779" y="1"/>
                    <a:pt x="2727" y="221"/>
                    <a:pt x="1744" y="660"/>
                  </a:cubicBezTo>
                  <a:cubicBezTo>
                    <a:pt x="1509" y="765"/>
                    <a:pt x="1571" y="1034"/>
                    <a:pt x="1566" y="1082"/>
                  </a:cubicBezTo>
                  <a:lnTo>
                    <a:pt x="538" y="1082"/>
                  </a:lnTo>
                  <a:cubicBezTo>
                    <a:pt x="241" y="1082"/>
                    <a:pt x="5" y="1322"/>
                    <a:pt x="0" y="1616"/>
                  </a:cubicBezTo>
                  <a:lnTo>
                    <a:pt x="0" y="11224"/>
                  </a:lnTo>
                  <a:cubicBezTo>
                    <a:pt x="5" y="11517"/>
                    <a:pt x="241" y="11757"/>
                    <a:pt x="538" y="11757"/>
                  </a:cubicBezTo>
                  <a:lnTo>
                    <a:pt x="7629" y="11757"/>
                  </a:lnTo>
                  <a:lnTo>
                    <a:pt x="7629" y="12670"/>
                  </a:lnTo>
                  <a:cubicBezTo>
                    <a:pt x="7629" y="12806"/>
                    <a:pt x="7742" y="12898"/>
                    <a:pt x="7861" y="12898"/>
                  </a:cubicBezTo>
                  <a:cubicBezTo>
                    <a:pt x="7910" y="12898"/>
                    <a:pt x="7960" y="12882"/>
                    <a:pt x="8004" y="12847"/>
                  </a:cubicBezTo>
                  <a:lnTo>
                    <a:pt x="8398" y="12535"/>
                  </a:lnTo>
                  <a:cubicBezTo>
                    <a:pt x="8749" y="12804"/>
                    <a:pt x="8777" y="12900"/>
                    <a:pt x="8921" y="12900"/>
                  </a:cubicBezTo>
                  <a:cubicBezTo>
                    <a:pt x="9046" y="12900"/>
                    <a:pt x="9152" y="12794"/>
                    <a:pt x="9152" y="12670"/>
                  </a:cubicBezTo>
                  <a:lnTo>
                    <a:pt x="9152" y="11757"/>
                  </a:lnTo>
                  <a:lnTo>
                    <a:pt x="12275" y="11757"/>
                  </a:lnTo>
                  <a:cubicBezTo>
                    <a:pt x="12582" y="11757"/>
                    <a:pt x="12582" y="11291"/>
                    <a:pt x="12275" y="11291"/>
                  </a:cubicBezTo>
                  <a:lnTo>
                    <a:pt x="9152" y="11291"/>
                  </a:lnTo>
                  <a:lnTo>
                    <a:pt x="9152" y="10383"/>
                  </a:lnTo>
                  <a:cubicBezTo>
                    <a:pt x="9721" y="10239"/>
                    <a:pt x="10302" y="10168"/>
                    <a:pt x="10882" y="10168"/>
                  </a:cubicBezTo>
                  <a:cubicBezTo>
                    <a:pt x="11854" y="10168"/>
                    <a:pt x="12823" y="10368"/>
                    <a:pt x="13726" y="10762"/>
                  </a:cubicBezTo>
                  <a:cubicBezTo>
                    <a:pt x="13766" y="10779"/>
                    <a:pt x="13808" y="10787"/>
                    <a:pt x="13848" y="10787"/>
                  </a:cubicBezTo>
                  <a:cubicBezTo>
                    <a:pt x="14012" y="10787"/>
                    <a:pt x="14158" y="10656"/>
                    <a:pt x="14158" y="10479"/>
                  </a:cubicBezTo>
                  <a:lnTo>
                    <a:pt x="14158" y="1543"/>
                  </a:lnTo>
                  <a:lnTo>
                    <a:pt x="15186" y="1543"/>
                  </a:lnTo>
                  <a:cubicBezTo>
                    <a:pt x="15224" y="1543"/>
                    <a:pt x="15258" y="1577"/>
                    <a:pt x="15258" y="1616"/>
                  </a:cubicBezTo>
                  <a:lnTo>
                    <a:pt x="15258" y="11224"/>
                  </a:lnTo>
                  <a:cubicBezTo>
                    <a:pt x="15258" y="11262"/>
                    <a:pt x="15224" y="11296"/>
                    <a:pt x="15186" y="11296"/>
                  </a:cubicBezTo>
                  <a:lnTo>
                    <a:pt x="13197" y="11296"/>
                  </a:lnTo>
                  <a:cubicBezTo>
                    <a:pt x="12890" y="11296"/>
                    <a:pt x="12890" y="11757"/>
                    <a:pt x="13197" y="11757"/>
                  </a:cubicBezTo>
                  <a:lnTo>
                    <a:pt x="15186" y="11757"/>
                  </a:lnTo>
                  <a:cubicBezTo>
                    <a:pt x="15479" y="11757"/>
                    <a:pt x="15719" y="11517"/>
                    <a:pt x="15719" y="11224"/>
                  </a:cubicBezTo>
                  <a:lnTo>
                    <a:pt x="15719" y="1616"/>
                  </a:lnTo>
                  <a:cubicBezTo>
                    <a:pt x="15719" y="1318"/>
                    <a:pt x="15479" y="1082"/>
                    <a:pt x="15181" y="1082"/>
                  </a:cubicBezTo>
                  <a:lnTo>
                    <a:pt x="14153" y="1082"/>
                  </a:lnTo>
                  <a:cubicBezTo>
                    <a:pt x="14144" y="1029"/>
                    <a:pt x="14211" y="765"/>
                    <a:pt x="13975" y="660"/>
                  </a:cubicBezTo>
                  <a:cubicBezTo>
                    <a:pt x="12964" y="206"/>
                    <a:pt x="11891" y="4"/>
                    <a:pt x="10863" y="4"/>
                  </a:cubicBezTo>
                  <a:cubicBezTo>
                    <a:pt x="9767" y="4"/>
                    <a:pt x="8723" y="234"/>
                    <a:pt x="7860" y="636"/>
                  </a:cubicBezTo>
                  <a:cubicBezTo>
                    <a:pt x="6894" y="212"/>
                    <a:pt x="5862" y="1"/>
                    <a:pt x="48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36"/>
          <p:cNvSpPr/>
          <p:nvPr/>
        </p:nvSpPr>
        <p:spPr>
          <a:xfrm>
            <a:off x="2042075" y="376325"/>
            <a:ext cx="5059800" cy="710100"/>
          </a:xfrm>
          <a:prstGeom prst="roundRect">
            <a:avLst>
              <a:gd name="adj" fmla="val 26501"/>
            </a:avLst>
          </a:prstGeom>
          <a:solidFill>
            <a:schemeClr val="accent6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36"/>
          <p:cNvSpPr/>
          <p:nvPr/>
        </p:nvSpPr>
        <p:spPr>
          <a:xfrm>
            <a:off x="1189025" y="1885950"/>
            <a:ext cx="3115800" cy="760225"/>
          </a:xfrm>
          <a:prstGeom prst="roundRect">
            <a:avLst>
              <a:gd name="adj" fmla="val 26501"/>
            </a:avLst>
          </a:prstGeom>
          <a:solidFill>
            <a:schemeClr val="accent6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36"/>
          <p:cNvSpPr txBox="1">
            <a:spLocks noGrp="1"/>
          </p:cNvSpPr>
          <p:nvPr>
            <p:ph type="title"/>
          </p:nvPr>
        </p:nvSpPr>
        <p:spPr>
          <a:xfrm>
            <a:off x="1237775" y="1975761"/>
            <a:ext cx="3018300" cy="5983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Times New Roman" panose="02020603050405020304" pitchFamily="18" charset="0"/>
                <a:cs typeface="Times New Roman" panose="02020603050405020304" pitchFamily="18" charset="0"/>
              </a:rPr>
              <a:t>Kiến thức cần nhớ</a:t>
            </a:r>
            <a:endParaRPr sz="2400">
              <a:solidFill>
                <a:schemeClr val="dk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2" name="Google Shape;392;p36"/>
          <p:cNvSpPr txBox="1">
            <a:spLocks noGrp="1"/>
          </p:cNvSpPr>
          <p:nvPr>
            <p:ph type="title" idx="8"/>
          </p:nvPr>
        </p:nvSpPr>
        <p:spPr>
          <a:xfrm>
            <a:off x="713238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  <a:endParaRPr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3" name="Google Shape;393;p36"/>
          <p:cNvSpPr txBox="1">
            <a:spLocks noGrp="1"/>
          </p:cNvSpPr>
          <p:nvPr>
            <p:ph type="title" idx="9"/>
          </p:nvPr>
        </p:nvSpPr>
        <p:spPr>
          <a:xfrm>
            <a:off x="1265225" y="1412250"/>
            <a:ext cx="749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01.</a:t>
            </a:r>
            <a:endParaRPr/>
          </a:p>
        </p:txBody>
      </p:sp>
      <p:sp>
        <p:nvSpPr>
          <p:cNvPr id="394" name="Google Shape;394;p36"/>
          <p:cNvSpPr txBox="1">
            <a:spLocks noGrp="1"/>
          </p:cNvSpPr>
          <p:nvPr>
            <p:ph type="title" idx="13"/>
          </p:nvPr>
        </p:nvSpPr>
        <p:spPr>
          <a:xfrm>
            <a:off x="4762925" y="1412250"/>
            <a:ext cx="749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02.</a:t>
            </a:r>
            <a:endParaRPr/>
          </a:p>
        </p:txBody>
      </p:sp>
      <p:sp>
        <p:nvSpPr>
          <p:cNvPr id="395" name="Google Shape;395;p36"/>
          <p:cNvSpPr txBox="1">
            <a:spLocks noGrp="1"/>
          </p:cNvSpPr>
          <p:nvPr>
            <p:ph type="title" idx="14"/>
          </p:nvPr>
        </p:nvSpPr>
        <p:spPr>
          <a:xfrm>
            <a:off x="1265225" y="2952750"/>
            <a:ext cx="749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03.</a:t>
            </a:r>
            <a:endParaRPr/>
          </a:p>
        </p:txBody>
      </p:sp>
      <p:sp>
        <p:nvSpPr>
          <p:cNvPr id="396" name="Google Shape;396;p36"/>
          <p:cNvSpPr txBox="1">
            <a:spLocks noGrp="1"/>
          </p:cNvSpPr>
          <p:nvPr>
            <p:ph type="title" idx="15"/>
          </p:nvPr>
        </p:nvSpPr>
        <p:spPr>
          <a:xfrm>
            <a:off x="4762913" y="2952750"/>
            <a:ext cx="749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04.</a:t>
            </a:r>
            <a:endParaRPr/>
          </a:p>
        </p:txBody>
      </p:sp>
      <p:grpSp>
        <p:nvGrpSpPr>
          <p:cNvPr id="397" name="Google Shape;397;p36"/>
          <p:cNvGrpSpPr/>
          <p:nvPr/>
        </p:nvGrpSpPr>
        <p:grpSpPr>
          <a:xfrm>
            <a:off x="338438" y="4274277"/>
            <a:ext cx="749554" cy="604721"/>
            <a:chOff x="2593035" y="1538755"/>
            <a:chExt cx="382621" cy="308688"/>
          </a:xfrm>
        </p:grpSpPr>
        <p:sp>
          <p:nvSpPr>
            <p:cNvPr id="398" name="Google Shape;398;p36"/>
            <p:cNvSpPr/>
            <p:nvPr/>
          </p:nvSpPr>
          <p:spPr>
            <a:xfrm>
              <a:off x="2817162" y="1836212"/>
              <a:ext cx="12985" cy="11231"/>
            </a:xfrm>
            <a:custGeom>
              <a:avLst/>
              <a:gdLst/>
              <a:ahLst/>
              <a:cxnLst/>
              <a:rect l="l" t="t" r="r" b="b"/>
              <a:pathLst>
                <a:path w="496" h="429" extrusionOk="0">
                  <a:moveTo>
                    <a:pt x="284" y="0"/>
                  </a:moveTo>
                  <a:cubicBezTo>
                    <a:pt x="92" y="0"/>
                    <a:pt x="1" y="231"/>
                    <a:pt x="130" y="365"/>
                  </a:cubicBezTo>
                  <a:cubicBezTo>
                    <a:pt x="174" y="409"/>
                    <a:pt x="227" y="428"/>
                    <a:pt x="280" y="428"/>
                  </a:cubicBezTo>
                  <a:cubicBezTo>
                    <a:pt x="390" y="428"/>
                    <a:pt x="495" y="343"/>
                    <a:pt x="495" y="216"/>
                  </a:cubicBezTo>
                  <a:cubicBezTo>
                    <a:pt x="495" y="96"/>
                    <a:pt x="399" y="0"/>
                    <a:pt x="284" y="0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6"/>
            <p:cNvSpPr/>
            <p:nvPr/>
          </p:nvSpPr>
          <p:spPr>
            <a:xfrm>
              <a:off x="2599082" y="1658869"/>
              <a:ext cx="221876" cy="183024"/>
            </a:xfrm>
            <a:custGeom>
              <a:avLst/>
              <a:gdLst/>
              <a:ahLst/>
              <a:cxnLst/>
              <a:rect l="l" t="t" r="r" b="b"/>
              <a:pathLst>
                <a:path w="8475" h="6991" extrusionOk="0">
                  <a:moveTo>
                    <a:pt x="4454" y="1"/>
                  </a:moveTo>
                  <a:lnTo>
                    <a:pt x="221" y="4233"/>
                  </a:lnTo>
                  <a:cubicBezTo>
                    <a:pt x="0" y="4454"/>
                    <a:pt x="0" y="4814"/>
                    <a:pt x="221" y="5035"/>
                  </a:cubicBezTo>
                  <a:lnTo>
                    <a:pt x="1922" y="6741"/>
                  </a:lnTo>
                  <a:cubicBezTo>
                    <a:pt x="2081" y="6899"/>
                    <a:pt x="2297" y="6990"/>
                    <a:pt x="2523" y="6990"/>
                  </a:cubicBezTo>
                  <a:lnTo>
                    <a:pt x="5150" y="6990"/>
                  </a:lnTo>
                  <a:cubicBezTo>
                    <a:pt x="5376" y="6990"/>
                    <a:pt x="5592" y="6899"/>
                    <a:pt x="5751" y="6741"/>
                  </a:cubicBezTo>
                  <a:lnTo>
                    <a:pt x="8475" y="4021"/>
                  </a:lnTo>
                  <a:lnTo>
                    <a:pt x="445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6"/>
            <p:cNvSpPr/>
            <p:nvPr/>
          </p:nvSpPr>
          <p:spPr>
            <a:xfrm>
              <a:off x="2633666" y="1748404"/>
              <a:ext cx="187292" cy="93358"/>
            </a:xfrm>
            <a:custGeom>
              <a:avLst/>
              <a:gdLst/>
              <a:ahLst/>
              <a:cxnLst/>
              <a:rect l="l" t="t" r="r" b="b"/>
              <a:pathLst>
                <a:path w="7154" h="3566" extrusionOk="0">
                  <a:moveTo>
                    <a:pt x="6553" y="1"/>
                  </a:moveTo>
                  <a:lnTo>
                    <a:pt x="4329" y="2220"/>
                  </a:lnTo>
                  <a:cubicBezTo>
                    <a:pt x="4012" y="2538"/>
                    <a:pt x="3575" y="2715"/>
                    <a:pt x="3128" y="2715"/>
                  </a:cubicBezTo>
                  <a:lnTo>
                    <a:pt x="1" y="2715"/>
                  </a:lnTo>
                  <a:lnTo>
                    <a:pt x="601" y="3316"/>
                  </a:lnTo>
                  <a:cubicBezTo>
                    <a:pt x="760" y="3474"/>
                    <a:pt x="976" y="3566"/>
                    <a:pt x="1202" y="3566"/>
                  </a:cubicBezTo>
                  <a:lnTo>
                    <a:pt x="3829" y="3566"/>
                  </a:lnTo>
                  <a:cubicBezTo>
                    <a:pt x="4055" y="3566"/>
                    <a:pt x="4267" y="3474"/>
                    <a:pt x="4430" y="3316"/>
                  </a:cubicBezTo>
                  <a:lnTo>
                    <a:pt x="7154" y="601"/>
                  </a:lnTo>
                  <a:lnTo>
                    <a:pt x="6553" y="1"/>
                  </a:lnTo>
                  <a:close/>
                </a:path>
              </a:pathLst>
            </a:custGeom>
            <a:solidFill>
              <a:srgbClr val="2B2B2B">
                <a:alpha val="2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6"/>
            <p:cNvSpPr/>
            <p:nvPr/>
          </p:nvSpPr>
          <p:spPr>
            <a:xfrm>
              <a:off x="2715662" y="1544357"/>
              <a:ext cx="221273" cy="219807"/>
            </a:xfrm>
            <a:custGeom>
              <a:avLst/>
              <a:gdLst/>
              <a:ahLst/>
              <a:cxnLst/>
              <a:rect l="l" t="t" r="r" b="b"/>
              <a:pathLst>
                <a:path w="8452" h="8396" extrusionOk="0">
                  <a:moveTo>
                    <a:pt x="4610" y="0"/>
                  </a:moveTo>
                  <a:cubicBezTo>
                    <a:pt x="4465" y="0"/>
                    <a:pt x="4320" y="56"/>
                    <a:pt x="4209" y="166"/>
                  </a:cubicBezTo>
                  <a:lnTo>
                    <a:pt x="1" y="4375"/>
                  </a:lnTo>
                  <a:lnTo>
                    <a:pt x="4022" y="8395"/>
                  </a:lnTo>
                  <a:lnTo>
                    <a:pt x="8230" y="4187"/>
                  </a:lnTo>
                  <a:cubicBezTo>
                    <a:pt x="8451" y="3961"/>
                    <a:pt x="8451" y="3606"/>
                    <a:pt x="8230" y="3380"/>
                  </a:cubicBezTo>
                  <a:lnTo>
                    <a:pt x="5011" y="166"/>
                  </a:lnTo>
                  <a:cubicBezTo>
                    <a:pt x="4901" y="56"/>
                    <a:pt x="4756" y="0"/>
                    <a:pt x="46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6"/>
            <p:cNvSpPr/>
            <p:nvPr/>
          </p:nvSpPr>
          <p:spPr>
            <a:xfrm>
              <a:off x="2593035" y="1538755"/>
              <a:ext cx="350053" cy="308531"/>
            </a:xfrm>
            <a:custGeom>
              <a:avLst/>
              <a:gdLst/>
              <a:ahLst/>
              <a:cxnLst/>
              <a:rect l="l" t="t" r="r" b="b"/>
              <a:pathLst>
                <a:path w="13371" h="11785" extrusionOk="0">
                  <a:moveTo>
                    <a:pt x="9294" y="425"/>
                  </a:moveTo>
                  <a:cubicBezTo>
                    <a:pt x="9386" y="425"/>
                    <a:pt x="9477" y="459"/>
                    <a:pt x="9546" y="529"/>
                  </a:cubicBezTo>
                  <a:lnTo>
                    <a:pt x="11641" y="2628"/>
                  </a:lnTo>
                  <a:lnTo>
                    <a:pt x="12760" y="3748"/>
                  </a:lnTo>
                  <a:cubicBezTo>
                    <a:pt x="12900" y="3887"/>
                    <a:pt x="12900" y="4108"/>
                    <a:pt x="12760" y="4247"/>
                  </a:cubicBezTo>
                  <a:lnTo>
                    <a:pt x="8706" y="8307"/>
                  </a:lnTo>
                  <a:lnTo>
                    <a:pt x="4987" y="4589"/>
                  </a:lnTo>
                  <a:lnTo>
                    <a:pt x="9042" y="529"/>
                  </a:lnTo>
                  <a:cubicBezTo>
                    <a:pt x="9112" y="459"/>
                    <a:pt x="9203" y="425"/>
                    <a:pt x="9294" y="425"/>
                  </a:cubicBezTo>
                  <a:close/>
                  <a:moveTo>
                    <a:pt x="9297" y="1"/>
                  </a:moveTo>
                  <a:cubicBezTo>
                    <a:pt x="9090" y="1"/>
                    <a:pt x="8893" y="82"/>
                    <a:pt x="8744" y="231"/>
                  </a:cubicBezTo>
                  <a:lnTo>
                    <a:pt x="4536" y="4435"/>
                  </a:lnTo>
                  <a:lnTo>
                    <a:pt x="303" y="8667"/>
                  </a:lnTo>
                  <a:cubicBezTo>
                    <a:pt x="1" y="8975"/>
                    <a:pt x="1" y="9469"/>
                    <a:pt x="303" y="9772"/>
                  </a:cubicBezTo>
                  <a:lnTo>
                    <a:pt x="2004" y="11473"/>
                  </a:lnTo>
                  <a:cubicBezTo>
                    <a:pt x="2206" y="11674"/>
                    <a:pt x="2475" y="11785"/>
                    <a:pt x="2758" y="11785"/>
                  </a:cubicBezTo>
                  <a:lnTo>
                    <a:pt x="7995" y="11785"/>
                  </a:lnTo>
                  <a:cubicBezTo>
                    <a:pt x="8277" y="11785"/>
                    <a:pt x="8278" y="11362"/>
                    <a:pt x="7999" y="11362"/>
                  </a:cubicBezTo>
                  <a:cubicBezTo>
                    <a:pt x="7998" y="11362"/>
                    <a:pt x="7996" y="11362"/>
                    <a:pt x="7995" y="11362"/>
                  </a:cubicBezTo>
                  <a:lnTo>
                    <a:pt x="2758" y="11362"/>
                  </a:lnTo>
                  <a:cubicBezTo>
                    <a:pt x="2585" y="11362"/>
                    <a:pt x="2422" y="11295"/>
                    <a:pt x="2302" y="11175"/>
                  </a:cubicBezTo>
                  <a:lnTo>
                    <a:pt x="601" y="9474"/>
                  </a:lnTo>
                  <a:cubicBezTo>
                    <a:pt x="462" y="9335"/>
                    <a:pt x="462" y="9109"/>
                    <a:pt x="601" y="8975"/>
                  </a:cubicBezTo>
                  <a:lnTo>
                    <a:pt x="4685" y="4886"/>
                  </a:lnTo>
                  <a:lnTo>
                    <a:pt x="8403" y="8609"/>
                  </a:lnTo>
                  <a:lnTo>
                    <a:pt x="6429" y="10584"/>
                  </a:lnTo>
                  <a:cubicBezTo>
                    <a:pt x="6246" y="10734"/>
                    <a:pt x="6399" y="10966"/>
                    <a:pt x="6570" y="10966"/>
                  </a:cubicBezTo>
                  <a:cubicBezTo>
                    <a:pt x="6624" y="10966"/>
                    <a:pt x="6679" y="10943"/>
                    <a:pt x="6726" y="10887"/>
                  </a:cubicBezTo>
                  <a:lnTo>
                    <a:pt x="13063" y="4550"/>
                  </a:lnTo>
                  <a:cubicBezTo>
                    <a:pt x="13370" y="4247"/>
                    <a:pt x="13370" y="3748"/>
                    <a:pt x="13063" y="3445"/>
                  </a:cubicBezTo>
                  <a:lnTo>
                    <a:pt x="10858" y="1240"/>
                  </a:lnTo>
                  <a:lnTo>
                    <a:pt x="9849" y="231"/>
                  </a:lnTo>
                  <a:cubicBezTo>
                    <a:pt x="9700" y="82"/>
                    <a:pt x="9503" y="1"/>
                    <a:pt x="9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6"/>
            <p:cNvSpPr/>
            <p:nvPr/>
          </p:nvSpPr>
          <p:spPr>
            <a:xfrm>
              <a:off x="2861694" y="1836212"/>
              <a:ext cx="37254" cy="11205"/>
            </a:xfrm>
            <a:custGeom>
              <a:avLst/>
              <a:gdLst/>
              <a:ahLst/>
              <a:cxnLst/>
              <a:rect l="l" t="t" r="r" b="b"/>
              <a:pathLst>
                <a:path w="1423" h="428" extrusionOk="0">
                  <a:moveTo>
                    <a:pt x="289" y="0"/>
                  </a:moveTo>
                  <a:cubicBezTo>
                    <a:pt x="0" y="0"/>
                    <a:pt x="0" y="428"/>
                    <a:pt x="289" y="428"/>
                  </a:cubicBezTo>
                  <a:lnTo>
                    <a:pt x="1139" y="428"/>
                  </a:lnTo>
                  <a:cubicBezTo>
                    <a:pt x="1422" y="428"/>
                    <a:pt x="1422" y="0"/>
                    <a:pt x="1139" y="0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6"/>
            <p:cNvSpPr/>
            <p:nvPr/>
          </p:nvSpPr>
          <p:spPr>
            <a:xfrm>
              <a:off x="2962670" y="1836212"/>
              <a:ext cx="12985" cy="11231"/>
            </a:xfrm>
            <a:custGeom>
              <a:avLst/>
              <a:gdLst/>
              <a:ahLst/>
              <a:cxnLst/>
              <a:rect l="l" t="t" r="r" b="b"/>
              <a:pathLst>
                <a:path w="496" h="429" extrusionOk="0">
                  <a:moveTo>
                    <a:pt x="284" y="0"/>
                  </a:moveTo>
                  <a:cubicBezTo>
                    <a:pt x="92" y="0"/>
                    <a:pt x="1" y="231"/>
                    <a:pt x="131" y="365"/>
                  </a:cubicBezTo>
                  <a:cubicBezTo>
                    <a:pt x="174" y="409"/>
                    <a:pt x="228" y="428"/>
                    <a:pt x="280" y="428"/>
                  </a:cubicBezTo>
                  <a:cubicBezTo>
                    <a:pt x="390" y="428"/>
                    <a:pt x="496" y="343"/>
                    <a:pt x="496" y="216"/>
                  </a:cubicBezTo>
                  <a:cubicBezTo>
                    <a:pt x="496" y="96"/>
                    <a:pt x="400" y="0"/>
                    <a:pt x="284" y="0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6"/>
            <p:cNvSpPr/>
            <p:nvPr/>
          </p:nvSpPr>
          <p:spPr>
            <a:xfrm>
              <a:off x="2904943" y="1836212"/>
              <a:ext cx="41417" cy="11205"/>
            </a:xfrm>
            <a:custGeom>
              <a:avLst/>
              <a:gdLst/>
              <a:ahLst/>
              <a:cxnLst/>
              <a:rect l="l" t="t" r="r" b="b"/>
              <a:pathLst>
                <a:path w="1582" h="428" extrusionOk="0">
                  <a:moveTo>
                    <a:pt x="289" y="0"/>
                  </a:moveTo>
                  <a:cubicBezTo>
                    <a:pt x="1" y="0"/>
                    <a:pt x="1" y="428"/>
                    <a:pt x="289" y="428"/>
                  </a:cubicBezTo>
                  <a:lnTo>
                    <a:pt x="1298" y="428"/>
                  </a:lnTo>
                  <a:cubicBezTo>
                    <a:pt x="1581" y="428"/>
                    <a:pt x="1581" y="0"/>
                    <a:pt x="1298" y="0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6" name="Google Shape;406;p36"/>
          <p:cNvGrpSpPr/>
          <p:nvPr/>
        </p:nvGrpSpPr>
        <p:grpSpPr>
          <a:xfrm rot="-800691">
            <a:off x="7775052" y="339238"/>
            <a:ext cx="888133" cy="784781"/>
            <a:chOff x="6718053" y="3276654"/>
            <a:chExt cx="1351294" cy="1194043"/>
          </a:xfrm>
        </p:grpSpPr>
        <p:sp>
          <p:nvSpPr>
            <p:cNvPr id="407" name="Google Shape;407;p36"/>
            <p:cNvSpPr/>
            <p:nvPr/>
          </p:nvSpPr>
          <p:spPr>
            <a:xfrm rot="774075">
              <a:off x="6827735" y="3492268"/>
              <a:ext cx="1132949" cy="757200"/>
            </a:xfrm>
            <a:custGeom>
              <a:avLst/>
              <a:gdLst/>
              <a:ahLst/>
              <a:cxnLst/>
              <a:rect l="l" t="t" r="r" b="b"/>
              <a:pathLst>
                <a:path w="14197" h="9331" extrusionOk="0">
                  <a:moveTo>
                    <a:pt x="1" y="1"/>
                  </a:moveTo>
                  <a:lnTo>
                    <a:pt x="1" y="9032"/>
                  </a:lnTo>
                  <a:cubicBezTo>
                    <a:pt x="1" y="9196"/>
                    <a:pt x="135" y="9330"/>
                    <a:pt x="299" y="9330"/>
                  </a:cubicBezTo>
                  <a:lnTo>
                    <a:pt x="14197" y="9330"/>
                  </a:lnTo>
                  <a:lnTo>
                    <a:pt x="14197" y="299"/>
                  </a:lnTo>
                  <a:cubicBezTo>
                    <a:pt x="14197" y="135"/>
                    <a:pt x="14062" y="1"/>
                    <a:pt x="1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6"/>
            <p:cNvSpPr/>
            <p:nvPr/>
          </p:nvSpPr>
          <p:spPr>
            <a:xfrm rot="774158">
              <a:off x="6748465" y="4197891"/>
              <a:ext cx="1132292" cy="43313"/>
            </a:xfrm>
            <a:custGeom>
              <a:avLst/>
              <a:gdLst/>
              <a:ahLst/>
              <a:cxnLst/>
              <a:rect l="l" t="t" r="r" b="b"/>
              <a:pathLst>
                <a:path w="15254" h="10210" extrusionOk="0">
                  <a:moveTo>
                    <a:pt x="299" y="1"/>
                  </a:moveTo>
                  <a:cubicBezTo>
                    <a:pt x="130" y="1"/>
                    <a:pt x="1" y="135"/>
                    <a:pt x="1" y="299"/>
                  </a:cubicBezTo>
                  <a:lnTo>
                    <a:pt x="1" y="9907"/>
                  </a:lnTo>
                  <a:cubicBezTo>
                    <a:pt x="1" y="10075"/>
                    <a:pt x="130" y="10209"/>
                    <a:pt x="299" y="10209"/>
                  </a:cubicBezTo>
                  <a:lnTo>
                    <a:pt x="14951" y="10209"/>
                  </a:lnTo>
                  <a:cubicBezTo>
                    <a:pt x="15119" y="10209"/>
                    <a:pt x="15254" y="10075"/>
                    <a:pt x="15254" y="9907"/>
                  </a:cubicBezTo>
                  <a:lnTo>
                    <a:pt x="15254" y="9330"/>
                  </a:lnTo>
                  <a:lnTo>
                    <a:pt x="15254" y="299"/>
                  </a:lnTo>
                  <a:cubicBezTo>
                    <a:pt x="15254" y="135"/>
                    <a:pt x="15119" y="1"/>
                    <a:pt x="14951" y="1"/>
                  </a:cubicBezTo>
                  <a:close/>
                </a:path>
              </a:pathLst>
            </a:custGeom>
            <a:solidFill>
              <a:srgbClr val="2B2B2B">
                <a:alpha val="2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6"/>
            <p:cNvSpPr/>
            <p:nvPr/>
          </p:nvSpPr>
          <p:spPr>
            <a:xfrm rot="774132">
              <a:off x="6960462" y="3413894"/>
              <a:ext cx="900504" cy="769337"/>
            </a:xfrm>
            <a:custGeom>
              <a:avLst/>
              <a:gdLst/>
              <a:ahLst/>
              <a:cxnLst/>
              <a:rect l="l" t="t" r="r" b="b"/>
              <a:pathLst>
                <a:path w="12131" h="10364" extrusionOk="0">
                  <a:moveTo>
                    <a:pt x="3020" y="0"/>
                  </a:moveTo>
                  <a:cubicBezTo>
                    <a:pt x="2134" y="0"/>
                    <a:pt x="1115" y="161"/>
                    <a:pt x="48" y="640"/>
                  </a:cubicBezTo>
                  <a:cubicBezTo>
                    <a:pt x="19" y="654"/>
                    <a:pt x="0" y="678"/>
                    <a:pt x="0" y="707"/>
                  </a:cubicBezTo>
                  <a:lnTo>
                    <a:pt x="0" y="10248"/>
                  </a:lnTo>
                  <a:cubicBezTo>
                    <a:pt x="0" y="10291"/>
                    <a:pt x="39" y="10325"/>
                    <a:pt x="80" y="10325"/>
                  </a:cubicBezTo>
                  <a:cubicBezTo>
                    <a:pt x="88" y="10325"/>
                    <a:pt x="97" y="10323"/>
                    <a:pt x="106" y="10320"/>
                  </a:cubicBezTo>
                  <a:cubicBezTo>
                    <a:pt x="1153" y="9860"/>
                    <a:pt x="2151" y="9705"/>
                    <a:pt x="3021" y="9705"/>
                  </a:cubicBezTo>
                  <a:cubicBezTo>
                    <a:pt x="4815" y="9705"/>
                    <a:pt x="6063" y="10363"/>
                    <a:pt x="6063" y="10363"/>
                  </a:cubicBezTo>
                  <a:cubicBezTo>
                    <a:pt x="6063" y="10363"/>
                    <a:pt x="7313" y="9705"/>
                    <a:pt x="9108" y="9705"/>
                  </a:cubicBezTo>
                  <a:cubicBezTo>
                    <a:pt x="9979" y="9705"/>
                    <a:pt x="10978" y="9860"/>
                    <a:pt x="12025" y="10320"/>
                  </a:cubicBezTo>
                  <a:cubicBezTo>
                    <a:pt x="12033" y="10323"/>
                    <a:pt x="12042" y="10325"/>
                    <a:pt x="12051" y="10325"/>
                  </a:cubicBezTo>
                  <a:cubicBezTo>
                    <a:pt x="12092" y="10325"/>
                    <a:pt x="12131" y="10291"/>
                    <a:pt x="12131" y="10248"/>
                  </a:cubicBezTo>
                  <a:lnTo>
                    <a:pt x="12131" y="707"/>
                  </a:lnTo>
                  <a:cubicBezTo>
                    <a:pt x="12131" y="678"/>
                    <a:pt x="12111" y="654"/>
                    <a:pt x="12087" y="640"/>
                  </a:cubicBezTo>
                  <a:cubicBezTo>
                    <a:pt x="11021" y="161"/>
                    <a:pt x="10002" y="0"/>
                    <a:pt x="9115" y="0"/>
                  </a:cubicBezTo>
                  <a:cubicBezTo>
                    <a:pt x="7319" y="0"/>
                    <a:pt x="6068" y="659"/>
                    <a:pt x="6068" y="659"/>
                  </a:cubicBezTo>
                  <a:cubicBezTo>
                    <a:pt x="6068" y="659"/>
                    <a:pt x="4816" y="0"/>
                    <a:pt x="3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6"/>
            <p:cNvSpPr/>
            <p:nvPr/>
          </p:nvSpPr>
          <p:spPr>
            <a:xfrm rot="774132">
              <a:off x="7006762" y="3418906"/>
              <a:ext cx="860939" cy="704978"/>
            </a:xfrm>
            <a:custGeom>
              <a:avLst/>
              <a:gdLst/>
              <a:ahLst/>
              <a:cxnLst/>
              <a:rect l="l" t="t" r="r" b="b"/>
              <a:pathLst>
                <a:path w="11598" h="9497" extrusionOk="0">
                  <a:moveTo>
                    <a:pt x="8582" y="1"/>
                  </a:moveTo>
                  <a:cubicBezTo>
                    <a:pt x="6786" y="1"/>
                    <a:pt x="5535" y="662"/>
                    <a:pt x="5535" y="662"/>
                  </a:cubicBezTo>
                  <a:cubicBezTo>
                    <a:pt x="5535" y="662"/>
                    <a:pt x="4284" y="2"/>
                    <a:pt x="2487" y="2"/>
                  </a:cubicBezTo>
                  <a:cubicBezTo>
                    <a:pt x="1741" y="2"/>
                    <a:pt x="902" y="115"/>
                    <a:pt x="20" y="436"/>
                  </a:cubicBezTo>
                  <a:lnTo>
                    <a:pt x="1" y="446"/>
                  </a:lnTo>
                  <a:lnTo>
                    <a:pt x="1" y="9377"/>
                  </a:lnTo>
                  <a:cubicBezTo>
                    <a:pt x="1" y="9420"/>
                    <a:pt x="36" y="9454"/>
                    <a:pt x="78" y="9454"/>
                  </a:cubicBezTo>
                  <a:cubicBezTo>
                    <a:pt x="87" y="9454"/>
                    <a:pt x="97" y="9452"/>
                    <a:pt x="106" y="9449"/>
                  </a:cubicBezTo>
                  <a:cubicBezTo>
                    <a:pt x="1151" y="8990"/>
                    <a:pt x="2091" y="8835"/>
                    <a:pt x="2884" y="8835"/>
                  </a:cubicBezTo>
                  <a:cubicBezTo>
                    <a:pt x="4524" y="8835"/>
                    <a:pt x="5535" y="9497"/>
                    <a:pt x="5535" y="9497"/>
                  </a:cubicBezTo>
                  <a:cubicBezTo>
                    <a:pt x="6630" y="9060"/>
                    <a:pt x="7802" y="8834"/>
                    <a:pt x="8979" y="8834"/>
                  </a:cubicBezTo>
                  <a:cubicBezTo>
                    <a:pt x="8993" y="8834"/>
                    <a:pt x="9007" y="8834"/>
                    <a:pt x="9021" y="8834"/>
                  </a:cubicBezTo>
                  <a:cubicBezTo>
                    <a:pt x="9900" y="8834"/>
                    <a:pt x="10770" y="8983"/>
                    <a:pt x="11598" y="9276"/>
                  </a:cubicBezTo>
                  <a:lnTo>
                    <a:pt x="11598" y="710"/>
                  </a:lnTo>
                  <a:cubicBezTo>
                    <a:pt x="11598" y="681"/>
                    <a:pt x="11583" y="653"/>
                    <a:pt x="11554" y="643"/>
                  </a:cubicBezTo>
                  <a:cubicBezTo>
                    <a:pt x="10488" y="162"/>
                    <a:pt x="9469" y="1"/>
                    <a:pt x="85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6"/>
            <p:cNvSpPr/>
            <p:nvPr/>
          </p:nvSpPr>
          <p:spPr>
            <a:xfrm rot="774132">
              <a:off x="7412343" y="3464986"/>
              <a:ext cx="450141" cy="704755"/>
            </a:xfrm>
            <a:custGeom>
              <a:avLst/>
              <a:gdLst/>
              <a:ahLst/>
              <a:cxnLst/>
              <a:rect l="l" t="t" r="r" b="b"/>
              <a:pathLst>
                <a:path w="6064" h="9494" extrusionOk="0">
                  <a:moveTo>
                    <a:pt x="3048" y="0"/>
                  </a:moveTo>
                  <a:cubicBezTo>
                    <a:pt x="1252" y="0"/>
                    <a:pt x="1" y="659"/>
                    <a:pt x="1" y="659"/>
                  </a:cubicBezTo>
                  <a:lnTo>
                    <a:pt x="1" y="9494"/>
                  </a:lnTo>
                  <a:cubicBezTo>
                    <a:pt x="1096" y="9057"/>
                    <a:pt x="2268" y="8831"/>
                    <a:pt x="3445" y="8831"/>
                  </a:cubicBezTo>
                  <a:cubicBezTo>
                    <a:pt x="3459" y="8831"/>
                    <a:pt x="3473" y="8831"/>
                    <a:pt x="3487" y="8831"/>
                  </a:cubicBezTo>
                  <a:cubicBezTo>
                    <a:pt x="4366" y="8831"/>
                    <a:pt x="5236" y="8980"/>
                    <a:pt x="6064" y="9273"/>
                  </a:cubicBezTo>
                  <a:lnTo>
                    <a:pt x="6064" y="707"/>
                  </a:lnTo>
                  <a:cubicBezTo>
                    <a:pt x="6064" y="678"/>
                    <a:pt x="6049" y="650"/>
                    <a:pt x="6020" y="640"/>
                  </a:cubicBezTo>
                  <a:cubicBezTo>
                    <a:pt x="4954" y="161"/>
                    <a:pt x="3935" y="0"/>
                    <a:pt x="30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6"/>
            <p:cNvSpPr/>
            <p:nvPr/>
          </p:nvSpPr>
          <p:spPr>
            <a:xfrm rot="774132">
              <a:off x="7310268" y="4151801"/>
              <a:ext cx="78908" cy="177042"/>
            </a:xfrm>
            <a:custGeom>
              <a:avLst/>
              <a:gdLst/>
              <a:ahLst/>
              <a:cxnLst/>
              <a:rect l="l" t="t" r="r" b="b"/>
              <a:pathLst>
                <a:path w="1063" h="2385" extrusionOk="0">
                  <a:moveTo>
                    <a:pt x="1063" y="0"/>
                  </a:moveTo>
                  <a:cubicBezTo>
                    <a:pt x="698" y="96"/>
                    <a:pt x="342" y="226"/>
                    <a:pt x="1" y="389"/>
                  </a:cubicBezTo>
                  <a:lnTo>
                    <a:pt x="1" y="2311"/>
                  </a:lnTo>
                  <a:cubicBezTo>
                    <a:pt x="1" y="2355"/>
                    <a:pt x="37" y="2385"/>
                    <a:pt x="75" y="2385"/>
                  </a:cubicBezTo>
                  <a:cubicBezTo>
                    <a:pt x="91" y="2385"/>
                    <a:pt x="107" y="2380"/>
                    <a:pt x="121" y="2368"/>
                  </a:cubicBezTo>
                  <a:lnTo>
                    <a:pt x="496" y="2066"/>
                  </a:lnTo>
                  <a:cubicBezTo>
                    <a:pt x="510" y="2056"/>
                    <a:pt x="527" y="2051"/>
                    <a:pt x="544" y="2051"/>
                  </a:cubicBezTo>
                  <a:cubicBezTo>
                    <a:pt x="561" y="2051"/>
                    <a:pt x="577" y="2056"/>
                    <a:pt x="592" y="2066"/>
                  </a:cubicBezTo>
                  <a:lnTo>
                    <a:pt x="943" y="2364"/>
                  </a:lnTo>
                  <a:cubicBezTo>
                    <a:pt x="957" y="2375"/>
                    <a:pt x="973" y="2380"/>
                    <a:pt x="988" y="2380"/>
                  </a:cubicBezTo>
                  <a:cubicBezTo>
                    <a:pt x="1027" y="2380"/>
                    <a:pt x="1063" y="2350"/>
                    <a:pt x="1063" y="2306"/>
                  </a:cubicBezTo>
                  <a:lnTo>
                    <a:pt x="106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6"/>
            <p:cNvSpPr/>
            <p:nvPr/>
          </p:nvSpPr>
          <p:spPr>
            <a:xfrm rot="774132">
              <a:off x="6810239" y="3394844"/>
              <a:ext cx="1166922" cy="957663"/>
            </a:xfrm>
            <a:custGeom>
              <a:avLst/>
              <a:gdLst/>
              <a:ahLst/>
              <a:cxnLst/>
              <a:rect l="l" t="t" r="r" b="b"/>
              <a:pathLst>
                <a:path w="15720" h="12901" extrusionOk="0">
                  <a:moveTo>
                    <a:pt x="10912" y="464"/>
                  </a:moveTo>
                  <a:cubicBezTo>
                    <a:pt x="11744" y="464"/>
                    <a:pt x="12697" y="609"/>
                    <a:pt x="13692" y="1039"/>
                  </a:cubicBezTo>
                  <a:lnTo>
                    <a:pt x="13692" y="10244"/>
                  </a:lnTo>
                  <a:cubicBezTo>
                    <a:pt x="12790" y="9885"/>
                    <a:pt x="11837" y="9706"/>
                    <a:pt x="10885" y="9706"/>
                  </a:cubicBezTo>
                  <a:cubicBezTo>
                    <a:pt x="9936" y="9706"/>
                    <a:pt x="8987" y="9884"/>
                    <a:pt x="8090" y="10239"/>
                  </a:cubicBezTo>
                  <a:lnTo>
                    <a:pt x="8090" y="1034"/>
                  </a:lnTo>
                  <a:cubicBezTo>
                    <a:pt x="8438" y="880"/>
                    <a:pt x="9503" y="464"/>
                    <a:pt x="10912" y="464"/>
                  </a:cubicBezTo>
                  <a:close/>
                  <a:moveTo>
                    <a:pt x="4848" y="460"/>
                  </a:moveTo>
                  <a:cubicBezTo>
                    <a:pt x="5840" y="460"/>
                    <a:pt x="6799" y="664"/>
                    <a:pt x="7629" y="1034"/>
                  </a:cubicBezTo>
                  <a:cubicBezTo>
                    <a:pt x="7629" y="2187"/>
                    <a:pt x="7629" y="8894"/>
                    <a:pt x="7629" y="10239"/>
                  </a:cubicBezTo>
                  <a:cubicBezTo>
                    <a:pt x="6731" y="9883"/>
                    <a:pt x="5775" y="9705"/>
                    <a:pt x="4809" y="9705"/>
                  </a:cubicBezTo>
                  <a:cubicBezTo>
                    <a:pt x="3858" y="9705"/>
                    <a:pt x="2912" y="9888"/>
                    <a:pt x="2023" y="10244"/>
                  </a:cubicBezTo>
                  <a:lnTo>
                    <a:pt x="2023" y="5050"/>
                  </a:lnTo>
                  <a:cubicBezTo>
                    <a:pt x="2023" y="4897"/>
                    <a:pt x="1908" y="4820"/>
                    <a:pt x="1792" y="4820"/>
                  </a:cubicBezTo>
                  <a:cubicBezTo>
                    <a:pt x="1677" y="4820"/>
                    <a:pt x="1562" y="4897"/>
                    <a:pt x="1562" y="5050"/>
                  </a:cubicBezTo>
                  <a:lnTo>
                    <a:pt x="1562" y="10479"/>
                  </a:lnTo>
                  <a:cubicBezTo>
                    <a:pt x="1562" y="10647"/>
                    <a:pt x="1701" y="10786"/>
                    <a:pt x="1869" y="10786"/>
                  </a:cubicBezTo>
                  <a:cubicBezTo>
                    <a:pt x="1912" y="10786"/>
                    <a:pt x="1951" y="10777"/>
                    <a:pt x="1989" y="10762"/>
                  </a:cubicBezTo>
                  <a:cubicBezTo>
                    <a:pt x="2878" y="10368"/>
                    <a:pt x="3839" y="10167"/>
                    <a:pt x="4809" y="10167"/>
                  </a:cubicBezTo>
                  <a:cubicBezTo>
                    <a:pt x="5775" y="10167"/>
                    <a:pt x="6736" y="10364"/>
                    <a:pt x="7624" y="10743"/>
                  </a:cubicBezTo>
                  <a:lnTo>
                    <a:pt x="7624" y="11291"/>
                  </a:lnTo>
                  <a:lnTo>
                    <a:pt x="534" y="11291"/>
                  </a:lnTo>
                  <a:cubicBezTo>
                    <a:pt x="495" y="11291"/>
                    <a:pt x="462" y="11262"/>
                    <a:pt x="462" y="11219"/>
                  </a:cubicBezTo>
                  <a:lnTo>
                    <a:pt x="462" y="1611"/>
                  </a:lnTo>
                  <a:cubicBezTo>
                    <a:pt x="462" y="1572"/>
                    <a:pt x="495" y="1543"/>
                    <a:pt x="534" y="1543"/>
                  </a:cubicBezTo>
                  <a:lnTo>
                    <a:pt x="1562" y="1543"/>
                  </a:lnTo>
                  <a:lnTo>
                    <a:pt x="1562" y="4123"/>
                  </a:lnTo>
                  <a:cubicBezTo>
                    <a:pt x="1562" y="4277"/>
                    <a:pt x="1677" y="4354"/>
                    <a:pt x="1792" y="4354"/>
                  </a:cubicBezTo>
                  <a:cubicBezTo>
                    <a:pt x="1908" y="4354"/>
                    <a:pt x="2023" y="4277"/>
                    <a:pt x="2023" y="4123"/>
                  </a:cubicBezTo>
                  <a:lnTo>
                    <a:pt x="2023" y="1039"/>
                  </a:lnTo>
                  <a:cubicBezTo>
                    <a:pt x="2940" y="642"/>
                    <a:pt x="3909" y="460"/>
                    <a:pt x="4848" y="460"/>
                  </a:cubicBezTo>
                  <a:close/>
                  <a:moveTo>
                    <a:pt x="8686" y="10517"/>
                  </a:moveTo>
                  <a:lnTo>
                    <a:pt x="8686" y="12175"/>
                  </a:lnTo>
                  <a:lnTo>
                    <a:pt x="8542" y="12059"/>
                  </a:lnTo>
                  <a:cubicBezTo>
                    <a:pt x="8500" y="12023"/>
                    <a:pt x="8449" y="12005"/>
                    <a:pt x="8397" y="12005"/>
                  </a:cubicBezTo>
                  <a:cubicBezTo>
                    <a:pt x="8347" y="12005"/>
                    <a:pt x="8296" y="12022"/>
                    <a:pt x="8254" y="12055"/>
                  </a:cubicBezTo>
                  <a:lnTo>
                    <a:pt x="8086" y="12184"/>
                  </a:lnTo>
                  <a:lnTo>
                    <a:pt x="8086" y="10743"/>
                  </a:lnTo>
                  <a:cubicBezTo>
                    <a:pt x="8283" y="10657"/>
                    <a:pt x="8480" y="10585"/>
                    <a:pt x="8686" y="10517"/>
                  </a:cubicBezTo>
                  <a:close/>
                  <a:moveTo>
                    <a:pt x="4831" y="1"/>
                  </a:moveTo>
                  <a:cubicBezTo>
                    <a:pt x="3779" y="1"/>
                    <a:pt x="2727" y="221"/>
                    <a:pt x="1744" y="660"/>
                  </a:cubicBezTo>
                  <a:cubicBezTo>
                    <a:pt x="1509" y="765"/>
                    <a:pt x="1571" y="1034"/>
                    <a:pt x="1566" y="1082"/>
                  </a:cubicBezTo>
                  <a:lnTo>
                    <a:pt x="538" y="1082"/>
                  </a:lnTo>
                  <a:cubicBezTo>
                    <a:pt x="241" y="1082"/>
                    <a:pt x="5" y="1322"/>
                    <a:pt x="0" y="1616"/>
                  </a:cubicBezTo>
                  <a:lnTo>
                    <a:pt x="0" y="11224"/>
                  </a:lnTo>
                  <a:cubicBezTo>
                    <a:pt x="5" y="11517"/>
                    <a:pt x="241" y="11757"/>
                    <a:pt x="538" y="11757"/>
                  </a:cubicBezTo>
                  <a:lnTo>
                    <a:pt x="7629" y="11757"/>
                  </a:lnTo>
                  <a:lnTo>
                    <a:pt x="7629" y="12670"/>
                  </a:lnTo>
                  <a:cubicBezTo>
                    <a:pt x="7629" y="12806"/>
                    <a:pt x="7742" y="12898"/>
                    <a:pt x="7861" y="12898"/>
                  </a:cubicBezTo>
                  <a:cubicBezTo>
                    <a:pt x="7910" y="12898"/>
                    <a:pt x="7960" y="12882"/>
                    <a:pt x="8004" y="12847"/>
                  </a:cubicBezTo>
                  <a:lnTo>
                    <a:pt x="8398" y="12535"/>
                  </a:lnTo>
                  <a:cubicBezTo>
                    <a:pt x="8749" y="12804"/>
                    <a:pt x="8777" y="12900"/>
                    <a:pt x="8921" y="12900"/>
                  </a:cubicBezTo>
                  <a:cubicBezTo>
                    <a:pt x="9046" y="12900"/>
                    <a:pt x="9152" y="12794"/>
                    <a:pt x="9152" y="12670"/>
                  </a:cubicBezTo>
                  <a:lnTo>
                    <a:pt x="9152" y="11757"/>
                  </a:lnTo>
                  <a:lnTo>
                    <a:pt x="12275" y="11757"/>
                  </a:lnTo>
                  <a:cubicBezTo>
                    <a:pt x="12582" y="11757"/>
                    <a:pt x="12582" y="11291"/>
                    <a:pt x="12275" y="11291"/>
                  </a:cubicBezTo>
                  <a:lnTo>
                    <a:pt x="9152" y="11291"/>
                  </a:lnTo>
                  <a:lnTo>
                    <a:pt x="9152" y="10383"/>
                  </a:lnTo>
                  <a:cubicBezTo>
                    <a:pt x="9721" y="10239"/>
                    <a:pt x="10302" y="10168"/>
                    <a:pt x="10882" y="10168"/>
                  </a:cubicBezTo>
                  <a:cubicBezTo>
                    <a:pt x="11854" y="10168"/>
                    <a:pt x="12823" y="10368"/>
                    <a:pt x="13726" y="10762"/>
                  </a:cubicBezTo>
                  <a:cubicBezTo>
                    <a:pt x="13766" y="10779"/>
                    <a:pt x="13808" y="10787"/>
                    <a:pt x="13848" y="10787"/>
                  </a:cubicBezTo>
                  <a:cubicBezTo>
                    <a:pt x="14012" y="10787"/>
                    <a:pt x="14158" y="10656"/>
                    <a:pt x="14158" y="10479"/>
                  </a:cubicBezTo>
                  <a:lnTo>
                    <a:pt x="14158" y="1543"/>
                  </a:lnTo>
                  <a:lnTo>
                    <a:pt x="15186" y="1543"/>
                  </a:lnTo>
                  <a:cubicBezTo>
                    <a:pt x="15224" y="1543"/>
                    <a:pt x="15258" y="1577"/>
                    <a:pt x="15258" y="1616"/>
                  </a:cubicBezTo>
                  <a:lnTo>
                    <a:pt x="15258" y="11224"/>
                  </a:lnTo>
                  <a:cubicBezTo>
                    <a:pt x="15258" y="11262"/>
                    <a:pt x="15224" y="11296"/>
                    <a:pt x="15186" y="11296"/>
                  </a:cubicBezTo>
                  <a:lnTo>
                    <a:pt x="13197" y="11296"/>
                  </a:lnTo>
                  <a:cubicBezTo>
                    <a:pt x="12890" y="11296"/>
                    <a:pt x="12890" y="11757"/>
                    <a:pt x="13197" y="11757"/>
                  </a:cubicBezTo>
                  <a:lnTo>
                    <a:pt x="15186" y="11757"/>
                  </a:lnTo>
                  <a:cubicBezTo>
                    <a:pt x="15479" y="11757"/>
                    <a:pt x="15719" y="11517"/>
                    <a:pt x="15719" y="11224"/>
                  </a:cubicBezTo>
                  <a:lnTo>
                    <a:pt x="15719" y="1616"/>
                  </a:lnTo>
                  <a:cubicBezTo>
                    <a:pt x="15719" y="1318"/>
                    <a:pt x="15479" y="1082"/>
                    <a:pt x="15181" y="1082"/>
                  </a:cubicBezTo>
                  <a:lnTo>
                    <a:pt x="14153" y="1082"/>
                  </a:lnTo>
                  <a:cubicBezTo>
                    <a:pt x="14144" y="1029"/>
                    <a:pt x="14211" y="765"/>
                    <a:pt x="13975" y="660"/>
                  </a:cubicBezTo>
                  <a:cubicBezTo>
                    <a:pt x="12964" y="206"/>
                    <a:pt x="11891" y="4"/>
                    <a:pt x="10863" y="4"/>
                  </a:cubicBezTo>
                  <a:cubicBezTo>
                    <a:pt x="9767" y="4"/>
                    <a:pt x="8723" y="234"/>
                    <a:pt x="7860" y="636"/>
                  </a:cubicBezTo>
                  <a:cubicBezTo>
                    <a:pt x="6894" y="212"/>
                    <a:pt x="5862" y="1"/>
                    <a:pt x="48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Google Shape;383;p36">
            <a:extLst>
              <a:ext uri="{FF2B5EF4-FFF2-40B4-BE49-F238E27FC236}">
                <a16:creationId xmlns:a16="http://schemas.microsoft.com/office/drawing/2014/main" id="{BC7265FC-ADFA-F5FC-168C-1FA98BD296B7}"/>
              </a:ext>
            </a:extLst>
          </p:cNvPr>
          <p:cNvSpPr/>
          <p:nvPr/>
        </p:nvSpPr>
        <p:spPr>
          <a:xfrm>
            <a:off x="4495800" y="1894967"/>
            <a:ext cx="3115800" cy="760225"/>
          </a:xfrm>
          <a:prstGeom prst="roundRect">
            <a:avLst>
              <a:gd name="adj" fmla="val 26501"/>
            </a:avLst>
          </a:prstGeom>
          <a:solidFill>
            <a:schemeClr val="accent6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384;p36">
            <a:extLst>
              <a:ext uri="{FF2B5EF4-FFF2-40B4-BE49-F238E27FC236}">
                <a16:creationId xmlns:a16="http://schemas.microsoft.com/office/drawing/2014/main" id="{447521E2-0489-9F30-B010-42C5E4099D73}"/>
              </a:ext>
            </a:extLst>
          </p:cNvPr>
          <p:cNvSpPr txBox="1">
            <a:spLocks/>
          </p:cNvSpPr>
          <p:nvPr/>
        </p:nvSpPr>
        <p:spPr>
          <a:xfrm>
            <a:off x="4525500" y="1970938"/>
            <a:ext cx="3018300" cy="598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None/>
              <a:defRPr sz="2100" b="0" i="0" u="none" strike="noStrike" cap="none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None/>
              <a:defRPr sz="25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None/>
              <a:defRPr sz="25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None/>
              <a:defRPr sz="25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None/>
              <a:defRPr sz="25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None/>
              <a:defRPr sz="25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None/>
              <a:defRPr sz="25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None/>
              <a:defRPr sz="25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None/>
              <a:defRPr sz="25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Các dạng bài tập</a:t>
            </a:r>
            <a:endParaRPr lang="en-US" sz="2400">
              <a:solidFill>
                <a:schemeClr val="dk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Google Shape;383;p36">
            <a:extLst>
              <a:ext uri="{FF2B5EF4-FFF2-40B4-BE49-F238E27FC236}">
                <a16:creationId xmlns:a16="http://schemas.microsoft.com/office/drawing/2014/main" id="{C0A3D5C6-2B98-0348-9297-5F77C8A5146F}"/>
              </a:ext>
            </a:extLst>
          </p:cNvPr>
          <p:cNvSpPr/>
          <p:nvPr/>
        </p:nvSpPr>
        <p:spPr>
          <a:xfrm>
            <a:off x="1189025" y="3491763"/>
            <a:ext cx="3115800" cy="760225"/>
          </a:xfrm>
          <a:prstGeom prst="roundRect">
            <a:avLst>
              <a:gd name="adj" fmla="val 26501"/>
            </a:avLst>
          </a:prstGeom>
          <a:solidFill>
            <a:schemeClr val="accent6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384;p36">
            <a:extLst>
              <a:ext uri="{FF2B5EF4-FFF2-40B4-BE49-F238E27FC236}">
                <a16:creationId xmlns:a16="http://schemas.microsoft.com/office/drawing/2014/main" id="{06CDC0F9-1EE1-0905-CDA7-6F5958AC9E83}"/>
              </a:ext>
            </a:extLst>
          </p:cNvPr>
          <p:cNvSpPr txBox="1">
            <a:spLocks/>
          </p:cNvSpPr>
          <p:nvPr/>
        </p:nvSpPr>
        <p:spPr>
          <a:xfrm>
            <a:off x="1219200" y="3574294"/>
            <a:ext cx="3018300" cy="598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None/>
              <a:defRPr sz="2100" b="0" i="0" u="none" strike="noStrike" cap="none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None/>
              <a:defRPr sz="25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None/>
              <a:defRPr sz="25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None/>
              <a:defRPr sz="25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None/>
              <a:defRPr sz="25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None/>
              <a:defRPr sz="25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None/>
              <a:defRPr sz="25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None/>
              <a:defRPr sz="25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None/>
              <a:defRPr sz="25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thực tiễn</a:t>
            </a:r>
            <a:endParaRPr lang="en-US" sz="2400">
              <a:solidFill>
                <a:schemeClr val="dk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Google Shape;383;p36">
            <a:extLst>
              <a:ext uri="{FF2B5EF4-FFF2-40B4-BE49-F238E27FC236}">
                <a16:creationId xmlns:a16="http://schemas.microsoft.com/office/drawing/2014/main" id="{1064A047-D3CD-0B08-2E32-836B6725EDD8}"/>
              </a:ext>
            </a:extLst>
          </p:cNvPr>
          <p:cNvSpPr/>
          <p:nvPr/>
        </p:nvSpPr>
        <p:spPr>
          <a:xfrm>
            <a:off x="4495800" y="3491763"/>
            <a:ext cx="3115800" cy="760225"/>
          </a:xfrm>
          <a:prstGeom prst="roundRect">
            <a:avLst>
              <a:gd name="adj" fmla="val 26501"/>
            </a:avLst>
          </a:prstGeom>
          <a:solidFill>
            <a:schemeClr val="accent6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384;p36">
            <a:extLst>
              <a:ext uri="{FF2B5EF4-FFF2-40B4-BE49-F238E27FC236}">
                <a16:creationId xmlns:a16="http://schemas.microsoft.com/office/drawing/2014/main" id="{171378F4-5335-1BFE-462D-87F450E6961E}"/>
              </a:ext>
            </a:extLst>
          </p:cNvPr>
          <p:cNvSpPr txBox="1">
            <a:spLocks/>
          </p:cNvSpPr>
          <p:nvPr/>
        </p:nvSpPr>
        <p:spPr>
          <a:xfrm>
            <a:off x="4525500" y="3574294"/>
            <a:ext cx="3018300" cy="598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None/>
              <a:defRPr sz="2100" b="0" i="0" u="none" strike="noStrike" cap="none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None/>
              <a:defRPr sz="25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None/>
              <a:defRPr sz="25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None/>
              <a:defRPr sz="25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None/>
              <a:defRPr sz="25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None/>
              <a:defRPr sz="25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None/>
              <a:defRPr sz="25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None/>
              <a:defRPr sz="25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None/>
              <a:defRPr sz="25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US" sz="240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Google Shape;1087;p45"/>
          <p:cNvSpPr/>
          <p:nvPr/>
        </p:nvSpPr>
        <p:spPr>
          <a:xfrm>
            <a:off x="710850" y="2035988"/>
            <a:ext cx="7722300" cy="1555500"/>
          </a:xfrm>
          <a:prstGeom prst="roundRect">
            <a:avLst>
              <a:gd name="adj" fmla="val 7516"/>
            </a:avLst>
          </a:prstGeom>
          <a:solidFill>
            <a:schemeClr val="accent6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8" name="Google Shape;1088;p45"/>
          <p:cNvSpPr/>
          <p:nvPr/>
        </p:nvSpPr>
        <p:spPr>
          <a:xfrm>
            <a:off x="1030750" y="3380163"/>
            <a:ext cx="3587400" cy="4485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9" name="Google Shape;1089;p45"/>
          <p:cNvSpPr txBox="1">
            <a:spLocks noGrp="1"/>
          </p:cNvSpPr>
          <p:nvPr>
            <p:ph type="title"/>
          </p:nvPr>
        </p:nvSpPr>
        <p:spPr>
          <a:xfrm>
            <a:off x="1072500" y="2392838"/>
            <a:ext cx="6999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47A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b="1">
              <a:solidFill>
                <a:srgbClr val="F47A6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0" name="Google Shape;1090;p45"/>
          <p:cNvSpPr txBox="1">
            <a:spLocks noGrp="1"/>
          </p:cNvSpPr>
          <p:nvPr>
            <p:ph type="title" idx="2"/>
          </p:nvPr>
        </p:nvSpPr>
        <p:spPr>
          <a:xfrm>
            <a:off x="1072500" y="804788"/>
            <a:ext cx="2099700" cy="123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02.</a:t>
            </a:r>
            <a:endParaRPr/>
          </a:p>
        </p:txBody>
      </p:sp>
      <p:grpSp>
        <p:nvGrpSpPr>
          <p:cNvPr id="1092" name="Google Shape;1092;p45"/>
          <p:cNvGrpSpPr/>
          <p:nvPr/>
        </p:nvGrpSpPr>
        <p:grpSpPr>
          <a:xfrm>
            <a:off x="6661535" y="3372121"/>
            <a:ext cx="1406700" cy="1236461"/>
            <a:chOff x="6661535" y="3372121"/>
            <a:chExt cx="1406700" cy="1236461"/>
          </a:xfrm>
        </p:grpSpPr>
        <p:sp>
          <p:nvSpPr>
            <p:cNvPr id="1093" name="Google Shape;1093;p45"/>
            <p:cNvSpPr/>
            <p:nvPr/>
          </p:nvSpPr>
          <p:spPr>
            <a:xfrm rot="2199">
              <a:off x="6661535" y="4435632"/>
              <a:ext cx="1406700" cy="172500"/>
            </a:xfrm>
            <a:prstGeom prst="ellipse">
              <a:avLst/>
            </a:prstGeom>
            <a:solidFill>
              <a:srgbClr val="2B2B2B">
                <a:alpha val="2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94" name="Google Shape;1094;p45"/>
            <p:cNvGrpSpPr/>
            <p:nvPr/>
          </p:nvGrpSpPr>
          <p:grpSpPr>
            <a:xfrm>
              <a:off x="6745947" y="3372121"/>
              <a:ext cx="1237854" cy="1164912"/>
              <a:chOff x="3202750" y="367200"/>
              <a:chExt cx="1243075" cy="1169825"/>
            </a:xfrm>
          </p:grpSpPr>
          <p:sp>
            <p:nvSpPr>
              <p:cNvPr id="1095" name="Google Shape;1095;p45"/>
              <p:cNvSpPr/>
              <p:nvPr/>
            </p:nvSpPr>
            <p:spPr>
              <a:xfrm>
                <a:off x="3202750" y="367225"/>
                <a:ext cx="1243075" cy="1169800"/>
              </a:xfrm>
              <a:custGeom>
                <a:avLst/>
                <a:gdLst/>
                <a:ahLst/>
                <a:cxnLst/>
                <a:rect l="l" t="t" r="r" b="b"/>
                <a:pathLst>
                  <a:path w="49723" h="46792" extrusionOk="0">
                    <a:moveTo>
                      <a:pt x="23557" y="1"/>
                    </a:moveTo>
                    <a:cubicBezTo>
                      <a:pt x="19514" y="1"/>
                      <a:pt x="15462" y="675"/>
                      <a:pt x="11796" y="2350"/>
                    </a:cubicBezTo>
                    <a:cubicBezTo>
                      <a:pt x="7402" y="4362"/>
                      <a:pt x="3605" y="7911"/>
                      <a:pt x="1875" y="12426"/>
                    </a:cubicBezTo>
                    <a:cubicBezTo>
                      <a:pt x="809" y="15206"/>
                      <a:pt x="550" y="18219"/>
                      <a:pt x="339" y="21189"/>
                    </a:cubicBezTo>
                    <a:cubicBezTo>
                      <a:pt x="155" y="23780"/>
                      <a:pt x="1" y="26399"/>
                      <a:pt x="428" y="28960"/>
                    </a:cubicBezTo>
                    <a:cubicBezTo>
                      <a:pt x="1632" y="36178"/>
                      <a:pt x="7475" y="42049"/>
                      <a:pt x="14286" y="44723"/>
                    </a:cubicBezTo>
                    <a:cubicBezTo>
                      <a:pt x="17679" y="46055"/>
                      <a:pt x="21638" y="46792"/>
                      <a:pt x="25629" y="46792"/>
                    </a:cubicBezTo>
                    <a:cubicBezTo>
                      <a:pt x="31655" y="46792"/>
                      <a:pt x="37753" y="45114"/>
                      <a:pt x="42089" y="41276"/>
                    </a:cubicBezTo>
                    <a:cubicBezTo>
                      <a:pt x="43460" y="40068"/>
                      <a:pt x="44629" y="38650"/>
                      <a:pt x="45557" y="37075"/>
                    </a:cubicBezTo>
                    <a:cubicBezTo>
                      <a:pt x="47362" y="34001"/>
                      <a:pt x="48610" y="30603"/>
                      <a:pt x="49242" y="27097"/>
                    </a:cubicBezTo>
                    <a:cubicBezTo>
                      <a:pt x="49560" y="25343"/>
                      <a:pt x="49721" y="23565"/>
                      <a:pt x="49722" y="21783"/>
                    </a:cubicBezTo>
                    <a:cubicBezTo>
                      <a:pt x="49722" y="21227"/>
                      <a:pt x="49111" y="17325"/>
                      <a:pt x="49347" y="17126"/>
                    </a:cubicBezTo>
                    <a:lnTo>
                      <a:pt x="49347" y="17126"/>
                    </a:lnTo>
                    <a:cubicBezTo>
                      <a:pt x="48806" y="17580"/>
                      <a:pt x="48100" y="17809"/>
                      <a:pt x="47395" y="17809"/>
                    </a:cubicBezTo>
                    <a:cubicBezTo>
                      <a:pt x="46731" y="17809"/>
                      <a:pt x="46068" y="17606"/>
                      <a:pt x="45543" y="17198"/>
                    </a:cubicBezTo>
                    <a:cubicBezTo>
                      <a:pt x="44459" y="16354"/>
                      <a:pt x="44076" y="14729"/>
                      <a:pt x="44672" y="13493"/>
                    </a:cubicBezTo>
                    <a:lnTo>
                      <a:pt x="44672" y="13493"/>
                    </a:lnTo>
                    <a:cubicBezTo>
                      <a:pt x="44317" y="13634"/>
                      <a:pt x="43936" y="13702"/>
                      <a:pt x="43555" y="13702"/>
                    </a:cubicBezTo>
                    <a:cubicBezTo>
                      <a:pt x="42645" y="13702"/>
                      <a:pt x="41729" y="13316"/>
                      <a:pt x="41134" y="12623"/>
                    </a:cubicBezTo>
                    <a:cubicBezTo>
                      <a:pt x="40289" y="11641"/>
                      <a:pt x="40149" y="10114"/>
                      <a:pt x="40802" y="8996"/>
                    </a:cubicBezTo>
                    <a:lnTo>
                      <a:pt x="40802" y="8996"/>
                    </a:lnTo>
                    <a:cubicBezTo>
                      <a:pt x="40490" y="9210"/>
                      <a:pt x="40131" y="9306"/>
                      <a:pt x="39764" y="9306"/>
                    </a:cubicBezTo>
                    <a:cubicBezTo>
                      <a:pt x="38949" y="9306"/>
                      <a:pt x="38094" y="8833"/>
                      <a:pt x="37628" y="8133"/>
                    </a:cubicBezTo>
                    <a:cubicBezTo>
                      <a:pt x="36953" y="7116"/>
                      <a:pt x="36918" y="5802"/>
                      <a:pt x="37092" y="4594"/>
                    </a:cubicBezTo>
                    <a:cubicBezTo>
                      <a:pt x="35385" y="3094"/>
                      <a:pt x="33467" y="1791"/>
                      <a:pt x="31322" y="1037"/>
                    </a:cubicBezTo>
                    <a:cubicBezTo>
                      <a:pt x="29607" y="433"/>
                      <a:pt x="27786" y="195"/>
                      <a:pt x="25970" y="79"/>
                    </a:cubicBezTo>
                    <a:cubicBezTo>
                      <a:pt x="25168" y="28"/>
                      <a:pt x="24363" y="1"/>
                      <a:pt x="23557" y="1"/>
                    </a:cubicBezTo>
                    <a:close/>
                  </a:path>
                </a:pathLst>
              </a:custGeom>
              <a:solidFill>
                <a:srgbClr val="F2B1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45"/>
              <p:cNvSpPr/>
              <p:nvPr/>
            </p:nvSpPr>
            <p:spPr>
              <a:xfrm>
                <a:off x="3202800" y="367200"/>
                <a:ext cx="1243025" cy="1169825"/>
              </a:xfrm>
              <a:custGeom>
                <a:avLst/>
                <a:gdLst/>
                <a:ahLst/>
                <a:cxnLst/>
                <a:rect l="l" t="t" r="r" b="b"/>
                <a:pathLst>
                  <a:path w="49721" h="46793" extrusionOk="0">
                    <a:moveTo>
                      <a:pt x="23552" y="1231"/>
                    </a:moveTo>
                    <a:cubicBezTo>
                      <a:pt x="24316" y="1231"/>
                      <a:pt x="25102" y="1257"/>
                      <a:pt x="25889" y="1308"/>
                    </a:cubicBezTo>
                    <a:cubicBezTo>
                      <a:pt x="26869" y="1370"/>
                      <a:pt x="27716" y="1462"/>
                      <a:pt x="28478" y="1589"/>
                    </a:cubicBezTo>
                    <a:cubicBezTo>
                      <a:pt x="29378" y="1740"/>
                      <a:pt x="30173" y="1938"/>
                      <a:pt x="30912" y="2199"/>
                    </a:cubicBezTo>
                    <a:cubicBezTo>
                      <a:pt x="32533" y="2768"/>
                      <a:pt x="34136" y="3722"/>
                      <a:pt x="35797" y="5106"/>
                    </a:cubicBezTo>
                    <a:cubicBezTo>
                      <a:pt x="35686" y="6599"/>
                      <a:pt x="35956" y="7843"/>
                      <a:pt x="36603" y="8814"/>
                    </a:cubicBezTo>
                    <a:cubicBezTo>
                      <a:pt x="37184" y="9688"/>
                      <a:pt x="38142" y="10303"/>
                      <a:pt x="39156" y="10482"/>
                    </a:cubicBezTo>
                    <a:cubicBezTo>
                      <a:pt x="39135" y="11542"/>
                      <a:pt x="39491" y="12605"/>
                      <a:pt x="40198" y="13426"/>
                    </a:cubicBezTo>
                    <a:cubicBezTo>
                      <a:pt x="40927" y="14273"/>
                      <a:pt x="42012" y="14814"/>
                      <a:pt x="43159" y="14916"/>
                    </a:cubicBezTo>
                    <a:cubicBezTo>
                      <a:pt x="43202" y="16162"/>
                      <a:pt x="43777" y="17386"/>
                      <a:pt x="44786" y="18170"/>
                    </a:cubicBezTo>
                    <a:cubicBezTo>
                      <a:pt x="45507" y="18732"/>
                      <a:pt x="46433" y="19040"/>
                      <a:pt x="47394" y="19040"/>
                    </a:cubicBezTo>
                    <a:cubicBezTo>
                      <a:pt x="47653" y="19040"/>
                      <a:pt x="47912" y="19018"/>
                      <a:pt x="48167" y="18973"/>
                    </a:cubicBezTo>
                    <a:cubicBezTo>
                      <a:pt x="48221" y="19472"/>
                      <a:pt x="48286" y="20006"/>
                      <a:pt x="48346" y="20494"/>
                    </a:cubicBezTo>
                    <a:cubicBezTo>
                      <a:pt x="48408" y="21002"/>
                      <a:pt x="48484" y="21633"/>
                      <a:pt x="48491" y="21787"/>
                    </a:cubicBezTo>
                    <a:cubicBezTo>
                      <a:pt x="48487" y="23495"/>
                      <a:pt x="48333" y="25199"/>
                      <a:pt x="48030" y="26879"/>
                    </a:cubicBezTo>
                    <a:cubicBezTo>
                      <a:pt x="47725" y="28563"/>
                      <a:pt x="47275" y="30218"/>
                      <a:pt x="46683" y="31824"/>
                    </a:cubicBezTo>
                    <a:cubicBezTo>
                      <a:pt x="46092" y="33429"/>
                      <a:pt x="45358" y="34978"/>
                      <a:pt x="44494" y="36452"/>
                    </a:cubicBezTo>
                    <a:cubicBezTo>
                      <a:pt x="43633" y="37915"/>
                      <a:pt x="42544" y="39232"/>
                      <a:pt x="41272" y="40357"/>
                    </a:cubicBezTo>
                    <a:cubicBezTo>
                      <a:pt x="39321" y="42084"/>
                      <a:pt x="36914" y="43410"/>
                      <a:pt x="34118" y="44303"/>
                    </a:cubicBezTo>
                    <a:cubicBezTo>
                      <a:pt x="32801" y="44722"/>
                      <a:pt x="31400" y="45042"/>
                      <a:pt x="29954" y="45253"/>
                    </a:cubicBezTo>
                    <a:cubicBezTo>
                      <a:pt x="28532" y="45460"/>
                      <a:pt x="27097" y="45563"/>
                      <a:pt x="25661" y="45563"/>
                    </a:cubicBezTo>
                    <a:cubicBezTo>
                      <a:pt x="25650" y="45563"/>
                      <a:pt x="25639" y="45563"/>
                      <a:pt x="25628" y="45563"/>
                    </a:cubicBezTo>
                    <a:cubicBezTo>
                      <a:pt x="23725" y="45563"/>
                      <a:pt x="21827" y="45391"/>
                      <a:pt x="19954" y="45048"/>
                    </a:cubicBezTo>
                    <a:cubicBezTo>
                      <a:pt x="18114" y="44711"/>
                      <a:pt x="16357" y="44217"/>
                      <a:pt x="14733" y="43579"/>
                    </a:cubicBezTo>
                    <a:cubicBezTo>
                      <a:pt x="13105" y="42938"/>
                      <a:pt x="11554" y="42117"/>
                      <a:pt x="10109" y="41130"/>
                    </a:cubicBezTo>
                    <a:cubicBezTo>
                      <a:pt x="8642" y="40133"/>
                      <a:pt x="7316" y="38984"/>
                      <a:pt x="6163" y="37718"/>
                    </a:cubicBezTo>
                    <a:cubicBezTo>
                      <a:pt x="4979" y="36417"/>
                      <a:pt x="3994" y="35009"/>
                      <a:pt x="3238" y="33532"/>
                    </a:cubicBezTo>
                    <a:cubicBezTo>
                      <a:pt x="2450" y="31996"/>
                      <a:pt x="1913" y="30390"/>
                      <a:pt x="1641" y="28760"/>
                    </a:cubicBezTo>
                    <a:cubicBezTo>
                      <a:pt x="1247" y="26399"/>
                      <a:pt x="1374" y="23975"/>
                      <a:pt x="1565" y="21277"/>
                    </a:cubicBezTo>
                    <a:cubicBezTo>
                      <a:pt x="1786" y="18182"/>
                      <a:pt x="2048" y="15412"/>
                      <a:pt x="3023" y="12867"/>
                    </a:cubicBezTo>
                    <a:cubicBezTo>
                      <a:pt x="3424" y="11829"/>
                      <a:pt x="3940" y="10838"/>
                      <a:pt x="4560" y="9915"/>
                    </a:cubicBezTo>
                    <a:cubicBezTo>
                      <a:pt x="5186" y="8982"/>
                      <a:pt x="5904" y="8113"/>
                      <a:pt x="6703" y="7324"/>
                    </a:cubicBezTo>
                    <a:cubicBezTo>
                      <a:pt x="7511" y="6523"/>
                      <a:pt x="8391" y="5797"/>
                      <a:pt x="9330" y="5155"/>
                    </a:cubicBezTo>
                    <a:cubicBezTo>
                      <a:pt x="10272" y="4510"/>
                      <a:pt x="11268" y="3946"/>
                      <a:pt x="12307" y="3471"/>
                    </a:cubicBezTo>
                    <a:cubicBezTo>
                      <a:pt x="15555" y="1986"/>
                      <a:pt x="19339" y="1231"/>
                      <a:pt x="23552" y="1231"/>
                    </a:cubicBezTo>
                    <a:close/>
                    <a:moveTo>
                      <a:pt x="23552" y="0"/>
                    </a:moveTo>
                    <a:cubicBezTo>
                      <a:pt x="19510" y="0"/>
                      <a:pt x="15459" y="675"/>
                      <a:pt x="11796" y="2351"/>
                    </a:cubicBezTo>
                    <a:cubicBezTo>
                      <a:pt x="7400" y="4361"/>
                      <a:pt x="3605" y="7912"/>
                      <a:pt x="1873" y="12425"/>
                    </a:cubicBezTo>
                    <a:cubicBezTo>
                      <a:pt x="807" y="15205"/>
                      <a:pt x="548" y="18219"/>
                      <a:pt x="337" y="21188"/>
                    </a:cubicBezTo>
                    <a:cubicBezTo>
                      <a:pt x="153" y="23779"/>
                      <a:pt x="0" y="26399"/>
                      <a:pt x="426" y="28961"/>
                    </a:cubicBezTo>
                    <a:cubicBezTo>
                      <a:pt x="1630" y="36179"/>
                      <a:pt x="7473" y="42049"/>
                      <a:pt x="14284" y="44724"/>
                    </a:cubicBezTo>
                    <a:cubicBezTo>
                      <a:pt x="17677" y="46055"/>
                      <a:pt x="21638" y="46792"/>
                      <a:pt x="25628" y="46792"/>
                    </a:cubicBezTo>
                    <a:cubicBezTo>
                      <a:pt x="31654" y="46792"/>
                      <a:pt x="37751" y="45115"/>
                      <a:pt x="42087" y="41277"/>
                    </a:cubicBezTo>
                    <a:cubicBezTo>
                      <a:pt x="43458" y="40068"/>
                      <a:pt x="44627" y="38651"/>
                      <a:pt x="45555" y="37076"/>
                    </a:cubicBezTo>
                    <a:cubicBezTo>
                      <a:pt x="47360" y="34002"/>
                      <a:pt x="48608" y="30604"/>
                      <a:pt x="49240" y="27098"/>
                    </a:cubicBezTo>
                    <a:cubicBezTo>
                      <a:pt x="49558" y="25344"/>
                      <a:pt x="49719" y="23566"/>
                      <a:pt x="49720" y="21784"/>
                    </a:cubicBezTo>
                    <a:cubicBezTo>
                      <a:pt x="49720" y="21228"/>
                      <a:pt x="49109" y="17326"/>
                      <a:pt x="49345" y="17127"/>
                    </a:cubicBezTo>
                    <a:lnTo>
                      <a:pt x="49345" y="17127"/>
                    </a:lnTo>
                    <a:cubicBezTo>
                      <a:pt x="48804" y="17582"/>
                      <a:pt x="48098" y="17809"/>
                      <a:pt x="47394" y="17809"/>
                    </a:cubicBezTo>
                    <a:cubicBezTo>
                      <a:pt x="46730" y="17809"/>
                      <a:pt x="46066" y="17607"/>
                      <a:pt x="45541" y="17199"/>
                    </a:cubicBezTo>
                    <a:cubicBezTo>
                      <a:pt x="44457" y="16357"/>
                      <a:pt x="44074" y="14730"/>
                      <a:pt x="44670" y="13494"/>
                    </a:cubicBezTo>
                    <a:lnTo>
                      <a:pt x="44670" y="13494"/>
                    </a:lnTo>
                    <a:cubicBezTo>
                      <a:pt x="44318" y="13632"/>
                      <a:pt x="43943" y="13702"/>
                      <a:pt x="43566" y="13702"/>
                    </a:cubicBezTo>
                    <a:cubicBezTo>
                      <a:pt x="43562" y="13702"/>
                      <a:pt x="43557" y="13702"/>
                      <a:pt x="43553" y="13702"/>
                    </a:cubicBezTo>
                    <a:cubicBezTo>
                      <a:pt x="42643" y="13702"/>
                      <a:pt x="41728" y="13316"/>
                      <a:pt x="41132" y="12624"/>
                    </a:cubicBezTo>
                    <a:cubicBezTo>
                      <a:pt x="40287" y="11642"/>
                      <a:pt x="40147" y="10114"/>
                      <a:pt x="40800" y="8995"/>
                    </a:cubicBezTo>
                    <a:lnTo>
                      <a:pt x="40800" y="8995"/>
                    </a:lnTo>
                    <a:cubicBezTo>
                      <a:pt x="40487" y="9210"/>
                      <a:pt x="40128" y="9306"/>
                      <a:pt x="39761" y="9306"/>
                    </a:cubicBezTo>
                    <a:cubicBezTo>
                      <a:pt x="38946" y="9306"/>
                      <a:pt x="38093" y="8833"/>
                      <a:pt x="37626" y="8132"/>
                    </a:cubicBezTo>
                    <a:cubicBezTo>
                      <a:pt x="36951" y="7117"/>
                      <a:pt x="36916" y="5802"/>
                      <a:pt x="37090" y="4595"/>
                    </a:cubicBezTo>
                    <a:cubicBezTo>
                      <a:pt x="35383" y="3095"/>
                      <a:pt x="33465" y="1791"/>
                      <a:pt x="31320" y="1038"/>
                    </a:cubicBezTo>
                    <a:cubicBezTo>
                      <a:pt x="29605" y="434"/>
                      <a:pt x="27784" y="196"/>
                      <a:pt x="25968" y="80"/>
                    </a:cubicBezTo>
                    <a:cubicBezTo>
                      <a:pt x="25164" y="29"/>
                      <a:pt x="24359" y="2"/>
                      <a:pt x="23552" y="2"/>
                    </a:cubicBezTo>
                    <a:lnTo>
                      <a:pt x="23552" y="0"/>
                    </a:ln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45"/>
              <p:cNvSpPr/>
              <p:nvPr/>
            </p:nvSpPr>
            <p:spPr>
              <a:xfrm>
                <a:off x="3428175" y="530850"/>
                <a:ext cx="165850" cy="156250"/>
              </a:xfrm>
              <a:custGeom>
                <a:avLst/>
                <a:gdLst/>
                <a:ahLst/>
                <a:cxnLst/>
                <a:rect l="l" t="t" r="r" b="b"/>
                <a:pathLst>
                  <a:path w="6634" h="6250" extrusionOk="0">
                    <a:moveTo>
                      <a:pt x="3564" y="1"/>
                    </a:moveTo>
                    <a:cubicBezTo>
                      <a:pt x="2789" y="1"/>
                      <a:pt x="1970" y="355"/>
                      <a:pt x="1229" y="1056"/>
                    </a:cubicBezTo>
                    <a:cubicBezTo>
                      <a:pt x="509" y="1736"/>
                      <a:pt x="25" y="2689"/>
                      <a:pt x="4" y="3679"/>
                    </a:cubicBezTo>
                    <a:cubicBezTo>
                      <a:pt x="1" y="3865"/>
                      <a:pt x="18" y="4066"/>
                      <a:pt x="136" y="4209"/>
                    </a:cubicBezTo>
                    <a:cubicBezTo>
                      <a:pt x="296" y="4406"/>
                      <a:pt x="557" y="4423"/>
                      <a:pt x="822" y="4423"/>
                    </a:cubicBezTo>
                    <a:cubicBezTo>
                      <a:pt x="880" y="4423"/>
                      <a:pt x="938" y="4422"/>
                      <a:pt x="996" y="4422"/>
                    </a:cubicBezTo>
                    <a:cubicBezTo>
                      <a:pt x="1045" y="4422"/>
                      <a:pt x="1094" y="4423"/>
                      <a:pt x="1141" y="4425"/>
                    </a:cubicBezTo>
                    <a:cubicBezTo>
                      <a:pt x="1923" y="4464"/>
                      <a:pt x="2543" y="5058"/>
                      <a:pt x="3153" y="5547"/>
                    </a:cubicBezTo>
                    <a:cubicBezTo>
                      <a:pt x="3612" y="5915"/>
                      <a:pt x="4193" y="6249"/>
                      <a:pt x="4754" y="6249"/>
                    </a:cubicBezTo>
                    <a:cubicBezTo>
                      <a:pt x="4938" y="6249"/>
                      <a:pt x="5121" y="6213"/>
                      <a:pt x="5296" y="6130"/>
                    </a:cubicBezTo>
                    <a:cubicBezTo>
                      <a:pt x="5650" y="5962"/>
                      <a:pt x="5898" y="5626"/>
                      <a:pt x="6077" y="5278"/>
                    </a:cubicBezTo>
                    <a:cubicBezTo>
                      <a:pt x="6602" y="4257"/>
                      <a:pt x="6633" y="2996"/>
                      <a:pt x="6162" y="1949"/>
                    </a:cubicBezTo>
                    <a:cubicBezTo>
                      <a:pt x="5573" y="644"/>
                      <a:pt x="4608" y="1"/>
                      <a:pt x="3564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45"/>
              <p:cNvSpPr/>
              <p:nvPr/>
            </p:nvSpPr>
            <p:spPr>
              <a:xfrm>
                <a:off x="3323025" y="804375"/>
                <a:ext cx="168450" cy="162725"/>
              </a:xfrm>
              <a:custGeom>
                <a:avLst/>
                <a:gdLst/>
                <a:ahLst/>
                <a:cxnLst/>
                <a:rect l="l" t="t" r="r" b="b"/>
                <a:pathLst>
                  <a:path w="6738" h="6509" extrusionOk="0">
                    <a:moveTo>
                      <a:pt x="2798" y="1"/>
                    </a:moveTo>
                    <a:cubicBezTo>
                      <a:pt x="2118" y="1"/>
                      <a:pt x="1509" y="373"/>
                      <a:pt x="872" y="962"/>
                    </a:cubicBezTo>
                    <a:cubicBezTo>
                      <a:pt x="370" y="1426"/>
                      <a:pt x="0" y="2079"/>
                      <a:pt x="38" y="2761"/>
                    </a:cubicBezTo>
                    <a:cubicBezTo>
                      <a:pt x="59" y="3143"/>
                      <a:pt x="205" y="3509"/>
                      <a:pt x="235" y="3890"/>
                    </a:cubicBezTo>
                    <a:cubicBezTo>
                      <a:pt x="270" y="4346"/>
                      <a:pt x="138" y="4797"/>
                      <a:pt x="132" y="5255"/>
                    </a:cubicBezTo>
                    <a:cubicBezTo>
                      <a:pt x="124" y="5711"/>
                      <a:pt x="291" y="6227"/>
                      <a:pt x="710" y="6408"/>
                    </a:cubicBezTo>
                    <a:cubicBezTo>
                      <a:pt x="866" y="6476"/>
                      <a:pt x="1041" y="6488"/>
                      <a:pt x="1211" y="6497"/>
                    </a:cubicBezTo>
                    <a:cubicBezTo>
                      <a:pt x="1377" y="6505"/>
                      <a:pt x="1543" y="6508"/>
                      <a:pt x="1709" y="6508"/>
                    </a:cubicBezTo>
                    <a:cubicBezTo>
                      <a:pt x="2712" y="6508"/>
                      <a:pt x="3709" y="6373"/>
                      <a:pt x="4675" y="6101"/>
                    </a:cubicBezTo>
                    <a:cubicBezTo>
                      <a:pt x="5371" y="5908"/>
                      <a:pt x="6108" y="5593"/>
                      <a:pt x="6434" y="4948"/>
                    </a:cubicBezTo>
                    <a:cubicBezTo>
                      <a:pt x="6738" y="4351"/>
                      <a:pt x="6604" y="3622"/>
                      <a:pt x="6347" y="3002"/>
                    </a:cubicBezTo>
                    <a:cubicBezTo>
                      <a:pt x="5875" y="1868"/>
                      <a:pt x="4995" y="905"/>
                      <a:pt x="3916" y="317"/>
                    </a:cubicBezTo>
                    <a:cubicBezTo>
                      <a:pt x="3516" y="99"/>
                      <a:pt x="3147" y="1"/>
                      <a:pt x="2798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" name="Google Shape;1099;p45"/>
              <p:cNvSpPr/>
              <p:nvPr/>
            </p:nvSpPr>
            <p:spPr>
              <a:xfrm>
                <a:off x="3613975" y="787850"/>
                <a:ext cx="124500" cy="112700"/>
              </a:xfrm>
              <a:custGeom>
                <a:avLst/>
                <a:gdLst/>
                <a:ahLst/>
                <a:cxnLst/>
                <a:rect l="l" t="t" r="r" b="b"/>
                <a:pathLst>
                  <a:path w="4980" h="4508" extrusionOk="0">
                    <a:moveTo>
                      <a:pt x="2146" y="0"/>
                    </a:moveTo>
                    <a:cubicBezTo>
                      <a:pt x="1327" y="0"/>
                      <a:pt x="0" y="719"/>
                      <a:pt x="367" y="1660"/>
                    </a:cubicBezTo>
                    <a:cubicBezTo>
                      <a:pt x="434" y="1830"/>
                      <a:pt x="577" y="1955"/>
                      <a:pt x="685" y="2103"/>
                    </a:cubicBezTo>
                    <a:cubicBezTo>
                      <a:pt x="1106" y="2680"/>
                      <a:pt x="971" y="3549"/>
                      <a:pt x="1451" y="4078"/>
                    </a:cubicBezTo>
                    <a:cubicBezTo>
                      <a:pt x="1754" y="4411"/>
                      <a:pt x="2208" y="4508"/>
                      <a:pt x="2672" y="4508"/>
                    </a:cubicBezTo>
                    <a:cubicBezTo>
                      <a:pt x="2875" y="4508"/>
                      <a:pt x="3080" y="4489"/>
                      <a:pt x="3275" y="4464"/>
                    </a:cubicBezTo>
                    <a:cubicBezTo>
                      <a:pt x="3754" y="4402"/>
                      <a:pt x="4272" y="4295"/>
                      <a:pt x="4592" y="3932"/>
                    </a:cubicBezTo>
                    <a:cubicBezTo>
                      <a:pt x="4979" y="3491"/>
                      <a:pt x="4944" y="2816"/>
                      <a:pt x="4749" y="2263"/>
                    </a:cubicBezTo>
                    <a:cubicBezTo>
                      <a:pt x="4398" y="1271"/>
                      <a:pt x="3435" y="235"/>
                      <a:pt x="2363" y="20"/>
                    </a:cubicBezTo>
                    <a:cubicBezTo>
                      <a:pt x="2296" y="7"/>
                      <a:pt x="2223" y="0"/>
                      <a:pt x="2146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" name="Google Shape;1100;p45"/>
              <p:cNvSpPr/>
              <p:nvPr/>
            </p:nvSpPr>
            <p:spPr>
              <a:xfrm>
                <a:off x="3835625" y="398500"/>
                <a:ext cx="172200" cy="140675"/>
              </a:xfrm>
              <a:custGeom>
                <a:avLst/>
                <a:gdLst/>
                <a:ahLst/>
                <a:cxnLst/>
                <a:rect l="l" t="t" r="r" b="b"/>
                <a:pathLst>
                  <a:path w="6888" h="5627" extrusionOk="0">
                    <a:moveTo>
                      <a:pt x="2742" y="1"/>
                    </a:moveTo>
                    <a:cubicBezTo>
                      <a:pt x="1533" y="1"/>
                      <a:pt x="502" y="420"/>
                      <a:pt x="193" y="1940"/>
                    </a:cubicBezTo>
                    <a:cubicBezTo>
                      <a:pt x="1" y="2888"/>
                      <a:pt x="171" y="3868"/>
                      <a:pt x="215" y="4834"/>
                    </a:cubicBezTo>
                    <a:cubicBezTo>
                      <a:pt x="223" y="4990"/>
                      <a:pt x="228" y="5149"/>
                      <a:pt x="296" y="5289"/>
                    </a:cubicBezTo>
                    <a:cubicBezTo>
                      <a:pt x="411" y="5522"/>
                      <a:pt x="674" y="5626"/>
                      <a:pt x="941" y="5626"/>
                    </a:cubicBezTo>
                    <a:cubicBezTo>
                      <a:pt x="1051" y="5626"/>
                      <a:pt x="1162" y="5608"/>
                      <a:pt x="1264" y="5575"/>
                    </a:cubicBezTo>
                    <a:cubicBezTo>
                      <a:pt x="1612" y="5459"/>
                      <a:pt x="1898" y="5208"/>
                      <a:pt x="2219" y="5028"/>
                    </a:cubicBezTo>
                    <a:cubicBezTo>
                      <a:pt x="2992" y="4598"/>
                      <a:pt x="3933" y="4598"/>
                      <a:pt x="4756" y="4270"/>
                    </a:cubicBezTo>
                    <a:cubicBezTo>
                      <a:pt x="5853" y="3833"/>
                      <a:pt x="6681" y="2780"/>
                      <a:pt x="6845" y="1609"/>
                    </a:cubicBezTo>
                    <a:cubicBezTo>
                      <a:pt x="6888" y="1307"/>
                      <a:pt x="6872" y="960"/>
                      <a:pt x="6648" y="751"/>
                    </a:cubicBezTo>
                    <a:cubicBezTo>
                      <a:pt x="6497" y="610"/>
                      <a:pt x="6281" y="567"/>
                      <a:pt x="6077" y="529"/>
                    </a:cubicBezTo>
                    <a:cubicBezTo>
                      <a:pt x="5094" y="349"/>
                      <a:pt x="3844" y="1"/>
                      <a:pt x="2742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" name="Google Shape;1101;p45"/>
              <p:cNvSpPr/>
              <p:nvPr/>
            </p:nvSpPr>
            <p:spPr>
              <a:xfrm>
                <a:off x="3861175" y="707825"/>
                <a:ext cx="15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6038" h="3972" extrusionOk="0">
                    <a:moveTo>
                      <a:pt x="2904" y="1"/>
                    </a:moveTo>
                    <a:cubicBezTo>
                      <a:pt x="2564" y="1"/>
                      <a:pt x="2215" y="42"/>
                      <a:pt x="1872" y="125"/>
                    </a:cubicBezTo>
                    <a:cubicBezTo>
                      <a:pt x="1007" y="333"/>
                      <a:pt x="0" y="935"/>
                      <a:pt x="925" y="1872"/>
                    </a:cubicBezTo>
                    <a:cubicBezTo>
                      <a:pt x="1201" y="2154"/>
                      <a:pt x="1562" y="2370"/>
                      <a:pt x="1737" y="2722"/>
                    </a:cubicBezTo>
                    <a:cubicBezTo>
                      <a:pt x="1900" y="3056"/>
                      <a:pt x="1883" y="3483"/>
                      <a:pt x="2142" y="3750"/>
                    </a:cubicBezTo>
                    <a:cubicBezTo>
                      <a:pt x="2301" y="3914"/>
                      <a:pt x="2515" y="3971"/>
                      <a:pt x="2745" y="3971"/>
                    </a:cubicBezTo>
                    <a:cubicBezTo>
                      <a:pt x="2981" y="3971"/>
                      <a:pt x="3232" y="3911"/>
                      <a:pt x="3457" y="3846"/>
                    </a:cubicBezTo>
                    <a:lnTo>
                      <a:pt x="5121" y="3359"/>
                    </a:lnTo>
                    <a:cubicBezTo>
                      <a:pt x="5217" y="3331"/>
                      <a:pt x="5319" y="3301"/>
                      <a:pt x="5387" y="3226"/>
                    </a:cubicBezTo>
                    <a:cubicBezTo>
                      <a:pt x="5445" y="3164"/>
                      <a:pt x="5470" y="3081"/>
                      <a:pt x="5492" y="3002"/>
                    </a:cubicBezTo>
                    <a:cubicBezTo>
                      <a:pt x="6038" y="1011"/>
                      <a:pt x="4584" y="1"/>
                      <a:pt x="2904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" name="Google Shape;1102;p45"/>
              <p:cNvSpPr/>
              <p:nvPr/>
            </p:nvSpPr>
            <p:spPr>
              <a:xfrm>
                <a:off x="4279350" y="1041825"/>
                <a:ext cx="136000" cy="159675"/>
              </a:xfrm>
              <a:custGeom>
                <a:avLst/>
                <a:gdLst/>
                <a:ahLst/>
                <a:cxnLst/>
                <a:rect l="l" t="t" r="r" b="b"/>
                <a:pathLst>
                  <a:path w="5440" h="6387" extrusionOk="0">
                    <a:moveTo>
                      <a:pt x="3866" y="1"/>
                    </a:moveTo>
                    <a:cubicBezTo>
                      <a:pt x="3821" y="1"/>
                      <a:pt x="3775" y="1"/>
                      <a:pt x="3730" y="2"/>
                    </a:cubicBezTo>
                    <a:cubicBezTo>
                      <a:pt x="2988" y="10"/>
                      <a:pt x="2229" y="22"/>
                      <a:pt x="1536" y="288"/>
                    </a:cubicBezTo>
                    <a:cubicBezTo>
                      <a:pt x="844" y="551"/>
                      <a:pt x="221" y="1128"/>
                      <a:pt x="116" y="1862"/>
                    </a:cubicBezTo>
                    <a:cubicBezTo>
                      <a:pt x="0" y="2666"/>
                      <a:pt x="510" y="3419"/>
                      <a:pt x="1041" y="4034"/>
                    </a:cubicBezTo>
                    <a:cubicBezTo>
                      <a:pt x="1773" y="4882"/>
                      <a:pt x="2650" y="5842"/>
                      <a:pt x="3637" y="6386"/>
                    </a:cubicBezTo>
                    <a:cubicBezTo>
                      <a:pt x="4267" y="5714"/>
                      <a:pt x="4302" y="3926"/>
                      <a:pt x="4750" y="3004"/>
                    </a:cubicBezTo>
                    <a:cubicBezTo>
                      <a:pt x="4970" y="2551"/>
                      <a:pt x="5236" y="2113"/>
                      <a:pt x="5338" y="1620"/>
                    </a:cubicBezTo>
                    <a:cubicBezTo>
                      <a:pt x="5440" y="1128"/>
                      <a:pt x="5335" y="553"/>
                      <a:pt x="4933" y="251"/>
                    </a:cubicBezTo>
                    <a:cubicBezTo>
                      <a:pt x="4634" y="28"/>
                      <a:pt x="4244" y="1"/>
                      <a:pt x="3866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" name="Google Shape;1103;p45"/>
              <p:cNvSpPr/>
              <p:nvPr/>
            </p:nvSpPr>
            <p:spPr>
              <a:xfrm>
                <a:off x="4083450" y="827350"/>
                <a:ext cx="200575" cy="150825"/>
              </a:xfrm>
              <a:custGeom>
                <a:avLst/>
                <a:gdLst/>
                <a:ahLst/>
                <a:cxnLst/>
                <a:rect l="l" t="t" r="r" b="b"/>
                <a:pathLst>
                  <a:path w="8023" h="6033" extrusionOk="0">
                    <a:moveTo>
                      <a:pt x="5730" y="1"/>
                    </a:moveTo>
                    <a:cubicBezTo>
                      <a:pt x="4331" y="1"/>
                      <a:pt x="2641" y="822"/>
                      <a:pt x="1887" y="1648"/>
                    </a:cubicBezTo>
                    <a:cubicBezTo>
                      <a:pt x="1478" y="2094"/>
                      <a:pt x="1161" y="2615"/>
                      <a:pt x="845" y="3133"/>
                    </a:cubicBezTo>
                    <a:lnTo>
                      <a:pt x="227" y="4148"/>
                    </a:lnTo>
                    <a:cubicBezTo>
                      <a:pt x="134" y="4301"/>
                      <a:pt x="39" y="4460"/>
                      <a:pt x="25" y="4638"/>
                    </a:cubicBezTo>
                    <a:cubicBezTo>
                      <a:pt x="1" y="4914"/>
                      <a:pt x="185" y="5176"/>
                      <a:pt x="422" y="5322"/>
                    </a:cubicBezTo>
                    <a:cubicBezTo>
                      <a:pt x="657" y="5470"/>
                      <a:pt x="938" y="5526"/>
                      <a:pt x="1210" y="5575"/>
                    </a:cubicBezTo>
                    <a:cubicBezTo>
                      <a:pt x="2411" y="5791"/>
                      <a:pt x="3625" y="5937"/>
                      <a:pt x="4843" y="6015"/>
                    </a:cubicBezTo>
                    <a:cubicBezTo>
                      <a:pt x="4995" y="6024"/>
                      <a:pt x="5149" y="6032"/>
                      <a:pt x="5302" y="6032"/>
                    </a:cubicBezTo>
                    <a:cubicBezTo>
                      <a:pt x="5659" y="6032"/>
                      <a:pt x="6013" y="5989"/>
                      <a:pt x="6324" y="5823"/>
                    </a:cubicBezTo>
                    <a:cubicBezTo>
                      <a:pt x="6886" y="5522"/>
                      <a:pt x="7179" y="4893"/>
                      <a:pt x="7410" y="4299"/>
                    </a:cubicBezTo>
                    <a:cubicBezTo>
                      <a:pt x="7738" y="3457"/>
                      <a:pt x="8022" y="2550"/>
                      <a:pt x="7857" y="1660"/>
                    </a:cubicBezTo>
                    <a:cubicBezTo>
                      <a:pt x="7631" y="446"/>
                      <a:pt x="6759" y="1"/>
                      <a:pt x="5730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" name="Google Shape;1104;p45"/>
              <p:cNvSpPr/>
              <p:nvPr/>
            </p:nvSpPr>
            <p:spPr>
              <a:xfrm>
                <a:off x="3251450" y="1120550"/>
                <a:ext cx="85575" cy="142025"/>
              </a:xfrm>
              <a:custGeom>
                <a:avLst/>
                <a:gdLst/>
                <a:ahLst/>
                <a:cxnLst/>
                <a:rect l="l" t="t" r="r" b="b"/>
                <a:pathLst>
                  <a:path w="3423" h="5681" extrusionOk="0">
                    <a:moveTo>
                      <a:pt x="2505" y="0"/>
                    </a:moveTo>
                    <a:cubicBezTo>
                      <a:pt x="2305" y="0"/>
                      <a:pt x="2087" y="74"/>
                      <a:pt x="1903" y="163"/>
                    </a:cubicBezTo>
                    <a:cubicBezTo>
                      <a:pt x="0" y="1094"/>
                      <a:pt x="194" y="2146"/>
                      <a:pt x="841" y="3968"/>
                    </a:cubicBezTo>
                    <a:cubicBezTo>
                      <a:pt x="1044" y="4539"/>
                      <a:pt x="1309" y="5120"/>
                      <a:pt x="1794" y="5482"/>
                    </a:cubicBezTo>
                    <a:cubicBezTo>
                      <a:pt x="1943" y="5592"/>
                      <a:pt x="2124" y="5680"/>
                      <a:pt x="2305" y="5680"/>
                    </a:cubicBezTo>
                    <a:cubicBezTo>
                      <a:pt x="2347" y="5680"/>
                      <a:pt x="2389" y="5675"/>
                      <a:pt x="2431" y="5665"/>
                    </a:cubicBezTo>
                    <a:cubicBezTo>
                      <a:pt x="2749" y="5584"/>
                      <a:pt x="2900" y="5228"/>
                      <a:pt x="2989" y="4913"/>
                    </a:cubicBezTo>
                    <a:cubicBezTo>
                      <a:pt x="3379" y="3511"/>
                      <a:pt x="3422" y="2033"/>
                      <a:pt x="3111" y="610"/>
                    </a:cubicBezTo>
                    <a:cubicBezTo>
                      <a:pt x="3074" y="446"/>
                      <a:pt x="3030" y="275"/>
                      <a:pt x="2912" y="155"/>
                    </a:cubicBezTo>
                    <a:cubicBezTo>
                      <a:pt x="2803" y="44"/>
                      <a:pt x="2659" y="0"/>
                      <a:pt x="2505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" name="Google Shape;1105;p45"/>
              <p:cNvSpPr/>
              <p:nvPr/>
            </p:nvSpPr>
            <p:spPr>
              <a:xfrm>
                <a:off x="3724025" y="595950"/>
                <a:ext cx="93250" cy="107675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4307" extrusionOk="0">
                    <a:moveTo>
                      <a:pt x="1212" y="1"/>
                    </a:moveTo>
                    <a:cubicBezTo>
                      <a:pt x="927" y="1"/>
                      <a:pt x="639" y="97"/>
                      <a:pt x="363" y="325"/>
                    </a:cubicBezTo>
                    <a:cubicBezTo>
                      <a:pt x="245" y="422"/>
                      <a:pt x="140" y="541"/>
                      <a:pt x="83" y="682"/>
                    </a:cubicBezTo>
                    <a:cubicBezTo>
                      <a:pt x="1" y="884"/>
                      <a:pt x="18" y="1111"/>
                      <a:pt x="37" y="1329"/>
                    </a:cubicBezTo>
                    <a:lnTo>
                      <a:pt x="239" y="3593"/>
                    </a:lnTo>
                    <a:cubicBezTo>
                      <a:pt x="256" y="3785"/>
                      <a:pt x="280" y="3991"/>
                      <a:pt x="412" y="4131"/>
                    </a:cubicBezTo>
                    <a:cubicBezTo>
                      <a:pt x="549" y="4277"/>
                      <a:pt x="759" y="4307"/>
                      <a:pt x="965" y="4307"/>
                    </a:cubicBezTo>
                    <a:cubicBezTo>
                      <a:pt x="1014" y="4307"/>
                      <a:pt x="1063" y="4305"/>
                      <a:pt x="1111" y="4303"/>
                    </a:cubicBezTo>
                    <a:cubicBezTo>
                      <a:pt x="1972" y="4265"/>
                      <a:pt x="2976" y="4147"/>
                      <a:pt x="3424" y="3410"/>
                    </a:cubicBezTo>
                    <a:cubicBezTo>
                      <a:pt x="3729" y="2910"/>
                      <a:pt x="3666" y="2250"/>
                      <a:pt x="3396" y="1731"/>
                    </a:cubicBezTo>
                    <a:cubicBezTo>
                      <a:pt x="3000" y="968"/>
                      <a:pt x="2119" y="1"/>
                      <a:pt x="1212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" name="Google Shape;1106;p45"/>
              <p:cNvSpPr/>
              <p:nvPr/>
            </p:nvSpPr>
            <p:spPr>
              <a:xfrm>
                <a:off x="3884050" y="907550"/>
                <a:ext cx="104750" cy="97225"/>
              </a:xfrm>
              <a:custGeom>
                <a:avLst/>
                <a:gdLst/>
                <a:ahLst/>
                <a:cxnLst/>
                <a:rect l="l" t="t" r="r" b="b"/>
                <a:pathLst>
                  <a:path w="4190" h="3889" extrusionOk="0">
                    <a:moveTo>
                      <a:pt x="2599" y="0"/>
                    </a:moveTo>
                    <a:cubicBezTo>
                      <a:pt x="1676" y="0"/>
                      <a:pt x="443" y="915"/>
                      <a:pt x="188" y="1544"/>
                    </a:cubicBezTo>
                    <a:cubicBezTo>
                      <a:pt x="0" y="2011"/>
                      <a:pt x="21" y="2534"/>
                      <a:pt x="43" y="3037"/>
                    </a:cubicBezTo>
                    <a:cubicBezTo>
                      <a:pt x="51" y="3180"/>
                      <a:pt x="59" y="3330"/>
                      <a:pt x="123" y="3457"/>
                    </a:cubicBezTo>
                    <a:cubicBezTo>
                      <a:pt x="277" y="3757"/>
                      <a:pt x="669" y="3825"/>
                      <a:pt x="1006" y="3848"/>
                    </a:cubicBezTo>
                    <a:cubicBezTo>
                      <a:pt x="1403" y="3875"/>
                      <a:pt x="1801" y="3888"/>
                      <a:pt x="2198" y="3888"/>
                    </a:cubicBezTo>
                    <a:cubicBezTo>
                      <a:pt x="2619" y="3888"/>
                      <a:pt x="3039" y="3873"/>
                      <a:pt x="3459" y="3843"/>
                    </a:cubicBezTo>
                    <a:cubicBezTo>
                      <a:pt x="3538" y="3836"/>
                      <a:pt x="3621" y="3828"/>
                      <a:pt x="3684" y="3784"/>
                    </a:cubicBezTo>
                    <a:cubicBezTo>
                      <a:pt x="3750" y="3739"/>
                      <a:pt x="3783" y="3670"/>
                      <a:pt x="3812" y="3598"/>
                    </a:cubicBezTo>
                    <a:cubicBezTo>
                      <a:pt x="4190" y="2689"/>
                      <a:pt x="3869" y="1657"/>
                      <a:pt x="3548" y="726"/>
                    </a:cubicBezTo>
                    <a:cubicBezTo>
                      <a:pt x="3500" y="591"/>
                      <a:pt x="3452" y="451"/>
                      <a:pt x="3362" y="338"/>
                    </a:cubicBezTo>
                    <a:cubicBezTo>
                      <a:pt x="3172" y="99"/>
                      <a:pt x="2902" y="0"/>
                      <a:pt x="2599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" name="Google Shape;1107;p45"/>
              <p:cNvSpPr/>
              <p:nvPr/>
            </p:nvSpPr>
            <p:spPr>
              <a:xfrm>
                <a:off x="3343200" y="1017750"/>
                <a:ext cx="102950" cy="981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3927" extrusionOk="0">
                    <a:moveTo>
                      <a:pt x="1223" y="1"/>
                    </a:moveTo>
                    <a:cubicBezTo>
                      <a:pt x="1070" y="1"/>
                      <a:pt x="918" y="19"/>
                      <a:pt x="772" y="64"/>
                    </a:cubicBezTo>
                    <a:cubicBezTo>
                      <a:pt x="475" y="156"/>
                      <a:pt x="205" y="383"/>
                      <a:pt x="132" y="685"/>
                    </a:cubicBezTo>
                    <a:cubicBezTo>
                      <a:pt x="0" y="1241"/>
                      <a:pt x="532" y="1705"/>
                      <a:pt x="788" y="2216"/>
                    </a:cubicBezTo>
                    <a:cubicBezTo>
                      <a:pt x="1052" y="2744"/>
                      <a:pt x="1068" y="3448"/>
                      <a:pt x="1559" y="3775"/>
                    </a:cubicBezTo>
                    <a:cubicBezTo>
                      <a:pt x="1714" y="3880"/>
                      <a:pt x="1901" y="3926"/>
                      <a:pt x="2089" y="3926"/>
                    </a:cubicBezTo>
                    <a:cubicBezTo>
                      <a:pt x="2233" y="3926"/>
                      <a:pt x="2378" y="3899"/>
                      <a:pt x="2512" y="3850"/>
                    </a:cubicBezTo>
                    <a:cubicBezTo>
                      <a:pt x="2822" y="3735"/>
                      <a:pt x="3082" y="3514"/>
                      <a:pt x="3306" y="3271"/>
                    </a:cubicBezTo>
                    <a:cubicBezTo>
                      <a:pt x="3627" y="2920"/>
                      <a:pt x="3894" y="2496"/>
                      <a:pt x="3953" y="2023"/>
                    </a:cubicBezTo>
                    <a:cubicBezTo>
                      <a:pt x="4118" y="712"/>
                      <a:pt x="2725" y="221"/>
                      <a:pt x="1697" y="46"/>
                    </a:cubicBezTo>
                    <a:cubicBezTo>
                      <a:pt x="1541" y="20"/>
                      <a:pt x="1381" y="1"/>
                      <a:pt x="1223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" name="Google Shape;1108;p45"/>
              <p:cNvSpPr/>
              <p:nvPr/>
            </p:nvSpPr>
            <p:spPr>
              <a:xfrm>
                <a:off x="3503925" y="1121800"/>
                <a:ext cx="116600" cy="130925"/>
              </a:xfrm>
              <a:custGeom>
                <a:avLst/>
                <a:gdLst/>
                <a:ahLst/>
                <a:cxnLst/>
                <a:rect l="l" t="t" r="r" b="b"/>
                <a:pathLst>
                  <a:path w="4664" h="5237" extrusionOk="0">
                    <a:moveTo>
                      <a:pt x="2332" y="1"/>
                    </a:moveTo>
                    <a:cubicBezTo>
                      <a:pt x="1044" y="1"/>
                      <a:pt x="0" y="1171"/>
                      <a:pt x="0" y="2619"/>
                    </a:cubicBezTo>
                    <a:cubicBezTo>
                      <a:pt x="0" y="4064"/>
                      <a:pt x="1044" y="5237"/>
                      <a:pt x="2332" y="5237"/>
                    </a:cubicBezTo>
                    <a:cubicBezTo>
                      <a:pt x="3619" y="5237"/>
                      <a:pt x="4663" y="4064"/>
                      <a:pt x="4663" y="2619"/>
                    </a:cubicBezTo>
                    <a:cubicBezTo>
                      <a:pt x="4663" y="1173"/>
                      <a:pt x="3621" y="1"/>
                      <a:pt x="2332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" name="Google Shape;1109;p45"/>
              <p:cNvSpPr/>
              <p:nvPr/>
            </p:nvSpPr>
            <p:spPr>
              <a:xfrm>
                <a:off x="4004000" y="1121800"/>
                <a:ext cx="116575" cy="130925"/>
              </a:xfrm>
              <a:custGeom>
                <a:avLst/>
                <a:gdLst/>
                <a:ahLst/>
                <a:cxnLst/>
                <a:rect l="l" t="t" r="r" b="b"/>
                <a:pathLst>
                  <a:path w="4663" h="5237" extrusionOk="0">
                    <a:moveTo>
                      <a:pt x="2332" y="1"/>
                    </a:moveTo>
                    <a:cubicBezTo>
                      <a:pt x="1044" y="1"/>
                      <a:pt x="0" y="1171"/>
                      <a:pt x="0" y="2619"/>
                    </a:cubicBezTo>
                    <a:cubicBezTo>
                      <a:pt x="0" y="4064"/>
                      <a:pt x="1044" y="5237"/>
                      <a:pt x="2332" y="5237"/>
                    </a:cubicBezTo>
                    <a:cubicBezTo>
                      <a:pt x="3619" y="5237"/>
                      <a:pt x="4663" y="4064"/>
                      <a:pt x="4663" y="2619"/>
                    </a:cubicBezTo>
                    <a:cubicBezTo>
                      <a:pt x="4663" y="1171"/>
                      <a:pt x="3619" y="1"/>
                      <a:pt x="2332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" name="Google Shape;1110;p45"/>
              <p:cNvSpPr/>
              <p:nvPr/>
            </p:nvSpPr>
            <p:spPr>
              <a:xfrm>
                <a:off x="3527125" y="1156900"/>
                <a:ext cx="33175" cy="40400"/>
              </a:xfrm>
              <a:custGeom>
                <a:avLst/>
                <a:gdLst/>
                <a:ahLst/>
                <a:cxnLst/>
                <a:rect l="l" t="t" r="r" b="b"/>
                <a:pathLst>
                  <a:path w="1327" h="1616" extrusionOk="0">
                    <a:moveTo>
                      <a:pt x="663" y="1"/>
                    </a:moveTo>
                    <a:cubicBezTo>
                      <a:pt x="297" y="1"/>
                      <a:pt x="0" y="362"/>
                      <a:pt x="0" y="808"/>
                    </a:cubicBezTo>
                    <a:cubicBezTo>
                      <a:pt x="0" y="1253"/>
                      <a:pt x="297" y="1615"/>
                      <a:pt x="663" y="1615"/>
                    </a:cubicBezTo>
                    <a:cubicBezTo>
                      <a:pt x="1030" y="1615"/>
                      <a:pt x="1327" y="1253"/>
                      <a:pt x="1327" y="808"/>
                    </a:cubicBezTo>
                    <a:cubicBezTo>
                      <a:pt x="1327" y="362"/>
                      <a:pt x="1028" y="1"/>
                      <a:pt x="663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" name="Google Shape;1111;p45"/>
              <p:cNvSpPr/>
              <p:nvPr/>
            </p:nvSpPr>
            <p:spPr>
              <a:xfrm>
                <a:off x="3555400" y="1199325"/>
                <a:ext cx="13650" cy="16600"/>
              </a:xfrm>
              <a:custGeom>
                <a:avLst/>
                <a:gdLst/>
                <a:ahLst/>
                <a:cxnLst/>
                <a:rect l="l" t="t" r="r" b="b"/>
                <a:pathLst>
                  <a:path w="546" h="664" extrusionOk="0">
                    <a:moveTo>
                      <a:pt x="273" y="1"/>
                    </a:moveTo>
                    <a:cubicBezTo>
                      <a:pt x="123" y="1"/>
                      <a:pt x="0" y="148"/>
                      <a:pt x="0" y="333"/>
                    </a:cubicBezTo>
                    <a:cubicBezTo>
                      <a:pt x="0" y="515"/>
                      <a:pt x="123" y="663"/>
                      <a:pt x="273" y="663"/>
                    </a:cubicBezTo>
                    <a:cubicBezTo>
                      <a:pt x="423" y="663"/>
                      <a:pt x="545" y="515"/>
                      <a:pt x="545" y="333"/>
                    </a:cubicBezTo>
                    <a:cubicBezTo>
                      <a:pt x="545" y="148"/>
                      <a:pt x="423" y="1"/>
                      <a:pt x="273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" name="Google Shape;1112;p45"/>
              <p:cNvSpPr/>
              <p:nvPr/>
            </p:nvSpPr>
            <p:spPr>
              <a:xfrm>
                <a:off x="4059150" y="1199325"/>
                <a:ext cx="13650" cy="16600"/>
              </a:xfrm>
              <a:custGeom>
                <a:avLst/>
                <a:gdLst/>
                <a:ahLst/>
                <a:cxnLst/>
                <a:rect l="l" t="t" r="r" b="b"/>
                <a:pathLst>
                  <a:path w="546" h="664" extrusionOk="0">
                    <a:moveTo>
                      <a:pt x="272" y="1"/>
                    </a:moveTo>
                    <a:cubicBezTo>
                      <a:pt x="123" y="1"/>
                      <a:pt x="1" y="148"/>
                      <a:pt x="1" y="333"/>
                    </a:cubicBezTo>
                    <a:cubicBezTo>
                      <a:pt x="1" y="515"/>
                      <a:pt x="123" y="663"/>
                      <a:pt x="272" y="663"/>
                    </a:cubicBezTo>
                    <a:cubicBezTo>
                      <a:pt x="423" y="663"/>
                      <a:pt x="546" y="515"/>
                      <a:pt x="546" y="333"/>
                    </a:cubicBezTo>
                    <a:cubicBezTo>
                      <a:pt x="546" y="148"/>
                      <a:pt x="423" y="1"/>
                      <a:pt x="272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" name="Google Shape;1113;p45"/>
              <p:cNvSpPr/>
              <p:nvPr/>
            </p:nvSpPr>
            <p:spPr>
              <a:xfrm>
                <a:off x="4029125" y="1156900"/>
                <a:ext cx="33200" cy="40400"/>
              </a:xfrm>
              <a:custGeom>
                <a:avLst/>
                <a:gdLst/>
                <a:ahLst/>
                <a:cxnLst/>
                <a:rect l="l" t="t" r="r" b="b"/>
                <a:pathLst>
                  <a:path w="1328" h="1616" extrusionOk="0">
                    <a:moveTo>
                      <a:pt x="663" y="1"/>
                    </a:moveTo>
                    <a:cubicBezTo>
                      <a:pt x="298" y="1"/>
                      <a:pt x="1" y="362"/>
                      <a:pt x="1" y="808"/>
                    </a:cubicBezTo>
                    <a:cubicBezTo>
                      <a:pt x="1" y="1253"/>
                      <a:pt x="298" y="1615"/>
                      <a:pt x="663" y="1615"/>
                    </a:cubicBezTo>
                    <a:cubicBezTo>
                      <a:pt x="1029" y="1615"/>
                      <a:pt x="1327" y="1253"/>
                      <a:pt x="1327" y="808"/>
                    </a:cubicBezTo>
                    <a:cubicBezTo>
                      <a:pt x="1327" y="362"/>
                      <a:pt x="1030" y="1"/>
                      <a:pt x="663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" name="Google Shape;1114;p45"/>
              <p:cNvSpPr/>
              <p:nvPr/>
            </p:nvSpPr>
            <p:spPr>
              <a:xfrm>
                <a:off x="3439825" y="1244775"/>
                <a:ext cx="102100" cy="52300"/>
              </a:xfrm>
              <a:custGeom>
                <a:avLst/>
                <a:gdLst/>
                <a:ahLst/>
                <a:cxnLst/>
                <a:rect l="l" t="t" r="r" b="b"/>
                <a:pathLst>
                  <a:path w="4084" h="2092" extrusionOk="0">
                    <a:moveTo>
                      <a:pt x="1866" y="1"/>
                    </a:moveTo>
                    <a:cubicBezTo>
                      <a:pt x="1768" y="1"/>
                      <a:pt x="1675" y="3"/>
                      <a:pt x="1590" y="6"/>
                    </a:cubicBezTo>
                    <a:cubicBezTo>
                      <a:pt x="1100" y="27"/>
                      <a:pt x="547" y="116"/>
                      <a:pt x="262" y="518"/>
                    </a:cubicBezTo>
                    <a:cubicBezTo>
                      <a:pt x="0" y="888"/>
                      <a:pt x="91" y="1462"/>
                      <a:pt x="456" y="1732"/>
                    </a:cubicBezTo>
                    <a:cubicBezTo>
                      <a:pt x="607" y="1844"/>
                      <a:pt x="791" y="1905"/>
                      <a:pt x="974" y="1953"/>
                    </a:cubicBezTo>
                    <a:cubicBezTo>
                      <a:pt x="1337" y="2045"/>
                      <a:pt x="1709" y="2092"/>
                      <a:pt x="2081" y="2092"/>
                    </a:cubicBezTo>
                    <a:cubicBezTo>
                      <a:pt x="2430" y="2092"/>
                      <a:pt x="2780" y="2051"/>
                      <a:pt x="3122" y="1968"/>
                    </a:cubicBezTo>
                    <a:cubicBezTo>
                      <a:pt x="3429" y="1894"/>
                      <a:pt x="3749" y="1771"/>
                      <a:pt x="3923" y="1508"/>
                    </a:cubicBezTo>
                    <a:cubicBezTo>
                      <a:pt x="4072" y="1276"/>
                      <a:pt x="4083" y="980"/>
                      <a:pt x="3950" y="737"/>
                    </a:cubicBezTo>
                    <a:cubicBezTo>
                      <a:pt x="3597" y="114"/>
                      <a:pt x="2577" y="1"/>
                      <a:pt x="1866" y="1"/>
                    </a:cubicBezTo>
                    <a:close/>
                  </a:path>
                </a:pathLst>
              </a:custGeom>
              <a:solidFill>
                <a:srgbClr val="F47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" name="Google Shape;1115;p45"/>
              <p:cNvSpPr/>
              <p:nvPr/>
            </p:nvSpPr>
            <p:spPr>
              <a:xfrm>
                <a:off x="4087525" y="1244775"/>
                <a:ext cx="102075" cy="52300"/>
              </a:xfrm>
              <a:custGeom>
                <a:avLst/>
                <a:gdLst/>
                <a:ahLst/>
                <a:cxnLst/>
                <a:rect l="l" t="t" r="r" b="b"/>
                <a:pathLst>
                  <a:path w="4083" h="2092" extrusionOk="0">
                    <a:moveTo>
                      <a:pt x="2215" y="1"/>
                    </a:moveTo>
                    <a:cubicBezTo>
                      <a:pt x="1505" y="1"/>
                      <a:pt x="488" y="114"/>
                      <a:pt x="133" y="737"/>
                    </a:cubicBezTo>
                    <a:cubicBezTo>
                      <a:pt x="0" y="980"/>
                      <a:pt x="10" y="1276"/>
                      <a:pt x="159" y="1508"/>
                    </a:cubicBezTo>
                    <a:cubicBezTo>
                      <a:pt x="334" y="1771"/>
                      <a:pt x="653" y="1894"/>
                      <a:pt x="960" y="1968"/>
                    </a:cubicBezTo>
                    <a:cubicBezTo>
                      <a:pt x="1302" y="2051"/>
                      <a:pt x="1651" y="2092"/>
                      <a:pt x="2000" y="2092"/>
                    </a:cubicBezTo>
                    <a:cubicBezTo>
                      <a:pt x="2372" y="2092"/>
                      <a:pt x="2744" y="2045"/>
                      <a:pt x="3107" y="1953"/>
                    </a:cubicBezTo>
                    <a:cubicBezTo>
                      <a:pt x="3292" y="1905"/>
                      <a:pt x="3474" y="1844"/>
                      <a:pt x="3627" y="1732"/>
                    </a:cubicBezTo>
                    <a:cubicBezTo>
                      <a:pt x="3991" y="1462"/>
                      <a:pt x="4083" y="888"/>
                      <a:pt x="3821" y="518"/>
                    </a:cubicBezTo>
                    <a:cubicBezTo>
                      <a:pt x="3535" y="116"/>
                      <a:pt x="2984" y="27"/>
                      <a:pt x="2491" y="6"/>
                    </a:cubicBezTo>
                    <a:cubicBezTo>
                      <a:pt x="2407" y="3"/>
                      <a:pt x="2314" y="1"/>
                      <a:pt x="2215" y="1"/>
                    </a:cubicBezTo>
                    <a:close/>
                  </a:path>
                </a:pathLst>
              </a:custGeom>
              <a:solidFill>
                <a:srgbClr val="F47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1116;p45"/>
              <p:cNvSpPr/>
              <p:nvPr/>
            </p:nvSpPr>
            <p:spPr>
              <a:xfrm>
                <a:off x="3817800" y="1286225"/>
                <a:ext cx="135225" cy="140250"/>
              </a:xfrm>
              <a:custGeom>
                <a:avLst/>
                <a:gdLst/>
                <a:ahLst/>
                <a:cxnLst/>
                <a:rect l="l" t="t" r="r" b="b"/>
                <a:pathLst>
                  <a:path w="5409" h="5610" extrusionOk="0">
                    <a:moveTo>
                      <a:pt x="5065" y="1"/>
                    </a:moveTo>
                    <a:lnTo>
                      <a:pt x="0" y="1229"/>
                    </a:lnTo>
                    <a:cubicBezTo>
                      <a:pt x="115" y="2126"/>
                      <a:pt x="342" y="3008"/>
                      <a:pt x="677" y="3850"/>
                    </a:cubicBezTo>
                    <a:cubicBezTo>
                      <a:pt x="836" y="4247"/>
                      <a:pt x="1024" y="4644"/>
                      <a:pt x="1321" y="4954"/>
                    </a:cubicBezTo>
                    <a:cubicBezTo>
                      <a:pt x="1747" y="5402"/>
                      <a:pt x="2356" y="5609"/>
                      <a:pt x="2979" y="5609"/>
                    </a:cubicBezTo>
                    <a:cubicBezTo>
                      <a:pt x="3422" y="5609"/>
                      <a:pt x="3872" y="5504"/>
                      <a:pt x="4266" y="5307"/>
                    </a:cubicBezTo>
                    <a:cubicBezTo>
                      <a:pt x="4727" y="5075"/>
                      <a:pt x="5149" y="4709"/>
                      <a:pt x="5313" y="4220"/>
                    </a:cubicBezTo>
                    <a:cubicBezTo>
                      <a:pt x="5402" y="3948"/>
                      <a:pt x="5408" y="3658"/>
                      <a:pt x="5407" y="3373"/>
                    </a:cubicBezTo>
                    <a:cubicBezTo>
                      <a:pt x="5399" y="2241"/>
                      <a:pt x="5284" y="1111"/>
                      <a:pt x="5065" y="1"/>
                    </a:cubicBezTo>
                    <a:close/>
                  </a:path>
                </a:pathLst>
              </a:custGeom>
              <a:solidFill>
                <a:srgbClr val="F47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45"/>
              <p:cNvSpPr/>
              <p:nvPr/>
            </p:nvSpPr>
            <p:spPr>
              <a:xfrm>
                <a:off x="3801325" y="1271075"/>
                <a:ext cx="167100" cy="170775"/>
              </a:xfrm>
              <a:custGeom>
                <a:avLst/>
                <a:gdLst/>
                <a:ahLst/>
                <a:cxnLst/>
                <a:rect l="l" t="t" r="r" b="b"/>
                <a:pathLst>
                  <a:path w="6684" h="6831" extrusionOk="0">
                    <a:moveTo>
                      <a:pt x="5727" y="1"/>
                    </a:moveTo>
                    <a:cubicBezTo>
                      <a:pt x="5688" y="1"/>
                      <a:pt x="5648" y="5"/>
                      <a:pt x="5608" y="12"/>
                    </a:cubicBezTo>
                    <a:cubicBezTo>
                      <a:pt x="5278" y="78"/>
                      <a:pt x="5062" y="395"/>
                      <a:pt x="5120" y="727"/>
                    </a:cubicBezTo>
                    <a:cubicBezTo>
                      <a:pt x="5333" y="1800"/>
                      <a:pt x="5443" y="2890"/>
                      <a:pt x="5451" y="3984"/>
                    </a:cubicBezTo>
                    <a:cubicBezTo>
                      <a:pt x="5452" y="4221"/>
                      <a:pt x="5448" y="4450"/>
                      <a:pt x="5389" y="4632"/>
                    </a:cubicBezTo>
                    <a:cubicBezTo>
                      <a:pt x="5263" y="5009"/>
                      <a:pt x="4871" y="5252"/>
                      <a:pt x="4649" y="5363"/>
                    </a:cubicBezTo>
                    <a:cubicBezTo>
                      <a:pt x="4331" y="5523"/>
                      <a:pt x="3982" y="5601"/>
                      <a:pt x="3647" y="5601"/>
                    </a:cubicBezTo>
                    <a:cubicBezTo>
                      <a:pt x="3167" y="5601"/>
                      <a:pt x="2716" y="5441"/>
                      <a:pt x="2424" y="5136"/>
                    </a:cubicBezTo>
                    <a:cubicBezTo>
                      <a:pt x="2191" y="4891"/>
                      <a:pt x="2034" y="4539"/>
                      <a:pt x="1908" y="4227"/>
                    </a:cubicBezTo>
                    <a:cubicBezTo>
                      <a:pt x="1592" y="3434"/>
                      <a:pt x="1378" y="2604"/>
                      <a:pt x="1271" y="1757"/>
                    </a:cubicBezTo>
                    <a:cubicBezTo>
                      <a:pt x="1237" y="1440"/>
                      <a:pt x="970" y="1205"/>
                      <a:pt x="659" y="1205"/>
                    </a:cubicBezTo>
                    <a:cubicBezTo>
                      <a:pt x="634" y="1205"/>
                      <a:pt x="608" y="1207"/>
                      <a:pt x="582" y="1210"/>
                    </a:cubicBezTo>
                    <a:cubicBezTo>
                      <a:pt x="240" y="1253"/>
                      <a:pt x="0" y="1569"/>
                      <a:pt x="49" y="1911"/>
                    </a:cubicBezTo>
                    <a:cubicBezTo>
                      <a:pt x="170" y="2861"/>
                      <a:pt x="410" y="3793"/>
                      <a:pt x="764" y="4683"/>
                    </a:cubicBezTo>
                    <a:cubicBezTo>
                      <a:pt x="933" y="5104"/>
                      <a:pt x="1157" y="5589"/>
                      <a:pt x="1533" y="5986"/>
                    </a:cubicBezTo>
                    <a:cubicBezTo>
                      <a:pt x="1984" y="6458"/>
                      <a:pt x="2599" y="6745"/>
                      <a:pt x="3311" y="6815"/>
                    </a:cubicBezTo>
                    <a:cubicBezTo>
                      <a:pt x="3419" y="6826"/>
                      <a:pt x="3527" y="6831"/>
                      <a:pt x="3637" y="6831"/>
                    </a:cubicBezTo>
                    <a:cubicBezTo>
                      <a:pt x="4180" y="6831"/>
                      <a:pt x="4715" y="6705"/>
                      <a:pt x="5201" y="6464"/>
                    </a:cubicBezTo>
                    <a:cubicBezTo>
                      <a:pt x="5878" y="6124"/>
                      <a:pt x="6360" y="5611"/>
                      <a:pt x="6557" y="5020"/>
                    </a:cubicBezTo>
                    <a:cubicBezTo>
                      <a:pt x="6676" y="4661"/>
                      <a:pt x="6684" y="4307"/>
                      <a:pt x="6682" y="3975"/>
                    </a:cubicBezTo>
                    <a:cubicBezTo>
                      <a:pt x="6674" y="2804"/>
                      <a:pt x="6555" y="1638"/>
                      <a:pt x="6329" y="489"/>
                    </a:cubicBezTo>
                    <a:cubicBezTo>
                      <a:pt x="6267" y="200"/>
                      <a:pt x="6011" y="1"/>
                      <a:pt x="5727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45"/>
              <p:cNvSpPr/>
              <p:nvPr/>
            </p:nvSpPr>
            <p:spPr>
              <a:xfrm>
                <a:off x="3875900" y="1308475"/>
                <a:ext cx="34425" cy="7457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983" extrusionOk="0">
                    <a:moveTo>
                      <a:pt x="460" y="0"/>
                    </a:moveTo>
                    <a:cubicBezTo>
                      <a:pt x="419" y="0"/>
                      <a:pt x="377" y="6"/>
                      <a:pt x="336" y="19"/>
                    </a:cubicBezTo>
                    <a:cubicBezTo>
                      <a:pt x="120" y="88"/>
                      <a:pt x="1" y="318"/>
                      <a:pt x="69" y="534"/>
                    </a:cubicBezTo>
                    <a:cubicBezTo>
                      <a:pt x="366" y="1476"/>
                      <a:pt x="406" y="1651"/>
                      <a:pt x="534" y="2625"/>
                    </a:cubicBezTo>
                    <a:cubicBezTo>
                      <a:pt x="560" y="2828"/>
                      <a:pt x="735" y="2981"/>
                      <a:pt x="940" y="2982"/>
                    </a:cubicBezTo>
                    <a:cubicBezTo>
                      <a:pt x="959" y="2981"/>
                      <a:pt x="976" y="2981"/>
                      <a:pt x="994" y="2977"/>
                    </a:cubicBezTo>
                    <a:cubicBezTo>
                      <a:pt x="1219" y="2947"/>
                      <a:pt x="1376" y="2741"/>
                      <a:pt x="1348" y="2517"/>
                    </a:cubicBezTo>
                    <a:cubicBezTo>
                      <a:pt x="1213" y="1500"/>
                      <a:pt x="1162" y="1271"/>
                      <a:pt x="851" y="286"/>
                    </a:cubicBezTo>
                    <a:cubicBezTo>
                      <a:pt x="795" y="111"/>
                      <a:pt x="634" y="0"/>
                      <a:pt x="460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" name="Google Shape;1119;p45"/>
              <p:cNvSpPr/>
              <p:nvPr/>
            </p:nvSpPr>
            <p:spPr>
              <a:xfrm>
                <a:off x="3662400" y="1259300"/>
                <a:ext cx="31075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12430" h="2919" extrusionOk="0">
                    <a:moveTo>
                      <a:pt x="11741" y="0"/>
                    </a:moveTo>
                    <a:cubicBezTo>
                      <a:pt x="11599" y="0"/>
                      <a:pt x="11456" y="49"/>
                      <a:pt x="11340" y="150"/>
                    </a:cubicBezTo>
                    <a:cubicBezTo>
                      <a:pt x="10485" y="887"/>
                      <a:pt x="9291" y="1379"/>
                      <a:pt x="7888" y="1576"/>
                    </a:cubicBezTo>
                    <a:cubicBezTo>
                      <a:pt x="7307" y="1657"/>
                      <a:pt x="6715" y="1688"/>
                      <a:pt x="6114" y="1688"/>
                    </a:cubicBezTo>
                    <a:cubicBezTo>
                      <a:pt x="5383" y="1688"/>
                      <a:pt x="4638" y="1643"/>
                      <a:pt x="3884" y="1591"/>
                    </a:cubicBezTo>
                    <a:cubicBezTo>
                      <a:pt x="2777" y="1514"/>
                      <a:pt x="1794" y="1419"/>
                      <a:pt x="942" y="1035"/>
                    </a:cubicBezTo>
                    <a:cubicBezTo>
                      <a:pt x="863" y="1000"/>
                      <a:pt x="780" y="984"/>
                      <a:pt x="699" y="984"/>
                    </a:cubicBezTo>
                    <a:cubicBezTo>
                      <a:pt x="465" y="984"/>
                      <a:pt x="241" y="1120"/>
                      <a:pt x="138" y="1346"/>
                    </a:cubicBezTo>
                    <a:cubicBezTo>
                      <a:pt x="0" y="1653"/>
                      <a:pt x="132" y="2013"/>
                      <a:pt x="435" y="2156"/>
                    </a:cubicBezTo>
                    <a:cubicBezTo>
                      <a:pt x="1473" y="2625"/>
                      <a:pt x="2572" y="2735"/>
                      <a:pt x="3799" y="2819"/>
                    </a:cubicBezTo>
                    <a:cubicBezTo>
                      <a:pt x="4579" y="2873"/>
                      <a:pt x="5351" y="2919"/>
                      <a:pt x="6116" y="2919"/>
                    </a:cubicBezTo>
                    <a:cubicBezTo>
                      <a:pt x="6766" y="2919"/>
                      <a:pt x="7414" y="2886"/>
                      <a:pt x="8058" y="2797"/>
                    </a:cubicBezTo>
                    <a:cubicBezTo>
                      <a:pt x="9696" y="2568"/>
                      <a:pt x="11110" y="1975"/>
                      <a:pt x="12144" y="1082"/>
                    </a:cubicBezTo>
                    <a:cubicBezTo>
                      <a:pt x="12401" y="862"/>
                      <a:pt x="12430" y="472"/>
                      <a:pt x="12207" y="215"/>
                    </a:cubicBezTo>
                    <a:cubicBezTo>
                      <a:pt x="12086" y="73"/>
                      <a:pt x="11914" y="0"/>
                      <a:pt x="11741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" name="Google Shape;1120;p45"/>
              <p:cNvSpPr/>
              <p:nvPr/>
            </p:nvSpPr>
            <p:spPr>
              <a:xfrm>
                <a:off x="3682600" y="1023550"/>
                <a:ext cx="84625" cy="84900"/>
              </a:xfrm>
              <a:custGeom>
                <a:avLst/>
                <a:gdLst/>
                <a:ahLst/>
                <a:cxnLst/>
                <a:rect l="l" t="t" r="r" b="b"/>
                <a:pathLst>
                  <a:path w="3385" h="3396" extrusionOk="0">
                    <a:moveTo>
                      <a:pt x="2091" y="0"/>
                    </a:moveTo>
                    <a:cubicBezTo>
                      <a:pt x="1776" y="0"/>
                      <a:pt x="1448" y="102"/>
                      <a:pt x="1175" y="294"/>
                    </a:cubicBezTo>
                    <a:cubicBezTo>
                      <a:pt x="490" y="776"/>
                      <a:pt x="1" y="1282"/>
                      <a:pt x="670" y="1981"/>
                    </a:cubicBezTo>
                    <a:lnTo>
                      <a:pt x="1654" y="3012"/>
                    </a:lnTo>
                    <a:cubicBezTo>
                      <a:pt x="1813" y="3181"/>
                      <a:pt x="1991" y="3357"/>
                      <a:pt x="2222" y="3390"/>
                    </a:cubicBezTo>
                    <a:cubicBezTo>
                      <a:pt x="2246" y="3394"/>
                      <a:pt x="2270" y="3395"/>
                      <a:pt x="2293" y="3395"/>
                    </a:cubicBezTo>
                    <a:cubicBezTo>
                      <a:pt x="2516" y="3395"/>
                      <a:pt x="2730" y="3253"/>
                      <a:pt x="2862" y="3070"/>
                    </a:cubicBezTo>
                    <a:cubicBezTo>
                      <a:pt x="3008" y="2865"/>
                      <a:pt x="3075" y="2617"/>
                      <a:pt x="3137" y="2374"/>
                    </a:cubicBezTo>
                    <a:cubicBezTo>
                      <a:pt x="3265" y="1870"/>
                      <a:pt x="3385" y="1335"/>
                      <a:pt x="3238" y="834"/>
                    </a:cubicBezTo>
                    <a:cubicBezTo>
                      <a:pt x="3070" y="261"/>
                      <a:pt x="2597" y="0"/>
                      <a:pt x="2091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" name="Google Shape;1121;p45"/>
              <p:cNvSpPr/>
              <p:nvPr/>
            </p:nvSpPr>
            <p:spPr>
              <a:xfrm>
                <a:off x="3724100" y="430500"/>
                <a:ext cx="358125" cy="97200"/>
              </a:xfrm>
              <a:custGeom>
                <a:avLst/>
                <a:gdLst/>
                <a:ahLst/>
                <a:cxnLst/>
                <a:rect l="l" t="t" r="r" b="b"/>
                <a:pathLst>
                  <a:path w="14325" h="3888" extrusionOk="0">
                    <a:moveTo>
                      <a:pt x="3714" y="1"/>
                    </a:moveTo>
                    <a:cubicBezTo>
                      <a:pt x="2650" y="1"/>
                      <a:pt x="1538" y="71"/>
                      <a:pt x="366" y="210"/>
                    </a:cubicBezTo>
                    <a:cubicBezTo>
                      <a:pt x="150" y="247"/>
                      <a:pt x="1" y="447"/>
                      <a:pt x="26" y="665"/>
                    </a:cubicBezTo>
                    <a:cubicBezTo>
                      <a:pt x="51" y="872"/>
                      <a:pt x="227" y="1026"/>
                      <a:pt x="433" y="1026"/>
                    </a:cubicBezTo>
                    <a:cubicBezTo>
                      <a:pt x="443" y="1026"/>
                      <a:pt x="453" y="1026"/>
                      <a:pt x="463" y="1025"/>
                    </a:cubicBezTo>
                    <a:cubicBezTo>
                      <a:pt x="1604" y="889"/>
                      <a:pt x="2685" y="821"/>
                      <a:pt x="3717" y="821"/>
                    </a:cubicBezTo>
                    <a:cubicBezTo>
                      <a:pt x="5004" y="821"/>
                      <a:pt x="6215" y="927"/>
                      <a:pt x="7372" y="1140"/>
                    </a:cubicBezTo>
                    <a:cubicBezTo>
                      <a:pt x="9763" y="1576"/>
                      <a:pt x="11927" y="2498"/>
                      <a:pt x="13630" y="3804"/>
                    </a:cubicBezTo>
                    <a:cubicBezTo>
                      <a:pt x="13701" y="3858"/>
                      <a:pt x="13789" y="3888"/>
                      <a:pt x="13879" y="3888"/>
                    </a:cubicBezTo>
                    <a:cubicBezTo>
                      <a:pt x="14054" y="3888"/>
                      <a:pt x="14211" y="3777"/>
                      <a:pt x="14267" y="3610"/>
                    </a:cubicBezTo>
                    <a:cubicBezTo>
                      <a:pt x="14324" y="3443"/>
                      <a:pt x="14269" y="3259"/>
                      <a:pt x="14129" y="3152"/>
                    </a:cubicBezTo>
                    <a:cubicBezTo>
                      <a:pt x="12322" y="1769"/>
                      <a:pt x="10038" y="793"/>
                      <a:pt x="7520" y="332"/>
                    </a:cubicBezTo>
                    <a:cubicBezTo>
                      <a:pt x="6312" y="111"/>
                      <a:pt x="5051" y="1"/>
                      <a:pt x="3714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" name="Google Shape;1122;p45"/>
              <p:cNvSpPr/>
              <p:nvPr/>
            </p:nvSpPr>
            <p:spPr>
              <a:xfrm>
                <a:off x="3584500" y="446075"/>
                <a:ext cx="90225" cy="37000"/>
              </a:xfrm>
              <a:custGeom>
                <a:avLst/>
                <a:gdLst/>
                <a:ahLst/>
                <a:cxnLst/>
                <a:rect l="l" t="t" r="r" b="b"/>
                <a:pathLst>
                  <a:path w="3609" h="1480" extrusionOk="0">
                    <a:moveTo>
                      <a:pt x="3185" y="0"/>
                    </a:moveTo>
                    <a:cubicBezTo>
                      <a:pt x="3181" y="0"/>
                      <a:pt x="3177" y="0"/>
                      <a:pt x="3173" y="0"/>
                    </a:cubicBezTo>
                    <a:cubicBezTo>
                      <a:pt x="2172" y="51"/>
                      <a:pt x="1189" y="286"/>
                      <a:pt x="276" y="694"/>
                    </a:cubicBezTo>
                    <a:cubicBezTo>
                      <a:pt x="98" y="774"/>
                      <a:pt x="1" y="965"/>
                      <a:pt x="40" y="1155"/>
                    </a:cubicBezTo>
                    <a:cubicBezTo>
                      <a:pt x="80" y="1344"/>
                      <a:pt x="249" y="1479"/>
                      <a:pt x="442" y="1479"/>
                    </a:cubicBezTo>
                    <a:cubicBezTo>
                      <a:pt x="500" y="1479"/>
                      <a:pt x="555" y="1468"/>
                      <a:pt x="608" y="1444"/>
                    </a:cubicBezTo>
                    <a:cubicBezTo>
                      <a:pt x="1431" y="1077"/>
                      <a:pt x="2315" y="866"/>
                      <a:pt x="3215" y="820"/>
                    </a:cubicBezTo>
                    <a:cubicBezTo>
                      <a:pt x="3439" y="806"/>
                      <a:pt x="3609" y="613"/>
                      <a:pt x="3597" y="389"/>
                    </a:cubicBezTo>
                    <a:cubicBezTo>
                      <a:pt x="3585" y="171"/>
                      <a:pt x="3404" y="0"/>
                      <a:pt x="3185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" name="Google Shape;1123;p45"/>
              <p:cNvSpPr/>
              <p:nvPr/>
            </p:nvSpPr>
            <p:spPr>
              <a:xfrm>
                <a:off x="3496250" y="480000"/>
                <a:ext cx="54250" cy="34175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1367" extrusionOk="0">
                    <a:moveTo>
                      <a:pt x="1704" y="1"/>
                    </a:moveTo>
                    <a:cubicBezTo>
                      <a:pt x="1649" y="1"/>
                      <a:pt x="1594" y="12"/>
                      <a:pt x="1540" y="35"/>
                    </a:cubicBezTo>
                    <a:lnTo>
                      <a:pt x="279" y="580"/>
                    </a:lnTo>
                    <a:cubicBezTo>
                      <a:pt x="99" y="656"/>
                      <a:pt x="1" y="848"/>
                      <a:pt x="39" y="1039"/>
                    </a:cubicBezTo>
                    <a:cubicBezTo>
                      <a:pt x="79" y="1230"/>
                      <a:pt x="247" y="1366"/>
                      <a:pt x="441" y="1366"/>
                    </a:cubicBezTo>
                    <a:cubicBezTo>
                      <a:pt x="498" y="1366"/>
                      <a:pt x="554" y="1355"/>
                      <a:pt x="604" y="1333"/>
                    </a:cubicBezTo>
                    <a:lnTo>
                      <a:pt x="1867" y="786"/>
                    </a:lnTo>
                    <a:cubicBezTo>
                      <a:pt x="2074" y="697"/>
                      <a:pt x="2169" y="456"/>
                      <a:pt x="2080" y="248"/>
                    </a:cubicBezTo>
                    <a:cubicBezTo>
                      <a:pt x="2013" y="93"/>
                      <a:pt x="1862" y="1"/>
                      <a:pt x="1704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" name="Google Shape;1124;p45"/>
              <p:cNvSpPr/>
              <p:nvPr/>
            </p:nvSpPr>
            <p:spPr>
              <a:xfrm>
                <a:off x="4273225" y="1148775"/>
                <a:ext cx="89100" cy="125875"/>
              </a:xfrm>
              <a:custGeom>
                <a:avLst/>
                <a:gdLst/>
                <a:ahLst/>
                <a:cxnLst/>
                <a:rect l="l" t="t" r="r" b="b"/>
                <a:pathLst>
                  <a:path w="3564" h="5035" extrusionOk="0">
                    <a:moveTo>
                      <a:pt x="3097" y="0"/>
                    </a:moveTo>
                    <a:cubicBezTo>
                      <a:pt x="2942" y="0"/>
                      <a:pt x="2793" y="89"/>
                      <a:pt x="2724" y="239"/>
                    </a:cubicBezTo>
                    <a:cubicBezTo>
                      <a:pt x="2044" y="1706"/>
                      <a:pt x="1200" y="3095"/>
                      <a:pt x="209" y="4374"/>
                    </a:cubicBezTo>
                    <a:cubicBezTo>
                      <a:pt x="1" y="4642"/>
                      <a:pt x="191" y="5035"/>
                      <a:pt x="533" y="5035"/>
                    </a:cubicBezTo>
                    <a:cubicBezTo>
                      <a:pt x="534" y="5035"/>
                      <a:pt x="536" y="5035"/>
                      <a:pt x="538" y="5035"/>
                    </a:cubicBezTo>
                    <a:cubicBezTo>
                      <a:pt x="663" y="5035"/>
                      <a:pt x="780" y="4976"/>
                      <a:pt x="857" y="4876"/>
                    </a:cubicBezTo>
                    <a:cubicBezTo>
                      <a:pt x="1886" y="3548"/>
                      <a:pt x="2763" y="2108"/>
                      <a:pt x="3469" y="583"/>
                    </a:cubicBezTo>
                    <a:cubicBezTo>
                      <a:pt x="3564" y="377"/>
                      <a:pt x="3473" y="134"/>
                      <a:pt x="3268" y="38"/>
                    </a:cubicBezTo>
                    <a:cubicBezTo>
                      <a:pt x="3213" y="13"/>
                      <a:pt x="3155" y="0"/>
                      <a:pt x="3097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" name="Google Shape;1125;p45"/>
              <p:cNvSpPr/>
              <p:nvPr/>
            </p:nvSpPr>
            <p:spPr>
              <a:xfrm>
                <a:off x="4170250" y="1290150"/>
                <a:ext cx="102000" cy="102775"/>
              </a:xfrm>
              <a:custGeom>
                <a:avLst/>
                <a:gdLst/>
                <a:ahLst/>
                <a:cxnLst/>
                <a:rect l="l" t="t" r="r" b="b"/>
                <a:pathLst>
                  <a:path w="4080" h="4111" extrusionOk="0">
                    <a:moveTo>
                      <a:pt x="3613" y="1"/>
                    </a:moveTo>
                    <a:cubicBezTo>
                      <a:pt x="3478" y="1"/>
                      <a:pt x="3346" y="67"/>
                      <a:pt x="3268" y="188"/>
                    </a:cubicBezTo>
                    <a:cubicBezTo>
                      <a:pt x="2458" y="1431"/>
                      <a:pt x="1420" y="2509"/>
                      <a:pt x="210" y="3366"/>
                    </a:cubicBezTo>
                    <a:cubicBezTo>
                      <a:pt x="62" y="3467"/>
                      <a:pt x="0" y="3653"/>
                      <a:pt x="54" y="3825"/>
                    </a:cubicBezTo>
                    <a:cubicBezTo>
                      <a:pt x="108" y="3995"/>
                      <a:pt x="267" y="4111"/>
                      <a:pt x="447" y="4111"/>
                    </a:cubicBezTo>
                    <a:cubicBezTo>
                      <a:pt x="531" y="4111"/>
                      <a:pt x="613" y="4085"/>
                      <a:pt x="683" y="4036"/>
                    </a:cubicBezTo>
                    <a:cubicBezTo>
                      <a:pt x="1980" y="3119"/>
                      <a:pt x="3090" y="1964"/>
                      <a:pt x="3956" y="633"/>
                    </a:cubicBezTo>
                    <a:cubicBezTo>
                      <a:pt x="4080" y="444"/>
                      <a:pt x="4026" y="190"/>
                      <a:pt x="3835" y="66"/>
                    </a:cubicBezTo>
                    <a:cubicBezTo>
                      <a:pt x="3766" y="22"/>
                      <a:pt x="3689" y="1"/>
                      <a:pt x="3613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" name="Google Shape;1126;p45"/>
              <p:cNvSpPr/>
              <p:nvPr/>
            </p:nvSpPr>
            <p:spPr>
              <a:xfrm>
                <a:off x="4088200" y="1391000"/>
                <a:ext cx="71900" cy="47925"/>
              </a:xfrm>
              <a:custGeom>
                <a:avLst/>
                <a:gdLst/>
                <a:ahLst/>
                <a:cxnLst/>
                <a:rect l="l" t="t" r="r" b="b"/>
                <a:pathLst>
                  <a:path w="2876" h="1917" extrusionOk="0">
                    <a:moveTo>
                      <a:pt x="2408" y="1"/>
                    </a:moveTo>
                    <a:cubicBezTo>
                      <a:pt x="2327" y="1"/>
                      <a:pt x="2246" y="24"/>
                      <a:pt x="2175" y="74"/>
                    </a:cubicBezTo>
                    <a:cubicBezTo>
                      <a:pt x="1579" y="487"/>
                      <a:pt x="944" y="841"/>
                      <a:pt x="278" y="1128"/>
                    </a:cubicBezTo>
                    <a:cubicBezTo>
                      <a:pt x="99" y="1206"/>
                      <a:pt x="0" y="1399"/>
                      <a:pt x="40" y="1589"/>
                    </a:cubicBezTo>
                    <a:cubicBezTo>
                      <a:pt x="78" y="1780"/>
                      <a:pt x="246" y="1916"/>
                      <a:pt x="440" y="1916"/>
                    </a:cubicBezTo>
                    <a:cubicBezTo>
                      <a:pt x="497" y="1916"/>
                      <a:pt x="553" y="1905"/>
                      <a:pt x="604" y="1883"/>
                    </a:cubicBezTo>
                    <a:cubicBezTo>
                      <a:pt x="1319" y="1573"/>
                      <a:pt x="2002" y="1194"/>
                      <a:pt x="2642" y="749"/>
                    </a:cubicBezTo>
                    <a:cubicBezTo>
                      <a:pt x="2829" y="620"/>
                      <a:pt x="2875" y="364"/>
                      <a:pt x="2747" y="177"/>
                    </a:cubicBezTo>
                    <a:cubicBezTo>
                      <a:pt x="2666" y="62"/>
                      <a:pt x="2538" y="1"/>
                      <a:pt x="2408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" name="Google Shape;1127;p45"/>
              <p:cNvSpPr/>
              <p:nvPr/>
            </p:nvSpPr>
            <p:spPr>
              <a:xfrm>
                <a:off x="3259425" y="955350"/>
                <a:ext cx="160525" cy="382575"/>
              </a:xfrm>
              <a:custGeom>
                <a:avLst/>
                <a:gdLst/>
                <a:ahLst/>
                <a:cxnLst/>
                <a:rect l="l" t="t" r="r" b="b"/>
                <a:pathLst>
                  <a:path w="6421" h="15303" extrusionOk="0">
                    <a:moveTo>
                      <a:pt x="634" y="0"/>
                    </a:moveTo>
                    <a:cubicBezTo>
                      <a:pt x="428" y="0"/>
                      <a:pt x="252" y="156"/>
                      <a:pt x="229" y="366"/>
                    </a:cubicBezTo>
                    <a:cubicBezTo>
                      <a:pt x="1" y="2955"/>
                      <a:pt x="371" y="5815"/>
                      <a:pt x="1270" y="8416"/>
                    </a:cubicBezTo>
                    <a:cubicBezTo>
                      <a:pt x="2252" y="11256"/>
                      <a:pt x="3790" y="13606"/>
                      <a:pt x="5713" y="15207"/>
                    </a:cubicBezTo>
                    <a:cubicBezTo>
                      <a:pt x="5786" y="15269"/>
                      <a:pt x="5880" y="15302"/>
                      <a:pt x="5976" y="15302"/>
                    </a:cubicBezTo>
                    <a:cubicBezTo>
                      <a:pt x="6149" y="15302"/>
                      <a:pt x="6303" y="15194"/>
                      <a:pt x="6362" y="15032"/>
                    </a:cubicBezTo>
                    <a:cubicBezTo>
                      <a:pt x="6420" y="14869"/>
                      <a:pt x="6371" y="14688"/>
                      <a:pt x="6238" y="14576"/>
                    </a:cubicBezTo>
                    <a:cubicBezTo>
                      <a:pt x="2117" y="11147"/>
                      <a:pt x="657" y="4843"/>
                      <a:pt x="1048" y="437"/>
                    </a:cubicBezTo>
                    <a:cubicBezTo>
                      <a:pt x="1062" y="215"/>
                      <a:pt x="895" y="21"/>
                      <a:pt x="673" y="2"/>
                    </a:cubicBezTo>
                    <a:cubicBezTo>
                      <a:pt x="660" y="1"/>
                      <a:pt x="647" y="0"/>
                      <a:pt x="634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" name="Google Shape;1128;p45"/>
              <p:cNvSpPr/>
              <p:nvPr/>
            </p:nvSpPr>
            <p:spPr>
              <a:xfrm>
                <a:off x="3265100" y="850775"/>
                <a:ext cx="27400" cy="82150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3286" extrusionOk="0">
                    <a:moveTo>
                      <a:pt x="645" y="0"/>
                    </a:moveTo>
                    <a:cubicBezTo>
                      <a:pt x="451" y="0"/>
                      <a:pt x="278" y="138"/>
                      <a:pt x="242" y="336"/>
                    </a:cubicBezTo>
                    <a:cubicBezTo>
                      <a:pt x="69" y="1176"/>
                      <a:pt x="1" y="2036"/>
                      <a:pt x="39" y="2894"/>
                    </a:cubicBezTo>
                    <a:cubicBezTo>
                      <a:pt x="48" y="3113"/>
                      <a:pt x="230" y="3286"/>
                      <a:pt x="449" y="3286"/>
                    </a:cubicBezTo>
                    <a:cubicBezTo>
                      <a:pt x="455" y="3286"/>
                      <a:pt x="461" y="3286"/>
                      <a:pt x="468" y="3284"/>
                    </a:cubicBezTo>
                    <a:cubicBezTo>
                      <a:pt x="693" y="3275"/>
                      <a:pt x="870" y="3083"/>
                      <a:pt x="859" y="2857"/>
                    </a:cubicBezTo>
                    <a:cubicBezTo>
                      <a:pt x="824" y="2066"/>
                      <a:pt x="887" y="1275"/>
                      <a:pt x="1046" y="499"/>
                    </a:cubicBezTo>
                    <a:cubicBezTo>
                      <a:pt x="1095" y="275"/>
                      <a:pt x="952" y="55"/>
                      <a:pt x="728" y="9"/>
                    </a:cubicBezTo>
                    <a:cubicBezTo>
                      <a:pt x="701" y="3"/>
                      <a:pt x="673" y="0"/>
                      <a:pt x="645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29" name="Google Shape;1129;p45"/>
          <p:cNvGrpSpPr/>
          <p:nvPr/>
        </p:nvGrpSpPr>
        <p:grpSpPr>
          <a:xfrm rot="1800251">
            <a:off x="7554545" y="1607406"/>
            <a:ext cx="500765" cy="639490"/>
            <a:chOff x="1334850" y="2910142"/>
            <a:chExt cx="280231" cy="357854"/>
          </a:xfrm>
        </p:grpSpPr>
        <p:sp>
          <p:nvSpPr>
            <p:cNvPr id="1130" name="Google Shape;1130;p45"/>
            <p:cNvSpPr/>
            <p:nvPr/>
          </p:nvSpPr>
          <p:spPr>
            <a:xfrm>
              <a:off x="1339981" y="2915430"/>
              <a:ext cx="269942" cy="347513"/>
            </a:xfrm>
            <a:custGeom>
              <a:avLst/>
              <a:gdLst/>
              <a:ahLst/>
              <a:cxnLst/>
              <a:rect l="l" t="t" r="r" b="b"/>
              <a:pathLst>
                <a:path w="10311" h="13274" extrusionOk="0">
                  <a:moveTo>
                    <a:pt x="904" y="0"/>
                  </a:moveTo>
                  <a:cubicBezTo>
                    <a:pt x="405" y="0"/>
                    <a:pt x="1" y="399"/>
                    <a:pt x="1" y="899"/>
                  </a:cubicBezTo>
                  <a:lnTo>
                    <a:pt x="1" y="2950"/>
                  </a:lnTo>
                  <a:cubicBezTo>
                    <a:pt x="1" y="3334"/>
                    <a:pt x="188" y="3695"/>
                    <a:pt x="496" y="3916"/>
                  </a:cubicBezTo>
                  <a:cubicBezTo>
                    <a:pt x="1082" y="4334"/>
                    <a:pt x="1500" y="5463"/>
                    <a:pt x="1500" y="6798"/>
                  </a:cubicBezTo>
                  <a:cubicBezTo>
                    <a:pt x="1500" y="8134"/>
                    <a:pt x="1077" y="9263"/>
                    <a:pt x="496" y="9681"/>
                  </a:cubicBezTo>
                  <a:cubicBezTo>
                    <a:pt x="188" y="9902"/>
                    <a:pt x="1" y="10262"/>
                    <a:pt x="1" y="10646"/>
                  </a:cubicBezTo>
                  <a:lnTo>
                    <a:pt x="1" y="12371"/>
                  </a:lnTo>
                  <a:cubicBezTo>
                    <a:pt x="1" y="12870"/>
                    <a:pt x="405" y="13274"/>
                    <a:pt x="904" y="13274"/>
                  </a:cubicBezTo>
                  <a:lnTo>
                    <a:pt x="9407" y="13274"/>
                  </a:lnTo>
                  <a:cubicBezTo>
                    <a:pt x="9902" y="13274"/>
                    <a:pt x="10306" y="12870"/>
                    <a:pt x="10306" y="12371"/>
                  </a:cubicBezTo>
                  <a:lnTo>
                    <a:pt x="10306" y="10646"/>
                  </a:lnTo>
                  <a:cubicBezTo>
                    <a:pt x="10306" y="10262"/>
                    <a:pt x="10123" y="9902"/>
                    <a:pt x="9811" y="9681"/>
                  </a:cubicBezTo>
                  <a:cubicBezTo>
                    <a:pt x="9230" y="9258"/>
                    <a:pt x="8812" y="8124"/>
                    <a:pt x="8812" y="6793"/>
                  </a:cubicBezTo>
                  <a:cubicBezTo>
                    <a:pt x="8812" y="5463"/>
                    <a:pt x="9234" y="4334"/>
                    <a:pt x="9816" y="3911"/>
                  </a:cubicBezTo>
                  <a:cubicBezTo>
                    <a:pt x="10123" y="3690"/>
                    <a:pt x="10310" y="3330"/>
                    <a:pt x="10310" y="2950"/>
                  </a:cubicBezTo>
                  <a:lnTo>
                    <a:pt x="10310" y="899"/>
                  </a:lnTo>
                  <a:cubicBezTo>
                    <a:pt x="10310" y="399"/>
                    <a:pt x="9907" y="0"/>
                    <a:pt x="94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45"/>
            <p:cNvSpPr/>
            <p:nvPr/>
          </p:nvSpPr>
          <p:spPr>
            <a:xfrm>
              <a:off x="1539970" y="2915430"/>
              <a:ext cx="69953" cy="347513"/>
            </a:xfrm>
            <a:custGeom>
              <a:avLst/>
              <a:gdLst/>
              <a:ahLst/>
              <a:cxnLst/>
              <a:rect l="l" t="t" r="r" b="b"/>
              <a:pathLst>
                <a:path w="2672" h="13274" extrusionOk="0">
                  <a:moveTo>
                    <a:pt x="591" y="0"/>
                  </a:moveTo>
                  <a:cubicBezTo>
                    <a:pt x="1091" y="0"/>
                    <a:pt x="1495" y="399"/>
                    <a:pt x="1495" y="899"/>
                  </a:cubicBezTo>
                  <a:lnTo>
                    <a:pt x="1495" y="2950"/>
                  </a:lnTo>
                  <a:cubicBezTo>
                    <a:pt x="1495" y="3334"/>
                    <a:pt x="1312" y="3695"/>
                    <a:pt x="1000" y="3916"/>
                  </a:cubicBezTo>
                  <a:cubicBezTo>
                    <a:pt x="418" y="4334"/>
                    <a:pt x="0" y="5463"/>
                    <a:pt x="0" y="6798"/>
                  </a:cubicBezTo>
                  <a:cubicBezTo>
                    <a:pt x="0" y="8134"/>
                    <a:pt x="418" y="9263"/>
                    <a:pt x="1000" y="9681"/>
                  </a:cubicBezTo>
                  <a:cubicBezTo>
                    <a:pt x="1312" y="9902"/>
                    <a:pt x="1495" y="10262"/>
                    <a:pt x="1495" y="10646"/>
                  </a:cubicBezTo>
                  <a:lnTo>
                    <a:pt x="1495" y="12371"/>
                  </a:lnTo>
                  <a:cubicBezTo>
                    <a:pt x="1495" y="12870"/>
                    <a:pt x="1091" y="13274"/>
                    <a:pt x="591" y="13274"/>
                  </a:cubicBezTo>
                  <a:lnTo>
                    <a:pt x="1768" y="13274"/>
                  </a:lnTo>
                  <a:cubicBezTo>
                    <a:pt x="2263" y="13274"/>
                    <a:pt x="2667" y="12870"/>
                    <a:pt x="2667" y="12371"/>
                  </a:cubicBezTo>
                  <a:lnTo>
                    <a:pt x="2667" y="10646"/>
                  </a:lnTo>
                  <a:cubicBezTo>
                    <a:pt x="2667" y="10262"/>
                    <a:pt x="2484" y="9902"/>
                    <a:pt x="2172" y="9681"/>
                  </a:cubicBezTo>
                  <a:cubicBezTo>
                    <a:pt x="1591" y="9263"/>
                    <a:pt x="1173" y="8134"/>
                    <a:pt x="1173" y="6798"/>
                  </a:cubicBezTo>
                  <a:cubicBezTo>
                    <a:pt x="1173" y="5463"/>
                    <a:pt x="1591" y="4334"/>
                    <a:pt x="2177" y="3916"/>
                  </a:cubicBezTo>
                  <a:cubicBezTo>
                    <a:pt x="2484" y="3695"/>
                    <a:pt x="2671" y="3334"/>
                    <a:pt x="2671" y="2950"/>
                  </a:cubicBezTo>
                  <a:lnTo>
                    <a:pt x="2671" y="899"/>
                  </a:lnTo>
                  <a:cubicBezTo>
                    <a:pt x="2671" y="399"/>
                    <a:pt x="2268" y="0"/>
                    <a:pt x="17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45"/>
            <p:cNvSpPr/>
            <p:nvPr/>
          </p:nvSpPr>
          <p:spPr>
            <a:xfrm>
              <a:off x="1409934" y="3016433"/>
              <a:ext cx="130062" cy="246406"/>
            </a:xfrm>
            <a:custGeom>
              <a:avLst/>
              <a:gdLst/>
              <a:ahLst/>
              <a:cxnLst/>
              <a:rect l="l" t="t" r="r" b="b"/>
              <a:pathLst>
                <a:path w="4968" h="9412" extrusionOk="0">
                  <a:moveTo>
                    <a:pt x="653" y="0"/>
                  </a:moveTo>
                  <a:cubicBezTo>
                    <a:pt x="293" y="0"/>
                    <a:pt x="0" y="288"/>
                    <a:pt x="0" y="653"/>
                  </a:cubicBezTo>
                  <a:lnTo>
                    <a:pt x="0" y="9411"/>
                  </a:lnTo>
                  <a:lnTo>
                    <a:pt x="4967" y="9411"/>
                  </a:lnTo>
                  <a:lnTo>
                    <a:pt x="4967" y="1960"/>
                  </a:lnTo>
                  <a:cubicBezTo>
                    <a:pt x="4967" y="874"/>
                    <a:pt x="4088" y="0"/>
                    <a:pt x="30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45"/>
            <p:cNvSpPr/>
            <p:nvPr/>
          </p:nvSpPr>
          <p:spPr>
            <a:xfrm>
              <a:off x="1464624" y="3016406"/>
              <a:ext cx="55371" cy="246432"/>
            </a:xfrm>
            <a:custGeom>
              <a:avLst/>
              <a:gdLst/>
              <a:ahLst/>
              <a:cxnLst/>
              <a:rect l="l" t="t" r="r" b="b"/>
              <a:pathLst>
                <a:path w="2115" h="9413" extrusionOk="0">
                  <a:moveTo>
                    <a:pt x="935" y="1"/>
                  </a:moveTo>
                  <a:cubicBezTo>
                    <a:pt x="928" y="1"/>
                    <a:pt x="921" y="1"/>
                    <a:pt x="914" y="1"/>
                  </a:cubicBezTo>
                  <a:lnTo>
                    <a:pt x="1" y="1"/>
                  </a:lnTo>
                  <a:lnTo>
                    <a:pt x="1" y="9412"/>
                  </a:lnTo>
                  <a:lnTo>
                    <a:pt x="2115" y="9412"/>
                  </a:lnTo>
                  <a:lnTo>
                    <a:pt x="2115" y="405"/>
                  </a:lnTo>
                  <a:cubicBezTo>
                    <a:pt x="1774" y="145"/>
                    <a:pt x="1360" y="1"/>
                    <a:pt x="935" y="1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45"/>
            <p:cNvSpPr/>
            <p:nvPr/>
          </p:nvSpPr>
          <p:spPr>
            <a:xfrm>
              <a:off x="1484626" y="3016433"/>
              <a:ext cx="55371" cy="246406"/>
            </a:xfrm>
            <a:custGeom>
              <a:avLst/>
              <a:gdLst/>
              <a:ahLst/>
              <a:cxnLst/>
              <a:rect l="l" t="t" r="r" b="b"/>
              <a:pathLst>
                <a:path w="2115" h="9412" extrusionOk="0">
                  <a:moveTo>
                    <a:pt x="158" y="0"/>
                  </a:moveTo>
                  <a:cubicBezTo>
                    <a:pt x="155" y="0"/>
                    <a:pt x="153" y="0"/>
                    <a:pt x="150" y="0"/>
                  </a:cubicBezTo>
                  <a:lnTo>
                    <a:pt x="1" y="0"/>
                  </a:lnTo>
                  <a:lnTo>
                    <a:pt x="1" y="9411"/>
                  </a:lnTo>
                  <a:lnTo>
                    <a:pt x="2114" y="9411"/>
                  </a:lnTo>
                  <a:lnTo>
                    <a:pt x="2114" y="1965"/>
                  </a:lnTo>
                  <a:cubicBezTo>
                    <a:pt x="2114" y="882"/>
                    <a:pt x="1240" y="0"/>
                    <a:pt x="1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45"/>
            <p:cNvSpPr/>
            <p:nvPr/>
          </p:nvSpPr>
          <p:spPr>
            <a:xfrm>
              <a:off x="1484626" y="3016433"/>
              <a:ext cx="55371" cy="246275"/>
            </a:xfrm>
            <a:custGeom>
              <a:avLst/>
              <a:gdLst/>
              <a:ahLst/>
              <a:cxnLst/>
              <a:rect l="l" t="t" r="r" b="b"/>
              <a:pathLst>
                <a:path w="2115" h="9407" extrusionOk="0">
                  <a:moveTo>
                    <a:pt x="158" y="0"/>
                  </a:moveTo>
                  <a:cubicBezTo>
                    <a:pt x="155" y="0"/>
                    <a:pt x="153" y="0"/>
                    <a:pt x="150" y="0"/>
                  </a:cubicBezTo>
                  <a:lnTo>
                    <a:pt x="1" y="0"/>
                  </a:lnTo>
                  <a:lnTo>
                    <a:pt x="1" y="96"/>
                  </a:lnTo>
                  <a:cubicBezTo>
                    <a:pt x="803" y="365"/>
                    <a:pt x="1346" y="1115"/>
                    <a:pt x="1346" y="1960"/>
                  </a:cubicBezTo>
                  <a:lnTo>
                    <a:pt x="1346" y="9406"/>
                  </a:lnTo>
                  <a:lnTo>
                    <a:pt x="2114" y="9406"/>
                  </a:lnTo>
                  <a:lnTo>
                    <a:pt x="2114" y="1960"/>
                  </a:lnTo>
                  <a:cubicBezTo>
                    <a:pt x="2114" y="877"/>
                    <a:pt x="1240" y="0"/>
                    <a:pt x="1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45"/>
            <p:cNvSpPr/>
            <p:nvPr/>
          </p:nvSpPr>
          <p:spPr>
            <a:xfrm>
              <a:off x="1431428" y="3126598"/>
              <a:ext cx="30212" cy="25997"/>
            </a:xfrm>
            <a:custGeom>
              <a:avLst/>
              <a:gdLst/>
              <a:ahLst/>
              <a:cxnLst/>
              <a:rect l="l" t="t" r="r" b="b"/>
              <a:pathLst>
                <a:path w="1154" h="993" extrusionOk="0">
                  <a:moveTo>
                    <a:pt x="659" y="0"/>
                  </a:moveTo>
                  <a:cubicBezTo>
                    <a:pt x="222" y="0"/>
                    <a:pt x="1" y="534"/>
                    <a:pt x="313" y="846"/>
                  </a:cubicBezTo>
                  <a:cubicBezTo>
                    <a:pt x="412" y="947"/>
                    <a:pt x="535" y="992"/>
                    <a:pt x="656" y="992"/>
                  </a:cubicBezTo>
                  <a:cubicBezTo>
                    <a:pt x="909" y="992"/>
                    <a:pt x="1154" y="794"/>
                    <a:pt x="1154" y="495"/>
                  </a:cubicBezTo>
                  <a:cubicBezTo>
                    <a:pt x="1154" y="221"/>
                    <a:pt x="933" y="0"/>
                    <a:pt x="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45"/>
            <p:cNvSpPr/>
            <p:nvPr/>
          </p:nvSpPr>
          <p:spPr>
            <a:xfrm>
              <a:off x="1424386" y="3121362"/>
              <a:ext cx="42542" cy="36443"/>
            </a:xfrm>
            <a:custGeom>
              <a:avLst/>
              <a:gdLst/>
              <a:ahLst/>
              <a:cxnLst/>
              <a:rect l="l" t="t" r="r" b="b"/>
              <a:pathLst>
                <a:path w="1625" h="1392" extrusionOk="0">
                  <a:moveTo>
                    <a:pt x="932" y="401"/>
                  </a:moveTo>
                  <a:cubicBezTo>
                    <a:pt x="1005" y="401"/>
                    <a:pt x="1079" y="428"/>
                    <a:pt x="1139" y="489"/>
                  </a:cubicBezTo>
                  <a:cubicBezTo>
                    <a:pt x="1322" y="671"/>
                    <a:pt x="1192" y="988"/>
                    <a:pt x="928" y="988"/>
                  </a:cubicBezTo>
                  <a:cubicBezTo>
                    <a:pt x="769" y="988"/>
                    <a:pt x="635" y="859"/>
                    <a:pt x="635" y="695"/>
                  </a:cubicBezTo>
                  <a:cubicBezTo>
                    <a:pt x="635" y="520"/>
                    <a:pt x="780" y="401"/>
                    <a:pt x="932" y="401"/>
                  </a:cubicBezTo>
                  <a:close/>
                  <a:moveTo>
                    <a:pt x="925" y="0"/>
                  </a:moveTo>
                  <a:cubicBezTo>
                    <a:pt x="754" y="0"/>
                    <a:pt x="579" y="64"/>
                    <a:pt x="438" y="205"/>
                  </a:cubicBezTo>
                  <a:cubicBezTo>
                    <a:pt x="1" y="642"/>
                    <a:pt x="313" y="1392"/>
                    <a:pt x="928" y="1392"/>
                  </a:cubicBezTo>
                  <a:cubicBezTo>
                    <a:pt x="1312" y="1392"/>
                    <a:pt x="1624" y="1080"/>
                    <a:pt x="1624" y="695"/>
                  </a:cubicBezTo>
                  <a:cubicBezTo>
                    <a:pt x="1624" y="276"/>
                    <a:pt x="1282" y="0"/>
                    <a:pt x="9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45"/>
            <p:cNvSpPr/>
            <p:nvPr/>
          </p:nvSpPr>
          <p:spPr>
            <a:xfrm>
              <a:off x="1334850" y="2910142"/>
              <a:ext cx="280231" cy="357854"/>
            </a:xfrm>
            <a:custGeom>
              <a:avLst/>
              <a:gdLst/>
              <a:ahLst/>
              <a:cxnLst/>
              <a:rect l="l" t="t" r="r" b="b"/>
              <a:pathLst>
                <a:path w="10704" h="13669" extrusionOk="0">
                  <a:moveTo>
                    <a:pt x="5923" y="4257"/>
                  </a:moveTo>
                  <a:cubicBezTo>
                    <a:pt x="6875" y="4291"/>
                    <a:pt x="7634" y="5069"/>
                    <a:pt x="7634" y="6020"/>
                  </a:cubicBezTo>
                  <a:lnTo>
                    <a:pt x="7634" y="13274"/>
                  </a:lnTo>
                  <a:lnTo>
                    <a:pt x="5923" y="13274"/>
                  </a:lnTo>
                  <a:lnTo>
                    <a:pt x="5923" y="4257"/>
                  </a:lnTo>
                  <a:close/>
                  <a:moveTo>
                    <a:pt x="1100" y="1"/>
                  </a:moveTo>
                  <a:cubicBezTo>
                    <a:pt x="490" y="1"/>
                    <a:pt x="0" y="496"/>
                    <a:pt x="0" y="1101"/>
                  </a:cubicBezTo>
                  <a:lnTo>
                    <a:pt x="0" y="3152"/>
                  </a:lnTo>
                  <a:cubicBezTo>
                    <a:pt x="0" y="3599"/>
                    <a:pt x="211" y="4022"/>
                    <a:pt x="577" y="4281"/>
                  </a:cubicBezTo>
                  <a:cubicBezTo>
                    <a:pt x="1115" y="4665"/>
                    <a:pt x="1494" y="5780"/>
                    <a:pt x="1494" y="6995"/>
                  </a:cubicBezTo>
                  <a:cubicBezTo>
                    <a:pt x="1494" y="8211"/>
                    <a:pt x="1115" y="9330"/>
                    <a:pt x="577" y="9714"/>
                  </a:cubicBezTo>
                  <a:cubicBezTo>
                    <a:pt x="211" y="9974"/>
                    <a:pt x="0" y="10392"/>
                    <a:pt x="0" y="10843"/>
                  </a:cubicBezTo>
                  <a:lnTo>
                    <a:pt x="0" y="12568"/>
                  </a:lnTo>
                  <a:cubicBezTo>
                    <a:pt x="0" y="13178"/>
                    <a:pt x="490" y="13668"/>
                    <a:pt x="1100" y="13668"/>
                  </a:cubicBezTo>
                  <a:lnTo>
                    <a:pt x="9603" y="13668"/>
                  </a:lnTo>
                  <a:cubicBezTo>
                    <a:pt x="10209" y="13668"/>
                    <a:pt x="10703" y="13178"/>
                    <a:pt x="10703" y="12568"/>
                  </a:cubicBezTo>
                  <a:lnTo>
                    <a:pt x="10703" y="10843"/>
                  </a:lnTo>
                  <a:cubicBezTo>
                    <a:pt x="10703" y="10392"/>
                    <a:pt x="10487" y="9974"/>
                    <a:pt x="10127" y="9714"/>
                  </a:cubicBezTo>
                  <a:cubicBezTo>
                    <a:pt x="9584" y="9330"/>
                    <a:pt x="9209" y="8211"/>
                    <a:pt x="9209" y="6995"/>
                  </a:cubicBezTo>
                  <a:cubicBezTo>
                    <a:pt x="9209" y="5780"/>
                    <a:pt x="9584" y="4665"/>
                    <a:pt x="10127" y="4281"/>
                  </a:cubicBezTo>
                  <a:cubicBezTo>
                    <a:pt x="10487" y="4022"/>
                    <a:pt x="10703" y="3599"/>
                    <a:pt x="10703" y="3152"/>
                  </a:cubicBezTo>
                  <a:lnTo>
                    <a:pt x="10703" y="2081"/>
                  </a:lnTo>
                  <a:cubicBezTo>
                    <a:pt x="10703" y="1946"/>
                    <a:pt x="10604" y="1879"/>
                    <a:pt x="10504" y="1879"/>
                  </a:cubicBezTo>
                  <a:cubicBezTo>
                    <a:pt x="10404" y="1879"/>
                    <a:pt x="10305" y="1946"/>
                    <a:pt x="10305" y="2081"/>
                  </a:cubicBezTo>
                  <a:lnTo>
                    <a:pt x="10305" y="3152"/>
                  </a:lnTo>
                  <a:cubicBezTo>
                    <a:pt x="10305" y="3469"/>
                    <a:pt x="10151" y="3767"/>
                    <a:pt x="9896" y="3954"/>
                  </a:cubicBezTo>
                  <a:cubicBezTo>
                    <a:pt x="8455" y="4987"/>
                    <a:pt x="8450" y="9003"/>
                    <a:pt x="9896" y="10041"/>
                  </a:cubicBezTo>
                  <a:cubicBezTo>
                    <a:pt x="10151" y="10224"/>
                    <a:pt x="10305" y="10522"/>
                    <a:pt x="10305" y="10843"/>
                  </a:cubicBezTo>
                  <a:lnTo>
                    <a:pt x="10305" y="12568"/>
                  </a:lnTo>
                  <a:cubicBezTo>
                    <a:pt x="10305" y="12957"/>
                    <a:pt x="9992" y="13274"/>
                    <a:pt x="9603" y="13274"/>
                  </a:cubicBezTo>
                  <a:lnTo>
                    <a:pt x="8032" y="13274"/>
                  </a:lnTo>
                  <a:lnTo>
                    <a:pt x="8032" y="6020"/>
                  </a:lnTo>
                  <a:cubicBezTo>
                    <a:pt x="8032" y="4829"/>
                    <a:pt x="7062" y="3858"/>
                    <a:pt x="5871" y="3858"/>
                  </a:cubicBezTo>
                  <a:lnTo>
                    <a:pt x="3521" y="3858"/>
                  </a:lnTo>
                  <a:cubicBezTo>
                    <a:pt x="3051" y="3858"/>
                    <a:pt x="2666" y="4243"/>
                    <a:pt x="2666" y="4713"/>
                  </a:cubicBezTo>
                  <a:lnTo>
                    <a:pt x="2666" y="11617"/>
                  </a:lnTo>
                  <a:cubicBezTo>
                    <a:pt x="2666" y="11749"/>
                    <a:pt x="2767" y="11815"/>
                    <a:pt x="2868" y="11815"/>
                  </a:cubicBezTo>
                  <a:cubicBezTo>
                    <a:pt x="2969" y="11815"/>
                    <a:pt x="3070" y="11749"/>
                    <a:pt x="3070" y="11617"/>
                  </a:cubicBezTo>
                  <a:lnTo>
                    <a:pt x="3070" y="4713"/>
                  </a:lnTo>
                  <a:cubicBezTo>
                    <a:pt x="3070" y="4459"/>
                    <a:pt x="3272" y="4257"/>
                    <a:pt x="3521" y="4257"/>
                  </a:cubicBezTo>
                  <a:lnTo>
                    <a:pt x="5525" y="4257"/>
                  </a:lnTo>
                  <a:lnTo>
                    <a:pt x="5525" y="13274"/>
                  </a:lnTo>
                  <a:lnTo>
                    <a:pt x="3070" y="13274"/>
                  </a:lnTo>
                  <a:lnTo>
                    <a:pt x="3070" y="12366"/>
                  </a:lnTo>
                  <a:cubicBezTo>
                    <a:pt x="3070" y="12232"/>
                    <a:pt x="2969" y="12164"/>
                    <a:pt x="2868" y="12164"/>
                  </a:cubicBezTo>
                  <a:cubicBezTo>
                    <a:pt x="2767" y="12164"/>
                    <a:pt x="2666" y="12232"/>
                    <a:pt x="2666" y="12366"/>
                  </a:cubicBezTo>
                  <a:lnTo>
                    <a:pt x="2666" y="13274"/>
                  </a:lnTo>
                  <a:lnTo>
                    <a:pt x="1100" y="13274"/>
                  </a:lnTo>
                  <a:cubicBezTo>
                    <a:pt x="711" y="13269"/>
                    <a:pt x="399" y="12957"/>
                    <a:pt x="399" y="12573"/>
                  </a:cubicBezTo>
                  <a:lnTo>
                    <a:pt x="399" y="10843"/>
                  </a:lnTo>
                  <a:cubicBezTo>
                    <a:pt x="399" y="10526"/>
                    <a:pt x="552" y="10228"/>
                    <a:pt x="807" y="10041"/>
                  </a:cubicBezTo>
                  <a:cubicBezTo>
                    <a:pt x="2248" y="9008"/>
                    <a:pt x="2253" y="4992"/>
                    <a:pt x="807" y="3959"/>
                  </a:cubicBezTo>
                  <a:cubicBezTo>
                    <a:pt x="552" y="3772"/>
                    <a:pt x="399" y="3474"/>
                    <a:pt x="399" y="3157"/>
                  </a:cubicBezTo>
                  <a:lnTo>
                    <a:pt x="399" y="1101"/>
                  </a:lnTo>
                  <a:cubicBezTo>
                    <a:pt x="399" y="712"/>
                    <a:pt x="711" y="399"/>
                    <a:pt x="1100" y="399"/>
                  </a:cubicBezTo>
                  <a:lnTo>
                    <a:pt x="9603" y="399"/>
                  </a:lnTo>
                  <a:cubicBezTo>
                    <a:pt x="9988" y="399"/>
                    <a:pt x="10305" y="712"/>
                    <a:pt x="10305" y="1101"/>
                  </a:cubicBezTo>
                  <a:lnTo>
                    <a:pt x="10305" y="1331"/>
                  </a:lnTo>
                  <a:cubicBezTo>
                    <a:pt x="10305" y="1442"/>
                    <a:pt x="10391" y="1533"/>
                    <a:pt x="10506" y="1533"/>
                  </a:cubicBezTo>
                  <a:cubicBezTo>
                    <a:pt x="10612" y="1533"/>
                    <a:pt x="10703" y="1442"/>
                    <a:pt x="10703" y="1331"/>
                  </a:cubicBezTo>
                  <a:lnTo>
                    <a:pt x="10703" y="1101"/>
                  </a:lnTo>
                  <a:cubicBezTo>
                    <a:pt x="10703" y="496"/>
                    <a:pt x="10209" y="1"/>
                    <a:pt x="96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9" name="Google Shape;1139;p45"/>
          <p:cNvGrpSpPr/>
          <p:nvPr/>
        </p:nvGrpSpPr>
        <p:grpSpPr>
          <a:xfrm rot="899902">
            <a:off x="4866881" y="3276764"/>
            <a:ext cx="661390" cy="655321"/>
            <a:chOff x="3479228" y="1510926"/>
            <a:chExt cx="373798" cy="370368"/>
          </a:xfrm>
        </p:grpSpPr>
        <p:sp>
          <p:nvSpPr>
            <p:cNvPr id="1140" name="Google Shape;1140;p45"/>
            <p:cNvSpPr/>
            <p:nvPr/>
          </p:nvSpPr>
          <p:spPr>
            <a:xfrm>
              <a:off x="3485511" y="1516554"/>
              <a:ext cx="361232" cy="359033"/>
            </a:xfrm>
            <a:custGeom>
              <a:avLst/>
              <a:gdLst/>
              <a:ahLst/>
              <a:cxnLst/>
              <a:rect l="l" t="t" r="r" b="b"/>
              <a:pathLst>
                <a:path w="13798" h="13714" extrusionOk="0">
                  <a:moveTo>
                    <a:pt x="11492" y="1"/>
                  </a:moveTo>
                  <a:cubicBezTo>
                    <a:pt x="11375" y="1"/>
                    <a:pt x="11259" y="46"/>
                    <a:pt x="11170" y="138"/>
                  </a:cubicBezTo>
                  <a:lnTo>
                    <a:pt x="178" y="11124"/>
                  </a:lnTo>
                  <a:cubicBezTo>
                    <a:pt x="0" y="11302"/>
                    <a:pt x="0" y="11595"/>
                    <a:pt x="178" y="11773"/>
                  </a:cubicBezTo>
                  <a:lnTo>
                    <a:pt x="1989" y="13579"/>
                  </a:lnTo>
                  <a:cubicBezTo>
                    <a:pt x="2076" y="13669"/>
                    <a:pt x="2193" y="13713"/>
                    <a:pt x="2309" y="13713"/>
                  </a:cubicBezTo>
                  <a:cubicBezTo>
                    <a:pt x="2424" y="13713"/>
                    <a:pt x="2540" y="13670"/>
                    <a:pt x="2628" y="13584"/>
                  </a:cubicBezTo>
                  <a:lnTo>
                    <a:pt x="13620" y="2597"/>
                  </a:lnTo>
                  <a:cubicBezTo>
                    <a:pt x="13798" y="2415"/>
                    <a:pt x="13798" y="2127"/>
                    <a:pt x="13620" y="1949"/>
                  </a:cubicBezTo>
                  <a:lnTo>
                    <a:pt x="11814" y="138"/>
                  </a:lnTo>
                  <a:cubicBezTo>
                    <a:pt x="11725" y="46"/>
                    <a:pt x="11608" y="1"/>
                    <a:pt x="114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45"/>
            <p:cNvSpPr/>
            <p:nvPr/>
          </p:nvSpPr>
          <p:spPr>
            <a:xfrm>
              <a:off x="3595807" y="1655361"/>
              <a:ext cx="111213" cy="111056"/>
            </a:xfrm>
            <a:custGeom>
              <a:avLst/>
              <a:gdLst/>
              <a:ahLst/>
              <a:cxnLst/>
              <a:rect l="l" t="t" r="r" b="b"/>
              <a:pathLst>
                <a:path w="4248" h="4242" extrusionOk="0">
                  <a:moveTo>
                    <a:pt x="1788" y="0"/>
                  </a:moveTo>
                  <a:lnTo>
                    <a:pt x="1" y="1787"/>
                  </a:lnTo>
                  <a:lnTo>
                    <a:pt x="2455" y="4242"/>
                  </a:lnTo>
                  <a:lnTo>
                    <a:pt x="4247" y="2455"/>
                  </a:lnTo>
                  <a:lnTo>
                    <a:pt x="178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45"/>
            <p:cNvSpPr/>
            <p:nvPr/>
          </p:nvSpPr>
          <p:spPr>
            <a:xfrm>
              <a:off x="3488155" y="1521371"/>
              <a:ext cx="323009" cy="319763"/>
            </a:xfrm>
            <a:custGeom>
              <a:avLst/>
              <a:gdLst/>
              <a:ahLst/>
              <a:cxnLst/>
              <a:rect l="l" t="t" r="r" b="b"/>
              <a:pathLst>
                <a:path w="12338" h="12214" extrusionOk="0">
                  <a:moveTo>
                    <a:pt x="1389" y="1"/>
                  </a:moveTo>
                  <a:cubicBezTo>
                    <a:pt x="1066" y="1"/>
                    <a:pt x="742" y="124"/>
                    <a:pt x="495" y="372"/>
                  </a:cubicBezTo>
                  <a:cubicBezTo>
                    <a:pt x="0" y="866"/>
                    <a:pt x="0" y="1669"/>
                    <a:pt x="495" y="2159"/>
                  </a:cubicBezTo>
                  <a:lnTo>
                    <a:pt x="10545" y="12214"/>
                  </a:lnTo>
                  <a:lnTo>
                    <a:pt x="12337" y="10426"/>
                  </a:lnTo>
                  <a:lnTo>
                    <a:pt x="2282" y="372"/>
                  </a:lnTo>
                  <a:cubicBezTo>
                    <a:pt x="2035" y="124"/>
                    <a:pt x="1712" y="1"/>
                    <a:pt x="1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45"/>
            <p:cNvSpPr/>
            <p:nvPr/>
          </p:nvSpPr>
          <p:spPr>
            <a:xfrm>
              <a:off x="3764223" y="1794324"/>
              <a:ext cx="74665" cy="73854"/>
            </a:xfrm>
            <a:custGeom>
              <a:avLst/>
              <a:gdLst/>
              <a:ahLst/>
              <a:cxnLst/>
              <a:rect l="l" t="t" r="r" b="b"/>
              <a:pathLst>
                <a:path w="2852" h="2821" extrusionOk="0">
                  <a:moveTo>
                    <a:pt x="1792" y="0"/>
                  </a:moveTo>
                  <a:lnTo>
                    <a:pt x="0" y="1788"/>
                  </a:lnTo>
                  <a:lnTo>
                    <a:pt x="2638" y="2811"/>
                  </a:lnTo>
                  <a:cubicBezTo>
                    <a:pt x="2655" y="2818"/>
                    <a:pt x="2672" y="2821"/>
                    <a:pt x="2689" y="2821"/>
                  </a:cubicBezTo>
                  <a:cubicBezTo>
                    <a:pt x="2779" y="2821"/>
                    <a:pt x="2852" y="2731"/>
                    <a:pt x="2815" y="2638"/>
                  </a:cubicBezTo>
                  <a:lnTo>
                    <a:pt x="17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45"/>
            <p:cNvSpPr/>
            <p:nvPr/>
          </p:nvSpPr>
          <p:spPr>
            <a:xfrm>
              <a:off x="3799042" y="1794324"/>
              <a:ext cx="39767" cy="73801"/>
            </a:xfrm>
            <a:custGeom>
              <a:avLst/>
              <a:gdLst/>
              <a:ahLst/>
              <a:cxnLst/>
              <a:rect l="l" t="t" r="r" b="b"/>
              <a:pathLst>
                <a:path w="1519" h="2819" extrusionOk="0">
                  <a:moveTo>
                    <a:pt x="462" y="0"/>
                  </a:moveTo>
                  <a:lnTo>
                    <a:pt x="1" y="462"/>
                  </a:lnTo>
                  <a:lnTo>
                    <a:pt x="842" y="2628"/>
                  </a:lnTo>
                  <a:lnTo>
                    <a:pt x="1312" y="2811"/>
                  </a:lnTo>
                  <a:cubicBezTo>
                    <a:pt x="1328" y="2816"/>
                    <a:pt x="1343" y="2819"/>
                    <a:pt x="1358" y="2819"/>
                  </a:cubicBezTo>
                  <a:cubicBezTo>
                    <a:pt x="1445" y="2819"/>
                    <a:pt x="1518" y="2728"/>
                    <a:pt x="1485" y="2638"/>
                  </a:cubicBezTo>
                  <a:lnTo>
                    <a:pt x="46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45"/>
            <p:cNvSpPr/>
            <p:nvPr/>
          </p:nvSpPr>
          <p:spPr>
            <a:xfrm>
              <a:off x="3512790" y="1521371"/>
              <a:ext cx="298373" cy="319763"/>
            </a:xfrm>
            <a:custGeom>
              <a:avLst/>
              <a:gdLst/>
              <a:ahLst/>
              <a:cxnLst/>
              <a:rect l="l" t="t" r="r" b="b"/>
              <a:pathLst>
                <a:path w="11397" h="12214" extrusionOk="0">
                  <a:moveTo>
                    <a:pt x="448" y="1"/>
                  </a:moveTo>
                  <a:cubicBezTo>
                    <a:pt x="298" y="1"/>
                    <a:pt x="147" y="28"/>
                    <a:pt x="1" y="83"/>
                  </a:cubicBezTo>
                  <a:cubicBezTo>
                    <a:pt x="169" y="146"/>
                    <a:pt x="323" y="247"/>
                    <a:pt x="448" y="372"/>
                  </a:cubicBezTo>
                  <a:lnTo>
                    <a:pt x="9157" y="9081"/>
                  </a:lnTo>
                  <a:cubicBezTo>
                    <a:pt x="9902" y="9826"/>
                    <a:pt x="9902" y="11027"/>
                    <a:pt x="9157" y="11767"/>
                  </a:cubicBezTo>
                  <a:lnTo>
                    <a:pt x="9604" y="12214"/>
                  </a:lnTo>
                  <a:lnTo>
                    <a:pt x="11396" y="10426"/>
                  </a:lnTo>
                  <a:lnTo>
                    <a:pt x="1341" y="372"/>
                  </a:lnTo>
                  <a:cubicBezTo>
                    <a:pt x="1100" y="131"/>
                    <a:pt x="778" y="1"/>
                    <a:pt x="4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45"/>
            <p:cNvSpPr/>
            <p:nvPr/>
          </p:nvSpPr>
          <p:spPr>
            <a:xfrm>
              <a:off x="3811635" y="1841736"/>
              <a:ext cx="27253" cy="26442"/>
            </a:xfrm>
            <a:custGeom>
              <a:avLst/>
              <a:gdLst/>
              <a:ahLst/>
              <a:cxnLst/>
              <a:rect l="l" t="t" r="r" b="b"/>
              <a:pathLst>
                <a:path w="1041" h="1010" extrusionOk="0">
                  <a:moveTo>
                    <a:pt x="682" y="1"/>
                  </a:moveTo>
                  <a:lnTo>
                    <a:pt x="0" y="678"/>
                  </a:lnTo>
                  <a:lnTo>
                    <a:pt x="831" y="1000"/>
                  </a:lnTo>
                  <a:cubicBezTo>
                    <a:pt x="848" y="1007"/>
                    <a:pt x="865" y="1010"/>
                    <a:pt x="881" y="1010"/>
                  </a:cubicBezTo>
                  <a:cubicBezTo>
                    <a:pt x="968" y="1010"/>
                    <a:pt x="1041" y="920"/>
                    <a:pt x="1004" y="827"/>
                  </a:cubicBezTo>
                  <a:lnTo>
                    <a:pt x="6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45"/>
            <p:cNvSpPr/>
            <p:nvPr/>
          </p:nvSpPr>
          <p:spPr>
            <a:xfrm>
              <a:off x="3523236" y="1553232"/>
              <a:ext cx="69717" cy="69691"/>
            </a:xfrm>
            <a:custGeom>
              <a:avLst/>
              <a:gdLst/>
              <a:ahLst/>
              <a:cxnLst/>
              <a:rect l="l" t="t" r="r" b="b"/>
              <a:pathLst>
                <a:path w="2663" h="2662" extrusionOk="0">
                  <a:moveTo>
                    <a:pt x="1788" y="0"/>
                  </a:moveTo>
                  <a:lnTo>
                    <a:pt x="1" y="1787"/>
                  </a:lnTo>
                  <a:lnTo>
                    <a:pt x="870" y="2662"/>
                  </a:lnTo>
                  <a:lnTo>
                    <a:pt x="2662" y="874"/>
                  </a:lnTo>
                  <a:lnTo>
                    <a:pt x="178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45"/>
            <p:cNvSpPr/>
            <p:nvPr/>
          </p:nvSpPr>
          <p:spPr>
            <a:xfrm>
              <a:off x="3479228" y="1510926"/>
              <a:ext cx="373798" cy="370368"/>
            </a:xfrm>
            <a:custGeom>
              <a:avLst/>
              <a:gdLst/>
              <a:ahLst/>
              <a:cxnLst/>
              <a:rect l="l" t="t" r="r" b="b"/>
              <a:pathLst>
                <a:path w="14278" h="14147" extrusionOk="0">
                  <a:moveTo>
                    <a:pt x="1730" y="623"/>
                  </a:moveTo>
                  <a:cubicBezTo>
                    <a:pt x="1997" y="623"/>
                    <a:pt x="2265" y="725"/>
                    <a:pt x="2469" y="929"/>
                  </a:cubicBezTo>
                  <a:lnTo>
                    <a:pt x="3161" y="1616"/>
                  </a:lnTo>
                  <a:lnTo>
                    <a:pt x="1677" y="3096"/>
                  </a:lnTo>
                  <a:lnTo>
                    <a:pt x="990" y="2404"/>
                  </a:lnTo>
                  <a:cubicBezTo>
                    <a:pt x="581" y="1996"/>
                    <a:pt x="581" y="1333"/>
                    <a:pt x="990" y="924"/>
                  </a:cubicBezTo>
                  <a:lnTo>
                    <a:pt x="990" y="929"/>
                  </a:lnTo>
                  <a:cubicBezTo>
                    <a:pt x="1194" y="725"/>
                    <a:pt x="1462" y="623"/>
                    <a:pt x="1730" y="623"/>
                  </a:cubicBezTo>
                  <a:close/>
                  <a:moveTo>
                    <a:pt x="3469" y="1924"/>
                  </a:moveTo>
                  <a:lnTo>
                    <a:pt x="4036" y="2490"/>
                  </a:lnTo>
                  <a:lnTo>
                    <a:pt x="3296" y="3230"/>
                  </a:lnTo>
                  <a:lnTo>
                    <a:pt x="2556" y="3970"/>
                  </a:lnTo>
                  <a:lnTo>
                    <a:pt x="1989" y="3403"/>
                  </a:lnTo>
                  <a:lnTo>
                    <a:pt x="3469" y="1924"/>
                  </a:lnTo>
                  <a:close/>
                  <a:moveTo>
                    <a:pt x="12596" y="11215"/>
                  </a:moveTo>
                  <a:lnTo>
                    <a:pt x="13432" y="13367"/>
                  </a:lnTo>
                  <a:lnTo>
                    <a:pt x="11280" y="12531"/>
                  </a:lnTo>
                  <a:lnTo>
                    <a:pt x="12596" y="11215"/>
                  </a:lnTo>
                  <a:close/>
                  <a:moveTo>
                    <a:pt x="5016" y="7049"/>
                  </a:moveTo>
                  <a:lnTo>
                    <a:pt x="7163" y="9197"/>
                  </a:lnTo>
                  <a:lnTo>
                    <a:pt x="6735" y="9629"/>
                  </a:lnTo>
                  <a:lnTo>
                    <a:pt x="6226" y="9115"/>
                  </a:lnTo>
                  <a:cubicBezTo>
                    <a:pt x="6177" y="9060"/>
                    <a:pt x="6121" y="9037"/>
                    <a:pt x="6066" y="9037"/>
                  </a:cubicBezTo>
                  <a:cubicBezTo>
                    <a:pt x="5893" y="9037"/>
                    <a:pt x="5742" y="9269"/>
                    <a:pt x="5914" y="9423"/>
                  </a:cubicBezTo>
                  <a:lnTo>
                    <a:pt x="6428" y="9937"/>
                  </a:lnTo>
                  <a:lnTo>
                    <a:pt x="5919" y="10441"/>
                  </a:lnTo>
                  <a:lnTo>
                    <a:pt x="4756" y="9279"/>
                  </a:lnTo>
                  <a:cubicBezTo>
                    <a:pt x="4710" y="9238"/>
                    <a:pt x="4660" y="9220"/>
                    <a:pt x="4612" y="9220"/>
                  </a:cubicBezTo>
                  <a:cubicBezTo>
                    <a:pt x="4446" y="9220"/>
                    <a:pt x="4307" y="9429"/>
                    <a:pt x="4449" y="9586"/>
                  </a:cubicBezTo>
                  <a:lnTo>
                    <a:pt x="5611" y="10753"/>
                  </a:lnTo>
                  <a:lnTo>
                    <a:pt x="5102" y="11258"/>
                  </a:lnTo>
                  <a:lnTo>
                    <a:pt x="4593" y="10749"/>
                  </a:lnTo>
                  <a:cubicBezTo>
                    <a:pt x="4546" y="10706"/>
                    <a:pt x="4495" y="10688"/>
                    <a:pt x="4446" y="10688"/>
                  </a:cubicBezTo>
                  <a:cubicBezTo>
                    <a:pt x="4280" y="10688"/>
                    <a:pt x="4141" y="10896"/>
                    <a:pt x="4285" y="11056"/>
                  </a:cubicBezTo>
                  <a:lnTo>
                    <a:pt x="4795" y="11565"/>
                  </a:lnTo>
                  <a:lnTo>
                    <a:pt x="4290" y="12075"/>
                  </a:lnTo>
                  <a:lnTo>
                    <a:pt x="3776" y="11560"/>
                  </a:lnTo>
                  <a:cubicBezTo>
                    <a:pt x="3730" y="11520"/>
                    <a:pt x="3680" y="11502"/>
                    <a:pt x="3632" y="11502"/>
                  </a:cubicBezTo>
                  <a:cubicBezTo>
                    <a:pt x="3466" y="11502"/>
                    <a:pt x="3327" y="11712"/>
                    <a:pt x="3469" y="11873"/>
                  </a:cubicBezTo>
                  <a:lnTo>
                    <a:pt x="3978" y="12382"/>
                  </a:lnTo>
                  <a:lnTo>
                    <a:pt x="3473" y="12886"/>
                  </a:lnTo>
                  <a:lnTo>
                    <a:pt x="2311" y="11724"/>
                  </a:lnTo>
                  <a:cubicBezTo>
                    <a:pt x="2265" y="11683"/>
                    <a:pt x="2215" y="11666"/>
                    <a:pt x="2167" y="11666"/>
                  </a:cubicBezTo>
                  <a:cubicBezTo>
                    <a:pt x="1999" y="11666"/>
                    <a:pt x="1858" y="11876"/>
                    <a:pt x="2003" y="12036"/>
                  </a:cubicBezTo>
                  <a:lnTo>
                    <a:pt x="3166" y="13199"/>
                  </a:lnTo>
                  <a:lnTo>
                    <a:pt x="2719" y="13641"/>
                  </a:lnTo>
                  <a:cubicBezTo>
                    <a:pt x="2674" y="13686"/>
                    <a:pt x="2612" y="13709"/>
                    <a:pt x="2551" y="13709"/>
                  </a:cubicBezTo>
                  <a:cubicBezTo>
                    <a:pt x="2490" y="13709"/>
                    <a:pt x="2429" y="13686"/>
                    <a:pt x="2383" y="13641"/>
                  </a:cubicBezTo>
                  <a:lnTo>
                    <a:pt x="572" y="11834"/>
                  </a:lnTo>
                  <a:cubicBezTo>
                    <a:pt x="481" y="11738"/>
                    <a:pt x="481" y="11589"/>
                    <a:pt x="572" y="11493"/>
                  </a:cubicBezTo>
                  <a:lnTo>
                    <a:pt x="5016" y="7049"/>
                  </a:lnTo>
                  <a:close/>
                  <a:moveTo>
                    <a:pt x="11729" y="1"/>
                  </a:moveTo>
                  <a:cubicBezTo>
                    <a:pt x="11556" y="1"/>
                    <a:pt x="11383" y="67"/>
                    <a:pt x="11251" y="199"/>
                  </a:cubicBezTo>
                  <a:lnTo>
                    <a:pt x="7845" y="3605"/>
                  </a:lnTo>
                  <a:cubicBezTo>
                    <a:pt x="7704" y="3765"/>
                    <a:pt x="7841" y="3973"/>
                    <a:pt x="8006" y="3973"/>
                  </a:cubicBezTo>
                  <a:cubicBezTo>
                    <a:pt x="8055" y="3973"/>
                    <a:pt x="8106" y="3955"/>
                    <a:pt x="8153" y="3912"/>
                  </a:cubicBezTo>
                  <a:lnTo>
                    <a:pt x="11559" y="506"/>
                  </a:lnTo>
                  <a:cubicBezTo>
                    <a:pt x="11604" y="461"/>
                    <a:pt x="11666" y="438"/>
                    <a:pt x="11727" y="438"/>
                  </a:cubicBezTo>
                  <a:cubicBezTo>
                    <a:pt x="11788" y="438"/>
                    <a:pt x="11849" y="461"/>
                    <a:pt x="11895" y="506"/>
                  </a:cubicBezTo>
                  <a:lnTo>
                    <a:pt x="13706" y="2318"/>
                  </a:lnTo>
                  <a:cubicBezTo>
                    <a:pt x="13797" y="2409"/>
                    <a:pt x="13797" y="2563"/>
                    <a:pt x="13706" y="2654"/>
                  </a:cubicBezTo>
                  <a:lnTo>
                    <a:pt x="13264" y="3101"/>
                  </a:lnTo>
                  <a:lnTo>
                    <a:pt x="12102" y="1938"/>
                  </a:lnTo>
                  <a:cubicBezTo>
                    <a:pt x="12052" y="1883"/>
                    <a:pt x="11995" y="1860"/>
                    <a:pt x="11940" y="1860"/>
                  </a:cubicBezTo>
                  <a:cubicBezTo>
                    <a:pt x="11768" y="1860"/>
                    <a:pt x="11618" y="2089"/>
                    <a:pt x="11789" y="2245"/>
                  </a:cubicBezTo>
                  <a:lnTo>
                    <a:pt x="12952" y="3408"/>
                  </a:lnTo>
                  <a:lnTo>
                    <a:pt x="12447" y="3912"/>
                  </a:lnTo>
                  <a:lnTo>
                    <a:pt x="11938" y="3403"/>
                  </a:lnTo>
                  <a:cubicBezTo>
                    <a:pt x="11889" y="3348"/>
                    <a:pt x="11832" y="3325"/>
                    <a:pt x="11777" y="3325"/>
                  </a:cubicBezTo>
                  <a:cubicBezTo>
                    <a:pt x="11604" y="3325"/>
                    <a:pt x="11454" y="3554"/>
                    <a:pt x="11626" y="3711"/>
                  </a:cubicBezTo>
                  <a:lnTo>
                    <a:pt x="12140" y="4225"/>
                  </a:lnTo>
                  <a:lnTo>
                    <a:pt x="11631" y="4729"/>
                  </a:lnTo>
                  <a:lnTo>
                    <a:pt x="11122" y="4220"/>
                  </a:lnTo>
                  <a:cubicBezTo>
                    <a:pt x="11075" y="4177"/>
                    <a:pt x="11023" y="4159"/>
                    <a:pt x="10975" y="4159"/>
                  </a:cubicBezTo>
                  <a:cubicBezTo>
                    <a:pt x="10808" y="4159"/>
                    <a:pt x="10668" y="4368"/>
                    <a:pt x="10809" y="4527"/>
                  </a:cubicBezTo>
                  <a:lnTo>
                    <a:pt x="11323" y="5037"/>
                  </a:lnTo>
                  <a:lnTo>
                    <a:pt x="10814" y="5546"/>
                  </a:lnTo>
                  <a:lnTo>
                    <a:pt x="9656" y="4388"/>
                  </a:lnTo>
                  <a:cubicBezTo>
                    <a:pt x="9609" y="4345"/>
                    <a:pt x="9558" y="4327"/>
                    <a:pt x="9509" y="4327"/>
                  </a:cubicBezTo>
                  <a:cubicBezTo>
                    <a:pt x="9343" y="4327"/>
                    <a:pt x="9203" y="4536"/>
                    <a:pt x="9344" y="4696"/>
                  </a:cubicBezTo>
                  <a:lnTo>
                    <a:pt x="10507" y="5858"/>
                  </a:lnTo>
                  <a:lnTo>
                    <a:pt x="10002" y="6363"/>
                  </a:lnTo>
                  <a:lnTo>
                    <a:pt x="9488" y="5853"/>
                  </a:lnTo>
                  <a:cubicBezTo>
                    <a:pt x="9443" y="5812"/>
                    <a:pt x="9393" y="5795"/>
                    <a:pt x="9345" y="5795"/>
                  </a:cubicBezTo>
                  <a:cubicBezTo>
                    <a:pt x="9180" y="5795"/>
                    <a:pt x="9039" y="6001"/>
                    <a:pt x="9181" y="6161"/>
                  </a:cubicBezTo>
                  <a:lnTo>
                    <a:pt x="9690" y="6675"/>
                  </a:lnTo>
                  <a:lnTo>
                    <a:pt x="9262" y="7102"/>
                  </a:lnTo>
                  <a:lnTo>
                    <a:pt x="7115" y="4955"/>
                  </a:lnTo>
                  <a:lnTo>
                    <a:pt x="7519" y="4556"/>
                  </a:lnTo>
                  <a:cubicBezTo>
                    <a:pt x="7660" y="4397"/>
                    <a:pt x="7520" y="4188"/>
                    <a:pt x="7353" y="4188"/>
                  </a:cubicBezTo>
                  <a:cubicBezTo>
                    <a:pt x="7304" y="4188"/>
                    <a:pt x="7253" y="4206"/>
                    <a:pt x="7206" y="4249"/>
                  </a:cubicBezTo>
                  <a:lnTo>
                    <a:pt x="6808" y="4647"/>
                  </a:lnTo>
                  <a:lnTo>
                    <a:pt x="2777" y="617"/>
                  </a:lnTo>
                  <a:cubicBezTo>
                    <a:pt x="2490" y="339"/>
                    <a:pt x="2120" y="201"/>
                    <a:pt x="1750" y="201"/>
                  </a:cubicBezTo>
                  <a:cubicBezTo>
                    <a:pt x="1370" y="201"/>
                    <a:pt x="991" y="347"/>
                    <a:pt x="702" y="636"/>
                  </a:cubicBezTo>
                  <a:cubicBezTo>
                    <a:pt x="130" y="1208"/>
                    <a:pt x="120" y="2130"/>
                    <a:pt x="682" y="2716"/>
                  </a:cubicBezTo>
                  <a:lnTo>
                    <a:pt x="4708" y="6742"/>
                  </a:lnTo>
                  <a:lnTo>
                    <a:pt x="264" y="11186"/>
                  </a:lnTo>
                  <a:cubicBezTo>
                    <a:pt x="0" y="11450"/>
                    <a:pt x="0" y="11878"/>
                    <a:pt x="264" y="12142"/>
                  </a:cubicBezTo>
                  <a:lnTo>
                    <a:pt x="2076" y="13948"/>
                  </a:lnTo>
                  <a:cubicBezTo>
                    <a:pt x="2208" y="14080"/>
                    <a:pt x="2381" y="14146"/>
                    <a:pt x="2553" y="14146"/>
                  </a:cubicBezTo>
                  <a:cubicBezTo>
                    <a:pt x="2725" y="14146"/>
                    <a:pt x="2897" y="14080"/>
                    <a:pt x="3027" y="13948"/>
                  </a:cubicBezTo>
                  <a:lnTo>
                    <a:pt x="7470" y="9504"/>
                  </a:lnTo>
                  <a:lnTo>
                    <a:pt x="7788" y="9821"/>
                  </a:lnTo>
                  <a:cubicBezTo>
                    <a:pt x="7837" y="9877"/>
                    <a:pt x="7894" y="9900"/>
                    <a:pt x="7949" y="9900"/>
                  </a:cubicBezTo>
                  <a:cubicBezTo>
                    <a:pt x="8121" y="9900"/>
                    <a:pt x="8271" y="9671"/>
                    <a:pt x="8100" y="9514"/>
                  </a:cubicBezTo>
                  <a:lnTo>
                    <a:pt x="7663" y="9077"/>
                  </a:lnTo>
                  <a:cubicBezTo>
                    <a:pt x="7643" y="9048"/>
                    <a:pt x="7619" y="9024"/>
                    <a:pt x="7591" y="9010"/>
                  </a:cubicBezTo>
                  <a:lnTo>
                    <a:pt x="2863" y="4278"/>
                  </a:lnTo>
                  <a:lnTo>
                    <a:pt x="3449" y="3691"/>
                  </a:lnTo>
                  <a:lnTo>
                    <a:pt x="3810" y="4052"/>
                  </a:lnTo>
                  <a:cubicBezTo>
                    <a:pt x="3858" y="4107"/>
                    <a:pt x="3915" y="4130"/>
                    <a:pt x="3969" y="4130"/>
                  </a:cubicBezTo>
                  <a:cubicBezTo>
                    <a:pt x="4141" y="4130"/>
                    <a:pt x="4292" y="3901"/>
                    <a:pt x="4117" y="3744"/>
                  </a:cubicBezTo>
                  <a:lnTo>
                    <a:pt x="3757" y="3384"/>
                  </a:lnTo>
                  <a:lnTo>
                    <a:pt x="4343" y="2798"/>
                  </a:lnTo>
                  <a:lnTo>
                    <a:pt x="6654" y="5109"/>
                  </a:lnTo>
                  <a:lnTo>
                    <a:pt x="9085" y="7540"/>
                  </a:lnTo>
                  <a:cubicBezTo>
                    <a:pt x="9099" y="7559"/>
                    <a:pt x="9113" y="7573"/>
                    <a:pt x="9128" y="7583"/>
                  </a:cubicBezTo>
                  <a:lnTo>
                    <a:pt x="12371" y="10825"/>
                  </a:lnTo>
                  <a:lnTo>
                    <a:pt x="11785" y="11412"/>
                  </a:lnTo>
                  <a:lnTo>
                    <a:pt x="8513" y="8140"/>
                  </a:lnTo>
                  <a:lnTo>
                    <a:pt x="8508" y="8135"/>
                  </a:lnTo>
                  <a:lnTo>
                    <a:pt x="7201" y="6829"/>
                  </a:lnTo>
                  <a:lnTo>
                    <a:pt x="7197" y="6824"/>
                  </a:lnTo>
                  <a:lnTo>
                    <a:pt x="4895" y="4523"/>
                  </a:lnTo>
                  <a:cubicBezTo>
                    <a:pt x="4849" y="4480"/>
                    <a:pt x="4797" y="4462"/>
                    <a:pt x="4749" y="4462"/>
                  </a:cubicBezTo>
                  <a:cubicBezTo>
                    <a:pt x="4582" y="4462"/>
                    <a:pt x="4442" y="4670"/>
                    <a:pt x="4583" y="4830"/>
                  </a:cubicBezTo>
                  <a:lnTo>
                    <a:pt x="11472" y="11719"/>
                  </a:lnTo>
                  <a:lnTo>
                    <a:pt x="10886" y="12305"/>
                  </a:lnTo>
                  <a:lnTo>
                    <a:pt x="8816" y="10230"/>
                  </a:lnTo>
                  <a:cubicBezTo>
                    <a:pt x="8769" y="10189"/>
                    <a:pt x="8718" y="10171"/>
                    <a:pt x="8670" y="10171"/>
                  </a:cubicBezTo>
                  <a:cubicBezTo>
                    <a:pt x="8503" y="10171"/>
                    <a:pt x="8362" y="10377"/>
                    <a:pt x="8503" y="10537"/>
                  </a:cubicBezTo>
                  <a:lnTo>
                    <a:pt x="10737" y="12766"/>
                  </a:lnTo>
                  <a:lnTo>
                    <a:pt x="10737" y="12771"/>
                  </a:lnTo>
                  <a:lnTo>
                    <a:pt x="10747" y="12776"/>
                  </a:lnTo>
                  <a:lnTo>
                    <a:pt x="10761" y="12785"/>
                  </a:lnTo>
                  <a:lnTo>
                    <a:pt x="10766" y="12790"/>
                  </a:lnTo>
                  <a:lnTo>
                    <a:pt x="10785" y="12805"/>
                  </a:lnTo>
                  <a:lnTo>
                    <a:pt x="10804" y="12814"/>
                  </a:lnTo>
                  <a:lnTo>
                    <a:pt x="13447" y="13838"/>
                  </a:lnTo>
                  <a:cubicBezTo>
                    <a:pt x="13490" y="13854"/>
                    <a:pt x="13533" y="13862"/>
                    <a:pt x="13574" y="13862"/>
                  </a:cubicBezTo>
                  <a:cubicBezTo>
                    <a:pt x="13807" y="13862"/>
                    <a:pt x="13997" y="13622"/>
                    <a:pt x="13903" y="13381"/>
                  </a:cubicBezTo>
                  <a:lnTo>
                    <a:pt x="12880" y="10744"/>
                  </a:lnTo>
                  <a:cubicBezTo>
                    <a:pt x="12875" y="10734"/>
                    <a:pt x="12870" y="10729"/>
                    <a:pt x="12870" y="10720"/>
                  </a:cubicBezTo>
                  <a:lnTo>
                    <a:pt x="12870" y="10715"/>
                  </a:lnTo>
                  <a:cubicBezTo>
                    <a:pt x="12865" y="10710"/>
                    <a:pt x="12861" y="10705"/>
                    <a:pt x="12856" y="10701"/>
                  </a:cubicBezTo>
                  <a:lnTo>
                    <a:pt x="12851" y="10691"/>
                  </a:lnTo>
                  <a:lnTo>
                    <a:pt x="12841" y="10681"/>
                  </a:lnTo>
                  <a:lnTo>
                    <a:pt x="12837" y="10672"/>
                  </a:lnTo>
                  <a:lnTo>
                    <a:pt x="12832" y="10667"/>
                  </a:lnTo>
                  <a:lnTo>
                    <a:pt x="9570" y="7410"/>
                  </a:lnTo>
                  <a:lnTo>
                    <a:pt x="14014" y="2961"/>
                  </a:lnTo>
                  <a:cubicBezTo>
                    <a:pt x="14278" y="2702"/>
                    <a:pt x="14278" y="2274"/>
                    <a:pt x="14014" y="2010"/>
                  </a:cubicBezTo>
                  <a:lnTo>
                    <a:pt x="12207" y="199"/>
                  </a:lnTo>
                  <a:cubicBezTo>
                    <a:pt x="12075" y="67"/>
                    <a:pt x="11902" y="1"/>
                    <a:pt x="117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p41"/>
          <p:cNvSpPr/>
          <p:nvPr/>
        </p:nvSpPr>
        <p:spPr>
          <a:xfrm>
            <a:off x="5687575" y="1122125"/>
            <a:ext cx="2743200" cy="3037800"/>
          </a:xfrm>
          <a:prstGeom prst="roundRect">
            <a:avLst>
              <a:gd name="adj" fmla="val 6695"/>
            </a:avLst>
          </a:prstGeom>
          <a:solidFill>
            <a:schemeClr val="dk2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7" name="Google Shape;847;p41"/>
          <p:cNvSpPr/>
          <p:nvPr/>
        </p:nvSpPr>
        <p:spPr>
          <a:xfrm>
            <a:off x="611404" y="1120495"/>
            <a:ext cx="5009187" cy="2922050"/>
          </a:xfrm>
          <a:prstGeom prst="roundRect">
            <a:avLst>
              <a:gd name="adj" fmla="val 26501"/>
            </a:avLst>
          </a:prstGeom>
          <a:solidFill>
            <a:schemeClr val="accent6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8" name="Google Shape;848;p41"/>
          <p:cNvSpPr txBox="1">
            <a:spLocks noGrp="1"/>
          </p:cNvSpPr>
          <p:nvPr>
            <p:ph type="title"/>
          </p:nvPr>
        </p:nvSpPr>
        <p:spPr>
          <a:xfrm>
            <a:off x="842027" y="1769690"/>
            <a:ext cx="4509600" cy="15735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accent5"/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Cùng quan sát các sản phẩm học tập của các bạn trên Padlet!</a:t>
            </a:r>
            <a:endParaRPr sz="3600">
              <a:solidFill>
                <a:schemeClr val="accent5"/>
              </a:solidFill>
              <a:latin typeface="#9Slide02 Tieu de dai" panose="02000000000000000000" pitchFamily="2" charset="0"/>
              <a:ea typeface="#9Slide02 Tieu de dai" panose="020000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850" name="Google Shape;850;p41"/>
          <p:cNvGrpSpPr/>
          <p:nvPr/>
        </p:nvGrpSpPr>
        <p:grpSpPr>
          <a:xfrm>
            <a:off x="5994625" y="1400012"/>
            <a:ext cx="2129100" cy="2343468"/>
            <a:chOff x="5994625" y="1400012"/>
            <a:chExt cx="2129100" cy="2343468"/>
          </a:xfrm>
        </p:grpSpPr>
        <p:sp>
          <p:nvSpPr>
            <p:cNvPr id="851" name="Google Shape;851;p41"/>
            <p:cNvSpPr/>
            <p:nvPr/>
          </p:nvSpPr>
          <p:spPr>
            <a:xfrm>
              <a:off x="5994625" y="3581180"/>
              <a:ext cx="2129100" cy="162300"/>
            </a:xfrm>
            <a:prstGeom prst="ellipse">
              <a:avLst/>
            </a:prstGeom>
            <a:solidFill>
              <a:srgbClr val="2B2B2B">
                <a:alpha val="2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52" name="Google Shape;852;p41"/>
            <p:cNvGrpSpPr/>
            <p:nvPr/>
          </p:nvGrpSpPr>
          <p:grpSpPr>
            <a:xfrm>
              <a:off x="6137049" y="1400012"/>
              <a:ext cx="1844440" cy="2263812"/>
              <a:chOff x="3196600" y="3700175"/>
              <a:chExt cx="1259175" cy="1545475"/>
            </a:xfrm>
          </p:grpSpPr>
          <p:sp>
            <p:nvSpPr>
              <p:cNvPr id="853" name="Google Shape;853;p41"/>
              <p:cNvSpPr/>
              <p:nvPr/>
            </p:nvSpPr>
            <p:spPr>
              <a:xfrm>
                <a:off x="3201050" y="3715600"/>
                <a:ext cx="1244300" cy="780250"/>
              </a:xfrm>
              <a:custGeom>
                <a:avLst/>
                <a:gdLst/>
                <a:ahLst/>
                <a:cxnLst/>
                <a:rect l="l" t="t" r="r" b="b"/>
                <a:pathLst>
                  <a:path w="49772" h="31210" extrusionOk="0">
                    <a:moveTo>
                      <a:pt x="27191" y="0"/>
                    </a:moveTo>
                    <a:cubicBezTo>
                      <a:pt x="27168" y="0"/>
                      <a:pt x="27145" y="0"/>
                      <a:pt x="27122" y="0"/>
                    </a:cubicBezTo>
                    <a:cubicBezTo>
                      <a:pt x="26939" y="2053"/>
                      <a:pt x="25381" y="3824"/>
                      <a:pt x="23663" y="5270"/>
                    </a:cubicBezTo>
                    <a:cubicBezTo>
                      <a:pt x="21948" y="6716"/>
                      <a:pt x="19990" y="7990"/>
                      <a:pt x="18632" y="9690"/>
                    </a:cubicBezTo>
                    <a:cubicBezTo>
                      <a:pt x="18386" y="9998"/>
                      <a:pt x="18149" y="10330"/>
                      <a:pt x="17777" y="10527"/>
                    </a:cubicBezTo>
                    <a:cubicBezTo>
                      <a:pt x="17285" y="10789"/>
                      <a:pt x="16664" y="10760"/>
                      <a:pt x="16082" y="10768"/>
                    </a:cubicBezTo>
                    <a:cubicBezTo>
                      <a:pt x="13296" y="10810"/>
                      <a:pt x="10558" y="11947"/>
                      <a:pt x="8803" y="13790"/>
                    </a:cubicBezTo>
                    <a:cubicBezTo>
                      <a:pt x="7049" y="15634"/>
                      <a:pt x="6312" y="18152"/>
                      <a:pt x="6843" y="20483"/>
                    </a:cubicBezTo>
                    <a:cubicBezTo>
                      <a:pt x="2514" y="22130"/>
                      <a:pt x="0" y="26639"/>
                      <a:pt x="1238" y="30539"/>
                    </a:cubicBezTo>
                    <a:lnTo>
                      <a:pt x="48535" y="31210"/>
                    </a:lnTo>
                    <a:cubicBezTo>
                      <a:pt x="49771" y="26765"/>
                      <a:pt x="46899" y="21741"/>
                      <a:pt x="42027" y="19832"/>
                    </a:cubicBezTo>
                    <a:cubicBezTo>
                      <a:pt x="42590" y="16046"/>
                      <a:pt x="40441" y="12060"/>
                      <a:pt x="36701" y="9958"/>
                    </a:cubicBezTo>
                    <a:cubicBezTo>
                      <a:pt x="36385" y="9782"/>
                      <a:pt x="36048" y="9609"/>
                      <a:pt x="35834" y="9343"/>
                    </a:cubicBezTo>
                    <a:cubicBezTo>
                      <a:pt x="35602" y="9056"/>
                      <a:pt x="35540" y="8695"/>
                      <a:pt x="35476" y="8350"/>
                    </a:cubicBezTo>
                    <a:cubicBezTo>
                      <a:pt x="35114" y="6376"/>
                      <a:pt x="34445" y="4392"/>
                      <a:pt x="33059" y="2781"/>
                    </a:cubicBezTo>
                    <a:cubicBezTo>
                      <a:pt x="31685" y="1187"/>
                      <a:pt x="29511" y="0"/>
                      <a:pt x="27191" y="0"/>
                    </a:cubicBezTo>
                    <a:close/>
                  </a:path>
                </a:pathLst>
              </a:custGeom>
              <a:solidFill>
                <a:srgbClr val="A7D3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41"/>
              <p:cNvSpPr/>
              <p:nvPr/>
            </p:nvSpPr>
            <p:spPr>
              <a:xfrm>
                <a:off x="3206725" y="3700175"/>
                <a:ext cx="1238625" cy="811125"/>
              </a:xfrm>
              <a:custGeom>
                <a:avLst/>
                <a:gdLst/>
                <a:ahLst/>
                <a:cxnLst/>
                <a:rect l="l" t="t" r="r" b="b"/>
                <a:pathLst>
                  <a:path w="49545" h="32445" extrusionOk="0">
                    <a:moveTo>
                      <a:pt x="27424" y="1250"/>
                    </a:moveTo>
                    <a:cubicBezTo>
                      <a:pt x="29249" y="1388"/>
                      <a:pt x="31103" y="2335"/>
                      <a:pt x="32364" y="3800"/>
                    </a:cubicBezTo>
                    <a:cubicBezTo>
                      <a:pt x="33486" y="5102"/>
                      <a:pt x="34231" y="6828"/>
                      <a:pt x="34644" y="9077"/>
                    </a:cubicBezTo>
                    <a:lnTo>
                      <a:pt x="34649" y="9106"/>
                    </a:lnTo>
                    <a:cubicBezTo>
                      <a:pt x="34719" y="9479"/>
                      <a:pt x="34803" y="9944"/>
                      <a:pt x="35129" y="10348"/>
                    </a:cubicBezTo>
                    <a:cubicBezTo>
                      <a:pt x="35399" y="10682"/>
                      <a:pt x="35766" y="10887"/>
                      <a:pt x="36088" y="11066"/>
                    </a:cubicBezTo>
                    <a:lnTo>
                      <a:pt x="36173" y="11114"/>
                    </a:lnTo>
                    <a:cubicBezTo>
                      <a:pt x="39701" y="13096"/>
                      <a:pt x="41718" y="16812"/>
                      <a:pt x="41191" y="20360"/>
                    </a:cubicBezTo>
                    <a:cubicBezTo>
                      <a:pt x="41148" y="20642"/>
                      <a:pt x="41309" y="20917"/>
                      <a:pt x="41576" y="21022"/>
                    </a:cubicBezTo>
                    <a:cubicBezTo>
                      <a:pt x="46008" y="22760"/>
                      <a:pt x="48674" y="27164"/>
                      <a:pt x="47827" y="31207"/>
                    </a:cubicBezTo>
                    <a:lnTo>
                      <a:pt x="1479" y="30548"/>
                    </a:lnTo>
                    <a:cubicBezTo>
                      <a:pt x="644" y="27056"/>
                      <a:pt x="2965" y="23148"/>
                      <a:pt x="6835" y="21675"/>
                    </a:cubicBezTo>
                    <a:cubicBezTo>
                      <a:pt x="7121" y="21566"/>
                      <a:pt x="7284" y="21260"/>
                      <a:pt x="7216" y="20962"/>
                    </a:cubicBezTo>
                    <a:cubicBezTo>
                      <a:pt x="6728" y="18823"/>
                      <a:pt x="7404" y="16533"/>
                      <a:pt x="9022" y="14830"/>
                    </a:cubicBezTo>
                    <a:cubicBezTo>
                      <a:pt x="10671" y="13096"/>
                      <a:pt x="13229" y="12038"/>
                      <a:pt x="15865" y="12000"/>
                    </a:cubicBezTo>
                    <a:cubicBezTo>
                      <a:pt x="15928" y="11999"/>
                      <a:pt x="15992" y="11999"/>
                      <a:pt x="16057" y="11999"/>
                    </a:cubicBezTo>
                    <a:cubicBezTo>
                      <a:pt x="16624" y="11994"/>
                      <a:pt x="17268" y="11989"/>
                      <a:pt x="17839" y="11687"/>
                    </a:cubicBezTo>
                    <a:cubicBezTo>
                      <a:pt x="18287" y="11449"/>
                      <a:pt x="18567" y="11095"/>
                      <a:pt x="18815" y="10782"/>
                    </a:cubicBezTo>
                    <a:cubicBezTo>
                      <a:pt x="18839" y="10752"/>
                      <a:pt x="18863" y="10720"/>
                      <a:pt x="18886" y="10690"/>
                    </a:cubicBezTo>
                    <a:cubicBezTo>
                      <a:pt x="19811" y="9533"/>
                      <a:pt x="21020" y="8588"/>
                      <a:pt x="22300" y="7587"/>
                    </a:cubicBezTo>
                    <a:cubicBezTo>
                      <a:pt x="22807" y="7190"/>
                      <a:pt x="23333" y="6778"/>
                      <a:pt x="23833" y="6356"/>
                    </a:cubicBezTo>
                    <a:cubicBezTo>
                      <a:pt x="24864" y="5488"/>
                      <a:pt x="25652" y="4664"/>
                      <a:pt x="26242" y="3836"/>
                    </a:cubicBezTo>
                    <a:cubicBezTo>
                      <a:pt x="26852" y="2980"/>
                      <a:pt x="27247" y="2112"/>
                      <a:pt x="27424" y="1250"/>
                    </a:cubicBezTo>
                    <a:close/>
                    <a:moveTo>
                      <a:pt x="26964" y="1"/>
                    </a:moveTo>
                    <a:cubicBezTo>
                      <a:pt x="26939" y="1"/>
                      <a:pt x="26914" y="1"/>
                      <a:pt x="26888" y="1"/>
                    </a:cubicBezTo>
                    <a:cubicBezTo>
                      <a:pt x="26572" y="6"/>
                      <a:pt x="26310" y="247"/>
                      <a:pt x="26283" y="562"/>
                    </a:cubicBezTo>
                    <a:cubicBezTo>
                      <a:pt x="26145" y="2106"/>
                      <a:pt x="25084" y="3695"/>
                      <a:pt x="23041" y="5415"/>
                    </a:cubicBezTo>
                    <a:cubicBezTo>
                      <a:pt x="22556" y="5824"/>
                      <a:pt x="22040" y="6227"/>
                      <a:pt x="21541" y="6618"/>
                    </a:cubicBezTo>
                    <a:cubicBezTo>
                      <a:pt x="20262" y="7619"/>
                      <a:pt x="18937" y="8653"/>
                      <a:pt x="17925" y="9922"/>
                    </a:cubicBezTo>
                    <a:cubicBezTo>
                      <a:pt x="17900" y="9954"/>
                      <a:pt x="17874" y="9987"/>
                      <a:pt x="17849" y="10019"/>
                    </a:cubicBezTo>
                    <a:cubicBezTo>
                      <a:pt x="17652" y="10269"/>
                      <a:pt x="17480" y="10483"/>
                      <a:pt x="17263" y="10599"/>
                    </a:cubicBezTo>
                    <a:cubicBezTo>
                      <a:pt x="16958" y="10761"/>
                      <a:pt x="16516" y="10764"/>
                      <a:pt x="16047" y="10767"/>
                    </a:cubicBezTo>
                    <a:cubicBezTo>
                      <a:pt x="15981" y="10769"/>
                      <a:pt x="15914" y="10769"/>
                      <a:pt x="15847" y="10769"/>
                    </a:cubicBezTo>
                    <a:cubicBezTo>
                      <a:pt x="12888" y="10812"/>
                      <a:pt x="10003" y="12013"/>
                      <a:pt x="8131" y="13983"/>
                    </a:cubicBezTo>
                    <a:cubicBezTo>
                      <a:pt x="7203" y="14958"/>
                      <a:pt x="6517" y="16139"/>
                      <a:pt x="6149" y="17398"/>
                    </a:cubicBezTo>
                    <a:cubicBezTo>
                      <a:pt x="5829" y="18490"/>
                      <a:pt x="5750" y="19629"/>
                      <a:pt x="5918" y="20720"/>
                    </a:cubicBezTo>
                    <a:cubicBezTo>
                      <a:pt x="4979" y="21132"/>
                      <a:pt x="4110" y="21681"/>
                      <a:pt x="3337" y="22353"/>
                    </a:cubicBezTo>
                    <a:cubicBezTo>
                      <a:pt x="2472" y="23099"/>
                      <a:pt x="1745" y="23988"/>
                      <a:pt x="1189" y="24984"/>
                    </a:cubicBezTo>
                    <a:cubicBezTo>
                      <a:pt x="634" y="25977"/>
                      <a:pt x="285" y="27023"/>
                      <a:pt x="145" y="28093"/>
                    </a:cubicBezTo>
                    <a:cubicBezTo>
                      <a:pt x="0" y="29210"/>
                      <a:pt x="94" y="30303"/>
                      <a:pt x="423" y="31342"/>
                    </a:cubicBezTo>
                    <a:cubicBezTo>
                      <a:pt x="502" y="31595"/>
                      <a:pt x="736" y="31768"/>
                      <a:pt x="1001" y="31773"/>
                    </a:cubicBezTo>
                    <a:lnTo>
                      <a:pt x="48299" y="32445"/>
                    </a:lnTo>
                    <a:lnTo>
                      <a:pt x="48308" y="32445"/>
                    </a:lnTo>
                    <a:cubicBezTo>
                      <a:pt x="48585" y="32445"/>
                      <a:pt x="48828" y="32260"/>
                      <a:pt x="48901" y="31993"/>
                    </a:cubicBezTo>
                    <a:cubicBezTo>
                      <a:pt x="49544" y="29684"/>
                      <a:pt x="49180" y="27158"/>
                      <a:pt x="47879" y="24883"/>
                    </a:cubicBezTo>
                    <a:cubicBezTo>
                      <a:pt x="46667" y="22763"/>
                      <a:pt x="44758" y="21065"/>
                      <a:pt x="42467" y="20059"/>
                    </a:cubicBezTo>
                    <a:cubicBezTo>
                      <a:pt x="42545" y="19202"/>
                      <a:pt x="42500" y="18336"/>
                      <a:pt x="42335" y="17489"/>
                    </a:cubicBezTo>
                    <a:cubicBezTo>
                      <a:pt x="42138" y="16474"/>
                      <a:pt x="41785" y="15497"/>
                      <a:pt x="41293" y="14590"/>
                    </a:cubicBezTo>
                    <a:cubicBezTo>
                      <a:pt x="40786" y="13654"/>
                      <a:pt x="40149" y="12796"/>
                      <a:pt x="39401" y="12042"/>
                    </a:cubicBezTo>
                    <a:cubicBezTo>
                      <a:pt x="38624" y="11255"/>
                      <a:pt x="37739" y="10582"/>
                      <a:pt x="36775" y="10040"/>
                    </a:cubicBezTo>
                    <a:lnTo>
                      <a:pt x="36687" y="9991"/>
                    </a:lnTo>
                    <a:cubicBezTo>
                      <a:pt x="36439" y="9854"/>
                      <a:pt x="36206" y="9724"/>
                      <a:pt x="36087" y="9574"/>
                    </a:cubicBezTo>
                    <a:cubicBezTo>
                      <a:pt x="35958" y="9415"/>
                      <a:pt x="35914" y="9169"/>
                      <a:pt x="35861" y="8883"/>
                    </a:cubicBezTo>
                    <a:lnTo>
                      <a:pt x="35855" y="8856"/>
                    </a:lnTo>
                    <a:cubicBezTo>
                      <a:pt x="35645" y="7711"/>
                      <a:pt x="35364" y="6716"/>
                      <a:pt x="34995" y="5814"/>
                    </a:cubicBezTo>
                    <a:cubicBezTo>
                      <a:pt x="34557" y="4745"/>
                      <a:pt x="33987" y="3798"/>
                      <a:pt x="33297" y="2997"/>
                    </a:cubicBezTo>
                    <a:cubicBezTo>
                      <a:pt x="32534" y="2109"/>
                      <a:pt x="31565" y="1364"/>
                      <a:pt x="30493" y="841"/>
                    </a:cubicBezTo>
                    <a:cubicBezTo>
                      <a:pt x="29367" y="291"/>
                      <a:pt x="28148" y="1"/>
                      <a:pt x="26964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41"/>
              <p:cNvSpPr/>
              <p:nvPr/>
            </p:nvSpPr>
            <p:spPr>
              <a:xfrm>
                <a:off x="3212650" y="4484400"/>
                <a:ext cx="1227100" cy="745850"/>
              </a:xfrm>
              <a:custGeom>
                <a:avLst/>
                <a:gdLst/>
                <a:ahLst/>
                <a:cxnLst/>
                <a:rect l="l" t="t" r="r" b="b"/>
                <a:pathLst>
                  <a:path w="49084" h="29834" extrusionOk="0">
                    <a:moveTo>
                      <a:pt x="0" y="0"/>
                    </a:moveTo>
                    <a:lnTo>
                      <a:pt x="366" y="4758"/>
                    </a:lnTo>
                    <a:cubicBezTo>
                      <a:pt x="424" y="5517"/>
                      <a:pt x="605" y="6417"/>
                      <a:pt x="1586" y="6760"/>
                    </a:cubicBezTo>
                    <a:cubicBezTo>
                      <a:pt x="2362" y="7031"/>
                      <a:pt x="3400" y="6841"/>
                      <a:pt x="4083" y="7214"/>
                    </a:cubicBezTo>
                    <a:cubicBezTo>
                      <a:pt x="4620" y="7506"/>
                      <a:pt x="4725" y="8031"/>
                      <a:pt x="4790" y="8501"/>
                    </a:cubicBezTo>
                    <a:lnTo>
                      <a:pt x="7241" y="26213"/>
                    </a:lnTo>
                    <a:cubicBezTo>
                      <a:pt x="7386" y="27257"/>
                      <a:pt x="7645" y="28440"/>
                      <a:pt x="8901" y="29025"/>
                    </a:cubicBezTo>
                    <a:cubicBezTo>
                      <a:pt x="9639" y="29368"/>
                      <a:pt x="10568" y="29424"/>
                      <a:pt x="11454" y="29466"/>
                    </a:cubicBezTo>
                    <a:cubicBezTo>
                      <a:pt x="15810" y="29673"/>
                      <a:pt x="20173" y="29795"/>
                      <a:pt x="24542" y="29833"/>
                    </a:cubicBezTo>
                    <a:cubicBezTo>
                      <a:pt x="28909" y="29795"/>
                      <a:pt x="33271" y="29673"/>
                      <a:pt x="37631" y="29466"/>
                    </a:cubicBezTo>
                    <a:cubicBezTo>
                      <a:pt x="38515" y="29424"/>
                      <a:pt x="39446" y="29368"/>
                      <a:pt x="40182" y="29025"/>
                    </a:cubicBezTo>
                    <a:cubicBezTo>
                      <a:pt x="41439" y="28440"/>
                      <a:pt x="41698" y="27257"/>
                      <a:pt x="41842" y="26213"/>
                    </a:cubicBezTo>
                    <a:cubicBezTo>
                      <a:pt x="42659" y="20309"/>
                      <a:pt x="43477" y="14404"/>
                      <a:pt x="44293" y="8501"/>
                    </a:cubicBezTo>
                    <a:cubicBezTo>
                      <a:pt x="44359" y="8031"/>
                      <a:pt x="44465" y="7506"/>
                      <a:pt x="45000" y="7214"/>
                    </a:cubicBezTo>
                    <a:cubicBezTo>
                      <a:pt x="45683" y="6841"/>
                      <a:pt x="46721" y="7031"/>
                      <a:pt x="47498" y="6760"/>
                    </a:cubicBezTo>
                    <a:cubicBezTo>
                      <a:pt x="48478" y="6417"/>
                      <a:pt x="48661" y="5517"/>
                      <a:pt x="48718" y="4758"/>
                    </a:cubicBezTo>
                    <a:cubicBezTo>
                      <a:pt x="48840" y="3171"/>
                      <a:pt x="48962" y="1586"/>
                      <a:pt x="49083" y="0"/>
                    </a:cubicBezTo>
                    <a:close/>
                  </a:path>
                </a:pathLst>
              </a:custGeom>
              <a:solidFill>
                <a:srgbClr val="EADF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41"/>
              <p:cNvSpPr/>
              <p:nvPr/>
            </p:nvSpPr>
            <p:spPr>
              <a:xfrm>
                <a:off x="3515400" y="4877625"/>
                <a:ext cx="116600" cy="130925"/>
              </a:xfrm>
              <a:custGeom>
                <a:avLst/>
                <a:gdLst/>
                <a:ahLst/>
                <a:cxnLst/>
                <a:rect l="l" t="t" r="r" b="b"/>
                <a:pathLst>
                  <a:path w="4664" h="5237" extrusionOk="0">
                    <a:moveTo>
                      <a:pt x="2333" y="0"/>
                    </a:moveTo>
                    <a:cubicBezTo>
                      <a:pt x="1044" y="0"/>
                      <a:pt x="0" y="1173"/>
                      <a:pt x="0" y="2618"/>
                    </a:cubicBezTo>
                    <a:cubicBezTo>
                      <a:pt x="0" y="4064"/>
                      <a:pt x="1044" y="5237"/>
                      <a:pt x="2333" y="5237"/>
                    </a:cubicBezTo>
                    <a:cubicBezTo>
                      <a:pt x="3619" y="5237"/>
                      <a:pt x="4663" y="4064"/>
                      <a:pt x="4663" y="2618"/>
                    </a:cubicBezTo>
                    <a:cubicBezTo>
                      <a:pt x="4663" y="1173"/>
                      <a:pt x="3619" y="0"/>
                      <a:pt x="2333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41"/>
              <p:cNvSpPr/>
              <p:nvPr/>
            </p:nvSpPr>
            <p:spPr>
              <a:xfrm>
                <a:off x="4015550" y="4877625"/>
                <a:ext cx="116550" cy="130925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5237" extrusionOk="0">
                    <a:moveTo>
                      <a:pt x="2331" y="0"/>
                    </a:moveTo>
                    <a:cubicBezTo>
                      <a:pt x="1044" y="0"/>
                      <a:pt x="0" y="1173"/>
                      <a:pt x="0" y="2618"/>
                    </a:cubicBezTo>
                    <a:cubicBezTo>
                      <a:pt x="0" y="4064"/>
                      <a:pt x="1044" y="5237"/>
                      <a:pt x="2331" y="5237"/>
                    </a:cubicBezTo>
                    <a:cubicBezTo>
                      <a:pt x="3618" y="5237"/>
                      <a:pt x="4661" y="4066"/>
                      <a:pt x="4661" y="2618"/>
                    </a:cubicBezTo>
                    <a:cubicBezTo>
                      <a:pt x="4661" y="1171"/>
                      <a:pt x="3618" y="0"/>
                      <a:pt x="2331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858;p41"/>
              <p:cNvSpPr/>
              <p:nvPr/>
            </p:nvSpPr>
            <p:spPr>
              <a:xfrm>
                <a:off x="3538600" y="4912725"/>
                <a:ext cx="33175" cy="40375"/>
              </a:xfrm>
              <a:custGeom>
                <a:avLst/>
                <a:gdLst/>
                <a:ahLst/>
                <a:cxnLst/>
                <a:rect l="l" t="t" r="r" b="b"/>
                <a:pathLst>
                  <a:path w="1327" h="1615" extrusionOk="0">
                    <a:moveTo>
                      <a:pt x="663" y="1"/>
                    </a:moveTo>
                    <a:cubicBezTo>
                      <a:pt x="297" y="1"/>
                      <a:pt x="0" y="363"/>
                      <a:pt x="0" y="808"/>
                    </a:cubicBezTo>
                    <a:cubicBezTo>
                      <a:pt x="0" y="1254"/>
                      <a:pt x="297" y="1615"/>
                      <a:pt x="663" y="1615"/>
                    </a:cubicBezTo>
                    <a:cubicBezTo>
                      <a:pt x="1030" y="1615"/>
                      <a:pt x="1327" y="1254"/>
                      <a:pt x="1327" y="808"/>
                    </a:cubicBezTo>
                    <a:cubicBezTo>
                      <a:pt x="1327" y="363"/>
                      <a:pt x="1030" y="1"/>
                      <a:pt x="663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41"/>
              <p:cNvSpPr/>
              <p:nvPr/>
            </p:nvSpPr>
            <p:spPr>
              <a:xfrm>
                <a:off x="3566875" y="4955150"/>
                <a:ext cx="13675" cy="16625"/>
              </a:xfrm>
              <a:custGeom>
                <a:avLst/>
                <a:gdLst/>
                <a:ahLst/>
                <a:cxnLst/>
                <a:rect l="l" t="t" r="r" b="b"/>
                <a:pathLst>
                  <a:path w="547" h="665" extrusionOk="0">
                    <a:moveTo>
                      <a:pt x="274" y="0"/>
                    </a:moveTo>
                    <a:cubicBezTo>
                      <a:pt x="123" y="0"/>
                      <a:pt x="0" y="150"/>
                      <a:pt x="0" y="332"/>
                    </a:cubicBezTo>
                    <a:cubicBezTo>
                      <a:pt x="0" y="515"/>
                      <a:pt x="123" y="664"/>
                      <a:pt x="274" y="664"/>
                    </a:cubicBezTo>
                    <a:cubicBezTo>
                      <a:pt x="425" y="664"/>
                      <a:pt x="547" y="515"/>
                      <a:pt x="547" y="332"/>
                    </a:cubicBezTo>
                    <a:cubicBezTo>
                      <a:pt x="547" y="150"/>
                      <a:pt x="425" y="0"/>
                      <a:pt x="274" y="0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860;p41"/>
              <p:cNvSpPr/>
              <p:nvPr/>
            </p:nvSpPr>
            <p:spPr>
              <a:xfrm>
                <a:off x="4070625" y="4955150"/>
                <a:ext cx="13700" cy="1662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65" extrusionOk="0">
                    <a:moveTo>
                      <a:pt x="274" y="0"/>
                    </a:moveTo>
                    <a:cubicBezTo>
                      <a:pt x="123" y="0"/>
                      <a:pt x="1" y="150"/>
                      <a:pt x="1" y="332"/>
                    </a:cubicBezTo>
                    <a:cubicBezTo>
                      <a:pt x="1" y="515"/>
                      <a:pt x="123" y="664"/>
                      <a:pt x="274" y="664"/>
                    </a:cubicBezTo>
                    <a:cubicBezTo>
                      <a:pt x="425" y="664"/>
                      <a:pt x="547" y="515"/>
                      <a:pt x="547" y="332"/>
                    </a:cubicBezTo>
                    <a:cubicBezTo>
                      <a:pt x="547" y="150"/>
                      <a:pt x="425" y="0"/>
                      <a:pt x="274" y="0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41"/>
              <p:cNvSpPr/>
              <p:nvPr/>
            </p:nvSpPr>
            <p:spPr>
              <a:xfrm>
                <a:off x="4040600" y="4912725"/>
                <a:ext cx="33200" cy="40375"/>
              </a:xfrm>
              <a:custGeom>
                <a:avLst/>
                <a:gdLst/>
                <a:ahLst/>
                <a:cxnLst/>
                <a:rect l="l" t="t" r="r" b="b"/>
                <a:pathLst>
                  <a:path w="1328" h="1615" extrusionOk="0">
                    <a:moveTo>
                      <a:pt x="665" y="1"/>
                    </a:moveTo>
                    <a:cubicBezTo>
                      <a:pt x="299" y="1"/>
                      <a:pt x="1" y="363"/>
                      <a:pt x="1" y="808"/>
                    </a:cubicBezTo>
                    <a:cubicBezTo>
                      <a:pt x="1" y="1254"/>
                      <a:pt x="298" y="1615"/>
                      <a:pt x="665" y="1615"/>
                    </a:cubicBezTo>
                    <a:cubicBezTo>
                      <a:pt x="1030" y="1615"/>
                      <a:pt x="1327" y="1254"/>
                      <a:pt x="1327" y="808"/>
                    </a:cubicBezTo>
                    <a:cubicBezTo>
                      <a:pt x="1327" y="363"/>
                      <a:pt x="1030" y="1"/>
                      <a:pt x="665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41"/>
              <p:cNvSpPr/>
              <p:nvPr/>
            </p:nvSpPr>
            <p:spPr>
              <a:xfrm>
                <a:off x="3451300" y="5000625"/>
                <a:ext cx="102100" cy="52300"/>
              </a:xfrm>
              <a:custGeom>
                <a:avLst/>
                <a:gdLst/>
                <a:ahLst/>
                <a:cxnLst/>
                <a:rect l="l" t="t" r="r" b="b"/>
                <a:pathLst>
                  <a:path w="4084" h="2092" extrusionOk="0">
                    <a:moveTo>
                      <a:pt x="1875" y="1"/>
                    </a:moveTo>
                    <a:cubicBezTo>
                      <a:pt x="1774" y="1"/>
                      <a:pt x="1678" y="3"/>
                      <a:pt x="1592" y="7"/>
                    </a:cubicBezTo>
                    <a:cubicBezTo>
                      <a:pt x="1100" y="26"/>
                      <a:pt x="548" y="116"/>
                      <a:pt x="263" y="517"/>
                    </a:cubicBezTo>
                    <a:cubicBezTo>
                      <a:pt x="0" y="887"/>
                      <a:pt x="93" y="1460"/>
                      <a:pt x="456" y="1730"/>
                    </a:cubicBezTo>
                    <a:cubicBezTo>
                      <a:pt x="609" y="1843"/>
                      <a:pt x="792" y="1905"/>
                      <a:pt x="976" y="1951"/>
                    </a:cubicBezTo>
                    <a:cubicBezTo>
                      <a:pt x="1338" y="2045"/>
                      <a:pt x="1709" y="2091"/>
                      <a:pt x="2080" y="2091"/>
                    </a:cubicBezTo>
                    <a:cubicBezTo>
                      <a:pt x="2430" y="2091"/>
                      <a:pt x="2780" y="2050"/>
                      <a:pt x="3122" y="1967"/>
                    </a:cubicBezTo>
                    <a:cubicBezTo>
                      <a:pt x="3429" y="1894"/>
                      <a:pt x="3750" y="1770"/>
                      <a:pt x="3924" y="1508"/>
                    </a:cubicBezTo>
                    <a:cubicBezTo>
                      <a:pt x="4074" y="1275"/>
                      <a:pt x="4083" y="979"/>
                      <a:pt x="3950" y="738"/>
                    </a:cubicBezTo>
                    <a:cubicBezTo>
                      <a:pt x="3598" y="116"/>
                      <a:pt x="2585" y="1"/>
                      <a:pt x="1875" y="1"/>
                    </a:cubicBezTo>
                    <a:close/>
                  </a:path>
                </a:pathLst>
              </a:custGeom>
              <a:solidFill>
                <a:srgbClr val="F47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41"/>
              <p:cNvSpPr/>
              <p:nvPr/>
            </p:nvSpPr>
            <p:spPr>
              <a:xfrm>
                <a:off x="4099000" y="5000625"/>
                <a:ext cx="102075" cy="52300"/>
              </a:xfrm>
              <a:custGeom>
                <a:avLst/>
                <a:gdLst/>
                <a:ahLst/>
                <a:cxnLst/>
                <a:rect l="l" t="t" r="r" b="b"/>
                <a:pathLst>
                  <a:path w="4083" h="2092" extrusionOk="0">
                    <a:moveTo>
                      <a:pt x="2210" y="1"/>
                    </a:moveTo>
                    <a:cubicBezTo>
                      <a:pt x="1500" y="1"/>
                      <a:pt x="487" y="116"/>
                      <a:pt x="134" y="738"/>
                    </a:cubicBezTo>
                    <a:cubicBezTo>
                      <a:pt x="0" y="979"/>
                      <a:pt x="11" y="1275"/>
                      <a:pt x="161" y="1508"/>
                    </a:cubicBezTo>
                    <a:cubicBezTo>
                      <a:pt x="334" y="1770"/>
                      <a:pt x="655" y="1894"/>
                      <a:pt x="961" y="1967"/>
                    </a:cubicBezTo>
                    <a:cubicBezTo>
                      <a:pt x="1304" y="2050"/>
                      <a:pt x="1654" y="2091"/>
                      <a:pt x="2004" y="2091"/>
                    </a:cubicBezTo>
                    <a:cubicBezTo>
                      <a:pt x="2375" y="2091"/>
                      <a:pt x="2747" y="2045"/>
                      <a:pt x="3109" y="1951"/>
                    </a:cubicBezTo>
                    <a:cubicBezTo>
                      <a:pt x="3292" y="1905"/>
                      <a:pt x="3476" y="1843"/>
                      <a:pt x="3627" y="1730"/>
                    </a:cubicBezTo>
                    <a:cubicBezTo>
                      <a:pt x="3992" y="1460"/>
                      <a:pt x="4083" y="887"/>
                      <a:pt x="3821" y="517"/>
                    </a:cubicBezTo>
                    <a:cubicBezTo>
                      <a:pt x="3536" y="116"/>
                      <a:pt x="2984" y="26"/>
                      <a:pt x="2493" y="7"/>
                    </a:cubicBezTo>
                    <a:cubicBezTo>
                      <a:pt x="2406" y="3"/>
                      <a:pt x="2311" y="1"/>
                      <a:pt x="2210" y="1"/>
                    </a:cubicBezTo>
                    <a:close/>
                  </a:path>
                </a:pathLst>
              </a:custGeom>
              <a:solidFill>
                <a:srgbClr val="F47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41"/>
              <p:cNvSpPr/>
              <p:nvPr/>
            </p:nvSpPr>
            <p:spPr>
              <a:xfrm>
                <a:off x="3289100" y="4645800"/>
                <a:ext cx="347925" cy="40900"/>
              </a:xfrm>
              <a:custGeom>
                <a:avLst/>
                <a:gdLst/>
                <a:ahLst/>
                <a:cxnLst/>
                <a:rect l="l" t="t" r="r" b="b"/>
                <a:pathLst>
                  <a:path w="13917" h="1636" extrusionOk="0">
                    <a:moveTo>
                      <a:pt x="640" y="1"/>
                    </a:moveTo>
                    <a:cubicBezTo>
                      <a:pt x="323" y="1"/>
                      <a:pt x="51" y="245"/>
                      <a:pt x="27" y="568"/>
                    </a:cubicBezTo>
                    <a:cubicBezTo>
                      <a:pt x="0" y="911"/>
                      <a:pt x="261" y="1209"/>
                      <a:pt x="604" y="1230"/>
                    </a:cubicBezTo>
                    <a:cubicBezTo>
                      <a:pt x="4042" y="1498"/>
                      <a:pt x="7523" y="1635"/>
                      <a:pt x="10984" y="1635"/>
                    </a:cubicBezTo>
                    <a:cubicBezTo>
                      <a:pt x="11760" y="1635"/>
                      <a:pt x="12533" y="1629"/>
                      <a:pt x="13307" y="1614"/>
                    </a:cubicBezTo>
                    <a:cubicBezTo>
                      <a:pt x="13647" y="1608"/>
                      <a:pt x="13917" y="1329"/>
                      <a:pt x="13911" y="989"/>
                    </a:cubicBezTo>
                    <a:cubicBezTo>
                      <a:pt x="13904" y="652"/>
                      <a:pt x="13631" y="383"/>
                      <a:pt x="13296" y="383"/>
                    </a:cubicBezTo>
                    <a:cubicBezTo>
                      <a:pt x="13292" y="383"/>
                      <a:pt x="13289" y="383"/>
                      <a:pt x="13285" y="383"/>
                    </a:cubicBezTo>
                    <a:cubicBezTo>
                      <a:pt x="12515" y="397"/>
                      <a:pt x="11743" y="404"/>
                      <a:pt x="10970" y="404"/>
                    </a:cubicBezTo>
                    <a:cubicBezTo>
                      <a:pt x="7546" y="404"/>
                      <a:pt x="4102" y="269"/>
                      <a:pt x="701" y="4"/>
                    </a:cubicBezTo>
                    <a:cubicBezTo>
                      <a:pt x="681" y="2"/>
                      <a:pt x="660" y="1"/>
                      <a:pt x="640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41"/>
              <p:cNvSpPr/>
              <p:nvPr/>
            </p:nvSpPr>
            <p:spPr>
              <a:xfrm>
                <a:off x="3690500" y="4652375"/>
                <a:ext cx="157675" cy="33850"/>
              </a:xfrm>
              <a:custGeom>
                <a:avLst/>
                <a:gdLst/>
                <a:ahLst/>
                <a:cxnLst/>
                <a:rect l="l" t="t" r="r" b="b"/>
                <a:pathLst>
                  <a:path w="6307" h="1354" extrusionOk="0">
                    <a:moveTo>
                      <a:pt x="636" y="0"/>
                    </a:moveTo>
                    <a:cubicBezTo>
                      <a:pt x="313" y="0"/>
                      <a:pt x="43" y="252"/>
                      <a:pt x="21" y="576"/>
                    </a:cubicBezTo>
                    <a:cubicBezTo>
                      <a:pt x="1" y="913"/>
                      <a:pt x="253" y="1205"/>
                      <a:pt x="590" y="1231"/>
                    </a:cubicBezTo>
                    <a:cubicBezTo>
                      <a:pt x="1874" y="1312"/>
                      <a:pt x="3173" y="1353"/>
                      <a:pt x="4467" y="1353"/>
                    </a:cubicBezTo>
                    <a:cubicBezTo>
                      <a:pt x="4876" y="1353"/>
                      <a:pt x="5285" y="1348"/>
                      <a:pt x="5693" y="1340"/>
                    </a:cubicBezTo>
                    <a:cubicBezTo>
                      <a:pt x="6033" y="1337"/>
                      <a:pt x="6306" y="1059"/>
                      <a:pt x="6303" y="719"/>
                    </a:cubicBezTo>
                    <a:cubicBezTo>
                      <a:pt x="6300" y="381"/>
                      <a:pt x="6023" y="109"/>
                      <a:pt x="5686" y="109"/>
                    </a:cubicBezTo>
                    <a:cubicBezTo>
                      <a:pt x="5684" y="109"/>
                      <a:pt x="5682" y="109"/>
                      <a:pt x="5680" y="109"/>
                    </a:cubicBezTo>
                    <a:lnTo>
                      <a:pt x="5668" y="109"/>
                    </a:lnTo>
                    <a:cubicBezTo>
                      <a:pt x="5261" y="118"/>
                      <a:pt x="4852" y="122"/>
                      <a:pt x="4443" y="122"/>
                    </a:cubicBezTo>
                    <a:cubicBezTo>
                      <a:pt x="3184" y="122"/>
                      <a:pt x="1919" y="81"/>
                      <a:pt x="668" y="1"/>
                    </a:cubicBezTo>
                    <a:cubicBezTo>
                      <a:pt x="657" y="1"/>
                      <a:pt x="646" y="0"/>
                      <a:pt x="636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41"/>
              <p:cNvSpPr/>
              <p:nvPr/>
            </p:nvSpPr>
            <p:spPr>
              <a:xfrm>
                <a:off x="3921725" y="4652625"/>
                <a:ext cx="116100" cy="30800"/>
              </a:xfrm>
              <a:custGeom>
                <a:avLst/>
                <a:gdLst/>
                <a:ahLst/>
                <a:cxnLst/>
                <a:rect l="l" t="t" r="r" b="b"/>
                <a:pathLst>
                  <a:path w="4644" h="1232" extrusionOk="0">
                    <a:moveTo>
                      <a:pt x="616" y="1"/>
                    </a:moveTo>
                    <a:cubicBezTo>
                      <a:pt x="276" y="1"/>
                      <a:pt x="1" y="275"/>
                      <a:pt x="1" y="615"/>
                    </a:cubicBezTo>
                    <a:cubicBezTo>
                      <a:pt x="1" y="955"/>
                      <a:pt x="276" y="1232"/>
                      <a:pt x="616" y="1232"/>
                    </a:cubicBezTo>
                    <a:lnTo>
                      <a:pt x="4028" y="1232"/>
                    </a:lnTo>
                    <a:cubicBezTo>
                      <a:pt x="4368" y="1232"/>
                      <a:pt x="4643" y="955"/>
                      <a:pt x="4643" y="615"/>
                    </a:cubicBezTo>
                    <a:cubicBezTo>
                      <a:pt x="4643" y="275"/>
                      <a:pt x="4368" y="1"/>
                      <a:pt x="4028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41"/>
              <p:cNvSpPr/>
              <p:nvPr/>
            </p:nvSpPr>
            <p:spPr>
              <a:xfrm>
                <a:off x="3208075" y="4512075"/>
                <a:ext cx="252750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0110" h="941" extrusionOk="0">
                    <a:moveTo>
                      <a:pt x="412" y="0"/>
                    </a:moveTo>
                    <a:cubicBezTo>
                      <a:pt x="186" y="0"/>
                      <a:pt x="4" y="182"/>
                      <a:pt x="2" y="409"/>
                    </a:cubicBezTo>
                    <a:cubicBezTo>
                      <a:pt x="0" y="636"/>
                      <a:pt x="183" y="820"/>
                      <a:pt x="410" y="822"/>
                    </a:cubicBezTo>
                    <a:lnTo>
                      <a:pt x="9688" y="941"/>
                    </a:lnTo>
                    <a:lnTo>
                      <a:pt x="9694" y="941"/>
                    </a:lnTo>
                    <a:cubicBezTo>
                      <a:pt x="9695" y="941"/>
                      <a:pt x="9696" y="941"/>
                      <a:pt x="9697" y="941"/>
                    </a:cubicBezTo>
                    <a:cubicBezTo>
                      <a:pt x="9922" y="941"/>
                      <a:pt x="10106" y="759"/>
                      <a:pt x="10107" y="533"/>
                    </a:cubicBezTo>
                    <a:cubicBezTo>
                      <a:pt x="10109" y="307"/>
                      <a:pt x="9926" y="121"/>
                      <a:pt x="9699" y="120"/>
                    </a:cubicBezTo>
                    <a:lnTo>
                      <a:pt x="421" y="0"/>
                    </a:lnTo>
                    <a:lnTo>
                      <a:pt x="415" y="0"/>
                    </a:lnTo>
                    <a:cubicBezTo>
                      <a:pt x="414" y="0"/>
                      <a:pt x="413" y="0"/>
                      <a:pt x="412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41"/>
              <p:cNvSpPr/>
              <p:nvPr/>
            </p:nvSpPr>
            <p:spPr>
              <a:xfrm>
                <a:off x="3492250" y="4511500"/>
                <a:ext cx="200300" cy="22725"/>
              </a:xfrm>
              <a:custGeom>
                <a:avLst/>
                <a:gdLst/>
                <a:ahLst/>
                <a:cxnLst/>
                <a:rect l="l" t="t" r="r" b="b"/>
                <a:pathLst>
                  <a:path w="8012" h="909" extrusionOk="0">
                    <a:moveTo>
                      <a:pt x="414" y="1"/>
                    </a:moveTo>
                    <a:cubicBezTo>
                      <a:pt x="189" y="1"/>
                      <a:pt x="5" y="181"/>
                      <a:pt x="3" y="406"/>
                    </a:cubicBezTo>
                    <a:cubicBezTo>
                      <a:pt x="0" y="636"/>
                      <a:pt x="185" y="822"/>
                      <a:pt x="414" y="822"/>
                    </a:cubicBezTo>
                    <a:cubicBezTo>
                      <a:pt x="415" y="822"/>
                      <a:pt x="416" y="822"/>
                      <a:pt x="417" y="822"/>
                    </a:cubicBezTo>
                    <a:lnTo>
                      <a:pt x="7602" y="908"/>
                    </a:lnTo>
                    <a:lnTo>
                      <a:pt x="7607" y="908"/>
                    </a:lnTo>
                    <a:cubicBezTo>
                      <a:pt x="7831" y="905"/>
                      <a:pt x="8010" y="724"/>
                      <a:pt x="8010" y="500"/>
                    </a:cubicBezTo>
                    <a:cubicBezTo>
                      <a:pt x="8012" y="278"/>
                      <a:pt x="7836" y="93"/>
                      <a:pt x="7612" y="89"/>
                    </a:cubicBezTo>
                    <a:lnTo>
                      <a:pt x="426" y="1"/>
                    </a:lnTo>
                    <a:cubicBezTo>
                      <a:pt x="422" y="1"/>
                      <a:pt x="418" y="1"/>
                      <a:pt x="414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41"/>
              <p:cNvSpPr/>
              <p:nvPr/>
            </p:nvSpPr>
            <p:spPr>
              <a:xfrm>
                <a:off x="3742825" y="4509200"/>
                <a:ext cx="329750" cy="21575"/>
              </a:xfrm>
              <a:custGeom>
                <a:avLst/>
                <a:gdLst/>
                <a:ahLst/>
                <a:cxnLst/>
                <a:rect l="l" t="t" r="r" b="b"/>
                <a:pathLst>
                  <a:path w="13190" h="863" extrusionOk="0">
                    <a:moveTo>
                      <a:pt x="12777" y="1"/>
                    </a:moveTo>
                    <a:cubicBezTo>
                      <a:pt x="12775" y="1"/>
                      <a:pt x="12773" y="1"/>
                      <a:pt x="12771" y="1"/>
                    </a:cubicBezTo>
                    <a:cubicBezTo>
                      <a:pt x="10338" y="27"/>
                      <a:pt x="7884" y="41"/>
                      <a:pt x="5433" y="41"/>
                    </a:cubicBezTo>
                    <a:cubicBezTo>
                      <a:pt x="3753" y="41"/>
                      <a:pt x="2075" y="35"/>
                      <a:pt x="407" y="22"/>
                    </a:cubicBezTo>
                    <a:lnTo>
                      <a:pt x="404" y="22"/>
                    </a:lnTo>
                    <a:cubicBezTo>
                      <a:pt x="180" y="26"/>
                      <a:pt x="2" y="208"/>
                      <a:pt x="0" y="432"/>
                    </a:cubicBezTo>
                    <a:cubicBezTo>
                      <a:pt x="0" y="654"/>
                      <a:pt x="178" y="837"/>
                      <a:pt x="400" y="843"/>
                    </a:cubicBezTo>
                    <a:cubicBezTo>
                      <a:pt x="2069" y="856"/>
                      <a:pt x="3740" y="862"/>
                      <a:pt x="5416" y="862"/>
                    </a:cubicBezTo>
                    <a:cubicBezTo>
                      <a:pt x="7875" y="862"/>
                      <a:pt x="10339" y="848"/>
                      <a:pt x="12781" y="821"/>
                    </a:cubicBezTo>
                    <a:cubicBezTo>
                      <a:pt x="13008" y="819"/>
                      <a:pt x="13189" y="633"/>
                      <a:pt x="13186" y="406"/>
                    </a:cubicBezTo>
                    <a:cubicBezTo>
                      <a:pt x="13184" y="182"/>
                      <a:pt x="13002" y="1"/>
                      <a:pt x="12777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41"/>
              <p:cNvSpPr/>
              <p:nvPr/>
            </p:nvSpPr>
            <p:spPr>
              <a:xfrm>
                <a:off x="4117900" y="4509500"/>
                <a:ext cx="155075" cy="21950"/>
              </a:xfrm>
              <a:custGeom>
                <a:avLst/>
                <a:gdLst/>
                <a:ahLst/>
                <a:cxnLst/>
                <a:rect l="l" t="t" r="r" b="b"/>
                <a:pathLst>
                  <a:path w="6203" h="878" extrusionOk="0">
                    <a:moveTo>
                      <a:pt x="419" y="0"/>
                    </a:moveTo>
                    <a:cubicBezTo>
                      <a:pt x="199" y="0"/>
                      <a:pt x="18" y="173"/>
                      <a:pt x="8" y="394"/>
                    </a:cubicBezTo>
                    <a:cubicBezTo>
                      <a:pt x="0" y="617"/>
                      <a:pt x="172" y="807"/>
                      <a:pt x="394" y="820"/>
                    </a:cubicBezTo>
                    <a:cubicBezTo>
                      <a:pt x="1357" y="858"/>
                      <a:pt x="2326" y="877"/>
                      <a:pt x="3294" y="877"/>
                    </a:cubicBezTo>
                    <a:cubicBezTo>
                      <a:pt x="4129" y="877"/>
                      <a:pt x="4963" y="863"/>
                      <a:pt x="5793" y="834"/>
                    </a:cubicBezTo>
                    <a:cubicBezTo>
                      <a:pt x="6021" y="831"/>
                      <a:pt x="6202" y="639"/>
                      <a:pt x="6194" y="410"/>
                    </a:cubicBezTo>
                    <a:cubicBezTo>
                      <a:pt x="6187" y="188"/>
                      <a:pt x="6004" y="14"/>
                      <a:pt x="5784" y="14"/>
                    </a:cubicBezTo>
                    <a:cubicBezTo>
                      <a:pt x="5778" y="14"/>
                      <a:pt x="5771" y="14"/>
                      <a:pt x="5764" y="14"/>
                    </a:cubicBezTo>
                    <a:cubicBezTo>
                      <a:pt x="4943" y="42"/>
                      <a:pt x="4117" y="56"/>
                      <a:pt x="3291" y="56"/>
                    </a:cubicBezTo>
                    <a:cubicBezTo>
                      <a:pt x="2334" y="56"/>
                      <a:pt x="1377" y="38"/>
                      <a:pt x="428" y="0"/>
                    </a:cubicBezTo>
                    <a:cubicBezTo>
                      <a:pt x="425" y="0"/>
                      <a:pt x="422" y="0"/>
                      <a:pt x="419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41"/>
              <p:cNvSpPr/>
              <p:nvPr/>
            </p:nvSpPr>
            <p:spPr>
              <a:xfrm>
                <a:off x="4306400" y="4506775"/>
                <a:ext cx="132550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5302" h="933" extrusionOk="0">
                    <a:moveTo>
                      <a:pt x="4876" y="0"/>
                    </a:moveTo>
                    <a:cubicBezTo>
                      <a:pt x="4867" y="0"/>
                      <a:pt x="4857" y="0"/>
                      <a:pt x="4847" y="1"/>
                    </a:cubicBezTo>
                    <a:cubicBezTo>
                      <a:pt x="3813" y="74"/>
                      <a:pt x="2768" y="111"/>
                      <a:pt x="1727" y="111"/>
                    </a:cubicBezTo>
                    <a:cubicBezTo>
                      <a:pt x="1295" y="111"/>
                      <a:pt x="863" y="104"/>
                      <a:pt x="432" y="92"/>
                    </a:cubicBezTo>
                    <a:lnTo>
                      <a:pt x="419" y="92"/>
                    </a:lnTo>
                    <a:cubicBezTo>
                      <a:pt x="418" y="92"/>
                      <a:pt x="416" y="92"/>
                      <a:pt x="414" y="92"/>
                    </a:cubicBezTo>
                    <a:cubicBezTo>
                      <a:pt x="189" y="92"/>
                      <a:pt x="6" y="272"/>
                      <a:pt x="3" y="497"/>
                    </a:cubicBezTo>
                    <a:cubicBezTo>
                      <a:pt x="0" y="724"/>
                      <a:pt x="181" y="910"/>
                      <a:pt x="408" y="913"/>
                    </a:cubicBezTo>
                    <a:cubicBezTo>
                      <a:pt x="842" y="926"/>
                      <a:pt x="1277" y="932"/>
                      <a:pt x="1714" y="932"/>
                    </a:cubicBezTo>
                    <a:cubicBezTo>
                      <a:pt x="2779" y="932"/>
                      <a:pt x="3848" y="894"/>
                      <a:pt x="4904" y="821"/>
                    </a:cubicBezTo>
                    <a:cubicBezTo>
                      <a:pt x="5131" y="805"/>
                      <a:pt x="5301" y="608"/>
                      <a:pt x="5286" y="382"/>
                    </a:cubicBezTo>
                    <a:cubicBezTo>
                      <a:pt x="5270" y="166"/>
                      <a:pt x="5091" y="0"/>
                      <a:pt x="4876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41"/>
              <p:cNvSpPr/>
              <p:nvPr/>
            </p:nvSpPr>
            <p:spPr>
              <a:xfrm>
                <a:off x="3347075" y="4215225"/>
                <a:ext cx="414625" cy="81100"/>
              </a:xfrm>
              <a:custGeom>
                <a:avLst/>
                <a:gdLst/>
                <a:ahLst/>
                <a:cxnLst/>
                <a:rect l="l" t="t" r="r" b="b"/>
                <a:pathLst>
                  <a:path w="16585" h="3244" extrusionOk="0">
                    <a:moveTo>
                      <a:pt x="706" y="1"/>
                    </a:moveTo>
                    <a:cubicBezTo>
                      <a:pt x="479" y="1"/>
                      <a:pt x="260" y="127"/>
                      <a:pt x="153" y="346"/>
                    </a:cubicBezTo>
                    <a:cubicBezTo>
                      <a:pt x="1" y="655"/>
                      <a:pt x="133" y="1029"/>
                      <a:pt x="444" y="1175"/>
                    </a:cubicBezTo>
                    <a:cubicBezTo>
                      <a:pt x="2605" y="2234"/>
                      <a:pt x="5107" y="2870"/>
                      <a:pt x="8093" y="3116"/>
                    </a:cubicBezTo>
                    <a:cubicBezTo>
                      <a:pt x="9213" y="3208"/>
                      <a:pt x="10333" y="3243"/>
                      <a:pt x="11479" y="3243"/>
                    </a:cubicBezTo>
                    <a:cubicBezTo>
                      <a:pt x="12929" y="3243"/>
                      <a:pt x="14418" y="3188"/>
                      <a:pt x="15994" y="3119"/>
                    </a:cubicBezTo>
                    <a:cubicBezTo>
                      <a:pt x="16327" y="3099"/>
                      <a:pt x="16585" y="2813"/>
                      <a:pt x="16570" y="2477"/>
                    </a:cubicBezTo>
                    <a:cubicBezTo>
                      <a:pt x="16555" y="2147"/>
                      <a:pt x="16283" y="1890"/>
                      <a:pt x="15955" y="1890"/>
                    </a:cubicBezTo>
                    <a:cubicBezTo>
                      <a:pt x="15950" y="1890"/>
                      <a:pt x="15945" y="1890"/>
                      <a:pt x="15940" y="1890"/>
                    </a:cubicBezTo>
                    <a:cubicBezTo>
                      <a:pt x="14491" y="1952"/>
                      <a:pt x="12985" y="2018"/>
                      <a:pt x="11462" y="2018"/>
                    </a:cubicBezTo>
                    <a:cubicBezTo>
                      <a:pt x="7892" y="2018"/>
                      <a:pt x="4226" y="1659"/>
                      <a:pt x="987" y="69"/>
                    </a:cubicBezTo>
                    <a:cubicBezTo>
                      <a:pt x="897" y="23"/>
                      <a:pt x="801" y="1"/>
                      <a:pt x="706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41"/>
              <p:cNvSpPr/>
              <p:nvPr/>
            </p:nvSpPr>
            <p:spPr>
              <a:xfrm>
                <a:off x="4053550" y="4198725"/>
                <a:ext cx="21335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8534" h="2919" extrusionOk="0">
                    <a:moveTo>
                      <a:pt x="7831" y="0"/>
                    </a:moveTo>
                    <a:cubicBezTo>
                      <a:pt x="7747" y="0"/>
                      <a:pt x="7662" y="17"/>
                      <a:pt x="7580" y="54"/>
                    </a:cubicBezTo>
                    <a:cubicBezTo>
                      <a:pt x="5366" y="1010"/>
                      <a:pt x="2997" y="1563"/>
                      <a:pt x="587" y="1689"/>
                    </a:cubicBezTo>
                    <a:cubicBezTo>
                      <a:pt x="256" y="1708"/>
                      <a:pt x="1" y="1987"/>
                      <a:pt x="10" y="2318"/>
                    </a:cubicBezTo>
                    <a:cubicBezTo>
                      <a:pt x="18" y="2650"/>
                      <a:pt x="287" y="2915"/>
                      <a:pt x="619" y="2918"/>
                    </a:cubicBezTo>
                    <a:cubicBezTo>
                      <a:pt x="630" y="2918"/>
                      <a:pt x="641" y="2918"/>
                      <a:pt x="652" y="2917"/>
                    </a:cubicBezTo>
                    <a:cubicBezTo>
                      <a:pt x="3207" y="2785"/>
                      <a:pt x="5718" y="2199"/>
                      <a:pt x="8068" y="1185"/>
                    </a:cubicBezTo>
                    <a:cubicBezTo>
                      <a:pt x="8384" y="1053"/>
                      <a:pt x="8533" y="688"/>
                      <a:pt x="8397" y="372"/>
                    </a:cubicBezTo>
                    <a:cubicBezTo>
                      <a:pt x="8297" y="139"/>
                      <a:pt x="8069" y="0"/>
                      <a:pt x="7831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41"/>
              <p:cNvSpPr/>
              <p:nvPr/>
            </p:nvSpPr>
            <p:spPr>
              <a:xfrm>
                <a:off x="3873875" y="4247925"/>
                <a:ext cx="1182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4729" h="1505" extrusionOk="0">
                    <a:moveTo>
                      <a:pt x="4070" y="1"/>
                    </a:moveTo>
                    <a:cubicBezTo>
                      <a:pt x="4042" y="1"/>
                      <a:pt x="4014" y="3"/>
                      <a:pt x="3985" y="7"/>
                    </a:cubicBezTo>
                    <a:cubicBezTo>
                      <a:pt x="2870" y="175"/>
                      <a:pt x="1743" y="264"/>
                      <a:pt x="615" y="273"/>
                    </a:cubicBezTo>
                    <a:cubicBezTo>
                      <a:pt x="274" y="273"/>
                      <a:pt x="1" y="552"/>
                      <a:pt x="2" y="891"/>
                    </a:cubicBezTo>
                    <a:cubicBezTo>
                      <a:pt x="2" y="1231"/>
                      <a:pt x="280" y="1505"/>
                      <a:pt x="620" y="1505"/>
                    </a:cubicBezTo>
                    <a:lnTo>
                      <a:pt x="625" y="1505"/>
                    </a:lnTo>
                    <a:cubicBezTo>
                      <a:pt x="1812" y="1494"/>
                      <a:pt x="2995" y="1400"/>
                      <a:pt x="4169" y="1224"/>
                    </a:cubicBezTo>
                    <a:cubicBezTo>
                      <a:pt x="4501" y="1169"/>
                      <a:pt x="4728" y="857"/>
                      <a:pt x="4679" y="525"/>
                    </a:cubicBezTo>
                    <a:cubicBezTo>
                      <a:pt x="4633" y="219"/>
                      <a:pt x="4370" y="1"/>
                      <a:pt x="4070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41"/>
              <p:cNvSpPr/>
              <p:nvPr/>
            </p:nvSpPr>
            <p:spPr>
              <a:xfrm>
                <a:off x="3847900" y="3941875"/>
                <a:ext cx="262600" cy="81425"/>
              </a:xfrm>
              <a:custGeom>
                <a:avLst/>
                <a:gdLst/>
                <a:ahLst/>
                <a:cxnLst/>
                <a:rect l="l" t="t" r="r" b="b"/>
                <a:pathLst>
                  <a:path w="10504" h="3257" extrusionOk="0">
                    <a:moveTo>
                      <a:pt x="9798" y="1"/>
                    </a:moveTo>
                    <a:cubicBezTo>
                      <a:pt x="9695" y="1"/>
                      <a:pt x="9591" y="27"/>
                      <a:pt x="9494" y="81"/>
                    </a:cubicBezTo>
                    <a:cubicBezTo>
                      <a:pt x="6806" y="1581"/>
                      <a:pt x="3500" y="1817"/>
                      <a:pt x="584" y="2027"/>
                    </a:cubicBezTo>
                    <a:cubicBezTo>
                      <a:pt x="253" y="2051"/>
                      <a:pt x="1" y="2332"/>
                      <a:pt x="12" y="2664"/>
                    </a:cubicBezTo>
                    <a:cubicBezTo>
                      <a:pt x="25" y="2995"/>
                      <a:pt x="296" y="3257"/>
                      <a:pt x="627" y="3257"/>
                    </a:cubicBezTo>
                    <a:lnTo>
                      <a:pt x="671" y="3257"/>
                    </a:lnTo>
                    <a:cubicBezTo>
                      <a:pt x="3717" y="3038"/>
                      <a:pt x="7167" y="2788"/>
                      <a:pt x="10093" y="1157"/>
                    </a:cubicBezTo>
                    <a:cubicBezTo>
                      <a:pt x="10394" y="993"/>
                      <a:pt x="10503" y="616"/>
                      <a:pt x="10336" y="316"/>
                    </a:cubicBezTo>
                    <a:cubicBezTo>
                      <a:pt x="10224" y="114"/>
                      <a:pt x="10014" y="1"/>
                      <a:pt x="9798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41"/>
              <p:cNvSpPr/>
              <p:nvPr/>
            </p:nvSpPr>
            <p:spPr>
              <a:xfrm>
                <a:off x="3713275" y="3990900"/>
                <a:ext cx="104975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4199" h="1547" extrusionOk="0">
                    <a:moveTo>
                      <a:pt x="679" y="1"/>
                    </a:moveTo>
                    <a:cubicBezTo>
                      <a:pt x="402" y="1"/>
                      <a:pt x="150" y="189"/>
                      <a:pt x="81" y="470"/>
                    </a:cubicBezTo>
                    <a:cubicBezTo>
                      <a:pt x="0" y="800"/>
                      <a:pt x="203" y="1134"/>
                      <a:pt x="534" y="1215"/>
                    </a:cubicBezTo>
                    <a:cubicBezTo>
                      <a:pt x="1432" y="1434"/>
                      <a:pt x="2353" y="1545"/>
                      <a:pt x="3278" y="1547"/>
                    </a:cubicBezTo>
                    <a:cubicBezTo>
                      <a:pt x="3381" y="1547"/>
                      <a:pt x="3486" y="1545"/>
                      <a:pt x="3590" y="1542"/>
                    </a:cubicBezTo>
                    <a:cubicBezTo>
                      <a:pt x="3930" y="1533"/>
                      <a:pt x="4199" y="1250"/>
                      <a:pt x="4189" y="910"/>
                    </a:cubicBezTo>
                    <a:cubicBezTo>
                      <a:pt x="4180" y="576"/>
                      <a:pt x="3907" y="311"/>
                      <a:pt x="3575" y="311"/>
                    </a:cubicBezTo>
                    <a:cubicBezTo>
                      <a:pt x="3569" y="311"/>
                      <a:pt x="3563" y="311"/>
                      <a:pt x="3557" y="311"/>
                    </a:cubicBezTo>
                    <a:cubicBezTo>
                      <a:pt x="3463" y="313"/>
                      <a:pt x="3368" y="315"/>
                      <a:pt x="3274" y="315"/>
                    </a:cubicBezTo>
                    <a:cubicBezTo>
                      <a:pt x="2449" y="315"/>
                      <a:pt x="1627" y="215"/>
                      <a:pt x="826" y="19"/>
                    </a:cubicBezTo>
                    <a:cubicBezTo>
                      <a:pt x="777" y="6"/>
                      <a:pt x="727" y="1"/>
                      <a:pt x="679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" name="Google Shape;877;p41"/>
              <p:cNvSpPr/>
              <p:nvPr/>
            </p:nvSpPr>
            <p:spPr>
              <a:xfrm>
                <a:off x="3729125" y="4311650"/>
                <a:ext cx="514700" cy="93650"/>
              </a:xfrm>
              <a:custGeom>
                <a:avLst/>
                <a:gdLst/>
                <a:ahLst/>
                <a:cxnLst/>
                <a:rect l="l" t="t" r="r" b="b"/>
                <a:pathLst>
                  <a:path w="20588" h="3746" extrusionOk="0">
                    <a:moveTo>
                      <a:pt x="19417" y="0"/>
                    </a:moveTo>
                    <a:cubicBezTo>
                      <a:pt x="19237" y="0"/>
                      <a:pt x="19055" y="48"/>
                      <a:pt x="18889" y="147"/>
                    </a:cubicBezTo>
                    <a:cubicBezTo>
                      <a:pt x="17933" y="729"/>
                      <a:pt x="16698" y="903"/>
                      <a:pt x="15412" y="1045"/>
                    </a:cubicBezTo>
                    <a:cubicBezTo>
                      <a:pt x="11462" y="1478"/>
                      <a:pt x="7493" y="1694"/>
                      <a:pt x="3522" y="1694"/>
                    </a:cubicBezTo>
                    <a:cubicBezTo>
                      <a:pt x="2699" y="1694"/>
                      <a:pt x="1876" y="1684"/>
                      <a:pt x="1053" y="1666"/>
                    </a:cubicBezTo>
                    <a:cubicBezTo>
                      <a:pt x="1047" y="1666"/>
                      <a:pt x="1042" y="1666"/>
                      <a:pt x="1036" y="1666"/>
                    </a:cubicBezTo>
                    <a:cubicBezTo>
                      <a:pt x="480" y="1666"/>
                      <a:pt x="25" y="2110"/>
                      <a:pt x="13" y="2668"/>
                    </a:cubicBezTo>
                    <a:cubicBezTo>
                      <a:pt x="0" y="3231"/>
                      <a:pt x="443" y="3699"/>
                      <a:pt x="1007" y="3717"/>
                    </a:cubicBezTo>
                    <a:cubicBezTo>
                      <a:pt x="1843" y="3736"/>
                      <a:pt x="2682" y="3745"/>
                      <a:pt x="3522" y="3745"/>
                    </a:cubicBezTo>
                    <a:cubicBezTo>
                      <a:pt x="7568" y="3745"/>
                      <a:pt x="11611" y="3525"/>
                      <a:pt x="15634" y="3085"/>
                    </a:cubicBezTo>
                    <a:cubicBezTo>
                      <a:pt x="17159" y="2916"/>
                      <a:pt x="18638" y="2700"/>
                      <a:pt x="19953" y="1901"/>
                    </a:cubicBezTo>
                    <a:cubicBezTo>
                      <a:pt x="20436" y="1606"/>
                      <a:pt x="20587" y="976"/>
                      <a:pt x="20295" y="494"/>
                    </a:cubicBezTo>
                    <a:cubicBezTo>
                      <a:pt x="20102" y="176"/>
                      <a:pt x="19764" y="0"/>
                      <a:pt x="19417" y="0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" name="Google Shape;878;p41"/>
              <p:cNvSpPr/>
              <p:nvPr/>
            </p:nvSpPr>
            <p:spPr>
              <a:xfrm>
                <a:off x="3539875" y="4339675"/>
                <a:ext cx="132500" cy="57250"/>
              </a:xfrm>
              <a:custGeom>
                <a:avLst/>
                <a:gdLst/>
                <a:ahLst/>
                <a:cxnLst/>
                <a:rect l="l" t="t" r="r" b="b"/>
                <a:pathLst>
                  <a:path w="5300" h="2290" extrusionOk="0">
                    <a:moveTo>
                      <a:pt x="1064" y="1"/>
                    </a:moveTo>
                    <a:cubicBezTo>
                      <a:pt x="529" y="1"/>
                      <a:pt x="80" y="413"/>
                      <a:pt x="41" y="950"/>
                    </a:cubicBezTo>
                    <a:cubicBezTo>
                      <a:pt x="0" y="1504"/>
                      <a:pt x="407" y="1991"/>
                      <a:pt x="961" y="2048"/>
                    </a:cubicBezTo>
                    <a:lnTo>
                      <a:pt x="4180" y="2286"/>
                    </a:lnTo>
                    <a:cubicBezTo>
                      <a:pt x="4205" y="2288"/>
                      <a:pt x="4231" y="2288"/>
                      <a:pt x="4256" y="2288"/>
                    </a:cubicBezTo>
                    <a:lnTo>
                      <a:pt x="4256" y="2289"/>
                    </a:lnTo>
                    <a:cubicBezTo>
                      <a:pt x="4807" y="2289"/>
                      <a:pt x="5260" y="1852"/>
                      <a:pt x="5281" y="1301"/>
                    </a:cubicBezTo>
                    <a:cubicBezTo>
                      <a:pt x="5300" y="750"/>
                      <a:pt x="4880" y="281"/>
                      <a:pt x="4331" y="240"/>
                    </a:cubicBezTo>
                    <a:lnTo>
                      <a:pt x="1112" y="2"/>
                    </a:lnTo>
                    <a:cubicBezTo>
                      <a:pt x="1096" y="1"/>
                      <a:pt x="1080" y="1"/>
                      <a:pt x="1064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" name="Google Shape;879;p41"/>
              <p:cNvSpPr/>
              <p:nvPr/>
            </p:nvSpPr>
            <p:spPr>
              <a:xfrm>
                <a:off x="3498750" y="4035300"/>
                <a:ext cx="293625" cy="89600"/>
              </a:xfrm>
              <a:custGeom>
                <a:avLst/>
                <a:gdLst/>
                <a:ahLst/>
                <a:cxnLst/>
                <a:rect l="l" t="t" r="r" b="b"/>
                <a:pathLst>
                  <a:path w="11745" h="3584" extrusionOk="0">
                    <a:moveTo>
                      <a:pt x="1161" y="1"/>
                    </a:moveTo>
                    <a:cubicBezTo>
                      <a:pt x="746" y="1"/>
                      <a:pt x="355" y="255"/>
                      <a:pt x="199" y="667"/>
                    </a:cubicBezTo>
                    <a:cubicBezTo>
                      <a:pt x="1" y="1196"/>
                      <a:pt x="269" y="1788"/>
                      <a:pt x="800" y="1987"/>
                    </a:cubicBezTo>
                    <a:cubicBezTo>
                      <a:pt x="3618" y="3043"/>
                      <a:pt x="6605" y="3584"/>
                      <a:pt x="9615" y="3584"/>
                    </a:cubicBezTo>
                    <a:cubicBezTo>
                      <a:pt x="9987" y="3584"/>
                      <a:pt x="10359" y="3576"/>
                      <a:pt x="10731" y="3560"/>
                    </a:cubicBezTo>
                    <a:cubicBezTo>
                      <a:pt x="11301" y="3539"/>
                      <a:pt x="11744" y="3058"/>
                      <a:pt x="11719" y="2487"/>
                    </a:cubicBezTo>
                    <a:cubicBezTo>
                      <a:pt x="11694" y="1936"/>
                      <a:pt x="11238" y="1507"/>
                      <a:pt x="10694" y="1507"/>
                    </a:cubicBezTo>
                    <a:cubicBezTo>
                      <a:pt x="10675" y="1507"/>
                      <a:pt x="10657" y="1508"/>
                      <a:pt x="10638" y="1509"/>
                    </a:cubicBezTo>
                    <a:cubicBezTo>
                      <a:pt x="10303" y="1523"/>
                      <a:pt x="9967" y="1531"/>
                      <a:pt x="9631" y="1531"/>
                    </a:cubicBezTo>
                    <a:cubicBezTo>
                      <a:pt x="6864" y="1531"/>
                      <a:pt x="4118" y="1035"/>
                      <a:pt x="1521" y="66"/>
                    </a:cubicBezTo>
                    <a:cubicBezTo>
                      <a:pt x="1403" y="22"/>
                      <a:pt x="1281" y="1"/>
                      <a:pt x="1161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" name="Google Shape;880;p41"/>
              <p:cNvSpPr/>
              <p:nvPr/>
            </p:nvSpPr>
            <p:spPr>
              <a:xfrm>
                <a:off x="3814175" y="4066675"/>
                <a:ext cx="132450" cy="58625"/>
              </a:xfrm>
              <a:custGeom>
                <a:avLst/>
                <a:gdLst/>
                <a:ahLst/>
                <a:cxnLst/>
                <a:rect l="l" t="t" r="r" b="b"/>
                <a:pathLst>
                  <a:path w="5298" h="2345" extrusionOk="0">
                    <a:moveTo>
                      <a:pt x="4185" y="1"/>
                    </a:moveTo>
                    <a:cubicBezTo>
                      <a:pt x="4123" y="1"/>
                      <a:pt x="4059" y="7"/>
                      <a:pt x="3995" y="19"/>
                    </a:cubicBezTo>
                    <a:cubicBezTo>
                      <a:pt x="3034" y="200"/>
                      <a:pt x="2059" y="292"/>
                      <a:pt x="1082" y="292"/>
                    </a:cubicBezTo>
                    <a:cubicBezTo>
                      <a:pt x="1065" y="292"/>
                      <a:pt x="1049" y="292"/>
                      <a:pt x="1032" y="292"/>
                    </a:cubicBezTo>
                    <a:lnTo>
                      <a:pt x="1030" y="292"/>
                    </a:lnTo>
                    <a:cubicBezTo>
                      <a:pt x="463" y="292"/>
                      <a:pt x="2" y="749"/>
                      <a:pt x="2" y="1317"/>
                    </a:cubicBezTo>
                    <a:cubicBezTo>
                      <a:pt x="1" y="1884"/>
                      <a:pt x="460" y="2343"/>
                      <a:pt x="1027" y="2344"/>
                    </a:cubicBezTo>
                    <a:lnTo>
                      <a:pt x="1073" y="2344"/>
                    </a:lnTo>
                    <a:cubicBezTo>
                      <a:pt x="2181" y="2344"/>
                      <a:pt x="3286" y="2240"/>
                      <a:pt x="4374" y="2035"/>
                    </a:cubicBezTo>
                    <a:cubicBezTo>
                      <a:pt x="4932" y="1930"/>
                      <a:pt x="5297" y="1394"/>
                      <a:pt x="5193" y="837"/>
                    </a:cubicBezTo>
                    <a:cubicBezTo>
                      <a:pt x="5100" y="345"/>
                      <a:pt x="4669" y="1"/>
                      <a:pt x="4185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" name="Google Shape;881;p41"/>
              <p:cNvSpPr/>
              <p:nvPr/>
            </p:nvSpPr>
            <p:spPr>
              <a:xfrm>
                <a:off x="3749125" y="5045150"/>
                <a:ext cx="142850" cy="133650"/>
              </a:xfrm>
              <a:custGeom>
                <a:avLst/>
                <a:gdLst/>
                <a:ahLst/>
                <a:cxnLst/>
                <a:rect l="l" t="t" r="r" b="b"/>
                <a:pathLst>
                  <a:path w="5714" h="5346" extrusionOk="0">
                    <a:moveTo>
                      <a:pt x="768" y="0"/>
                    </a:moveTo>
                    <a:cubicBezTo>
                      <a:pt x="390" y="936"/>
                      <a:pt x="152" y="1923"/>
                      <a:pt x="59" y="2927"/>
                    </a:cubicBezTo>
                    <a:cubicBezTo>
                      <a:pt x="1" y="3567"/>
                      <a:pt x="29" y="4285"/>
                      <a:pt x="474" y="4749"/>
                    </a:cubicBezTo>
                    <a:cubicBezTo>
                      <a:pt x="811" y="5098"/>
                      <a:pt x="1315" y="5225"/>
                      <a:pt x="1794" y="5287"/>
                    </a:cubicBezTo>
                    <a:cubicBezTo>
                      <a:pt x="2097" y="5326"/>
                      <a:pt x="2402" y="5345"/>
                      <a:pt x="2706" y="5345"/>
                    </a:cubicBezTo>
                    <a:cubicBezTo>
                      <a:pt x="3220" y="5345"/>
                      <a:pt x="3732" y="5290"/>
                      <a:pt x="4236" y="5179"/>
                    </a:cubicBezTo>
                    <a:cubicBezTo>
                      <a:pt x="4508" y="5121"/>
                      <a:pt x="4783" y="5041"/>
                      <a:pt x="5002" y="4870"/>
                    </a:cubicBezTo>
                    <a:cubicBezTo>
                      <a:pt x="5401" y="4557"/>
                      <a:pt x="5521" y="4010"/>
                      <a:pt x="5580" y="3505"/>
                    </a:cubicBezTo>
                    <a:cubicBezTo>
                      <a:pt x="5713" y="2353"/>
                      <a:pt x="5661" y="1189"/>
                      <a:pt x="5424" y="53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F47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" name="Google Shape;882;p41"/>
              <p:cNvSpPr/>
              <p:nvPr/>
            </p:nvSpPr>
            <p:spPr>
              <a:xfrm>
                <a:off x="3733600" y="5029500"/>
                <a:ext cx="173875" cy="164675"/>
              </a:xfrm>
              <a:custGeom>
                <a:avLst/>
                <a:gdLst/>
                <a:ahLst/>
                <a:cxnLst/>
                <a:rect l="l" t="t" r="r" b="b"/>
                <a:pathLst>
                  <a:path w="6955" h="6587" extrusionOk="0">
                    <a:moveTo>
                      <a:pt x="1393" y="0"/>
                    </a:moveTo>
                    <a:cubicBezTo>
                      <a:pt x="1145" y="0"/>
                      <a:pt x="911" y="151"/>
                      <a:pt x="817" y="396"/>
                    </a:cubicBezTo>
                    <a:cubicBezTo>
                      <a:pt x="417" y="1387"/>
                      <a:pt x="164" y="2433"/>
                      <a:pt x="66" y="3497"/>
                    </a:cubicBezTo>
                    <a:cubicBezTo>
                      <a:pt x="5" y="4163"/>
                      <a:pt x="1" y="5125"/>
                      <a:pt x="652" y="5802"/>
                    </a:cubicBezTo>
                    <a:cubicBezTo>
                      <a:pt x="1148" y="6318"/>
                      <a:pt x="1851" y="6461"/>
                      <a:pt x="2336" y="6523"/>
                    </a:cubicBezTo>
                    <a:cubicBezTo>
                      <a:pt x="2666" y="6566"/>
                      <a:pt x="2997" y="6587"/>
                      <a:pt x="3329" y="6587"/>
                    </a:cubicBezTo>
                    <a:cubicBezTo>
                      <a:pt x="3886" y="6587"/>
                      <a:pt x="4442" y="6527"/>
                      <a:pt x="4987" y="6407"/>
                    </a:cubicBezTo>
                    <a:cubicBezTo>
                      <a:pt x="5310" y="6338"/>
                      <a:pt x="5683" y="6231"/>
                      <a:pt x="6002" y="5980"/>
                    </a:cubicBezTo>
                    <a:cubicBezTo>
                      <a:pt x="6590" y="5518"/>
                      <a:pt x="6744" y="4787"/>
                      <a:pt x="6813" y="4202"/>
                    </a:cubicBezTo>
                    <a:cubicBezTo>
                      <a:pt x="6954" y="2985"/>
                      <a:pt x="6898" y="1753"/>
                      <a:pt x="6647" y="553"/>
                    </a:cubicBezTo>
                    <a:cubicBezTo>
                      <a:pt x="6582" y="268"/>
                      <a:pt x="6329" y="73"/>
                      <a:pt x="6047" y="73"/>
                    </a:cubicBezTo>
                    <a:cubicBezTo>
                      <a:pt x="6006" y="73"/>
                      <a:pt x="5964" y="77"/>
                      <a:pt x="5921" y="86"/>
                    </a:cubicBezTo>
                    <a:cubicBezTo>
                      <a:pt x="5593" y="156"/>
                      <a:pt x="5380" y="475"/>
                      <a:pt x="5442" y="804"/>
                    </a:cubicBezTo>
                    <a:cubicBezTo>
                      <a:pt x="5666" y="1875"/>
                      <a:pt x="5717" y="2974"/>
                      <a:pt x="5589" y="4061"/>
                    </a:cubicBezTo>
                    <a:cubicBezTo>
                      <a:pt x="5551" y="4380"/>
                      <a:pt x="5475" y="4828"/>
                      <a:pt x="5241" y="5013"/>
                    </a:cubicBezTo>
                    <a:cubicBezTo>
                      <a:pt x="5118" y="5110"/>
                      <a:pt x="4911" y="5164"/>
                      <a:pt x="4725" y="5205"/>
                    </a:cubicBezTo>
                    <a:cubicBezTo>
                      <a:pt x="4266" y="5305"/>
                      <a:pt x="3799" y="5356"/>
                      <a:pt x="3331" y="5356"/>
                    </a:cubicBezTo>
                    <a:cubicBezTo>
                      <a:pt x="3051" y="5356"/>
                      <a:pt x="2772" y="5338"/>
                      <a:pt x="2493" y="5302"/>
                    </a:cubicBezTo>
                    <a:cubicBezTo>
                      <a:pt x="2015" y="5241"/>
                      <a:pt x="1712" y="5129"/>
                      <a:pt x="1538" y="4949"/>
                    </a:cubicBezTo>
                    <a:cubicBezTo>
                      <a:pt x="1313" y="4712"/>
                      <a:pt x="1232" y="4275"/>
                      <a:pt x="1292" y="3610"/>
                    </a:cubicBezTo>
                    <a:cubicBezTo>
                      <a:pt x="1378" y="2665"/>
                      <a:pt x="1603" y="1737"/>
                      <a:pt x="1958" y="857"/>
                    </a:cubicBezTo>
                    <a:cubicBezTo>
                      <a:pt x="2093" y="541"/>
                      <a:pt x="1942" y="174"/>
                      <a:pt x="1623" y="45"/>
                    </a:cubicBezTo>
                    <a:cubicBezTo>
                      <a:pt x="1547" y="15"/>
                      <a:pt x="1469" y="0"/>
                      <a:pt x="1393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41"/>
              <p:cNvSpPr/>
              <p:nvPr/>
            </p:nvSpPr>
            <p:spPr>
              <a:xfrm>
                <a:off x="3809025" y="5034900"/>
                <a:ext cx="22550" cy="877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3509" extrusionOk="0">
                    <a:moveTo>
                      <a:pt x="472" y="0"/>
                    </a:moveTo>
                    <a:cubicBezTo>
                      <a:pt x="245" y="4"/>
                      <a:pt x="64" y="191"/>
                      <a:pt x="67" y="418"/>
                    </a:cubicBezTo>
                    <a:cubicBezTo>
                      <a:pt x="80" y="1300"/>
                      <a:pt x="62" y="2194"/>
                      <a:pt x="13" y="3076"/>
                    </a:cubicBezTo>
                    <a:cubicBezTo>
                      <a:pt x="0" y="3302"/>
                      <a:pt x="174" y="3495"/>
                      <a:pt x="401" y="3508"/>
                    </a:cubicBezTo>
                    <a:lnTo>
                      <a:pt x="423" y="3508"/>
                    </a:lnTo>
                    <a:cubicBezTo>
                      <a:pt x="641" y="3508"/>
                      <a:pt x="820" y="3338"/>
                      <a:pt x="833" y="3121"/>
                    </a:cubicBezTo>
                    <a:cubicBezTo>
                      <a:pt x="882" y="2220"/>
                      <a:pt x="901" y="1306"/>
                      <a:pt x="888" y="406"/>
                    </a:cubicBezTo>
                    <a:cubicBezTo>
                      <a:pt x="885" y="180"/>
                      <a:pt x="703" y="0"/>
                      <a:pt x="479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41"/>
              <p:cNvSpPr/>
              <p:nvPr/>
            </p:nvSpPr>
            <p:spPr>
              <a:xfrm>
                <a:off x="3685575" y="5016425"/>
                <a:ext cx="275000" cy="44800"/>
              </a:xfrm>
              <a:custGeom>
                <a:avLst/>
                <a:gdLst/>
                <a:ahLst/>
                <a:cxnLst/>
                <a:rect l="l" t="t" r="r" b="b"/>
                <a:pathLst>
                  <a:path w="11000" h="1792" extrusionOk="0">
                    <a:moveTo>
                      <a:pt x="10324" y="1"/>
                    </a:moveTo>
                    <a:cubicBezTo>
                      <a:pt x="10280" y="1"/>
                      <a:pt x="10236" y="5"/>
                      <a:pt x="10192" y="15"/>
                    </a:cubicBezTo>
                    <a:cubicBezTo>
                      <a:pt x="8634" y="379"/>
                      <a:pt x="7044" y="561"/>
                      <a:pt x="5454" y="561"/>
                    </a:cubicBezTo>
                    <a:cubicBezTo>
                      <a:pt x="3901" y="561"/>
                      <a:pt x="2347" y="387"/>
                      <a:pt x="824" y="40"/>
                    </a:cubicBezTo>
                    <a:cubicBezTo>
                      <a:pt x="775" y="29"/>
                      <a:pt x="726" y="23"/>
                      <a:pt x="677" y="23"/>
                    </a:cubicBezTo>
                    <a:cubicBezTo>
                      <a:pt x="397" y="23"/>
                      <a:pt x="142" y="215"/>
                      <a:pt x="77" y="501"/>
                    </a:cubicBezTo>
                    <a:cubicBezTo>
                      <a:pt x="1" y="836"/>
                      <a:pt x="212" y="1170"/>
                      <a:pt x="549" y="1241"/>
                    </a:cubicBezTo>
                    <a:cubicBezTo>
                      <a:pt x="2150" y="1607"/>
                      <a:pt x="3788" y="1791"/>
                      <a:pt x="5430" y="1791"/>
                    </a:cubicBezTo>
                    <a:cubicBezTo>
                      <a:pt x="5437" y="1791"/>
                      <a:pt x="5444" y="1791"/>
                      <a:pt x="5452" y="1791"/>
                    </a:cubicBezTo>
                    <a:cubicBezTo>
                      <a:pt x="5458" y="1791"/>
                      <a:pt x="5465" y="1791"/>
                      <a:pt x="5472" y="1791"/>
                    </a:cubicBezTo>
                    <a:cubicBezTo>
                      <a:pt x="7156" y="1791"/>
                      <a:pt x="8834" y="1597"/>
                      <a:pt x="10473" y="1213"/>
                    </a:cubicBezTo>
                    <a:cubicBezTo>
                      <a:pt x="10799" y="1132"/>
                      <a:pt x="10999" y="803"/>
                      <a:pt x="10923" y="476"/>
                    </a:cubicBezTo>
                    <a:cubicBezTo>
                      <a:pt x="10855" y="192"/>
                      <a:pt x="10604" y="1"/>
                      <a:pt x="10324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41"/>
              <p:cNvSpPr/>
              <p:nvPr/>
            </p:nvSpPr>
            <p:spPr>
              <a:xfrm>
                <a:off x="3336550" y="4721450"/>
                <a:ext cx="169975" cy="95875"/>
              </a:xfrm>
              <a:custGeom>
                <a:avLst/>
                <a:gdLst/>
                <a:ahLst/>
                <a:cxnLst/>
                <a:rect l="l" t="t" r="r" b="b"/>
                <a:pathLst>
                  <a:path w="6799" h="3835" extrusionOk="0">
                    <a:moveTo>
                      <a:pt x="6331" y="1"/>
                    </a:moveTo>
                    <a:cubicBezTo>
                      <a:pt x="6268" y="1"/>
                      <a:pt x="6203" y="15"/>
                      <a:pt x="6142" y="47"/>
                    </a:cubicBezTo>
                    <a:lnTo>
                      <a:pt x="257" y="3059"/>
                    </a:lnTo>
                    <a:cubicBezTo>
                      <a:pt x="88" y="3145"/>
                      <a:pt x="1" y="3337"/>
                      <a:pt x="45" y="3521"/>
                    </a:cubicBezTo>
                    <a:cubicBezTo>
                      <a:pt x="90" y="3706"/>
                      <a:pt x="255" y="3834"/>
                      <a:pt x="444" y="3834"/>
                    </a:cubicBezTo>
                    <a:cubicBezTo>
                      <a:pt x="509" y="3834"/>
                      <a:pt x="573" y="3818"/>
                      <a:pt x="631" y="3790"/>
                    </a:cubicBezTo>
                    <a:lnTo>
                      <a:pt x="6516" y="776"/>
                    </a:lnTo>
                    <a:cubicBezTo>
                      <a:pt x="6718" y="673"/>
                      <a:pt x="6799" y="427"/>
                      <a:pt x="6695" y="223"/>
                    </a:cubicBezTo>
                    <a:cubicBezTo>
                      <a:pt x="6623" y="82"/>
                      <a:pt x="6480" y="1"/>
                      <a:pt x="6331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41"/>
              <p:cNvSpPr/>
              <p:nvPr/>
            </p:nvSpPr>
            <p:spPr>
              <a:xfrm>
                <a:off x="3355350" y="4835700"/>
                <a:ext cx="194975" cy="117650"/>
              </a:xfrm>
              <a:custGeom>
                <a:avLst/>
                <a:gdLst/>
                <a:ahLst/>
                <a:cxnLst/>
                <a:rect l="l" t="t" r="r" b="b"/>
                <a:pathLst>
                  <a:path w="7799" h="4706" extrusionOk="0">
                    <a:moveTo>
                      <a:pt x="7329" y="1"/>
                    </a:moveTo>
                    <a:cubicBezTo>
                      <a:pt x="7261" y="1"/>
                      <a:pt x="7192" y="18"/>
                      <a:pt x="7128" y="54"/>
                    </a:cubicBezTo>
                    <a:lnTo>
                      <a:pt x="243" y="3938"/>
                    </a:lnTo>
                    <a:cubicBezTo>
                      <a:pt x="81" y="4030"/>
                      <a:pt x="0" y="4219"/>
                      <a:pt x="48" y="4400"/>
                    </a:cubicBezTo>
                    <a:cubicBezTo>
                      <a:pt x="95" y="4579"/>
                      <a:pt x="257" y="4705"/>
                      <a:pt x="442" y="4705"/>
                    </a:cubicBezTo>
                    <a:cubicBezTo>
                      <a:pt x="443" y="4705"/>
                      <a:pt x="444" y="4705"/>
                      <a:pt x="445" y="4705"/>
                    </a:cubicBezTo>
                    <a:cubicBezTo>
                      <a:pt x="517" y="4705"/>
                      <a:pt x="585" y="4688"/>
                      <a:pt x="647" y="4653"/>
                    </a:cubicBezTo>
                    <a:lnTo>
                      <a:pt x="7532" y="769"/>
                    </a:lnTo>
                    <a:cubicBezTo>
                      <a:pt x="7729" y="657"/>
                      <a:pt x="7799" y="408"/>
                      <a:pt x="7688" y="209"/>
                    </a:cubicBezTo>
                    <a:cubicBezTo>
                      <a:pt x="7612" y="76"/>
                      <a:pt x="7473" y="1"/>
                      <a:pt x="7329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41"/>
              <p:cNvSpPr/>
              <p:nvPr/>
            </p:nvSpPr>
            <p:spPr>
              <a:xfrm>
                <a:off x="3329600" y="4661025"/>
                <a:ext cx="166050" cy="226875"/>
              </a:xfrm>
              <a:custGeom>
                <a:avLst/>
                <a:gdLst/>
                <a:ahLst/>
                <a:cxnLst/>
                <a:rect l="l" t="t" r="r" b="b"/>
                <a:pathLst>
                  <a:path w="6642" h="9075" extrusionOk="0">
                    <a:moveTo>
                      <a:pt x="466" y="0"/>
                    </a:moveTo>
                    <a:cubicBezTo>
                      <a:pt x="386" y="0"/>
                      <a:pt x="305" y="23"/>
                      <a:pt x="234" y="71"/>
                    </a:cubicBezTo>
                    <a:cubicBezTo>
                      <a:pt x="48" y="200"/>
                      <a:pt x="1" y="456"/>
                      <a:pt x="128" y="642"/>
                    </a:cubicBezTo>
                    <a:lnTo>
                      <a:pt x="5777" y="8896"/>
                    </a:lnTo>
                    <a:cubicBezTo>
                      <a:pt x="5853" y="9008"/>
                      <a:pt x="5980" y="9074"/>
                      <a:pt x="6117" y="9074"/>
                    </a:cubicBezTo>
                    <a:cubicBezTo>
                      <a:pt x="6448" y="9074"/>
                      <a:pt x="6641" y="8704"/>
                      <a:pt x="6455" y="8432"/>
                    </a:cubicBezTo>
                    <a:lnTo>
                      <a:pt x="806" y="179"/>
                    </a:lnTo>
                    <a:cubicBezTo>
                      <a:pt x="726" y="63"/>
                      <a:pt x="597" y="0"/>
                      <a:pt x="466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41"/>
              <p:cNvSpPr/>
              <p:nvPr/>
            </p:nvSpPr>
            <p:spPr>
              <a:xfrm>
                <a:off x="4158375" y="4721450"/>
                <a:ext cx="158275" cy="89900"/>
              </a:xfrm>
              <a:custGeom>
                <a:avLst/>
                <a:gdLst/>
                <a:ahLst/>
                <a:cxnLst/>
                <a:rect l="l" t="t" r="r" b="b"/>
                <a:pathLst>
                  <a:path w="6331" h="3596" extrusionOk="0">
                    <a:moveTo>
                      <a:pt x="468" y="0"/>
                    </a:moveTo>
                    <a:cubicBezTo>
                      <a:pt x="319" y="0"/>
                      <a:pt x="176" y="81"/>
                      <a:pt x="103" y="223"/>
                    </a:cubicBezTo>
                    <a:cubicBezTo>
                      <a:pt x="0" y="425"/>
                      <a:pt x="80" y="673"/>
                      <a:pt x="281" y="776"/>
                    </a:cubicBezTo>
                    <a:lnTo>
                      <a:pt x="5700" y="3551"/>
                    </a:lnTo>
                    <a:cubicBezTo>
                      <a:pt x="5759" y="3580"/>
                      <a:pt x="5823" y="3596"/>
                      <a:pt x="5888" y="3596"/>
                    </a:cubicBezTo>
                    <a:cubicBezTo>
                      <a:pt x="6077" y="3596"/>
                      <a:pt x="6242" y="3466"/>
                      <a:pt x="6286" y="3281"/>
                    </a:cubicBezTo>
                    <a:cubicBezTo>
                      <a:pt x="6331" y="3097"/>
                      <a:pt x="6244" y="2906"/>
                      <a:pt x="6075" y="2821"/>
                    </a:cubicBezTo>
                    <a:lnTo>
                      <a:pt x="655" y="45"/>
                    </a:lnTo>
                    <a:cubicBezTo>
                      <a:pt x="595" y="15"/>
                      <a:pt x="531" y="0"/>
                      <a:pt x="468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41"/>
              <p:cNvSpPr/>
              <p:nvPr/>
            </p:nvSpPr>
            <p:spPr>
              <a:xfrm>
                <a:off x="4114525" y="4835700"/>
                <a:ext cx="183425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7337" h="4445" extrusionOk="0">
                    <a:moveTo>
                      <a:pt x="471" y="1"/>
                    </a:moveTo>
                    <a:cubicBezTo>
                      <a:pt x="327" y="1"/>
                      <a:pt x="188" y="76"/>
                      <a:pt x="113" y="209"/>
                    </a:cubicBezTo>
                    <a:cubicBezTo>
                      <a:pt x="0" y="406"/>
                      <a:pt x="70" y="657"/>
                      <a:pt x="269" y="769"/>
                    </a:cubicBezTo>
                    <a:lnTo>
                      <a:pt x="6690" y="4392"/>
                    </a:lnTo>
                    <a:cubicBezTo>
                      <a:pt x="6752" y="4427"/>
                      <a:pt x="6820" y="4445"/>
                      <a:pt x="6892" y="4445"/>
                    </a:cubicBezTo>
                    <a:cubicBezTo>
                      <a:pt x="7078" y="4445"/>
                      <a:pt x="7241" y="4319"/>
                      <a:pt x="7289" y="4140"/>
                    </a:cubicBezTo>
                    <a:cubicBezTo>
                      <a:pt x="7337" y="3959"/>
                      <a:pt x="7256" y="3770"/>
                      <a:pt x="7094" y="3677"/>
                    </a:cubicBezTo>
                    <a:lnTo>
                      <a:pt x="672" y="54"/>
                    </a:lnTo>
                    <a:cubicBezTo>
                      <a:pt x="608" y="18"/>
                      <a:pt x="539" y="1"/>
                      <a:pt x="471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41"/>
              <p:cNvSpPr/>
              <p:nvPr/>
            </p:nvSpPr>
            <p:spPr>
              <a:xfrm>
                <a:off x="4169250" y="4661025"/>
                <a:ext cx="166050" cy="226875"/>
              </a:xfrm>
              <a:custGeom>
                <a:avLst/>
                <a:gdLst/>
                <a:ahLst/>
                <a:cxnLst/>
                <a:rect l="l" t="t" r="r" b="b"/>
                <a:pathLst>
                  <a:path w="6642" h="9075" extrusionOk="0">
                    <a:moveTo>
                      <a:pt x="6174" y="1"/>
                    </a:moveTo>
                    <a:cubicBezTo>
                      <a:pt x="6043" y="1"/>
                      <a:pt x="5914" y="63"/>
                      <a:pt x="5836" y="179"/>
                    </a:cubicBezTo>
                    <a:lnTo>
                      <a:pt x="186" y="8432"/>
                    </a:lnTo>
                    <a:cubicBezTo>
                      <a:pt x="0" y="8704"/>
                      <a:pt x="194" y="9074"/>
                      <a:pt x="525" y="9074"/>
                    </a:cubicBezTo>
                    <a:cubicBezTo>
                      <a:pt x="526" y="9074"/>
                      <a:pt x="528" y="9074"/>
                      <a:pt x="529" y="9074"/>
                    </a:cubicBezTo>
                    <a:cubicBezTo>
                      <a:pt x="663" y="9074"/>
                      <a:pt x="788" y="9008"/>
                      <a:pt x="863" y="8898"/>
                    </a:cubicBezTo>
                    <a:lnTo>
                      <a:pt x="6512" y="643"/>
                    </a:lnTo>
                    <a:cubicBezTo>
                      <a:pt x="6641" y="456"/>
                      <a:pt x="6593" y="200"/>
                      <a:pt x="6406" y="73"/>
                    </a:cubicBezTo>
                    <a:cubicBezTo>
                      <a:pt x="6335" y="24"/>
                      <a:pt x="6254" y="1"/>
                      <a:pt x="6174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41"/>
              <p:cNvSpPr/>
              <p:nvPr/>
            </p:nvSpPr>
            <p:spPr>
              <a:xfrm>
                <a:off x="3196600" y="4468975"/>
                <a:ext cx="1259175" cy="776675"/>
              </a:xfrm>
              <a:custGeom>
                <a:avLst/>
                <a:gdLst/>
                <a:ahLst/>
                <a:cxnLst/>
                <a:rect l="l" t="t" r="r" b="b"/>
                <a:pathLst>
                  <a:path w="50367" h="31067" extrusionOk="0">
                    <a:moveTo>
                      <a:pt x="49061" y="1232"/>
                    </a:moveTo>
                    <a:lnTo>
                      <a:pt x="48747" y="5327"/>
                    </a:lnTo>
                    <a:cubicBezTo>
                      <a:pt x="48680" y="6203"/>
                      <a:pt x="48453" y="6614"/>
                      <a:pt x="47936" y="6795"/>
                    </a:cubicBezTo>
                    <a:cubicBezTo>
                      <a:pt x="47665" y="6891"/>
                      <a:pt x="47315" y="6915"/>
                      <a:pt x="46947" y="6942"/>
                    </a:cubicBezTo>
                    <a:cubicBezTo>
                      <a:pt x="46403" y="6980"/>
                      <a:pt x="45841" y="7021"/>
                      <a:pt x="45347" y="7289"/>
                    </a:cubicBezTo>
                    <a:cubicBezTo>
                      <a:pt x="44503" y="7750"/>
                      <a:pt x="44384" y="8616"/>
                      <a:pt x="44325" y="9034"/>
                    </a:cubicBezTo>
                    <a:lnTo>
                      <a:pt x="41876" y="26746"/>
                    </a:lnTo>
                    <a:cubicBezTo>
                      <a:pt x="41714" y="27915"/>
                      <a:pt x="41447" y="28674"/>
                      <a:pt x="40565" y="29084"/>
                    </a:cubicBezTo>
                    <a:cubicBezTo>
                      <a:pt x="39910" y="29389"/>
                      <a:pt x="38986" y="29434"/>
                      <a:pt x="38244" y="29469"/>
                    </a:cubicBezTo>
                    <a:cubicBezTo>
                      <a:pt x="33917" y="29675"/>
                      <a:pt x="29524" y="29798"/>
                      <a:pt x="25185" y="29836"/>
                    </a:cubicBezTo>
                    <a:cubicBezTo>
                      <a:pt x="20847" y="29798"/>
                      <a:pt x="16452" y="29675"/>
                      <a:pt x="12127" y="29469"/>
                    </a:cubicBezTo>
                    <a:cubicBezTo>
                      <a:pt x="11383" y="29434"/>
                      <a:pt x="10460" y="29389"/>
                      <a:pt x="9804" y="29084"/>
                    </a:cubicBezTo>
                    <a:cubicBezTo>
                      <a:pt x="8922" y="28674"/>
                      <a:pt x="8655" y="27915"/>
                      <a:pt x="8493" y="26746"/>
                    </a:cubicBezTo>
                    <a:lnTo>
                      <a:pt x="6042" y="9034"/>
                    </a:lnTo>
                    <a:cubicBezTo>
                      <a:pt x="5985" y="8618"/>
                      <a:pt x="5864" y="7752"/>
                      <a:pt x="5020" y="7291"/>
                    </a:cubicBezTo>
                    <a:cubicBezTo>
                      <a:pt x="4526" y="7021"/>
                      <a:pt x="3966" y="6981"/>
                      <a:pt x="3422" y="6942"/>
                    </a:cubicBezTo>
                    <a:cubicBezTo>
                      <a:pt x="3052" y="6915"/>
                      <a:pt x="2704" y="6891"/>
                      <a:pt x="2431" y="6795"/>
                    </a:cubicBezTo>
                    <a:cubicBezTo>
                      <a:pt x="1916" y="6614"/>
                      <a:pt x="1689" y="6203"/>
                      <a:pt x="1621" y="5327"/>
                    </a:cubicBezTo>
                    <a:lnTo>
                      <a:pt x="1306" y="1232"/>
                    </a:lnTo>
                    <a:close/>
                    <a:moveTo>
                      <a:pt x="642" y="1"/>
                    </a:moveTo>
                    <a:cubicBezTo>
                      <a:pt x="283" y="1"/>
                      <a:pt x="0" y="306"/>
                      <a:pt x="29" y="663"/>
                    </a:cubicBezTo>
                    <a:lnTo>
                      <a:pt x="394" y="5423"/>
                    </a:lnTo>
                    <a:cubicBezTo>
                      <a:pt x="425" y="5814"/>
                      <a:pt x="488" y="6324"/>
                      <a:pt x="718" y="6800"/>
                    </a:cubicBezTo>
                    <a:cubicBezTo>
                      <a:pt x="988" y="7359"/>
                      <a:pt x="1429" y="7749"/>
                      <a:pt x="2024" y="7958"/>
                    </a:cubicBezTo>
                    <a:cubicBezTo>
                      <a:pt x="2452" y="8108"/>
                      <a:pt x="2900" y="8139"/>
                      <a:pt x="3335" y="8170"/>
                    </a:cubicBezTo>
                    <a:cubicBezTo>
                      <a:pt x="3765" y="8201"/>
                      <a:pt x="4172" y="8230"/>
                      <a:pt x="4431" y="8371"/>
                    </a:cubicBezTo>
                    <a:cubicBezTo>
                      <a:pt x="4685" y="8510"/>
                      <a:pt x="4760" y="8749"/>
                      <a:pt x="4823" y="9202"/>
                    </a:cubicBezTo>
                    <a:lnTo>
                      <a:pt x="7275" y="26914"/>
                    </a:lnTo>
                    <a:cubicBezTo>
                      <a:pt x="7354" y="27488"/>
                      <a:pt x="7465" y="28099"/>
                      <a:pt x="7742" y="28674"/>
                    </a:cubicBezTo>
                    <a:cubicBezTo>
                      <a:pt x="8072" y="29365"/>
                      <a:pt x="8592" y="29879"/>
                      <a:pt x="9284" y="30199"/>
                    </a:cubicBezTo>
                    <a:cubicBezTo>
                      <a:pt x="10093" y="30578"/>
                      <a:pt x="11022" y="30649"/>
                      <a:pt x="12066" y="30698"/>
                    </a:cubicBezTo>
                    <a:cubicBezTo>
                      <a:pt x="16411" y="30905"/>
                      <a:pt x="20823" y="31029"/>
                      <a:pt x="25179" y="31067"/>
                    </a:cubicBezTo>
                    <a:lnTo>
                      <a:pt x="25188" y="31067"/>
                    </a:lnTo>
                    <a:cubicBezTo>
                      <a:pt x="29546" y="31029"/>
                      <a:pt x="33958" y="30905"/>
                      <a:pt x="38301" y="30698"/>
                    </a:cubicBezTo>
                    <a:cubicBezTo>
                      <a:pt x="39345" y="30649"/>
                      <a:pt x="40276" y="30578"/>
                      <a:pt x="41085" y="30201"/>
                    </a:cubicBezTo>
                    <a:cubicBezTo>
                      <a:pt x="41776" y="29879"/>
                      <a:pt x="42295" y="29365"/>
                      <a:pt x="42626" y="28674"/>
                    </a:cubicBezTo>
                    <a:cubicBezTo>
                      <a:pt x="42904" y="28098"/>
                      <a:pt x="43015" y="27488"/>
                      <a:pt x="43094" y="26914"/>
                    </a:cubicBezTo>
                    <a:lnTo>
                      <a:pt x="45545" y="9202"/>
                    </a:lnTo>
                    <a:cubicBezTo>
                      <a:pt x="45607" y="8749"/>
                      <a:pt x="45682" y="8510"/>
                      <a:pt x="45938" y="8371"/>
                    </a:cubicBezTo>
                    <a:cubicBezTo>
                      <a:pt x="46195" y="8230"/>
                      <a:pt x="46603" y="8201"/>
                      <a:pt x="47034" y="8170"/>
                    </a:cubicBezTo>
                    <a:cubicBezTo>
                      <a:pt x="47468" y="8139"/>
                      <a:pt x="47917" y="8108"/>
                      <a:pt x="48345" y="7958"/>
                    </a:cubicBezTo>
                    <a:cubicBezTo>
                      <a:pt x="48940" y="7749"/>
                      <a:pt x="49380" y="7359"/>
                      <a:pt x="49651" y="6800"/>
                    </a:cubicBezTo>
                    <a:cubicBezTo>
                      <a:pt x="49881" y="6324"/>
                      <a:pt x="49944" y="5814"/>
                      <a:pt x="49975" y="5423"/>
                    </a:cubicBezTo>
                    <a:lnTo>
                      <a:pt x="50340" y="663"/>
                    </a:lnTo>
                    <a:cubicBezTo>
                      <a:pt x="50367" y="306"/>
                      <a:pt x="50084" y="1"/>
                      <a:pt x="49725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92" name="Google Shape;892;p41"/>
          <p:cNvGrpSpPr/>
          <p:nvPr/>
        </p:nvGrpSpPr>
        <p:grpSpPr>
          <a:xfrm rot="899964">
            <a:off x="8082942" y="3806947"/>
            <a:ext cx="564144" cy="559004"/>
            <a:chOff x="3479228" y="1510926"/>
            <a:chExt cx="373798" cy="370368"/>
          </a:xfrm>
        </p:grpSpPr>
        <p:sp>
          <p:nvSpPr>
            <p:cNvPr id="893" name="Google Shape;893;p41"/>
            <p:cNvSpPr/>
            <p:nvPr/>
          </p:nvSpPr>
          <p:spPr>
            <a:xfrm>
              <a:off x="3485511" y="1516554"/>
              <a:ext cx="361232" cy="359033"/>
            </a:xfrm>
            <a:custGeom>
              <a:avLst/>
              <a:gdLst/>
              <a:ahLst/>
              <a:cxnLst/>
              <a:rect l="l" t="t" r="r" b="b"/>
              <a:pathLst>
                <a:path w="13798" h="13714" extrusionOk="0">
                  <a:moveTo>
                    <a:pt x="11492" y="1"/>
                  </a:moveTo>
                  <a:cubicBezTo>
                    <a:pt x="11375" y="1"/>
                    <a:pt x="11259" y="46"/>
                    <a:pt x="11170" y="138"/>
                  </a:cubicBezTo>
                  <a:lnTo>
                    <a:pt x="178" y="11124"/>
                  </a:lnTo>
                  <a:cubicBezTo>
                    <a:pt x="0" y="11302"/>
                    <a:pt x="0" y="11595"/>
                    <a:pt x="178" y="11773"/>
                  </a:cubicBezTo>
                  <a:lnTo>
                    <a:pt x="1989" y="13579"/>
                  </a:lnTo>
                  <a:cubicBezTo>
                    <a:pt x="2076" y="13669"/>
                    <a:pt x="2193" y="13713"/>
                    <a:pt x="2309" y="13713"/>
                  </a:cubicBezTo>
                  <a:cubicBezTo>
                    <a:pt x="2424" y="13713"/>
                    <a:pt x="2540" y="13670"/>
                    <a:pt x="2628" y="13584"/>
                  </a:cubicBezTo>
                  <a:lnTo>
                    <a:pt x="13620" y="2597"/>
                  </a:lnTo>
                  <a:cubicBezTo>
                    <a:pt x="13798" y="2415"/>
                    <a:pt x="13798" y="2127"/>
                    <a:pt x="13620" y="1949"/>
                  </a:cubicBezTo>
                  <a:lnTo>
                    <a:pt x="11814" y="138"/>
                  </a:lnTo>
                  <a:cubicBezTo>
                    <a:pt x="11725" y="46"/>
                    <a:pt x="11608" y="1"/>
                    <a:pt x="114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41"/>
            <p:cNvSpPr/>
            <p:nvPr/>
          </p:nvSpPr>
          <p:spPr>
            <a:xfrm>
              <a:off x="3595807" y="1655361"/>
              <a:ext cx="111213" cy="111056"/>
            </a:xfrm>
            <a:custGeom>
              <a:avLst/>
              <a:gdLst/>
              <a:ahLst/>
              <a:cxnLst/>
              <a:rect l="l" t="t" r="r" b="b"/>
              <a:pathLst>
                <a:path w="4248" h="4242" extrusionOk="0">
                  <a:moveTo>
                    <a:pt x="1788" y="0"/>
                  </a:moveTo>
                  <a:lnTo>
                    <a:pt x="1" y="1787"/>
                  </a:lnTo>
                  <a:lnTo>
                    <a:pt x="2455" y="4242"/>
                  </a:lnTo>
                  <a:lnTo>
                    <a:pt x="4247" y="2455"/>
                  </a:lnTo>
                  <a:lnTo>
                    <a:pt x="178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41"/>
            <p:cNvSpPr/>
            <p:nvPr/>
          </p:nvSpPr>
          <p:spPr>
            <a:xfrm>
              <a:off x="3488155" y="1521371"/>
              <a:ext cx="323009" cy="319763"/>
            </a:xfrm>
            <a:custGeom>
              <a:avLst/>
              <a:gdLst/>
              <a:ahLst/>
              <a:cxnLst/>
              <a:rect l="l" t="t" r="r" b="b"/>
              <a:pathLst>
                <a:path w="12338" h="12214" extrusionOk="0">
                  <a:moveTo>
                    <a:pt x="1389" y="1"/>
                  </a:moveTo>
                  <a:cubicBezTo>
                    <a:pt x="1066" y="1"/>
                    <a:pt x="742" y="124"/>
                    <a:pt x="495" y="372"/>
                  </a:cubicBezTo>
                  <a:cubicBezTo>
                    <a:pt x="0" y="866"/>
                    <a:pt x="0" y="1669"/>
                    <a:pt x="495" y="2159"/>
                  </a:cubicBezTo>
                  <a:lnTo>
                    <a:pt x="10545" y="12214"/>
                  </a:lnTo>
                  <a:lnTo>
                    <a:pt x="12337" y="10426"/>
                  </a:lnTo>
                  <a:lnTo>
                    <a:pt x="2282" y="372"/>
                  </a:lnTo>
                  <a:cubicBezTo>
                    <a:pt x="2035" y="124"/>
                    <a:pt x="1712" y="1"/>
                    <a:pt x="1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41"/>
            <p:cNvSpPr/>
            <p:nvPr/>
          </p:nvSpPr>
          <p:spPr>
            <a:xfrm>
              <a:off x="3764223" y="1794324"/>
              <a:ext cx="74665" cy="73854"/>
            </a:xfrm>
            <a:custGeom>
              <a:avLst/>
              <a:gdLst/>
              <a:ahLst/>
              <a:cxnLst/>
              <a:rect l="l" t="t" r="r" b="b"/>
              <a:pathLst>
                <a:path w="2852" h="2821" extrusionOk="0">
                  <a:moveTo>
                    <a:pt x="1792" y="0"/>
                  </a:moveTo>
                  <a:lnTo>
                    <a:pt x="0" y="1788"/>
                  </a:lnTo>
                  <a:lnTo>
                    <a:pt x="2638" y="2811"/>
                  </a:lnTo>
                  <a:cubicBezTo>
                    <a:pt x="2655" y="2818"/>
                    <a:pt x="2672" y="2821"/>
                    <a:pt x="2689" y="2821"/>
                  </a:cubicBezTo>
                  <a:cubicBezTo>
                    <a:pt x="2779" y="2821"/>
                    <a:pt x="2852" y="2731"/>
                    <a:pt x="2815" y="2638"/>
                  </a:cubicBezTo>
                  <a:lnTo>
                    <a:pt x="17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41"/>
            <p:cNvSpPr/>
            <p:nvPr/>
          </p:nvSpPr>
          <p:spPr>
            <a:xfrm>
              <a:off x="3799042" y="1794324"/>
              <a:ext cx="39767" cy="73801"/>
            </a:xfrm>
            <a:custGeom>
              <a:avLst/>
              <a:gdLst/>
              <a:ahLst/>
              <a:cxnLst/>
              <a:rect l="l" t="t" r="r" b="b"/>
              <a:pathLst>
                <a:path w="1519" h="2819" extrusionOk="0">
                  <a:moveTo>
                    <a:pt x="462" y="0"/>
                  </a:moveTo>
                  <a:lnTo>
                    <a:pt x="1" y="462"/>
                  </a:lnTo>
                  <a:lnTo>
                    <a:pt x="842" y="2628"/>
                  </a:lnTo>
                  <a:lnTo>
                    <a:pt x="1312" y="2811"/>
                  </a:lnTo>
                  <a:cubicBezTo>
                    <a:pt x="1328" y="2816"/>
                    <a:pt x="1343" y="2819"/>
                    <a:pt x="1358" y="2819"/>
                  </a:cubicBezTo>
                  <a:cubicBezTo>
                    <a:pt x="1445" y="2819"/>
                    <a:pt x="1518" y="2728"/>
                    <a:pt x="1485" y="2638"/>
                  </a:cubicBezTo>
                  <a:lnTo>
                    <a:pt x="46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41"/>
            <p:cNvSpPr/>
            <p:nvPr/>
          </p:nvSpPr>
          <p:spPr>
            <a:xfrm>
              <a:off x="3512790" y="1521371"/>
              <a:ext cx="298373" cy="319763"/>
            </a:xfrm>
            <a:custGeom>
              <a:avLst/>
              <a:gdLst/>
              <a:ahLst/>
              <a:cxnLst/>
              <a:rect l="l" t="t" r="r" b="b"/>
              <a:pathLst>
                <a:path w="11397" h="12214" extrusionOk="0">
                  <a:moveTo>
                    <a:pt x="448" y="1"/>
                  </a:moveTo>
                  <a:cubicBezTo>
                    <a:pt x="298" y="1"/>
                    <a:pt x="147" y="28"/>
                    <a:pt x="1" y="83"/>
                  </a:cubicBezTo>
                  <a:cubicBezTo>
                    <a:pt x="169" y="146"/>
                    <a:pt x="323" y="247"/>
                    <a:pt x="448" y="372"/>
                  </a:cubicBezTo>
                  <a:lnTo>
                    <a:pt x="9157" y="9081"/>
                  </a:lnTo>
                  <a:cubicBezTo>
                    <a:pt x="9902" y="9826"/>
                    <a:pt x="9902" y="11027"/>
                    <a:pt x="9157" y="11767"/>
                  </a:cubicBezTo>
                  <a:lnTo>
                    <a:pt x="9604" y="12214"/>
                  </a:lnTo>
                  <a:lnTo>
                    <a:pt x="11396" y="10426"/>
                  </a:lnTo>
                  <a:lnTo>
                    <a:pt x="1341" y="372"/>
                  </a:lnTo>
                  <a:cubicBezTo>
                    <a:pt x="1100" y="131"/>
                    <a:pt x="778" y="1"/>
                    <a:pt x="4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41"/>
            <p:cNvSpPr/>
            <p:nvPr/>
          </p:nvSpPr>
          <p:spPr>
            <a:xfrm>
              <a:off x="3811635" y="1841736"/>
              <a:ext cx="27253" cy="26442"/>
            </a:xfrm>
            <a:custGeom>
              <a:avLst/>
              <a:gdLst/>
              <a:ahLst/>
              <a:cxnLst/>
              <a:rect l="l" t="t" r="r" b="b"/>
              <a:pathLst>
                <a:path w="1041" h="1010" extrusionOk="0">
                  <a:moveTo>
                    <a:pt x="682" y="1"/>
                  </a:moveTo>
                  <a:lnTo>
                    <a:pt x="0" y="678"/>
                  </a:lnTo>
                  <a:lnTo>
                    <a:pt x="831" y="1000"/>
                  </a:lnTo>
                  <a:cubicBezTo>
                    <a:pt x="848" y="1007"/>
                    <a:pt x="865" y="1010"/>
                    <a:pt x="881" y="1010"/>
                  </a:cubicBezTo>
                  <a:cubicBezTo>
                    <a:pt x="968" y="1010"/>
                    <a:pt x="1041" y="920"/>
                    <a:pt x="1004" y="827"/>
                  </a:cubicBezTo>
                  <a:lnTo>
                    <a:pt x="6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41"/>
            <p:cNvSpPr/>
            <p:nvPr/>
          </p:nvSpPr>
          <p:spPr>
            <a:xfrm>
              <a:off x="3523236" y="1553232"/>
              <a:ext cx="69717" cy="69691"/>
            </a:xfrm>
            <a:custGeom>
              <a:avLst/>
              <a:gdLst/>
              <a:ahLst/>
              <a:cxnLst/>
              <a:rect l="l" t="t" r="r" b="b"/>
              <a:pathLst>
                <a:path w="2663" h="2662" extrusionOk="0">
                  <a:moveTo>
                    <a:pt x="1788" y="0"/>
                  </a:moveTo>
                  <a:lnTo>
                    <a:pt x="1" y="1787"/>
                  </a:lnTo>
                  <a:lnTo>
                    <a:pt x="870" y="2662"/>
                  </a:lnTo>
                  <a:lnTo>
                    <a:pt x="2662" y="874"/>
                  </a:lnTo>
                  <a:lnTo>
                    <a:pt x="178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41"/>
            <p:cNvSpPr/>
            <p:nvPr/>
          </p:nvSpPr>
          <p:spPr>
            <a:xfrm>
              <a:off x="3479228" y="1510926"/>
              <a:ext cx="373798" cy="370368"/>
            </a:xfrm>
            <a:custGeom>
              <a:avLst/>
              <a:gdLst/>
              <a:ahLst/>
              <a:cxnLst/>
              <a:rect l="l" t="t" r="r" b="b"/>
              <a:pathLst>
                <a:path w="14278" h="14147" extrusionOk="0">
                  <a:moveTo>
                    <a:pt x="1730" y="623"/>
                  </a:moveTo>
                  <a:cubicBezTo>
                    <a:pt x="1997" y="623"/>
                    <a:pt x="2265" y="725"/>
                    <a:pt x="2469" y="929"/>
                  </a:cubicBezTo>
                  <a:lnTo>
                    <a:pt x="3161" y="1616"/>
                  </a:lnTo>
                  <a:lnTo>
                    <a:pt x="1677" y="3096"/>
                  </a:lnTo>
                  <a:lnTo>
                    <a:pt x="990" y="2404"/>
                  </a:lnTo>
                  <a:cubicBezTo>
                    <a:pt x="581" y="1996"/>
                    <a:pt x="581" y="1333"/>
                    <a:pt x="990" y="924"/>
                  </a:cubicBezTo>
                  <a:lnTo>
                    <a:pt x="990" y="929"/>
                  </a:lnTo>
                  <a:cubicBezTo>
                    <a:pt x="1194" y="725"/>
                    <a:pt x="1462" y="623"/>
                    <a:pt x="1730" y="623"/>
                  </a:cubicBezTo>
                  <a:close/>
                  <a:moveTo>
                    <a:pt x="3469" y="1924"/>
                  </a:moveTo>
                  <a:lnTo>
                    <a:pt x="4036" y="2490"/>
                  </a:lnTo>
                  <a:lnTo>
                    <a:pt x="3296" y="3230"/>
                  </a:lnTo>
                  <a:lnTo>
                    <a:pt x="2556" y="3970"/>
                  </a:lnTo>
                  <a:lnTo>
                    <a:pt x="1989" y="3403"/>
                  </a:lnTo>
                  <a:lnTo>
                    <a:pt x="3469" y="1924"/>
                  </a:lnTo>
                  <a:close/>
                  <a:moveTo>
                    <a:pt x="12596" y="11215"/>
                  </a:moveTo>
                  <a:lnTo>
                    <a:pt x="13432" y="13367"/>
                  </a:lnTo>
                  <a:lnTo>
                    <a:pt x="11280" y="12531"/>
                  </a:lnTo>
                  <a:lnTo>
                    <a:pt x="12596" y="11215"/>
                  </a:lnTo>
                  <a:close/>
                  <a:moveTo>
                    <a:pt x="5016" y="7049"/>
                  </a:moveTo>
                  <a:lnTo>
                    <a:pt x="7163" y="9197"/>
                  </a:lnTo>
                  <a:lnTo>
                    <a:pt x="6735" y="9629"/>
                  </a:lnTo>
                  <a:lnTo>
                    <a:pt x="6226" y="9115"/>
                  </a:lnTo>
                  <a:cubicBezTo>
                    <a:pt x="6177" y="9060"/>
                    <a:pt x="6121" y="9037"/>
                    <a:pt x="6066" y="9037"/>
                  </a:cubicBezTo>
                  <a:cubicBezTo>
                    <a:pt x="5893" y="9037"/>
                    <a:pt x="5742" y="9269"/>
                    <a:pt x="5914" y="9423"/>
                  </a:cubicBezTo>
                  <a:lnTo>
                    <a:pt x="6428" y="9937"/>
                  </a:lnTo>
                  <a:lnTo>
                    <a:pt x="5919" y="10441"/>
                  </a:lnTo>
                  <a:lnTo>
                    <a:pt x="4756" y="9279"/>
                  </a:lnTo>
                  <a:cubicBezTo>
                    <a:pt x="4710" y="9238"/>
                    <a:pt x="4660" y="9220"/>
                    <a:pt x="4612" y="9220"/>
                  </a:cubicBezTo>
                  <a:cubicBezTo>
                    <a:pt x="4446" y="9220"/>
                    <a:pt x="4307" y="9429"/>
                    <a:pt x="4449" y="9586"/>
                  </a:cubicBezTo>
                  <a:lnTo>
                    <a:pt x="5611" y="10753"/>
                  </a:lnTo>
                  <a:lnTo>
                    <a:pt x="5102" y="11258"/>
                  </a:lnTo>
                  <a:lnTo>
                    <a:pt x="4593" y="10749"/>
                  </a:lnTo>
                  <a:cubicBezTo>
                    <a:pt x="4546" y="10706"/>
                    <a:pt x="4495" y="10688"/>
                    <a:pt x="4446" y="10688"/>
                  </a:cubicBezTo>
                  <a:cubicBezTo>
                    <a:pt x="4280" y="10688"/>
                    <a:pt x="4141" y="10896"/>
                    <a:pt x="4285" y="11056"/>
                  </a:cubicBezTo>
                  <a:lnTo>
                    <a:pt x="4795" y="11565"/>
                  </a:lnTo>
                  <a:lnTo>
                    <a:pt x="4290" y="12075"/>
                  </a:lnTo>
                  <a:lnTo>
                    <a:pt x="3776" y="11560"/>
                  </a:lnTo>
                  <a:cubicBezTo>
                    <a:pt x="3730" y="11520"/>
                    <a:pt x="3680" y="11502"/>
                    <a:pt x="3632" y="11502"/>
                  </a:cubicBezTo>
                  <a:cubicBezTo>
                    <a:pt x="3466" y="11502"/>
                    <a:pt x="3327" y="11712"/>
                    <a:pt x="3469" y="11873"/>
                  </a:cubicBezTo>
                  <a:lnTo>
                    <a:pt x="3978" y="12382"/>
                  </a:lnTo>
                  <a:lnTo>
                    <a:pt x="3473" y="12886"/>
                  </a:lnTo>
                  <a:lnTo>
                    <a:pt x="2311" y="11724"/>
                  </a:lnTo>
                  <a:cubicBezTo>
                    <a:pt x="2265" y="11683"/>
                    <a:pt x="2215" y="11666"/>
                    <a:pt x="2167" y="11666"/>
                  </a:cubicBezTo>
                  <a:cubicBezTo>
                    <a:pt x="1999" y="11666"/>
                    <a:pt x="1858" y="11876"/>
                    <a:pt x="2003" y="12036"/>
                  </a:cubicBezTo>
                  <a:lnTo>
                    <a:pt x="3166" y="13199"/>
                  </a:lnTo>
                  <a:lnTo>
                    <a:pt x="2719" y="13641"/>
                  </a:lnTo>
                  <a:cubicBezTo>
                    <a:pt x="2674" y="13686"/>
                    <a:pt x="2612" y="13709"/>
                    <a:pt x="2551" y="13709"/>
                  </a:cubicBezTo>
                  <a:cubicBezTo>
                    <a:pt x="2490" y="13709"/>
                    <a:pt x="2429" y="13686"/>
                    <a:pt x="2383" y="13641"/>
                  </a:cubicBezTo>
                  <a:lnTo>
                    <a:pt x="572" y="11834"/>
                  </a:lnTo>
                  <a:cubicBezTo>
                    <a:pt x="481" y="11738"/>
                    <a:pt x="481" y="11589"/>
                    <a:pt x="572" y="11493"/>
                  </a:cubicBezTo>
                  <a:lnTo>
                    <a:pt x="5016" y="7049"/>
                  </a:lnTo>
                  <a:close/>
                  <a:moveTo>
                    <a:pt x="11729" y="1"/>
                  </a:moveTo>
                  <a:cubicBezTo>
                    <a:pt x="11556" y="1"/>
                    <a:pt x="11383" y="67"/>
                    <a:pt x="11251" y="199"/>
                  </a:cubicBezTo>
                  <a:lnTo>
                    <a:pt x="7845" y="3605"/>
                  </a:lnTo>
                  <a:cubicBezTo>
                    <a:pt x="7704" y="3765"/>
                    <a:pt x="7841" y="3973"/>
                    <a:pt x="8006" y="3973"/>
                  </a:cubicBezTo>
                  <a:cubicBezTo>
                    <a:pt x="8055" y="3973"/>
                    <a:pt x="8106" y="3955"/>
                    <a:pt x="8153" y="3912"/>
                  </a:cubicBezTo>
                  <a:lnTo>
                    <a:pt x="11559" y="506"/>
                  </a:lnTo>
                  <a:cubicBezTo>
                    <a:pt x="11604" y="461"/>
                    <a:pt x="11666" y="438"/>
                    <a:pt x="11727" y="438"/>
                  </a:cubicBezTo>
                  <a:cubicBezTo>
                    <a:pt x="11788" y="438"/>
                    <a:pt x="11849" y="461"/>
                    <a:pt x="11895" y="506"/>
                  </a:cubicBezTo>
                  <a:lnTo>
                    <a:pt x="13706" y="2318"/>
                  </a:lnTo>
                  <a:cubicBezTo>
                    <a:pt x="13797" y="2409"/>
                    <a:pt x="13797" y="2563"/>
                    <a:pt x="13706" y="2654"/>
                  </a:cubicBezTo>
                  <a:lnTo>
                    <a:pt x="13264" y="3101"/>
                  </a:lnTo>
                  <a:lnTo>
                    <a:pt x="12102" y="1938"/>
                  </a:lnTo>
                  <a:cubicBezTo>
                    <a:pt x="12052" y="1883"/>
                    <a:pt x="11995" y="1860"/>
                    <a:pt x="11940" y="1860"/>
                  </a:cubicBezTo>
                  <a:cubicBezTo>
                    <a:pt x="11768" y="1860"/>
                    <a:pt x="11618" y="2089"/>
                    <a:pt x="11789" y="2245"/>
                  </a:cubicBezTo>
                  <a:lnTo>
                    <a:pt x="12952" y="3408"/>
                  </a:lnTo>
                  <a:lnTo>
                    <a:pt x="12447" y="3912"/>
                  </a:lnTo>
                  <a:lnTo>
                    <a:pt x="11938" y="3403"/>
                  </a:lnTo>
                  <a:cubicBezTo>
                    <a:pt x="11889" y="3348"/>
                    <a:pt x="11832" y="3325"/>
                    <a:pt x="11777" y="3325"/>
                  </a:cubicBezTo>
                  <a:cubicBezTo>
                    <a:pt x="11604" y="3325"/>
                    <a:pt x="11454" y="3554"/>
                    <a:pt x="11626" y="3711"/>
                  </a:cubicBezTo>
                  <a:lnTo>
                    <a:pt x="12140" y="4225"/>
                  </a:lnTo>
                  <a:lnTo>
                    <a:pt x="11631" y="4729"/>
                  </a:lnTo>
                  <a:lnTo>
                    <a:pt x="11122" y="4220"/>
                  </a:lnTo>
                  <a:cubicBezTo>
                    <a:pt x="11075" y="4177"/>
                    <a:pt x="11023" y="4159"/>
                    <a:pt x="10975" y="4159"/>
                  </a:cubicBezTo>
                  <a:cubicBezTo>
                    <a:pt x="10808" y="4159"/>
                    <a:pt x="10668" y="4368"/>
                    <a:pt x="10809" y="4527"/>
                  </a:cubicBezTo>
                  <a:lnTo>
                    <a:pt x="11323" y="5037"/>
                  </a:lnTo>
                  <a:lnTo>
                    <a:pt x="10814" y="5546"/>
                  </a:lnTo>
                  <a:lnTo>
                    <a:pt x="9656" y="4388"/>
                  </a:lnTo>
                  <a:cubicBezTo>
                    <a:pt x="9609" y="4345"/>
                    <a:pt x="9558" y="4327"/>
                    <a:pt x="9509" y="4327"/>
                  </a:cubicBezTo>
                  <a:cubicBezTo>
                    <a:pt x="9343" y="4327"/>
                    <a:pt x="9203" y="4536"/>
                    <a:pt x="9344" y="4696"/>
                  </a:cubicBezTo>
                  <a:lnTo>
                    <a:pt x="10507" y="5858"/>
                  </a:lnTo>
                  <a:lnTo>
                    <a:pt x="10002" y="6363"/>
                  </a:lnTo>
                  <a:lnTo>
                    <a:pt x="9488" y="5853"/>
                  </a:lnTo>
                  <a:cubicBezTo>
                    <a:pt x="9443" y="5812"/>
                    <a:pt x="9393" y="5795"/>
                    <a:pt x="9345" y="5795"/>
                  </a:cubicBezTo>
                  <a:cubicBezTo>
                    <a:pt x="9180" y="5795"/>
                    <a:pt x="9039" y="6001"/>
                    <a:pt x="9181" y="6161"/>
                  </a:cubicBezTo>
                  <a:lnTo>
                    <a:pt x="9690" y="6675"/>
                  </a:lnTo>
                  <a:lnTo>
                    <a:pt x="9262" y="7102"/>
                  </a:lnTo>
                  <a:lnTo>
                    <a:pt x="7115" y="4955"/>
                  </a:lnTo>
                  <a:lnTo>
                    <a:pt x="7519" y="4556"/>
                  </a:lnTo>
                  <a:cubicBezTo>
                    <a:pt x="7660" y="4397"/>
                    <a:pt x="7520" y="4188"/>
                    <a:pt x="7353" y="4188"/>
                  </a:cubicBezTo>
                  <a:cubicBezTo>
                    <a:pt x="7304" y="4188"/>
                    <a:pt x="7253" y="4206"/>
                    <a:pt x="7206" y="4249"/>
                  </a:cubicBezTo>
                  <a:lnTo>
                    <a:pt x="6808" y="4647"/>
                  </a:lnTo>
                  <a:lnTo>
                    <a:pt x="2777" y="617"/>
                  </a:lnTo>
                  <a:cubicBezTo>
                    <a:pt x="2490" y="339"/>
                    <a:pt x="2120" y="201"/>
                    <a:pt x="1750" y="201"/>
                  </a:cubicBezTo>
                  <a:cubicBezTo>
                    <a:pt x="1370" y="201"/>
                    <a:pt x="991" y="347"/>
                    <a:pt x="702" y="636"/>
                  </a:cubicBezTo>
                  <a:cubicBezTo>
                    <a:pt x="130" y="1208"/>
                    <a:pt x="120" y="2130"/>
                    <a:pt x="682" y="2716"/>
                  </a:cubicBezTo>
                  <a:lnTo>
                    <a:pt x="4708" y="6742"/>
                  </a:lnTo>
                  <a:lnTo>
                    <a:pt x="264" y="11186"/>
                  </a:lnTo>
                  <a:cubicBezTo>
                    <a:pt x="0" y="11450"/>
                    <a:pt x="0" y="11878"/>
                    <a:pt x="264" y="12142"/>
                  </a:cubicBezTo>
                  <a:lnTo>
                    <a:pt x="2076" y="13948"/>
                  </a:lnTo>
                  <a:cubicBezTo>
                    <a:pt x="2208" y="14080"/>
                    <a:pt x="2381" y="14146"/>
                    <a:pt x="2553" y="14146"/>
                  </a:cubicBezTo>
                  <a:cubicBezTo>
                    <a:pt x="2725" y="14146"/>
                    <a:pt x="2897" y="14080"/>
                    <a:pt x="3027" y="13948"/>
                  </a:cubicBezTo>
                  <a:lnTo>
                    <a:pt x="7470" y="9504"/>
                  </a:lnTo>
                  <a:lnTo>
                    <a:pt x="7788" y="9821"/>
                  </a:lnTo>
                  <a:cubicBezTo>
                    <a:pt x="7837" y="9877"/>
                    <a:pt x="7894" y="9900"/>
                    <a:pt x="7949" y="9900"/>
                  </a:cubicBezTo>
                  <a:cubicBezTo>
                    <a:pt x="8121" y="9900"/>
                    <a:pt x="8271" y="9671"/>
                    <a:pt x="8100" y="9514"/>
                  </a:cubicBezTo>
                  <a:lnTo>
                    <a:pt x="7663" y="9077"/>
                  </a:lnTo>
                  <a:cubicBezTo>
                    <a:pt x="7643" y="9048"/>
                    <a:pt x="7619" y="9024"/>
                    <a:pt x="7591" y="9010"/>
                  </a:cubicBezTo>
                  <a:lnTo>
                    <a:pt x="2863" y="4278"/>
                  </a:lnTo>
                  <a:lnTo>
                    <a:pt x="3449" y="3691"/>
                  </a:lnTo>
                  <a:lnTo>
                    <a:pt x="3810" y="4052"/>
                  </a:lnTo>
                  <a:cubicBezTo>
                    <a:pt x="3858" y="4107"/>
                    <a:pt x="3915" y="4130"/>
                    <a:pt x="3969" y="4130"/>
                  </a:cubicBezTo>
                  <a:cubicBezTo>
                    <a:pt x="4141" y="4130"/>
                    <a:pt x="4292" y="3901"/>
                    <a:pt x="4117" y="3744"/>
                  </a:cubicBezTo>
                  <a:lnTo>
                    <a:pt x="3757" y="3384"/>
                  </a:lnTo>
                  <a:lnTo>
                    <a:pt x="4343" y="2798"/>
                  </a:lnTo>
                  <a:lnTo>
                    <a:pt x="6654" y="5109"/>
                  </a:lnTo>
                  <a:lnTo>
                    <a:pt x="9085" y="7540"/>
                  </a:lnTo>
                  <a:cubicBezTo>
                    <a:pt x="9099" y="7559"/>
                    <a:pt x="9113" y="7573"/>
                    <a:pt x="9128" y="7583"/>
                  </a:cubicBezTo>
                  <a:lnTo>
                    <a:pt x="12371" y="10825"/>
                  </a:lnTo>
                  <a:lnTo>
                    <a:pt x="11785" y="11412"/>
                  </a:lnTo>
                  <a:lnTo>
                    <a:pt x="8513" y="8140"/>
                  </a:lnTo>
                  <a:lnTo>
                    <a:pt x="8508" y="8135"/>
                  </a:lnTo>
                  <a:lnTo>
                    <a:pt x="7201" y="6829"/>
                  </a:lnTo>
                  <a:lnTo>
                    <a:pt x="7197" y="6824"/>
                  </a:lnTo>
                  <a:lnTo>
                    <a:pt x="4895" y="4523"/>
                  </a:lnTo>
                  <a:cubicBezTo>
                    <a:pt x="4849" y="4480"/>
                    <a:pt x="4797" y="4462"/>
                    <a:pt x="4749" y="4462"/>
                  </a:cubicBezTo>
                  <a:cubicBezTo>
                    <a:pt x="4582" y="4462"/>
                    <a:pt x="4442" y="4670"/>
                    <a:pt x="4583" y="4830"/>
                  </a:cubicBezTo>
                  <a:lnTo>
                    <a:pt x="11472" y="11719"/>
                  </a:lnTo>
                  <a:lnTo>
                    <a:pt x="10886" y="12305"/>
                  </a:lnTo>
                  <a:lnTo>
                    <a:pt x="8816" y="10230"/>
                  </a:lnTo>
                  <a:cubicBezTo>
                    <a:pt x="8769" y="10189"/>
                    <a:pt x="8718" y="10171"/>
                    <a:pt x="8670" y="10171"/>
                  </a:cubicBezTo>
                  <a:cubicBezTo>
                    <a:pt x="8503" y="10171"/>
                    <a:pt x="8362" y="10377"/>
                    <a:pt x="8503" y="10537"/>
                  </a:cubicBezTo>
                  <a:lnTo>
                    <a:pt x="10737" y="12766"/>
                  </a:lnTo>
                  <a:lnTo>
                    <a:pt x="10737" y="12771"/>
                  </a:lnTo>
                  <a:lnTo>
                    <a:pt x="10747" y="12776"/>
                  </a:lnTo>
                  <a:lnTo>
                    <a:pt x="10761" y="12785"/>
                  </a:lnTo>
                  <a:lnTo>
                    <a:pt x="10766" y="12790"/>
                  </a:lnTo>
                  <a:lnTo>
                    <a:pt x="10785" y="12805"/>
                  </a:lnTo>
                  <a:lnTo>
                    <a:pt x="10804" y="12814"/>
                  </a:lnTo>
                  <a:lnTo>
                    <a:pt x="13447" y="13838"/>
                  </a:lnTo>
                  <a:cubicBezTo>
                    <a:pt x="13490" y="13854"/>
                    <a:pt x="13533" y="13862"/>
                    <a:pt x="13574" y="13862"/>
                  </a:cubicBezTo>
                  <a:cubicBezTo>
                    <a:pt x="13807" y="13862"/>
                    <a:pt x="13997" y="13622"/>
                    <a:pt x="13903" y="13381"/>
                  </a:cubicBezTo>
                  <a:lnTo>
                    <a:pt x="12880" y="10744"/>
                  </a:lnTo>
                  <a:cubicBezTo>
                    <a:pt x="12875" y="10734"/>
                    <a:pt x="12870" y="10729"/>
                    <a:pt x="12870" y="10720"/>
                  </a:cubicBezTo>
                  <a:lnTo>
                    <a:pt x="12870" y="10715"/>
                  </a:lnTo>
                  <a:cubicBezTo>
                    <a:pt x="12865" y="10710"/>
                    <a:pt x="12861" y="10705"/>
                    <a:pt x="12856" y="10701"/>
                  </a:cubicBezTo>
                  <a:lnTo>
                    <a:pt x="12851" y="10691"/>
                  </a:lnTo>
                  <a:lnTo>
                    <a:pt x="12841" y="10681"/>
                  </a:lnTo>
                  <a:lnTo>
                    <a:pt x="12837" y="10672"/>
                  </a:lnTo>
                  <a:lnTo>
                    <a:pt x="12832" y="10667"/>
                  </a:lnTo>
                  <a:lnTo>
                    <a:pt x="9570" y="7410"/>
                  </a:lnTo>
                  <a:lnTo>
                    <a:pt x="14014" y="2961"/>
                  </a:lnTo>
                  <a:cubicBezTo>
                    <a:pt x="14278" y="2702"/>
                    <a:pt x="14278" y="2274"/>
                    <a:pt x="14014" y="2010"/>
                  </a:cubicBezTo>
                  <a:lnTo>
                    <a:pt x="12207" y="199"/>
                  </a:lnTo>
                  <a:cubicBezTo>
                    <a:pt x="12075" y="67"/>
                    <a:pt x="11902" y="1"/>
                    <a:pt x="117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2" name="Google Shape;902;p41"/>
          <p:cNvGrpSpPr/>
          <p:nvPr/>
        </p:nvGrpSpPr>
        <p:grpSpPr>
          <a:xfrm rot="-1799970">
            <a:off x="5613556" y="826329"/>
            <a:ext cx="458352" cy="585316"/>
            <a:chOff x="1334850" y="2910142"/>
            <a:chExt cx="280231" cy="357854"/>
          </a:xfrm>
        </p:grpSpPr>
        <p:sp>
          <p:nvSpPr>
            <p:cNvPr id="903" name="Google Shape;903;p41"/>
            <p:cNvSpPr/>
            <p:nvPr/>
          </p:nvSpPr>
          <p:spPr>
            <a:xfrm>
              <a:off x="1339981" y="2915430"/>
              <a:ext cx="269942" cy="347513"/>
            </a:xfrm>
            <a:custGeom>
              <a:avLst/>
              <a:gdLst/>
              <a:ahLst/>
              <a:cxnLst/>
              <a:rect l="l" t="t" r="r" b="b"/>
              <a:pathLst>
                <a:path w="10311" h="13274" extrusionOk="0">
                  <a:moveTo>
                    <a:pt x="904" y="0"/>
                  </a:moveTo>
                  <a:cubicBezTo>
                    <a:pt x="405" y="0"/>
                    <a:pt x="1" y="399"/>
                    <a:pt x="1" y="899"/>
                  </a:cubicBezTo>
                  <a:lnTo>
                    <a:pt x="1" y="2950"/>
                  </a:lnTo>
                  <a:cubicBezTo>
                    <a:pt x="1" y="3334"/>
                    <a:pt x="188" y="3695"/>
                    <a:pt x="496" y="3916"/>
                  </a:cubicBezTo>
                  <a:cubicBezTo>
                    <a:pt x="1082" y="4334"/>
                    <a:pt x="1500" y="5463"/>
                    <a:pt x="1500" y="6798"/>
                  </a:cubicBezTo>
                  <a:cubicBezTo>
                    <a:pt x="1500" y="8134"/>
                    <a:pt x="1077" y="9263"/>
                    <a:pt x="496" y="9681"/>
                  </a:cubicBezTo>
                  <a:cubicBezTo>
                    <a:pt x="188" y="9902"/>
                    <a:pt x="1" y="10262"/>
                    <a:pt x="1" y="10646"/>
                  </a:cubicBezTo>
                  <a:lnTo>
                    <a:pt x="1" y="12371"/>
                  </a:lnTo>
                  <a:cubicBezTo>
                    <a:pt x="1" y="12870"/>
                    <a:pt x="405" y="13274"/>
                    <a:pt x="904" y="13274"/>
                  </a:cubicBezTo>
                  <a:lnTo>
                    <a:pt x="9407" y="13274"/>
                  </a:lnTo>
                  <a:cubicBezTo>
                    <a:pt x="9902" y="13274"/>
                    <a:pt x="10306" y="12870"/>
                    <a:pt x="10306" y="12371"/>
                  </a:cubicBezTo>
                  <a:lnTo>
                    <a:pt x="10306" y="10646"/>
                  </a:lnTo>
                  <a:cubicBezTo>
                    <a:pt x="10306" y="10262"/>
                    <a:pt x="10123" y="9902"/>
                    <a:pt x="9811" y="9681"/>
                  </a:cubicBezTo>
                  <a:cubicBezTo>
                    <a:pt x="9230" y="9258"/>
                    <a:pt x="8812" y="8124"/>
                    <a:pt x="8812" y="6793"/>
                  </a:cubicBezTo>
                  <a:cubicBezTo>
                    <a:pt x="8812" y="5463"/>
                    <a:pt x="9234" y="4334"/>
                    <a:pt x="9816" y="3911"/>
                  </a:cubicBezTo>
                  <a:cubicBezTo>
                    <a:pt x="10123" y="3690"/>
                    <a:pt x="10310" y="3330"/>
                    <a:pt x="10310" y="2950"/>
                  </a:cubicBezTo>
                  <a:lnTo>
                    <a:pt x="10310" y="899"/>
                  </a:lnTo>
                  <a:cubicBezTo>
                    <a:pt x="10310" y="399"/>
                    <a:pt x="9907" y="0"/>
                    <a:pt x="94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41"/>
            <p:cNvSpPr/>
            <p:nvPr/>
          </p:nvSpPr>
          <p:spPr>
            <a:xfrm>
              <a:off x="1539970" y="2915430"/>
              <a:ext cx="69953" cy="347513"/>
            </a:xfrm>
            <a:custGeom>
              <a:avLst/>
              <a:gdLst/>
              <a:ahLst/>
              <a:cxnLst/>
              <a:rect l="l" t="t" r="r" b="b"/>
              <a:pathLst>
                <a:path w="2672" h="13274" extrusionOk="0">
                  <a:moveTo>
                    <a:pt x="591" y="0"/>
                  </a:moveTo>
                  <a:cubicBezTo>
                    <a:pt x="1091" y="0"/>
                    <a:pt x="1495" y="399"/>
                    <a:pt x="1495" y="899"/>
                  </a:cubicBezTo>
                  <a:lnTo>
                    <a:pt x="1495" y="2950"/>
                  </a:lnTo>
                  <a:cubicBezTo>
                    <a:pt x="1495" y="3334"/>
                    <a:pt x="1312" y="3695"/>
                    <a:pt x="1000" y="3916"/>
                  </a:cubicBezTo>
                  <a:cubicBezTo>
                    <a:pt x="418" y="4334"/>
                    <a:pt x="0" y="5463"/>
                    <a:pt x="0" y="6798"/>
                  </a:cubicBezTo>
                  <a:cubicBezTo>
                    <a:pt x="0" y="8134"/>
                    <a:pt x="418" y="9263"/>
                    <a:pt x="1000" y="9681"/>
                  </a:cubicBezTo>
                  <a:cubicBezTo>
                    <a:pt x="1312" y="9902"/>
                    <a:pt x="1495" y="10262"/>
                    <a:pt x="1495" y="10646"/>
                  </a:cubicBezTo>
                  <a:lnTo>
                    <a:pt x="1495" y="12371"/>
                  </a:lnTo>
                  <a:cubicBezTo>
                    <a:pt x="1495" y="12870"/>
                    <a:pt x="1091" y="13274"/>
                    <a:pt x="591" y="13274"/>
                  </a:cubicBezTo>
                  <a:lnTo>
                    <a:pt x="1768" y="13274"/>
                  </a:lnTo>
                  <a:cubicBezTo>
                    <a:pt x="2263" y="13274"/>
                    <a:pt x="2667" y="12870"/>
                    <a:pt x="2667" y="12371"/>
                  </a:cubicBezTo>
                  <a:lnTo>
                    <a:pt x="2667" y="10646"/>
                  </a:lnTo>
                  <a:cubicBezTo>
                    <a:pt x="2667" y="10262"/>
                    <a:pt x="2484" y="9902"/>
                    <a:pt x="2172" y="9681"/>
                  </a:cubicBezTo>
                  <a:cubicBezTo>
                    <a:pt x="1591" y="9263"/>
                    <a:pt x="1173" y="8134"/>
                    <a:pt x="1173" y="6798"/>
                  </a:cubicBezTo>
                  <a:cubicBezTo>
                    <a:pt x="1173" y="5463"/>
                    <a:pt x="1591" y="4334"/>
                    <a:pt x="2177" y="3916"/>
                  </a:cubicBezTo>
                  <a:cubicBezTo>
                    <a:pt x="2484" y="3695"/>
                    <a:pt x="2671" y="3334"/>
                    <a:pt x="2671" y="2950"/>
                  </a:cubicBezTo>
                  <a:lnTo>
                    <a:pt x="2671" y="899"/>
                  </a:lnTo>
                  <a:cubicBezTo>
                    <a:pt x="2671" y="399"/>
                    <a:pt x="2268" y="0"/>
                    <a:pt x="17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41"/>
            <p:cNvSpPr/>
            <p:nvPr/>
          </p:nvSpPr>
          <p:spPr>
            <a:xfrm>
              <a:off x="1409934" y="3016433"/>
              <a:ext cx="130062" cy="246406"/>
            </a:xfrm>
            <a:custGeom>
              <a:avLst/>
              <a:gdLst/>
              <a:ahLst/>
              <a:cxnLst/>
              <a:rect l="l" t="t" r="r" b="b"/>
              <a:pathLst>
                <a:path w="4968" h="9412" extrusionOk="0">
                  <a:moveTo>
                    <a:pt x="653" y="0"/>
                  </a:moveTo>
                  <a:cubicBezTo>
                    <a:pt x="293" y="0"/>
                    <a:pt x="0" y="288"/>
                    <a:pt x="0" y="653"/>
                  </a:cubicBezTo>
                  <a:lnTo>
                    <a:pt x="0" y="9411"/>
                  </a:lnTo>
                  <a:lnTo>
                    <a:pt x="4967" y="9411"/>
                  </a:lnTo>
                  <a:lnTo>
                    <a:pt x="4967" y="1960"/>
                  </a:lnTo>
                  <a:cubicBezTo>
                    <a:pt x="4967" y="874"/>
                    <a:pt x="4088" y="0"/>
                    <a:pt x="30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41"/>
            <p:cNvSpPr/>
            <p:nvPr/>
          </p:nvSpPr>
          <p:spPr>
            <a:xfrm>
              <a:off x="1464624" y="3016406"/>
              <a:ext cx="55371" cy="246432"/>
            </a:xfrm>
            <a:custGeom>
              <a:avLst/>
              <a:gdLst/>
              <a:ahLst/>
              <a:cxnLst/>
              <a:rect l="l" t="t" r="r" b="b"/>
              <a:pathLst>
                <a:path w="2115" h="9413" extrusionOk="0">
                  <a:moveTo>
                    <a:pt x="935" y="1"/>
                  </a:moveTo>
                  <a:cubicBezTo>
                    <a:pt x="928" y="1"/>
                    <a:pt x="921" y="1"/>
                    <a:pt x="914" y="1"/>
                  </a:cubicBezTo>
                  <a:lnTo>
                    <a:pt x="1" y="1"/>
                  </a:lnTo>
                  <a:lnTo>
                    <a:pt x="1" y="9412"/>
                  </a:lnTo>
                  <a:lnTo>
                    <a:pt x="2115" y="9412"/>
                  </a:lnTo>
                  <a:lnTo>
                    <a:pt x="2115" y="405"/>
                  </a:lnTo>
                  <a:cubicBezTo>
                    <a:pt x="1774" y="145"/>
                    <a:pt x="1360" y="1"/>
                    <a:pt x="935" y="1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41"/>
            <p:cNvSpPr/>
            <p:nvPr/>
          </p:nvSpPr>
          <p:spPr>
            <a:xfrm>
              <a:off x="1484626" y="3016433"/>
              <a:ext cx="55371" cy="246406"/>
            </a:xfrm>
            <a:custGeom>
              <a:avLst/>
              <a:gdLst/>
              <a:ahLst/>
              <a:cxnLst/>
              <a:rect l="l" t="t" r="r" b="b"/>
              <a:pathLst>
                <a:path w="2115" h="9412" extrusionOk="0">
                  <a:moveTo>
                    <a:pt x="158" y="0"/>
                  </a:moveTo>
                  <a:cubicBezTo>
                    <a:pt x="155" y="0"/>
                    <a:pt x="153" y="0"/>
                    <a:pt x="150" y="0"/>
                  </a:cubicBezTo>
                  <a:lnTo>
                    <a:pt x="1" y="0"/>
                  </a:lnTo>
                  <a:lnTo>
                    <a:pt x="1" y="9411"/>
                  </a:lnTo>
                  <a:lnTo>
                    <a:pt x="2114" y="9411"/>
                  </a:lnTo>
                  <a:lnTo>
                    <a:pt x="2114" y="1965"/>
                  </a:lnTo>
                  <a:cubicBezTo>
                    <a:pt x="2114" y="882"/>
                    <a:pt x="1240" y="0"/>
                    <a:pt x="1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41"/>
            <p:cNvSpPr/>
            <p:nvPr/>
          </p:nvSpPr>
          <p:spPr>
            <a:xfrm>
              <a:off x="1484626" y="3016433"/>
              <a:ext cx="55371" cy="246275"/>
            </a:xfrm>
            <a:custGeom>
              <a:avLst/>
              <a:gdLst/>
              <a:ahLst/>
              <a:cxnLst/>
              <a:rect l="l" t="t" r="r" b="b"/>
              <a:pathLst>
                <a:path w="2115" h="9407" extrusionOk="0">
                  <a:moveTo>
                    <a:pt x="158" y="0"/>
                  </a:moveTo>
                  <a:cubicBezTo>
                    <a:pt x="155" y="0"/>
                    <a:pt x="153" y="0"/>
                    <a:pt x="150" y="0"/>
                  </a:cubicBezTo>
                  <a:lnTo>
                    <a:pt x="1" y="0"/>
                  </a:lnTo>
                  <a:lnTo>
                    <a:pt x="1" y="96"/>
                  </a:lnTo>
                  <a:cubicBezTo>
                    <a:pt x="803" y="365"/>
                    <a:pt x="1346" y="1115"/>
                    <a:pt x="1346" y="1960"/>
                  </a:cubicBezTo>
                  <a:lnTo>
                    <a:pt x="1346" y="9406"/>
                  </a:lnTo>
                  <a:lnTo>
                    <a:pt x="2114" y="9406"/>
                  </a:lnTo>
                  <a:lnTo>
                    <a:pt x="2114" y="1960"/>
                  </a:lnTo>
                  <a:cubicBezTo>
                    <a:pt x="2114" y="877"/>
                    <a:pt x="1240" y="0"/>
                    <a:pt x="1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41"/>
            <p:cNvSpPr/>
            <p:nvPr/>
          </p:nvSpPr>
          <p:spPr>
            <a:xfrm>
              <a:off x="1431428" y="3126598"/>
              <a:ext cx="30212" cy="25997"/>
            </a:xfrm>
            <a:custGeom>
              <a:avLst/>
              <a:gdLst/>
              <a:ahLst/>
              <a:cxnLst/>
              <a:rect l="l" t="t" r="r" b="b"/>
              <a:pathLst>
                <a:path w="1154" h="993" extrusionOk="0">
                  <a:moveTo>
                    <a:pt x="659" y="0"/>
                  </a:moveTo>
                  <a:cubicBezTo>
                    <a:pt x="222" y="0"/>
                    <a:pt x="1" y="534"/>
                    <a:pt x="313" y="846"/>
                  </a:cubicBezTo>
                  <a:cubicBezTo>
                    <a:pt x="412" y="947"/>
                    <a:pt x="535" y="992"/>
                    <a:pt x="656" y="992"/>
                  </a:cubicBezTo>
                  <a:cubicBezTo>
                    <a:pt x="909" y="992"/>
                    <a:pt x="1154" y="794"/>
                    <a:pt x="1154" y="495"/>
                  </a:cubicBezTo>
                  <a:cubicBezTo>
                    <a:pt x="1154" y="221"/>
                    <a:pt x="933" y="0"/>
                    <a:pt x="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41"/>
            <p:cNvSpPr/>
            <p:nvPr/>
          </p:nvSpPr>
          <p:spPr>
            <a:xfrm>
              <a:off x="1424386" y="3121362"/>
              <a:ext cx="42542" cy="36443"/>
            </a:xfrm>
            <a:custGeom>
              <a:avLst/>
              <a:gdLst/>
              <a:ahLst/>
              <a:cxnLst/>
              <a:rect l="l" t="t" r="r" b="b"/>
              <a:pathLst>
                <a:path w="1625" h="1392" extrusionOk="0">
                  <a:moveTo>
                    <a:pt x="932" y="401"/>
                  </a:moveTo>
                  <a:cubicBezTo>
                    <a:pt x="1005" y="401"/>
                    <a:pt x="1079" y="428"/>
                    <a:pt x="1139" y="489"/>
                  </a:cubicBezTo>
                  <a:cubicBezTo>
                    <a:pt x="1322" y="671"/>
                    <a:pt x="1192" y="988"/>
                    <a:pt x="928" y="988"/>
                  </a:cubicBezTo>
                  <a:cubicBezTo>
                    <a:pt x="769" y="988"/>
                    <a:pt x="635" y="859"/>
                    <a:pt x="635" y="695"/>
                  </a:cubicBezTo>
                  <a:cubicBezTo>
                    <a:pt x="635" y="520"/>
                    <a:pt x="780" y="401"/>
                    <a:pt x="932" y="401"/>
                  </a:cubicBezTo>
                  <a:close/>
                  <a:moveTo>
                    <a:pt x="925" y="0"/>
                  </a:moveTo>
                  <a:cubicBezTo>
                    <a:pt x="754" y="0"/>
                    <a:pt x="579" y="64"/>
                    <a:pt x="438" y="205"/>
                  </a:cubicBezTo>
                  <a:cubicBezTo>
                    <a:pt x="1" y="642"/>
                    <a:pt x="313" y="1392"/>
                    <a:pt x="928" y="1392"/>
                  </a:cubicBezTo>
                  <a:cubicBezTo>
                    <a:pt x="1312" y="1392"/>
                    <a:pt x="1624" y="1080"/>
                    <a:pt x="1624" y="695"/>
                  </a:cubicBezTo>
                  <a:cubicBezTo>
                    <a:pt x="1624" y="276"/>
                    <a:pt x="1282" y="0"/>
                    <a:pt x="9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41"/>
            <p:cNvSpPr/>
            <p:nvPr/>
          </p:nvSpPr>
          <p:spPr>
            <a:xfrm>
              <a:off x="1334850" y="2910142"/>
              <a:ext cx="280231" cy="357854"/>
            </a:xfrm>
            <a:custGeom>
              <a:avLst/>
              <a:gdLst/>
              <a:ahLst/>
              <a:cxnLst/>
              <a:rect l="l" t="t" r="r" b="b"/>
              <a:pathLst>
                <a:path w="10704" h="13669" extrusionOk="0">
                  <a:moveTo>
                    <a:pt x="5923" y="4257"/>
                  </a:moveTo>
                  <a:cubicBezTo>
                    <a:pt x="6875" y="4291"/>
                    <a:pt x="7634" y="5069"/>
                    <a:pt x="7634" y="6020"/>
                  </a:cubicBezTo>
                  <a:lnTo>
                    <a:pt x="7634" y="13274"/>
                  </a:lnTo>
                  <a:lnTo>
                    <a:pt x="5923" y="13274"/>
                  </a:lnTo>
                  <a:lnTo>
                    <a:pt x="5923" y="4257"/>
                  </a:lnTo>
                  <a:close/>
                  <a:moveTo>
                    <a:pt x="1100" y="1"/>
                  </a:moveTo>
                  <a:cubicBezTo>
                    <a:pt x="490" y="1"/>
                    <a:pt x="0" y="496"/>
                    <a:pt x="0" y="1101"/>
                  </a:cubicBezTo>
                  <a:lnTo>
                    <a:pt x="0" y="3152"/>
                  </a:lnTo>
                  <a:cubicBezTo>
                    <a:pt x="0" y="3599"/>
                    <a:pt x="211" y="4022"/>
                    <a:pt x="577" y="4281"/>
                  </a:cubicBezTo>
                  <a:cubicBezTo>
                    <a:pt x="1115" y="4665"/>
                    <a:pt x="1494" y="5780"/>
                    <a:pt x="1494" y="6995"/>
                  </a:cubicBezTo>
                  <a:cubicBezTo>
                    <a:pt x="1494" y="8211"/>
                    <a:pt x="1115" y="9330"/>
                    <a:pt x="577" y="9714"/>
                  </a:cubicBezTo>
                  <a:cubicBezTo>
                    <a:pt x="211" y="9974"/>
                    <a:pt x="0" y="10392"/>
                    <a:pt x="0" y="10843"/>
                  </a:cubicBezTo>
                  <a:lnTo>
                    <a:pt x="0" y="12568"/>
                  </a:lnTo>
                  <a:cubicBezTo>
                    <a:pt x="0" y="13178"/>
                    <a:pt x="490" y="13668"/>
                    <a:pt x="1100" y="13668"/>
                  </a:cubicBezTo>
                  <a:lnTo>
                    <a:pt x="9603" y="13668"/>
                  </a:lnTo>
                  <a:cubicBezTo>
                    <a:pt x="10209" y="13668"/>
                    <a:pt x="10703" y="13178"/>
                    <a:pt x="10703" y="12568"/>
                  </a:cubicBezTo>
                  <a:lnTo>
                    <a:pt x="10703" y="10843"/>
                  </a:lnTo>
                  <a:cubicBezTo>
                    <a:pt x="10703" y="10392"/>
                    <a:pt x="10487" y="9974"/>
                    <a:pt x="10127" y="9714"/>
                  </a:cubicBezTo>
                  <a:cubicBezTo>
                    <a:pt x="9584" y="9330"/>
                    <a:pt x="9209" y="8211"/>
                    <a:pt x="9209" y="6995"/>
                  </a:cubicBezTo>
                  <a:cubicBezTo>
                    <a:pt x="9209" y="5780"/>
                    <a:pt x="9584" y="4665"/>
                    <a:pt x="10127" y="4281"/>
                  </a:cubicBezTo>
                  <a:cubicBezTo>
                    <a:pt x="10487" y="4022"/>
                    <a:pt x="10703" y="3599"/>
                    <a:pt x="10703" y="3152"/>
                  </a:cubicBezTo>
                  <a:lnTo>
                    <a:pt x="10703" y="2081"/>
                  </a:lnTo>
                  <a:cubicBezTo>
                    <a:pt x="10703" y="1946"/>
                    <a:pt x="10604" y="1879"/>
                    <a:pt x="10504" y="1879"/>
                  </a:cubicBezTo>
                  <a:cubicBezTo>
                    <a:pt x="10404" y="1879"/>
                    <a:pt x="10305" y="1946"/>
                    <a:pt x="10305" y="2081"/>
                  </a:cubicBezTo>
                  <a:lnTo>
                    <a:pt x="10305" y="3152"/>
                  </a:lnTo>
                  <a:cubicBezTo>
                    <a:pt x="10305" y="3469"/>
                    <a:pt x="10151" y="3767"/>
                    <a:pt x="9896" y="3954"/>
                  </a:cubicBezTo>
                  <a:cubicBezTo>
                    <a:pt x="8455" y="4987"/>
                    <a:pt x="8450" y="9003"/>
                    <a:pt x="9896" y="10041"/>
                  </a:cubicBezTo>
                  <a:cubicBezTo>
                    <a:pt x="10151" y="10224"/>
                    <a:pt x="10305" y="10522"/>
                    <a:pt x="10305" y="10843"/>
                  </a:cubicBezTo>
                  <a:lnTo>
                    <a:pt x="10305" y="12568"/>
                  </a:lnTo>
                  <a:cubicBezTo>
                    <a:pt x="10305" y="12957"/>
                    <a:pt x="9992" y="13274"/>
                    <a:pt x="9603" y="13274"/>
                  </a:cubicBezTo>
                  <a:lnTo>
                    <a:pt x="8032" y="13274"/>
                  </a:lnTo>
                  <a:lnTo>
                    <a:pt x="8032" y="6020"/>
                  </a:lnTo>
                  <a:cubicBezTo>
                    <a:pt x="8032" y="4829"/>
                    <a:pt x="7062" y="3858"/>
                    <a:pt x="5871" y="3858"/>
                  </a:cubicBezTo>
                  <a:lnTo>
                    <a:pt x="3521" y="3858"/>
                  </a:lnTo>
                  <a:cubicBezTo>
                    <a:pt x="3051" y="3858"/>
                    <a:pt x="2666" y="4243"/>
                    <a:pt x="2666" y="4713"/>
                  </a:cubicBezTo>
                  <a:lnTo>
                    <a:pt x="2666" y="11617"/>
                  </a:lnTo>
                  <a:cubicBezTo>
                    <a:pt x="2666" y="11749"/>
                    <a:pt x="2767" y="11815"/>
                    <a:pt x="2868" y="11815"/>
                  </a:cubicBezTo>
                  <a:cubicBezTo>
                    <a:pt x="2969" y="11815"/>
                    <a:pt x="3070" y="11749"/>
                    <a:pt x="3070" y="11617"/>
                  </a:cubicBezTo>
                  <a:lnTo>
                    <a:pt x="3070" y="4713"/>
                  </a:lnTo>
                  <a:cubicBezTo>
                    <a:pt x="3070" y="4459"/>
                    <a:pt x="3272" y="4257"/>
                    <a:pt x="3521" y="4257"/>
                  </a:cubicBezTo>
                  <a:lnTo>
                    <a:pt x="5525" y="4257"/>
                  </a:lnTo>
                  <a:lnTo>
                    <a:pt x="5525" y="13274"/>
                  </a:lnTo>
                  <a:lnTo>
                    <a:pt x="3070" y="13274"/>
                  </a:lnTo>
                  <a:lnTo>
                    <a:pt x="3070" y="12366"/>
                  </a:lnTo>
                  <a:cubicBezTo>
                    <a:pt x="3070" y="12232"/>
                    <a:pt x="2969" y="12164"/>
                    <a:pt x="2868" y="12164"/>
                  </a:cubicBezTo>
                  <a:cubicBezTo>
                    <a:pt x="2767" y="12164"/>
                    <a:pt x="2666" y="12232"/>
                    <a:pt x="2666" y="12366"/>
                  </a:cubicBezTo>
                  <a:lnTo>
                    <a:pt x="2666" y="13274"/>
                  </a:lnTo>
                  <a:lnTo>
                    <a:pt x="1100" y="13274"/>
                  </a:lnTo>
                  <a:cubicBezTo>
                    <a:pt x="711" y="13269"/>
                    <a:pt x="399" y="12957"/>
                    <a:pt x="399" y="12573"/>
                  </a:cubicBezTo>
                  <a:lnTo>
                    <a:pt x="399" y="10843"/>
                  </a:lnTo>
                  <a:cubicBezTo>
                    <a:pt x="399" y="10526"/>
                    <a:pt x="552" y="10228"/>
                    <a:pt x="807" y="10041"/>
                  </a:cubicBezTo>
                  <a:cubicBezTo>
                    <a:pt x="2248" y="9008"/>
                    <a:pt x="2253" y="4992"/>
                    <a:pt x="807" y="3959"/>
                  </a:cubicBezTo>
                  <a:cubicBezTo>
                    <a:pt x="552" y="3772"/>
                    <a:pt x="399" y="3474"/>
                    <a:pt x="399" y="3157"/>
                  </a:cubicBezTo>
                  <a:lnTo>
                    <a:pt x="399" y="1101"/>
                  </a:lnTo>
                  <a:cubicBezTo>
                    <a:pt x="399" y="712"/>
                    <a:pt x="711" y="399"/>
                    <a:pt x="1100" y="399"/>
                  </a:cubicBezTo>
                  <a:lnTo>
                    <a:pt x="9603" y="399"/>
                  </a:lnTo>
                  <a:cubicBezTo>
                    <a:pt x="9988" y="399"/>
                    <a:pt x="10305" y="712"/>
                    <a:pt x="10305" y="1101"/>
                  </a:cubicBezTo>
                  <a:lnTo>
                    <a:pt x="10305" y="1331"/>
                  </a:lnTo>
                  <a:cubicBezTo>
                    <a:pt x="10305" y="1442"/>
                    <a:pt x="10391" y="1533"/>
                    <a:pt x="10506" y="1533"/>
                  </a:cubicBezTo>
                  <a:cubicBezTo>
                    <a:pt x="10612" y="1533"/>
                    <a:pt x="10703" y="1442"/>
                    <a:pt x="10703" y="1331"/>
                  </a:cubicBezTo>
                  <a:lnTo>
                    <a:pt x="10703" y="1101"/>
                  </a:lnTo>
                  <a:cubicBezTo>
                    <a:pt x="10703" y="496"/>
                    <a:pt x="10209" y="1"/>
                    <a:pt x="96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4" name="Google Shape;1954;p59"/>
          <p:cNvSpPr/>
          <p:nvPr/>
        </p:nvSpPr>
        <p:spPr>
          <a:xfrm>
            <a:off x="710850" y="2035988"/>
            <a:ext cx="7722300" cy="1555500"/>
          </a:xfrm>
          <a:prstGeom prst="roundRect">
            <a:avLst>
              <a:gd name="adj" fmla="val 7516"/>
            </a:avLst>
          </a:prstGeom>
          <a:solidFill>
            <a:schemeClr val="accent6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6" name="Google Shape;1956;p59"/>
          <p:cNvSpPr txBox="1">
            <a:spLocks noGrp="1"/>
          </p:cNvSpPr>
          <p:nvPr>
            <p:ph type="title"/>
          </p:nvPr>
        </p:nvSpPr>
        <p:spPr>
          <a:xfrm>
            <a:off x="1072500" y="2392838"/>
            <a:ext cx="6999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#9Slide01 Tieu de ngan" panose="00000800000000000000" pitchFamily="2" charset="0"/>
              </a:rPr>
              <a:t>Luyện tập vận dụng</a:t>
            </a:r>
            <a:endParaRPr>
              <a:solidFill>
                <a:schemeClr val="accent5"/>
              </a:solidFill>
              <a:latin typeface="#9Slide01 Tieu de ngan" panose="00000800000000000000" pitchFamily="2" charset="0"/>
            </a:endParaRPr>
          </a:p>
        </p:txBody>
      </p:sp>
      <p:sp>
        <p:nvSpPr>
          <p:cNvPr id="1957" name="Google Shape;1957;p59"/>
          <p:cNvSpPr txBox="1">
            <a:spLocks noGrp="1"/>
          </p:cNvSpPr>
          <p:nvPr>
            <p:ph type="title" idx="2"/>
          </p:nvPr>
        </p:nvSpPr>
        <p:spPr>
          <a:xfrm>
            <a:off x="5971800" y="804788"/>
            <a:ext cx="2099700" cy="123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03.</a:t>
            </a:r>
            <a:endParaRPr/>
          </a:p>
        </p:txBody>
      </p:sp>
      <p:grpSp>
        <p:nvGrpSpPr>
          <p:cNvPr id="1959" name="Google Shape;1959;p59"/>
          <p:cNvGrpSpPr/>
          <p:nvPr/>
        </p:nvGrpSpPr>
        <p:grpSpPr>
          <a:xfrm>
            <a:off x="296955" y="2768446"/>
            <a:ext cx="1563164" cy="2036755"/>
            <a:chOff x="736661" y="2686405"/>
            <a:chExt cx="1472738" cy="1922192"/>
          </a:xfrm>
        </p:grpSpPr>
        <p:sp>
          <p:nvSpPr>
            <p:cNvPr id="1960" name="Google Shape;1960;p59"/>
            <p:cNvSpPr/>
            <p:nvPr/>
          </p:nvSpPr>
          <p:spPr>
            <a:xfrm rot="2588">
              <a:off x="1013899" y="4461447"/>
              <a:ext cx="1195500" cy="146700"/>
            </a:xfrm>
            <a:prstGeom prst="ellipse">
              <a:avLst/>
            </a:prstGeom>
            <a:solidFill>
              <a:srgbClr val="2B2B2B">
                <a:alpha val="2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61" name="Google Shape;1961;p59"/>
            <p:cNvGrpSpPr/>
            <p:nvPr/>
          </p:nvGrpSpPr>
          <p:grpSpPr>
            <a:xfrm rot="-689113">
              <a:off x="895126" y="2781302"/>
              <a:ext cx="1124631" cy="1704787"/>
              <a:chOff x="1608350" y="238125"/>
              <a:chExt cx="1289925" cy="1955350"/>
            </a:xfrm>
          </p:grpSpPr>
          <p:sp>
            <p:nvSpPr>
              <p:cNvPr id="1962" name="Google Shape;1962;p59"/>
              <p:cNvSpPr/>
              <p:nvPr/>
            </p:nvSpPr>
            <p:spPr>
              <a:xfrm>
                <a:off x="1750275" y="1196000"/>
                <a:ext cx="1006125" cy="979250"/>
              </a:xfrm>
              <a:custGeom>
                <a:avLst/>
                <a:gdLst/>
                <a:ahLst/>
                <a:cxnLst/>
                <a:rect l="l" t="t" r="r" b="b"/>
                <a:pathLst>
                  <a:path w="40245" h="39170" extrusionOk="0">
                    <a:moveTo>
                      <a:pt x="0" y="1"/>
                    </a:moveTo>
                    <a:lnTo>
                      <a:pt x="3398" y="39170"/>
                    </a:lnTo>
                    <a:lnTo>
                      <a:pt x="36847" y="39170"/>
                    </a:lnTo>
                    <a:lnTo>
                      <a:pt x="40245" y="1"/>
                    </a:lnTo>
                    <a:close/>
                  </a:path>
                </a:pathLst>
              </a:custGeom>
              <a:solidFill>
                <a:srgbClr val="A7D3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3" name="Google Shape;1963;p59"/>
              <p:cNvSpPr/>
              <p:nvPr/>
            </p:nvSpPr>
            <p:spPr>
              <a:xfrm>
                <a:off x="1731200" y="1177825"/>
                <a:ext cx="1044275" cy="1015650"/>
              </a:xfrm>
              <a:custGeom>
                <a:avLst/>
                <a:gdLst/>
                <a:ahLst/>
                <a:cxnLst/>
                <a:rect l="l" t="t" r="r" b="b"/>
                <a:pathLst>
                  <a:path w="41771" h="40626" extrusionOk="0">
                    <a:moveTo>
                      <a:pt x="40213" y="1456"/>
                    </a:moveTo>
                    <a:lnTo>
                      <a:pt x="36942" y="39168"/>
                    </a:lnTo>
                    <a:lnTo>
                      <a:pt x="4829" y="39168"/>
                    </a:lnTo>
                    <a:lnTo>
                      <a:pt x="1558" y="1456"/>
                    </a:lnTo>
                    <a:close/>
                    <a:moveTo>
                      <a:pt x="763" y="1"/>
                    </a:moveTo>
                    <a:cubicBezTo>
                      <a:pt x="336" y="1"/>
                      <a:pt x="1" y="366"/>
                      <a:pt x="38" y="791"/>
                    </a:cubicBezTo>
                    <a:lnTo>
                      <a:pt x="3436" y="39960"/>
                    </a:lnTo>
                    <a:cubicBezTo>
                      <a:pt x="3468" y="40335"/>
                      <a:pt x="3783" y="40625"/>
                      <a:pt x="4161" y="40625"/>
                    </a:cubicBezTo>
                    <a:lnTo>
                      <a:pt x="37610" y="40625"/>
                    </a:lnTo>
                    <a:cubicBezTo>
                      <a:pt x="37988" y="40624"/>
                      <a:pt x="38303" y="40335"/>
                      <a:pt x="38335" y="39960"/>
                    </a:cubicBezTo>
                    <a:lnTo>
                      <a:pt x="41733" y="791"/>
                    </a:lnTo>
                    <a:cubicBezTo>
                      <a:pt x="41770" y="366"/>
                      <a:pt x="41435" y="1"/>
                      <a:pt x="41008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4" name="Google Shape;1964;p59"/>
              <p:cNvSpPr/>
              <p:nvPr/>
            </p:nvSpPr>
            <p:spPr>
              <a:xfrm>
                <a:off x="1626575" y="972800"/>
                <a:ext cx="1253500" cy="223225"/>
              </a:xfrm>
              <a:custGeom>
                <a:avLst/>
                <a:gdLst/>
                <a:ahLst/>
                <a:cxnLst/>
                <a:rect l="l" t="t" r="r" b="b"/>
                <a:pathLst>
                  <a:path w="50140" h="8929" extrusionOk="0">
                    <a:moveTo>
                      <a:pt x="3014" y="0"/>
                    </a:moveTo>
                    <a:cubicBezTo>
                      <a:pt x="1350" y="0"/>
                      <a:pt x="0" y="1350"/>
                      <a:pt x="0" y="3014"/>
                    </a:cubicBezTo>
                    <a:lnTo>
                      <a:pt x="0" y="8929"/>
                    </a:lnTo>
                    <a:lnTo>
                      <a:pt x="50139" y="8929"/>
                    </a:lnTo>
                    <a:lnTo>
                      <a:pt x="50139" y="3014"/>
                    </a:lnTo>
                    <a:cubicBezTo>
                      <a:pt x="50139" y="1350"/>
                      <a:pt x="48790" y="0"/>
                      <a:pt x="47127" y="0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5" name="Google Shape;1965;p59"/>
              <p:cNvSpPr/>
              <p:nvPr/>
            </p:nvSpPr>
            <p:spPr>
              <a:xfrm>
                <a:off x="1608350" y="954625"/>
                <a:ext cx="1289925" cy="259625"/>
              </a:xfrm>
              <a:custGeom>
                <a:avLst/>
                <a:gdLst/>
                <a:ahLst/>
                <a:cxnLst/>
                <a:rect l="l" t="t" r="r" b="b"/>
                <a:pathLst>
                  <a:path w="51597" h="10385" extrusionOk="0">
                    <a:moveTo>
                      <a:pt x="47856" y="1456"/>
                    </a:moveTo>
                    <a:cubicBezTo>
                      <a:pt x="49117" y="1457"/>
                      <a:pt x="50140" y="2478"/>
                      <a:pt x="50141" y="3741"/>
                    </a:cubicBezTo>
                    <a:lnTo>
                      <a:pt x="50141" y="8929"/>
                    </a:lnTo>
                    <a:lnTo>
                      <a:pt x="1458" y="8929"/>
                    </a:lnTo>
                    <a:lnTo>
                      <a:pt x="1458" y="3741"/>
                    </a:lnTo>
                    <a:cubicBezTo>
                      <a:pt x="1459" y="2478"/>
                      <a:pt x="2482" y="1457"/>
                      <a:pt x="3743" y="1456"/>
                    </a:cubicBezTo>
                    <a:close/>
                    <a:moveTo>
                      <a:pt x="3743" y="0"/>
                    </a:moveTo>
                    <a:cubicBezTo>
                      <a:pt x="1680" y="0"/>
                      <a:pt x="1" y="1678"/>
                      <a:pt x="1" y="3741"/>
                    </a:cubicBezTo>
                    <a:lnTo>
                      <a:pt x="1" y="9656"/>
                    </a:lnTo>
                    <a:cubicBezTo>
                      <a:pt x="1" y="10059"/>
                      <a:pt x="328" y="10384"/>
                      <a:pt x="729" y="10384"/>
                    </a:cubicBezTo>
                    <a:lnTo>
                      <a:pt x="50870" y="10384"/>
                    </a:lnTo>
                    <a:cubicBezTo>
                      <a:pt x="51271" y="10384"/>
                      <a:pt x="51597" y="10057"/>
                      <a:pt x="51597" y="9656"/>
                    </a:cubicBezTo>
                    <a:lnTo>
                      <a:pt x="51597" y="3741"/>
                    </a:lnTo>
                    <a:cubicBezTo>
                      <a:pt x="51597" y="1678"/>
                      <a:pt x="49917" y="0"/>
                      <a:pt x="47856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6" name="Google Shape;1966;p59"/>
              <p:cNvSpPr/>
              <p:nvPr/>
            </p:nvSpPr>
            <p:spPr>
              <a:xfrm>
                <a:off x="1761625" y="764250"/>
                <a:ext cx="983425" cy="208575"/>
              </a:xfrm>
              <a:custGeom>
                <a:avLst/>
                <a:gdLst/>
                <a:ahLst/>
                <a:cxnLst/>
                <a:rect l="l" t="t" r="r" b="b"/>
                <a:pathLst>
                  <a:path w="39337" h="8343" extrusionOk="0">
                    <a:moveTo>
                      <a:pt x="3013" y="1"/>
                    </a:moveTo>
                    <a:cubicBezTo>
                      <a:pt x="1350" y="1"/>
                      <a:pt x="1" y="1350"/>
                      <a:pt x="1" y="3015"/>
                    </a:cubicBezTo>
                    <a:lnTo>
                      <a:pt x="1" y="8342"/>
                    </a:lnTo>
                    <a:lnTo>
                      <a:pt x="39336" y="8342"/>
                    </a:lnTo>
                    <a:lnTo>
                      <a:pt x="39336" y="3015"/>
                    </a:lnTo>
                    <a:cubicBezTo>
                      <a:pt x="39336" y="1350"/>
                      <a:pt x="37987" y="1"/>
                      <a:pt x="36322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7" name="Google Shape;1967;p59"/>
              <p:cNvSpPr/>
              <p:nvPr/>
            </p:nvSpPr>
            <p:spPr>
              <a:xfrm>
                <a:off x="1743425" y="746050"/>
                <a:ext cx="1019800" cy="244975"/>
              </a:xfrm>
              <a:custGeom>
                <a:avLst/>
                <a:gdLst/>
                <a:ahLst/>
                <a:cxnLst/>
                <a:rect l="l" t="t" r="r" b="b"/>
                <a:pathLst>
                  <a:path w="40792" h="9799" extrusionOk="0">
                    <a:moveTo>
                      <a:pt x="37050" y="1457"/>
                    </a:moveTo>
                    <a:cubicBezTo>
                      <a:pt x="38311" y="1459"/>
                      <a:pt x="39334" y="2480"/>
                      <a:pt x="39336" y="3743"/>
                    </a:cubicBezTo>
                    <a:lnTo>
                      <a:pt x="39336" y="8343"/>
                    </a:lnTo>
                    <a:lnTo>
                      <a:pt x="1457" y="8343"/>
                    </a:lnTo>
                    <a:lnTo>
                      <a:pt x="1457" y="3743"/>
                    </a:lnTo>
                    <a:cubicBezTo>
                      <a:pt x="1459" y="2480"/>
                      <a:pt x="2480" y="1459"/>
                      <a:pt x="3741" y="1457"/>
                    </a:cubicBezTo>
                    <a:close/>
                    <a:moveTo>
                      <a:pt x="3741" y="0"/>
                    </a:moveTo>
                    <a:cubicBezTo>
                      <a:pt x="1679" y="0"/>
                      <a:pt x="0" y="1680"/>
                      <a:pt x="0" y="3743"/>
                    </a:cubicBezTo>
                    <a:lnTo>
                      <a:pt x="0" y="9070"/>
                    </a:lnTo>
                    <a:cubicBezTo>
                      <a:pt x="0" y="9473"/>
                      <a:pt x="327" y="9799"/>
                      <a:pt x="729" y="9799"/>
                    </a:cubicBezTo>
                    <a:lnTo>
                      <a:pt x="40064" y="9799"/>
                    </a:lnTo>
                    <a:cubicBezTo>
                      <a:pt x="40466" y="9799"/>
                      <a:pt x="40791" y="9473"/>
                      <a:pt x="40791" y="9070"/>
                    </a:cubicBezTo>
                    <a:lnTo>
                      <a:pt x="40791" y="3743"/>
                    </a:lnTo>
                    <a:cubicBezTo>
                      <a:pt x="40791" y="1680"/>
                      <a:pt x="39114" y="0"/>
                      <a:pt x="37050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8" name="Google Shape;1968;p59"/>
              <p:cNvSpPr/>
              <p:nvPr/>
            </p:nvSpPr>
            <p:spPr>
              <a:xfrm>
                <a:off x="1934075" y="1571450"/>
                <a:ext cx="137925" cy="154875"/>
              </a:xfrm>
              <a:custGeom>
                <a:avLst/>
                <a:gdLst/>
                <a:ahLst/>
                <a:cxnLst/>
                <a:rect l="l" t="t" r="r" b="b"/>
                <a:pathLst>
                  <a:path w="5517" h="6195" extrusionOk="0">
                    <a:moveTo>
                      <a:pt x="2758" y="1"/>
                    </a:moveTo>
                    <a:cubicBezTo>
                      <a:pt x="1235" y="1"/>
                      <a:pt x="0" y="1387"/>
                      <a:pt x="0" y="3097"/>
                    </a:cubicBezTo>
                    <a:cubicBezTo>
                      <a:pt x="0" y="4807"/>
                      <a:pt x="1235" y="6195"/>
                      <a:pt x="2758" y="6195"/>
                    </a:cubicBezTo>
                    <a:cubicBezTo>
                      <a:pt x="4281" y="6195"/>
                      <a:pt x="5516" y="4809"/>
                      <a:pt x="5516" y="3097"/>
                    </a:cubicBezTo>
                    <a:cubicBezTo>
                      <a:pt x="5516" y="1387"/>
                      <a:pt x="4281" y="1"/>
                      <a:pt x="2758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9" name="Google Shape;1969;p59"/>
              <p:cNvSpPr/>
              <p:nvPr/>
            </p:nvSpPr>
            <p:spPr>
              <a:xfrm>
                <a:off x="2441750" y="1571450"/>
                <a:ext cx="137925" cy="154875"/>
              </a:xfrm>
              <a:custGeom>
                <a:avLst/>
                <a:gdLst/>
                <a:ahLst/>
                <a:cxnLst/>
                <a:rect l="l" t="t" r="r" b="b"/>
                <a:pathLst>
                  <a:path w="5517" h="6195" extrusionOk="0">
                    <a:moveTo>
                      <a:pt x="2758" y="1"/>
                    </a:moveTo>
                    <a:cubicBezTo>
                      <a:pt x="1235" y="1"/>
                      <a:pt x="0" y="1387"/>
                      <a:pt x="0" y="3097"/>
                    </a:cubicBezTo>
                    <a:cubicBezTo>
                      <a:pt x="0" y="4809"/>
                      <a:pt x="1235" y="6195"/>
                      <a:pt x="2758" y="6195"/>
                    </a:cubicBezTo>
                    <a:cubicBezTo>
                      <a:pt x="4281" y="6195"/>
                      <a:pt x="5516" y="4807"/>
                      <a:pt x="5516" y="3097"/>
                    </a:cubicBezTo>
                    <a:cubicBezTo>
                      <a:pt x="5516" y="1387"/>
                      <a:pt x="4281" y="1"/>
                      <a:pt x="2758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0" name="Google Shape;1970;p59"/>
              <p:cNvSpPr/>
              <p:nvPr/>
            </p:nvSpPr>
            <p:spPr>
              <a:xfrm>
                <a:off x="1961475" y="1613000"/>
                <a:ext cx="39250" cy="4772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1909" extrusionOk="0">
                    <a:moveTo>
                      <a:pt x="785" y="0"/>
                    </a:moveTo>
                    <a:cubicBezTo>
                      <a:pt x="351" y="0"/>
                      <a:pt x="1" y="427"/>
                      <a:pt x="1" y="954"/>
                    </a:cubicBezTo>
                    <a:cubicBezTo>
                      <a:pt x="1" y="1482"/>
                      <a:pt x="351" y="1909"/>
                      <a:pt x="785" y="1909"/>
                    </a:cubicBezTo>
                    <a:cubicBezTo>
                      <a:pt x="1219" y="1909"/>
                      <a:pt x="1569" y="1482"/>
                      <a:pt x="1569" y="954"/>
                    </a:cubicBezTo>
                    <a:cubicBezTo>
                      <a:pt x="1569" y="427"/>
                      <a:pt x="1219" y="0"/>
                      <a:pt x="785" y="0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1" name="Google Shape;1971;p59"/>
              <p:cNvSpPr/>
              <p:nvPr/>
            </p:nvSpPr>
            <p:spPr>
              <a:xfrm>
                <a:off x="1994950" y="1663150"/>
                <a:ext cx="16150" cy="19650"/>
              </a:xfrm>
              <a:custGeom>
                <a:avLst/>
                <a:gdLst/>
                <a:ahLst/>
                <a:cxnLst/>
                <a:rect l="l" t="t" r="r" b="b"/>
                <a:pathLst>
                  <a:path w="646" h="786" extrusionOk="0">
                    <a:moveTo>
                      <a:pt x="323" y="0"/>
                    </a:moveTo>
                    <a:cubicBezTo>
                      <a:pt x="145" y="0"/>
                      <a:pt x="1" y="177"/>
                      <a:pt x="1" y="393"/>
                    </a:cubicBezTo>
                    <a:cubicBezTo>
                      <a:pt x="1" y="609"/>
                      <a:pt x="145" y="786"/>
                      <a:pt x="323" y="786"/>
                    </a:cubicBezTo>
                    <a:cubicBezTo>
                      <a:pt x="501" y="786"/>
                      <a:pt x="645" y="609"/>
                      <a:pt x="645" y="393"/>
                    </a:cubicBezTo>
                    <a:cubicBezTo>
                      <a:pt x="645" y="177"/>
                      <a:pt x="501" y="0"/>
                      <a:pt x="323" y="0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2" name="Google Shape;1972;p59"/>
              <p:cNvSpPr/>
              <p:nvPr/>
            </p:nvSpPr>
            <p:spPr>
              <a:xfrm>
                <a:off x="2506975" y="1663150"/>
                <a:ext cx="16175" cy="1965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786" extrusionOk="0">
                    <a:moveTo>
                      <a:pt x="323" y="0"/>
                    </a:moveTo>
                    <a:cubicBezTo>
                      <a:pt x="145" y="0"/>
                      <a:pt x="1" y="177"/>
                      <a:pt x="1" y="393"/>
                    </a:cubicBezTo>
                    <a:cubicBezTo>
                      <a:pt x="1" y="609"/>
                      <a:pt x="145" y="786"/>
                      <a:pt x="323" y="786"/>
                    </a:cubicBezTo>
                    <a:cubicBezTo>
                      <a:pt x="501" y="786"/>
                      <a:pt x="647" y="609"/>
                      <a:pt x="647" y="393"/>
                    </a:cubicBezTo>
                    <a:cubicBezTo>
                      <a:pt x="647" y="177"/>
                      <a:pt x="501" y="0"/>
                      <a:pt x="323" y="0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3" name="Google Shape;1973;p59"/>
              <p:cNvSpPr/>
              <p:nvPr/>
            </p:nvSpPr>
            <p:spPr>
              <a:xfrm>
                <a:off x="2471475" y="1613000"/>
                <a:ext cx="39250" cy="4772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1909" extrusionOk="0">
                    <a:moveTo>
                      <a:pt x="785" y="0"/>
                    </a:moveTo>
                    <a:cubicBezTo>
                      <a:pt x="351" y="0"/>
                      <a:pt x="1" y="427"/>
                      <a:pt x="1" y="954"/>
                    </a:cubicBezTo>
                    <a:cubicBezTo>
                      <a:pt x="1" y="1482"/>
                      <a:pt x="351" y="1909"/>
                      <a:pt x="785" y="1909"/>
                    </a:cubicBezTo>
                    <a:cubicBezTo>
                      <a:pt x="1218" y="1909"/>
                      <a:pt x="1569" y="1482"/>
                      <a:pt x="1569" y="954"/>
                    </a:cubicBezTo>
                    <a:cubicBezTo>
                      <a:pt x="1569" y="427"/>
                      <a:pt x="1218" y="0"/>
                      <a:pt x="785" y="0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4" name="Google Shape;1974;p59"/>
              <p:cNvSpPr/>
              <p:nvPr/>
            </p:nvSpPr>
            <p:spPr>
              <a:xfrm>
                <a:off x="2117450" y="1712225"/>
                <a:ext cx="281575" cy="58250"/>
              </a:xfrm>
              <a:custGeom>
                <a:avLst/>
                <a:gdLst/>
                <a:ahLst/>
                <a:cxnLst/>
                <a:rect l="l" t="t" r="r" b="b"/>
                <a:pathLst>
                  <a:path w="11263" h="2330" extrusionOk="0">
                    <a:moveTo>
                      <a:pt x="10681" y="1"/>
                    </a:moveTo>
                    <a:cubicBezTo>
                      <a:pt x="10597" y="1"/>
                      <a:pt x="10511" y="21"/>
                      <a:pt x="10432" y="65"/>
                    </a:cubicBezTo>
                    <a:cubicBezTo>
                      <a:pt x="8945" y="889"/>
                      <a:pt x="7228" y="1303"/>
                      <a:pt x="5511" y="1303"/>
                    </a:cubicBezTo>
                    <a:cubicBezTo>
                      <a:pt x="3881" y="1303"/>
                      <a:pt x="2251" y="930"/>
                      <a:pt x="820" y="181"/>
                    </a:cubicBezTo>
                    <a:cubicBezTo>
                      <a:pt x="744" y="142"/>
                      <a:pt x="663" y="123"/>
                      <a:pt x="583" y="123"/>
                    </a:cubicBezTo>
                    <a:cubicBezTo>
                      <a:pt x="399" y="123"/>
                      <a:pt x="221" y="223"/>
                      <a:pt x="131" y="398"/>
                    </a:cubicBezTo>
                    <a:cubicBezTo>
                      <a:pt x="0" y="646"/>
                      <a:pt x="97" y="955"/>
                      <a:pt x="346" y="1086"/>
                    </a:cubicBezTo>
                    <a:cubicBezTo>
                      <a:pt x="1906" y="1902"/>
                      <a:pt x="3688" y="2330"/>
                      <a:pt x="5511" y="2330"/>
                    </a:cubicBezTo>
                    <a:cubicBezTo>
                      <a:pt x="5558" y="2330"/>
                      <a:pt x="5605" y="2328"/>
                      <a:pt x="5653" y="2328"/>
                    </a:cubicBezTo>
                    <a:cubicBezTo>
                      <a:pt x="7524" y="2306"/>
                      <a:pt x="9348" y="1832"/>
                      <a:pt x="10927" y="957"/>
                    </a:cubicBezTo>
                    <a:cubicBezTo>
                      <a:pt x="11174" y="821"/>
                      <a:pt x="11262" y="511"/>
                      <a:pt x="11126" y="264"/>
                    </a:cubicBezTo>
                    <a:cubicBezTo>
                      <a:pt x="11033" y="95"/>
                      <a:pt x="10860" y="1"/>
                      <a:pt x="10681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5" name="Google Shape;1975;p59"/>
              <p:cNvSpPr/>
              <p:nvPr/>
            </p:nvSpPr>
            <p:spPr>
              <a:xfrm>
                <a:off x="1869175" y="1735350"/>
                <a:ext cx="110975" cy="61200"/>
              </a:xfrm>
              <a:custGeom>
                <a:avLst/>
                <a:gdLst/>
                <a:ahLst/>
                <a:cxnLst/>
                <a:rect l="l" t="t" r="r" b="b"/>
                <a:pathLst>
                  <a:path w="4439" h="2448" extrusionOk="0">
                    <a:moveTo>
                      <a:pt x="2426" y="1"/>
                    </a:moveTo>
                    <a:cubicBezTo>
                      <a:pt x="1989" y="1"/>
                      <a:pt x="1556" y="72"/>
                      <a:pt x="1217" y="170"/>
                    </a:cubicBezTo>
                    <a:cubicBezTo>
                      <a:pt x="900" y="261"/>
                      <a:pt x="586" y="406"/>
                      <a:pt x="358" y="646"/>
                    </a:cubicBezTo>
                    <a:cubicBezTo>
                      <a:pt x="130" y="885"/>
                      <a:pt x="0" y="1237"/>
                      <a:pt x="87" y="1556"/>
                    </a:cubicBezTo>
                    <a:cubicBezTo>
                      <a:pt x="218" y="2036"/>
                      <a:pt x="758" y="2275"/>
                      <a:pt x="1248" y="2363"/>
                    </a:cubicBezTo>
                    <a:cubicBezTo>
                      <a:pt x="1587" y="2425"/>
                      <a:pt x="1931" y="2447"/>
                      <a:pt x="2275" y="2447"/>
                    </a:cubicBezTo>
                    <a:cubicBezTo>
                      <a:pt x="2494" y="2447"/>
                      <a:pt x="2713" y="2438"/>
                      <a:pt x="2930" y="2425"/>
                    </a:cubicBezTo>
                    <a:cubicBezTo>
                      <a:pt x="3370" y="2397"/>
                      <a:pt x="3853" y="2329"/>
                      <a:pt x="4145" y="1999"/>
                    </a:cubicBezTo>
                    <a:cubicBezTo>
                      <a:pt x="4439" y="1665"/>
                      <a:pt x="4439" y="1134"/>
                      <a:pt x="4206" y="753"/>
                    </a:cubicBezTo>
                    <a:cubicBezTo>
                      <a:pt x="3862" y="189"/>
                      <a:pt x="3139" y="1"/>
                      <a:pt x="2426" y="1"/>
                    </a:cubicBezTo>
                    <a:close/>
                  </a:path>
                </a:pathLst>
              </a:custGeom>
              <a:solidFill>
                <a:srgbClr val="F47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6" name="Google Shape;1976;p59"/>
              <p:cNvSpPr/>
              <p:nvPr/>
            </p:nvSpPr>
            <p:spPr>
              <a:xfrm>
                <a:off x="2526525" y="1735350"/>
                <a:ext cx="110975" cy="61200"/>
              </a:xfrm>
              <a:custGeom>
                <a:avLst/>
                <a:gdLst/>
                <a:ahLst/>
                <a:cxnLst/>
                <a:rect l="l" t="t" r="r" b="b"/>
                <a:pathLst>
                  <a:path w="4439" h="2448" extrusionOk="0">
                    <a:moveTo>
                      <a:pt x="2013" y="1"/>
                    </a:moveTo>
                    <a:cubicBezTo>
                      <a:pt x="1300" y="1"/>
                      <a:pt x="577" y="189"/>
                      <a:pt x="233" y="753"/>
                    </a:cubicBezTo>
                    <a:cubicBezTo>
                      <a:pt x="0" y="1134"/>
                      <a:pt x="0" y="1665"/>
                      <a:pt x="294" y="1999"/>
                    </a:cubicBezTo>
                    <a:cubicBezTo>
                      <a:pt x="586" y="2329"/>
                      <a:pt x="1069" y="2397"/>
                      <a:pt x="1509" y="2425"/>
                    </a:cubicBezTo>
                    <a:cubicBezTo>
                      <a:pt x="1726" y="2438"/>
                      <a:pt x="1945" y="2447"/>
                      <a:pt x="2163" y="2447"/>
                    </a:cubicBezTo>
                    <a:cubicBezTo>
                      <a:pt x="2507" y="2447"/>
                      <a:pt x="2851" y="2425"/>
                      <a:pt x="3189" y="2363"/>
                    </a:cubicBezTo>
                    <a:cubicBezTo>
                      <a:pt x="3679" y="2275"/>
                      <a:pt x="4221" y="2036"/>
                      <a:pt x="4352" y="1556"/>
                    </a:cubicBezTo>
                    <a:cubicBezTo>
                      <a:pt x="4439" y="1237"/>
                      <a:pt x="4308" y="885"/>
                      <a:pt x="4080" y="646"/>
                    </a:cubicBezTo>
                    <a:cubicBezTo>
                      <a:pt x="3851" y="406"/>
                      <a:pt x="3539" y="261"/>
                      <a:pt x="3222" y="170"/>
                    </a:cubicBezTo>
                    <a:cubicBezTo>
                      <a:pt x="2883" y="72"/>
                      <a:pt x="2450" y="1"/>
                      <a:pt x="2013" y="1"/>
                    </a:cubicBezTo>
                    <a:close/>
                  </a:path>
                </a:pathLst>
              </a:custGeom>
              <a:solidFill>
                <a:srgbClr val="F47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7" name="Google Shape;1977;p59"/>
              <p:cNvSpPr/>
              <p:nvPr/>
            </p:nvSpPr>
            <p:spPr>
              <a:xfrm>
                <a:off x="1613800" y="1035375"/>
                <a:ext cx="234475" cy="25550"/>
              </a:xfrm>
              <a:custGeom>
                <a:avLst/>
                <a:gdLst/>
                <a:ahLst/>
                <a:cxnLst/>
                <a:rect l="l" t="t" r="r" b="b"/>
                <a:pathLst>
                  <a:path w="9379" h="1022" extrusionOk="0">
                    <a:moveTo>
                      <a:pt x="511" y="0"/>
                    </a:moveTo>
                    <a:cubicBezTo>
                      <a:pt x="229" y="0"/>
                      <a:pt x="1" y="229"/>
                      <a:pt x="1" y="511"/>
                    </a:cubicBezTo>
                    <a:cubicBezTo>
                      <a:pt x="1" y="792"/>
                      <a:pt x="229" y="1022"/>
                      <a:pt x="511" y="1022"/>
                    </a:cubicBezTo>
                    <a:lnTo>
                      <a:pt x="8867" y="1022"/>
                    </a:lnTo>
                    <a:cubicBezTo>
                      <a:pt x="9150" y="1022"/>
                      <a:pt x="9378" y="792"/>
                      <a:pt x="9378" y="511"/>
                    </a:cubicBezTo>
                    <a:cubicBezTo>
                      <a:pt x="9378" y="229"/>
                      <a:pt x="9150" y="0"/>
                      <a:pt x="8867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8" name="Google Shape;1978;p59"/>
              <p:cNvSpPr/>
              <p:nvPr/>
            </p:nvSpPr>
            <p:spPr>
              <a:xfrm>
                <a:off x="1876525" y="1035375"/>
                <a:ext cx="208200" cy="25550"/>
              </a:xfrm>
              <a:custGeom>
                <a:avLst/>
                <a:gdLst/>
                <a:ahLst/>
                <a:cxnLst/>
                <a:rect l="l" t="t" r="r" b="b"/>
                <a:pathLst>
                  <a:path w="8328" h="1022" extrusionOk="0">
                    <a:moveTo>
                      <a:pt x="511" y="0"/>
                    </a:moveTo>
                    <a:cubicBezTo>
                      <a:pt x="229" y="0"/>
                      <a:pt x="1" y="229"/>
                      <a:pt x="1" y="511"/>
                    </a:cubicBezTo>
                    <a:cubicBezTo>
                      <a:pt x="1" y="792"/>
                      <a:pt x="229" y="1022"/>
                      <a:pt x="511" y="1022"/>
                    </a:cubicBezTo>
                    <a:lnTo>
                      <a:pt x="7818" y="1022"/>
                    </a:lnTo>
                    <a:cubicBezTo>
                      <a:pt x="8099" y="1022"/>
                      <a:pt x="8327" y="792"/>
                      <a:pt x="8327" y="511"/>
                    </a:cubicBezTo>
                    <a:cubicBezTo>
                      <a:pt x="8327" y="229"/>
                      <a:pt x="8099" y="0"/>
                      <a:pt x="7818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9" name="Google Shape;1979;p59"/>
              <p:cNvSpPr/>
              <p:nvPr/>
            </p:nvSpPr>
            <p:spPr>
              <a:xfrm>
                <a:off x="2569300" y="826850"/>
                <a:ext cx="188475" cy="25525"/>
              </a:xfrm>
              <a:custGeom>
                <a:avLst/>
                <a:gdLst/>
                <a:ahLst/>
                <a:cxnLst/>
                <a:rect l="l" t="t" r="r" b="b"/>
                <a:pathLst>
                  <a:path w="7539" h="1021" extrusionOk="0">
                    <a:moveTo>
                      <a:pt x="510" y="0"/>
                    </a:moveTo>
                    <a:cubicBezTo>
                      <a:pt x="229" y="0"/>
                      <a:pt x="1" y="228"/>
                      <a:pt x="1" y="511"/>
                    </a:cubicBezTo>
                    <a:cubicBezTo>
                      <a:pt x="1" y="792"/>
                      <a:pt x="229" y="1020"/>
                      <a:pt x="510" y="1020"/>
                    </a:cubicBezTo>
                    <a:lnTo>
                      <a:pt x="7029" y="1020"/>
                    </a:lnTo>
                    <a:cubicBezTo>
                      <a:pt x="7310" y="1020"/>
                      <a:pt x="7538" y="792"/>
                      <a:pt x="7538" y="511"/>
                    </a:cubicBezTo>
                    <a:cubicBezTo>
                      <a:pt x="7538" y="228"/>
                      <a:pt x="7310" y="0"/>
                      <a:pt x="7029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0" name="Google Shape;1980;p59"/>
              <p:cNvSpPr/>
              <p:nvPr/>
            </p:nvSpPr>
            <p:spPr>
              <a:xfrm>
                <a:off x="2371675" y="826850"/>
                <a:ext cx="132175" cy="25525"/>
              </a:xfrm>
              <a:custGeom>
                <a:avLst/>
                <a:gdLst/>
                <a:ahLst/>
                <a:cxnLst/>
                <a:rect l="l" t="t" r="r" b="b"/>
                <a:pathLst>
                  <a:path w="5287" h="1021" extrusionOk="0">
                    <a:moveTo>
                      <a:pt x="511" y="0"/>
                    </a:moveTo>
                    <a:cubicBezTo>
                      <a:pt x="230" y="0"/>
                      <a:pt x="0" y="228"/>
                      <a:pt x="0" y="511"/>
                    </a:cubicBezTo>
                    <a:cubicBezTo>
                      <a:pt x="0" y="792"/>
                      <a:pt x="230" y="1020"/>
                      <a:pt x="511" y="1020"/>
                    </a:cubicBezTo>
                    <a:lnTo>
                      <a:pt x="4777" y="1020"/>
                    </a:lnTo>
                    <a:cubicBezTo>
                      <a:pt x="5058" y="1020"/>
                      <a:pt x="5286" y="792"/>
                      <a:pt x="5286" y="511"/>
                    </a:cubicBezTo>
                    <a:cubicBezTo>
                      <a:pt x="5286" y="228"/>
                      <a:pt x="5058" y="0"/>
                      <a:pt x="4777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1" name="Google Shape;1981;p59"/>
              <p:cNvSpPr/>
              <p:nvPr/>
            </p:nvSpPr>
            <p:spPr>
              <a:xfrm>
                <a:off x="1744050" y="1258650"/>
                <a:ext cx="1017150" cy="25525"/>
              </a:xfrm>
              <a:custGeom>
                <a:avLst/>
                <a:gdLst/>
                <a:ahLst/>
                <a:cxnLst/>
                <a:rect l="l" t="t" r="r" b="b"/>
                <a:pathLst>
                  <a:path w="40686" h="1021" extrusionOk="0">
                    <a:moveTo>
                      <a:pt x="40179" y="1"/>
                    </a:moveTo>
                    <a:cubicBezTo>
                      <a:pt x="40178" y="1"/>
                      <a:pt x="40177" y="1"/>
                      <a:pt x="40176" y="1"/>
                    </a:cubicBezTo>
                    <a:lnTo>
                      <a:pt x="511" y="1"/>
                    </a:lnTo>
                    <a:cubicBezTo>
                      <a:pt x="228" y="1"/>
                      <a:pt x="0" y="229"/>
                      <a:pt x="0" y="510"/>
                    </a:cubicBezTo>
                    <a:cubicBezTo>
                      <a:pt x="0" y="793"/>
                      <a:pt x="228" y="1021"/>
                      <a:pt x="511" y="1021"/>
                    </a:cubicBezTo>
                    <a:lnTo>
                      <a:pt x="40176" y="1021"/>
                    </a:lnTo>
                    <a:cubicBezTo>
                      <a:pt x="40457" y="1021"/>
                      <a:pt x="40685" y="793"/>
                      <a:pt x="40685" y="510"/>
                    </a:cubicBezTo>
                    <a:cubicBezTo>
                      <a:pt x="40685" y="230"/>
                      <a:pt x="40459" y="1"/>
                      <a:pt x="40179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2" name="Google Shape;1982;p59"/>
              <p:cNvSpPr/>
              <p:nvPr/>
            </p:nvSpPr>
            <p:spPr>
              <a:xfrm>
                <a:off x="1815650" y="1183275"/>
                <a:ext cx="25500" cy="95450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3818" extrusionOk="0">
                    <a:moveTo>
                      <a:pt x="509" y="0"/>
                    </a:moveTo>
                    <a:cubicBezTo>
                      <a:pt x="228" y="0"/>
                      <a:pt x="0" y="229"/>
                      <a:pt x="0" y="510"/>
                    </a:cubicBezTo>
                    <a:lnTo>
                      <a:pt x="0" y="3307"/>
                    </a:lnTo>
                    <a:cubicBezTo>
                      <a:pt x="0" y="3590"/>
                      <a:pt x="228" y="3818"/>
                      <a:pt x="509" y="3818"/>
                    </a:cubicBezTo>
                    <a:cubicBezTo>
                      <a:pt x="792" y="3818"/>
                      <a:pt x="1020" y="3590"/>
                      <a:pt x="1020" y="3309"/>
                    </a:cubicBezTo>
                    <a:lnTo>
                      <a:pt x="1020" y="510"/>
                    </a:lnTo>
                    <a:cubicBezTo>
                      <a:pt x="1020" y="229"/>
                      <a:pt x="792" y="0"/>
                      <a:pt x="509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3" name="Google Shape;1983;p59"/>
              <p:cNvSpPr/>
              <p:nvPr/>
            </p:nvSpPr>
            <p:spPr>
              <a:xfrm>
                <a:off x="1876350" y="1183275"/>
                <a:ext cx="25525" cy="95450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3818" extrusionOk="0">
                    <a:moveTo>
                      <a:pt x="510" y="0"/>
                    </a:moveTo>
                    <a:cubicBezTo>
                      <a:pt x="228" y="0"/>
                      <a:pt x="0" y="229"/>
                      <a:pt x="0" y="510"/>
                    </a:cubicBezTo>
                    <a:lnTo>
                      <a:pt x="0" y="3307"/>
                    </a:lnTo>
                    <a:cubicBezTo>
                      <a:pt x="0" y="3590"/>
                      <a:pt x="228" y="3818"/>
                      <a:pt x="510" y="3818"/>
                    </a:cubicBezTo>
                    <a:cubicBezTo>
                      <a:pt x="792" y="3818"/>
                      <a:pt x="1020" y="3590"/>
                      <a:pt x="1020" y="3309"/>
                    </a:cubicBezTo>
                    <a:lnTo>
                      <a:pt x="1020" y="510"/>
                    </a:lnTo>
                    <a:cubicBezTo>
                      <a:pt x="1020" y="229"/>
                      <a:pt x="792" y="0"/>
                      <a:pt x="510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4" name="Google Shape;1984;p59"/>
              <p:cNvSpPr/>
              <p:nvPr/>
            </p:nvSpPr>
            <p:spPr>
              <a:xfrm>
                <a:off x="1937050" y="1183275"/>
                <a:ext cx="25525" cy="95450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3818" extrusionOk="0">
                    <a:moveTo>
                      <a:pt x="510" y="0"/>
                    </a:moveTo>
                    <a:cubicBezTo>
                      <a:pt x="229" y="0"/>
                      <a:pt x="1" y="229"/>
                      <a:pt x="1" y="510"/>
                    </a:cubicBezTo>
                    <a:lnTo>
                      <a:pt x="1" y="3307"/>
                    </a:lnTo>
                    <a:cubicBezTo>
                      <a:pt x="1" y="3590"/>
                      <a:pt x="229" y="3818"/>
                      <a:pt x="510" y="3818"/>
                    </a:cubicBezTo>
                    <a:cubicBezTo>
                      <a:pt x="792" y="3818"/>
                      <a:pt x="1020" y="3590"/>
                      <a:pt x="1020" y="3309"/>
                    </a:cubicBezTo>
                    <a:lnTo>
                      <a:pt x="1020" y="510"/>
                    </a:lnTo>
                    <a:cubicBezTo>
                      <a:pt x="1020" y="229"/>
                      <a:pt x="792" y="0"/>
                      <a:pt x="510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5" name="Google Shape;1985;p59"/>
              <p:cNvSpPr/>
              <p:nvPr/>
            </p:nvSpPr>
            <p:spPr>
              <a:xfrm>
                <a:off x="1997725" y="1183275"/>
                <a:ext cx="25550" cy="95450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3818" extrusionOk="0">
                    <a:moveTo>
                      <a:pt x="511" y="0"/>
                    </a:moveTo>
                    <a:cubicBezTo>
                      <a:pt x="230" y="0"/>
                      <a:pt x="2" y="229"/>
                      <a:pt x="2" y="510"/>
                    </a:cubicBezTo>
                    <a:lnTo>
                      <a:pt x="2" y="3307"/>
                    </a:lnTo>
                    <a:cubicBezTo>
                      <a:pt x="0" y="3590"/>
                      <a:pt x="230" y="3818"/>
                      <a:pt x="511" y="3818"/>
                    </a:cubicBezTo>
                    <a:cubicBezTo>
                      <a:pt x="794" y="3818"/>
                      <a:pt x="1022" y="3590"/>
                      <a:pt x="1022" y="3309"/>
                    </a:cubicBezTo>
                    <a:lnTo>
                      <a:pt x="1022" y="510"/>
                    </a:lnTo>
                    <a:cubicBezTo>
                      <a:pt x="1022" y="229"/>
                      <a:pt x="794" y="0"/>
                      <a:pt x="511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6" name="Google Shape;1986;p59"/>
              <p:cNvSpPr/>
              <p:nvPr/>
            </p:nvSpPr>
            <p:spPr>
              <a:xfrm>
                <a:off x="2058425" y="1183275"/>
                <a:ext cx="25550" cy="95450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3818" extrusionOk="0">
                    <a:moveTo>
                      <a:pt x="511" y="0"/>
                    </a:moveTo>
                    <a:cubicBezTo>
                      <a:pt x="230" y="0"/>
                      <a:pt x="2" y="229"/>
                      <a:pt x="2" y="510"/>
                    </a:cubicBezTo>
                    <a:lnTo>
                      <a:pt x="2" y="3307"/>
                    </a:lnTo>
                    <a:cubicBezTo>
                      <a:pt x="0" y="3590"/>
                      <a:pt x="230" y="3818"/>
                      <a:pt x="511" y="3818"/>
                    </a:cubicBezTo>
                    <a:cubicBezTo>
                      <a:pt x="794" y="3818"/>
                      <a:pt x="1022" y="3590"/>
                      <a:pt x="1022" y="3309"/>
                    </a:cubicBezTo>
                    <a:lnTo>
                      <a:pt x="1022" y="510"/>
                    </a:lnTo>
                    <a:cubicBezTo>
                      <a:pt x="1022" y="229"/>
                      <a:pt x="794" y="0"/>
                      <a:pt x="511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7" name="Google Shape;1987;p59"/>
              <p:cNvSpPr/>
              <p:nvPr/>
            </p:nvSpPr>
            <p:spPr>
              <a:xfrm>
                <a:off x="2119125" y="1183275"/>
                <a:ext cx="25575" cy="95450"/>
              </a:xfrm>
              <a:custGeom>
                <a:avLst/>
                <a:gdLst/>
                <a:ahLst/>
                <a:cxnLst/>
                <a:rect l="l" t="t" r="r" b="b"/>
                <a:pathLst>
                  <a:path w="1023" h="3818" extrusionOk="0">
                    <a:moveTo>
                      <a:pt x="511" y="0"/>
                    </a:moveTo>
                    <a:cubicBezTo>
                      <a:pt x="230" y="0"/>
                      <a:pt x="2" y="229"/>
                      <a:pt x="2" y="510"/>
                    </a:cubicBezTo>
                    <a:lnTo>
                      <a:pt x="2" y="3307"/>
                    </a:lnTo>
                    <a:cubicBezTo>
                      <a:pt x="1" y="3590"/>
                      <a:pt x="230" y="3818"/>
                      <a:pt x="511" y="3818"/>
                    </a:cubicBezTo>
                    <a:cubicBezTo>
                      <a:pt x="794" y="3818"/>
                      <a:pt x="1022" y="3590"/>
                      <a:pt x="1022" y="3309"/>
                    </a:cubicBezTo>
                    <a:lnTo>
                      <a:pt x="1022" y="510"/>
                    </a:lnTo>
                    <a:cubicBezTo>
                      <a:pt x="1022" y="229"/>
                      <a:pt x="794" y="0"/>
                      <a:pt x="511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8" name="Google Shape;1988;p59"/>
              <p:cNvSpPr/>
              <p:nvPr/>
            </p:nvSpPr>
            <p:spPr>
              <a:xfrm>
                <a:off x="2179825" y="1183275"/>
                <a:ext cx="25575" cy="95450"/>
              </a:xfrm>
              <a:custGeom>
                <a:avLst/>
                <a:gdLst/>
                <a:ahLst/>
                <a:cxnLst/>
                <a:rect l="l" t="t" r="r" b="b"/>
                <a:pathLst>
                  <a:path w="1023" h="3818" extrusionOk="0">
                    <a:moveTo>
                      <a:pt x="512" y="0"/>
                    </a:moveTo>
                    <a:cubicBezTo>
                      <a:pt x="230" y="0"/>
                      <a:pt x="2" y="229"/>
                      <a:pt x="2" y="510"/>
                    </a:cubicBezTo>
                    <a:lnTo>
                      <a:pt x="2" y="3307"/>
                    </a:lnTo>
                    <a:cubicBezTo>
                      <a:pt x="1" y="3590"/>
                      <a:pt x="230" y="3818"/>
                      <a:pt x="512" y="3818"/>
                    </a:cubicBezTo>
                    <a:cubicBezTo>
                      <a:pt x="794" y="3818"/>
                      <a:pt x="1022" y="3590"/>
                      <a:pt x="1022" y="3309"/>
                    </a:cubicBezTo>
                    <a:lnTo>
                      <a:pt x="1022" y="510"/>
                    </a:lnTo>
                    <a:cubicBezTo>
                      <a:pt x="1022" y="229"/>
                      <a:pt x="794" y="0"/>
                      <a:pt x="512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9" name="Google Shape;1989;p59"/>
              <p:cNvSpPr/>
              <p:nvPr/>
            </p:nvSpPr>
            <p:spPr>
              <a:xfrm>
                <a:off x="2240550" y="1183275"/>
                <a:ext cx="25550" cy="95450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3818" extrusionOk="0">
                    <a:moveTo>
                      <a:pt x="511" y="0"/>
                    </a:moveTo>
                    <a:cubicBezTo>
                      <a:pt x="230" y="0"/>
                      <a:pt x="0" y="229"/>
                      <a:pt x="2" y="510"/>
                    </a:cubicBezTo>
                    <a:lnTo>
                      <a:pt x="2" y="3307"/>
                    </a:lnTo>
                    <a:cubicBezTo>
                      <a:pt x="0" y="3590"/>
                      <a:pt x="230" y="3818"/>
                      <a:pt x="511" y="3818"/>
                    </a:cubicBezTo>
                    <a:cubicBezTo>
                      <a:pt x="793" y="3818"/>
                      <a:pt x="1021" y="3590"/>
                      <a:pt x="1021" y="3309"/>
                    </a:cubicBezTo>
                    <a:lnTo>
                      <a:pt x="1021" y="510"/>
                    </a:lnTo>
                    <a:cubicBezTo>
                      <a:pt x="1021" y="229"/>
                      <a:pt x="793" y="0"/>
                      <a:pt x="511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0" name="Google Shape;1990;p59"/>
              <p:cNvSpPr/>
              <p:nvPr/>
            </p:nvSpPr>
            <p:spPr>
              <a:xfrm>
                <a:off x="2301250" y="1183275"/>
                <a:ext cx="25550" cy="95450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3818" extrusionOk="0">
                    <a:moveTo>
                      <a:pt x="511" y="0"/>
                    </a:moveTo>
                    <a:cubicBezTo>
                      <a:pt x="230" y="0"/>
                      <a:pt x="2" y="229"/>
                      <a:pt x="2" y="510"/>
                    </a:cubicBezTo>
                    <a:lnTo>
                      <a:pt x="2" y="3307"/>
                    </a:lnTo>
                    <a:cubicBezTo>
                      <a:pt x="0" y="3590"/>
                      <a:pt x="230" y="3818"/>
                      <a:pt x="511" y="3818"/>
                    </a:cubicBezTo>
                    <a:cubicBezTo>
                      <a:pt x="794" y="3818"/>
                      <a:pt x="1022" y="3590"/>
                      <a:pt x="1022" y="3309"/>
                    </a:cubicBezTo>
                    <a:lnTo>
                      <a:pt x="1022" y="510"/>
                    </a:lnTo>
                    <a:cubicBezTo>
                      <a:pt x="1022" y="229"/>
                      <a:pt x="794" y="0"/>
                      <a:pt x="511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1" name="Google Shape;1991;p59"/>
              <p:cNvSpPr/>
              <p:nvPr/>
            </p:nvSpPr>
            <p:spPr>
              <a:xfrm>
                <a:off x="2361950" y="1183275"/>
                <a:ext cx="25550" cy="95450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3818" extrusionOk="0">
                    <a:moveTo>
                      <a:pt x="511" y="0"/>
                    </a:moveTo>
                    <a:cubicBezTo>
                      <a:pt x="230" y="0"/>
                      <a:pt x="1" y="229"/>
                      <a:pt x="2" y="510"/>
                    </a:cubicBezTo>
                    <a:lnTo>
                      <a:pt x="2" y="3307"/>
                    </a:lnTo>
                    <a:cubicBezTo>
                      <a:pt x="1" y="3590"/>
                      <a:pt x="230" y="3818"/>
                      <a:pt x="511" y="3818"/>
                    </a:cubicBezTo>
                    <a:cubicBezTo>
                      <a:pt x="794" y="3818"/>
                      <a:pt x="1022" y="3590"/>
                      <a:pt x="1022" y="3309"/>
                    </a:cubicBezTo>
                    <a:lnTo>
                      <a:pt x="1022" y="510"/>
                    </a:lnTo>
                    <a:cubicBezTo>
                      <a:pt x="1022" y="229"/>
                      <a:pt x="794" y="0"/>
                      <a:pt x="511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2" name="Google Shape;1992;p59"/>
              <p:cNvSpPr/>
              <p:nvPr/>
            </p:nvSpPr>
            <p:spPr>
              <a:xfrm>
                <a:off x="2422650" y="1183275"/>
                <a:ext cx="25575" cy="95450"/>
              </a:xfrm>
              <a:custGeom>
                <a:avLst/>
                <a:gdLst/>
                <a:ahLst/>
                <a:cxnLst/>
                <a:rect l="l" t="t" r="r" b="b"/>
                <a:pathLst>
                  <a:path w="1023" h="3818" extrusionOk="0">
                    <a:moveTo>
                      <a:pt x="511" y="0"/>
                    </a:moveTo>
                    <a:cubicBezTo>
                      <a:pt x="230" y="0"/>
                      <a:pt x="1" y="229"/>
                      <a:pt x="2" y="510"/>
                    </a:cubicBezTo>
                    <a:lnTo>
                      <a:pt x="2" y="3307"/>
                    </a:lnTo>
                    <a:cubicBezTo>
                      <a:pt x="1" y="3590"/>
                      <a:pt x="230" y="3818"/>
                      <a:pt x="511" y="3818"/>
                    </a:cubicBezTo>
                    <a:cubicBezTo>
                      <a:pt x="794" y="3818"/>
                      <a:pt x="1022" y="3590"/>
                      <a:pt x="1022" y="3309"/>
                    </a:cubicBezTo>
                    <a:lnTo>
                      <a:pt x="1022" y="510"/>
                    </a:lnTo>
                    <a:cubicBezTo>
                      <a:pt x="1022" y="229"/>
                      <a:pt x="794" y="0"/>
                      <a:pt x="511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3" name="Google Shape;1993;p59"/>
              <p:cNvSpPr/>
              <p:nvPr/>
            </p:nvSpPr>
            <p:spPr>
              <a:xfrm>
                <a:off x="2483350" y="1183275"/>
                <a:ext cx="25575" cy="95450"/>
              </a:xfrm>
              <a:custGeom>
                <a:avLst/>
                <a:gdLst/>
                <a:ahLst/>
                <a:cxnLst/>
                <a:rect l="l" t="t" r="r" b="b"/>
                <a:pathLst>
                  <a:path w="1023" h="3818" extrusionOk="0">
                    <a:moveTo>
                      <a:pt x="512" y="0"/>
                    </a:moveTo>
                    <a:cubicBezTo>
                      <a:pt x="230" y="0"/>
                      <a:pt x="1" y="229"/>
                      <a:pt x="2" y="510"/>
                    </a:cubicBezTo>
                    <a:lnTo>
                      <a:pt x="2" y="3307"/>
                    </a:lnTo>
                    <a:cubicBezTo>
                      <a:pt x="1" y="3590"/>
                      <a:pt x="230" y="3818"/>
                      <a:pt x="512" y="3818"/>
                    </a:cubicBezTo>
                    <a:cubicBezTo>
                      <a:pt x="794" y="3818"/>
                      <a:pt x="1022" y="3590"/>
                      <a:pt x="1022" y="3309"/>
                    </a:cubicBezTo>
                    <a:lnTo>
                      <a:pt x="1022" y="510"/>
                    </a:lnTo>
                    <a:cubicBezTo>
                      <a:pt x="1022" y="229"/>
                      <a:pt x="794" y="0"/>
                      <a:pt x="512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4" name="Google Shape;1994;p59"/>
              <p:cNvSpPr/>
              <p:nvPr/>
            </p:nvSpPr>
            <p:spPr>
              <a:xfrm>
                <a:off x="2544075" y="1183275"/>
                <a:ext cx="25550" cy="95450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3818" extrusionOk="0">
                    <a:moveTo>
                      <a:pt x="511" y="0"/>
                    </a:moveTo>
                    <a:cubicBezTo>
                      <a:pt x="230" y="0"/>
                      <a:pt x="0" y="229"/>
                      <a:pt x="2" y="510"/>
                    </a:cubicBezTo>
                    <a:lnTo>
                      <a:pt x="2" y="3307"/>
                    </a:lnTo>
                    <a:cubicBezTo>
                      <a:pt x="0" y="3590"/>
                      <a:pt x="230" y="3818"/>
                      <a:pt x="511" y="3818"/>
                    </a:cubicBezTo>
                    <a:cubicBezTo>
                      <a:pt x="793" y="3818"/>
                      <a:pt x="1021" y="3590"/>
                      <a:pt x="1021" y="3309"/>
                    </a:cubicBezTo>
                    <a:lnTo>
                      <a:pt x="1021" y="510"/>
                    </a:lnTo>
                    <a:cubicBezTo>
                      <a:pt x="1021" y="229"/>
                      <a:pt x="793" y="0"/>
                      <a:pt x="511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5" name="Google Shape;1995;p59"/>
              <p:cNvSpPr/>
              <p:nvPr/>
            </p:nvSpPr>
            <p:spPr>
              <a:xfrm>
                <a:off x="2604775" y="1183275"/>
                <a:ext cx="25550" cy="95450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3818" extrusionOk="0">
                    <a:moveTo>
                      <a:pt x="511" y="0"/>
                    </a:moveTo>
                    <a:cubicBezTo>
                      <a:pt x="230" y="0"/>
                      <a:pt x="0" y="229"/>
                      <a:pt x="2" y="510"/>
                    </a:cubicBezTo>
                    <a:lnTo>
                      <a:pt x="2" y="3307"/>
                    </a:lnTo>
                    <a:cubicBezTo>
                      <a:pt x="0" y="3590"/>
                      <a:pt x="230" y="3818"/>
                      <a:pt x="511" y="3818"/>
                    </a:cubicBezTo>
                    <a:cubicBezTo>
                      <a:pt x="794" y="3818"/>
                      <a:pt x="1022" y="3590"/>
                      <a:pt x="1022" y="3309"/>
                    </a:cubicBezTo>
                    <a:lnTo>
                      <a:pt x="1022" y="510"/>
                    </a:lnTo>
                    <a:cubicBezTo>
                      <a:pt x="1022" y="229"/>
                      <a:pt x="794" y="0"/>
                      <a:pt x="511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6" name="Google Shape;1996;p59"/>
              <p:cNvSpPr/>
              <p:nvPr/>
            </p:nvSpPr>
            <p:spPr>
              <a:xfrm>
                <a:off x="2665475" y="1183500"/>
                <a:ext cx="25550" cy="95225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3809" extrusionOk="0">
                    <a:moveTo>
                      <a:pt x="511" y="0"/>
                    </a:moveTo>
                    <a:cubicBezTo>
                      <a:pt x="233" y="0"/>
                      <a:pt x="6" y="223"/>
                      <a:pt x="1" y="501"/>
                    </a:cubicBezTo>
                    <a:lnTo>
                      <a:pt x="1" y="3298"/>
                    </a:lnTo>
                    <a:cubicBezTo>
                      <a:pt x="1" y="3581"/>
                      <a:pt x="230" y="3809"/>
                      <a:pt x="511" y="3809"/>
                    </a:cubicBezTo>
                    <a:cubicBezTo>
                      <a:pt x="794" y="3809"/>
                      <a:pt x="1022" y="3581"/>
                      <a:pt x="1022" y="3300"/>
                    </a:cubicBezTo>
                    <a:lnTo>
                      <a:pt x="1022" y="501"/>
                    </a:lnTo>
                    <a:cubicBezTo>
                      <a:pt x="1016" y="223"/>
                      <a:pt x="789" y="0"/>
                      <a:pt x="511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7" name="Google Shape;1997;p59"/>
              <p:cNvSpPr/>
              <p:nvPr/>
            </p:nvSpPr>
            <p:spPr>
              <a:xfrm>
                <a:off x="2041175" y="274525"/>
                <a:ext cx="268325" cy="469350"/>
              </a:xfrm>
              <a:custGeom>
                <a:avLst/>
                <a:gdLst/>
                <a:ahLst/>
                <a:cxnLst/>
                <a:rect l="l" t="t" r="r" b="b"/>
                <a:pathLst>
                  <a:path w="10733" h="18774" extrusionOk="0">
                    <a:moveTo>
                      <a:pt x="2403" y="1"/>
                    </a:moveTo>
                    <a:lnTo>
                      <a:pt x="0" y="2403"/>
                    </a:lnTo>
                    <a:lnTo>
                      <a:pt x="7336" y="9739"/>
                    </a:lnTo>
                    <a:lnTo>
                      <a:pt x="7336" y="18773"/>
                    </a:lnTo>
                    <a:lnTo>
                      <a:pt x="10733" y="18773"/>
                    </a:lnTo>
                    <a:lnTo>
                      <a:pt x="10733" y="9035"/>
                    </a:lnTo>
                    <a:cubicBezTo>
                      <a:pt x="10733" y="8585"/>
                      <a:pt x="10553" y="8152"/>
                      <a:pt x="10236" y="7834"/>
                    </a:cubicBezTo>
                    <a:lnTo>
                      <a:pt x="2403" y="1"/>
                    </a:ln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8" name="Google Shape;1998;p59"/>
              <p:cNvSpPr/>
              <p:nvPr/>
            </p:nvSpPr>
            <p:spPr>
              <a:xfrm>
                <a:off x="2001225" y="238125"/>
                <a:ext cx="344700" cy="542175"/>
              </a:xfrm>
              <a:custGeom>
                <a:avLst/>
                <a:gdLst/>
                <a:ahLst/>
                <a:cxnLst/>
                <a:rect l="l" t="t" r="r" b="b"/>
                <a:pathLst>
                  <a:path w="13788" h="21687" extrusionOk="0">
                    <a:moveTo>
                      <a:pt x="4000" y="0"/>
                    </a:moveTo>
                    <a:cubicBezTo>
                      <a:pt x="4000" y="0"/>
                      <a:pt x="4001" y="0"/>
                      <a:pt x="4001" y="0"/>
                    </a:cubicBezTo>
                    <a:lnTo>
                      <a:pt x="4001" y="0"/>
                    </a:lnTo>
                    <a:cubicBezTo>
                      <a:pt x="4001" y="0"/>
                      <a:pt x="4001" y="0"/>
                      <a:pt x="4001" y="0"/>
                    </a:cubicBezTo>
                    <a:close/>
                    <a:moveTo>
                      <a:pt x="4001" y="1457"/>
                    </a:moveTo>
                    <a:lnTo>
                      <a:pt x="11834" y="9290"/>
                    </a:lnTo>
                    <a:cubicBezTo>
                      <a:pt x="12151" y="9608"/>
                      <a:pt x="12331" y="10041"/>
                      <a:pt x="12331" y="10491"/>
                    </a:cubicBezTo>
                    <a:lnTo>
                      <a:pt x="12331" y="20229"/>
                    </a:lnTo>
                    <a:lnTo>
                      <a:pt x="8934" y="20229"/>
                    </a:lnTo>
                    <a:lnTo>
                      <a:pt x="8934" y="11195"/>
                    </a:lnTo>
                    <a:lnTo>
                      <a:pt x="1598" y="3859"/>
                    </a:lnTo>
                    <a:lnTo>
                      <a:pt x="4001" y="1457"/>
                    </a:lnTo>
                    <a:close/>
                    <a:moveTo>
                      <a:pt x="4001" y="0"/>
                    </a:moveTo>
                    <a:cubicBezTo>
                      <a:pt x="3614" y="0"/>
                      <a:pt x="3243" y="153"/>
                      <a:pt x="2971" y="427"/>
                    </a:cubicBezTo>
                    <a:lnTo>
                      <a:pt x="570" y="2828"/>
                    </a:lnTo>
                    <a:cubicBezTo>
                      <a:pt x="0" y="3398"/>
                      <a:pt x="0" y="4321"/>
                      <a:pt x="570" y="4889"/>
                    </a:cubicBezTo>
                    <a:lnTo>
                      <a:pt x="7477" y="11798"/>
                    </a:lnTo>
                    <a:lnTo>
                      <a:pt x="7477" y="20231"/>
                    </a:lnTo>
                    <a:cubicBezTo>
                      <a:pt x="7477" y="21034"/>
                      <a:pt x="8129" y="21686"/>
                      <a:pt x="8934" y="21686"/>
                    </a:cubicBezTo>
                    <a:lnTo>
                      <a:pt x="12331" y="21686"/>
                    </a:lnTo>
                    <a:cubicBezTo>
                      <a:pt x="13136" y="21686"/>
                      <a:pt x="13788" y="21034"/>
                      <a:pt x="13788" y="20231"/>
                    </a:cubicBezTo>
                    <a:lnTo>
                      <a:pt x="13788" y="10490"/>
                    </a:lnTo>
                    <a:cubicBezTo>
                      <a:pt x="13788" y="9654"/>
                      <a:pt x="13455" y="8852"/>
                      <a:pt x="12864" y="8260"/>
                    </a:cubicBezTo>
                    <a:lnTo>
                      <a:pt x="5030" y="427"/>
                    </a:lnTo>
                    <a:cubicBezTo>
                      <a:pt x="4758" y="153"/>
                      <a:pt x="4388" y="0"/>
                      <a:pt x="4001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9" name="Google Shape;1999;p59"/>
              <p:cNvSpPr/>
              <p:nvPr/>
            </p:nvSpPr>
            <p:spPr>
              <a:xfrm>
                <a:off x="2067925" y="298275"/>
                <a:ext cx="112475" cy="110950"/>
              </a:xfrm>
              <a:custGeom>
                <a:avLst/>
                <a:gdLst/>
                <a:ahLst/>
                <a:cxnLst/>
                <a:rect l="l" t="t" r="r" b="b"/>
                <a:pathLst>
                  <a:path w="4499" h="4438" extrusionOk="0">
                    <a:moveTo>
                      <a:pt x="3151" y="0"/>
                    </a:moveTo>
                    <a:lnTo>
                      <a:pt x="0" y="3039"/>
                    </a:lnTo>
                    <a:lnTo>
                      <a:pt x="1347" y="4437"/>
                    </a:lnTo>
                    <a:lnTo>
                      <a:pt x="4499" y="1398"/>
                    </a:lnTo>
                    <a:lnTo>
                      <a:pt x="3151" y="0"/>
                    </a:lnTo>
                    <a:close/>
                  </a:path>
                </a:pathLst>
              </a:custGeom>
              <a:solidFill>
                <a:srgbClr val="F47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0" name="Google Shape;2000;p59"/>
              <p:cNvSpPr/>
              <p:nvPr/>
            </p:nvSpPr>
            <p:spPr>
              <a:xfrm>
                <a:off x="2140425" y="371150"/>
                <a:ext cx="115675" cy="112450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4498" extrusionOk="0">
                    <a:moveTo>
                      <a:pt x="3303" y="0"/>
                    </a:moveTo>
                    <a:lnTo>
                      <a:pt x="1" y="3078"/>
                    </a:lnTo>
                    <a:lnTo>
                      <a:pt x="1325" y="4498"/>
                    </a:lnTo>
                    <a:lnTo>
                      <a:pt x="4626" y="1421"/>
                    </a:lnTo>
                    <a:lnTo>
                      <a:pt x="3303" y="0"/>
                    </a:lnTo>
                    <a:close/>
                  </a:path>
                </a:pathLst>
              </a:custGeom>
              <a:solidFill>
                <a:srgbClr val="F47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1" name="Google Shape;2001;p59"/>
              <p:cNvSpPr/>
              <p:nvPr/>
            </p:nvSpPr>
            <p:spPr>
              <a:xfrm>
                <a:off x="2201950" y="462250"/>
                <a:ext cx="127725" cy="90700"/>
              </a:xfrm>
              <a:custGeom>
                <a:avLst/>
                <a:gdLst/>
                <a:ahLst/>
                <a:cxnLst/>
                <a:rect l="l" t="t" r="r" b="b"/>
                <a:pathLst>
                  <a:path w="5109" h="3628" extrusionOk="0">
                    <a:moveTo>
                      <a:pt x="4353" y="0"/>
                    </a:moveTo>
                    <a:lnTo>
                      <a:pt x="0" y="1838"/>
                    </a:lnTo>
                    <a:lnTo>
                      <a:pt x="757" y="3628"/>
                    </a:lnTo>
                    <a:lnTo>
                      <a:pt x="5108" y="1788"/>
                    </a:lnTo>
                    <a:lnTo>
                      <a:pt x="4353" y="0"/>
                    </a:lnTo>
                    <a:close/>
                  </a:path>
                </a:pathLst>
              </a:custGeom>
              <a:solidFill>
                <a:srgbClr val="F47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2" name="Google Shape;2002;p59"/>
              <p:cNvSpPr/>
              <p:nvPr/>
            </p:nvSpPr>
            <p:spPr>
              <a:xfrm>
                <a:off x="2215150" y="591150"/>
                <a:ext cx="107900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4316" h="1942" extrusionOk="0">
                    <a:moveTo>
                      <a:pt x="1" y="1"/>
                    </a:moveTo>
                    <a:lnTo>
                      <a:pt x="1" y="1942"/>
                    </a:lnTo>
                    <a:lnTo>
                      <a:pt x="4316" y="1942"/>
                    </a:lnTo>
                    <a:lnTo>
                      <a:pt x="4316" y="1"/>
                    </a:lnTo>
                    <a:close/>
                  </a:path>
                </a:pathLst>
              </a:custGeom>
              <a:solidFill>
                <a:srgbClr val="F47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3" name="Google Shape;2003;p59"/>
              <p:cNvSpPr/>
              <p:nvPr/>
            </p:nvSpPr>
            <p:spPr>
              <a:xfrm>
                <a:off x="2215150" y="696750"/>
                <a:ext cx="103200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4128" h="1942" extrusionOk="0">
                    <a:moveTo>
                      <a:pt x="1" y="0"/>
                    </a:moveTo>
                    <a:lnTo>
                      <a:pt x="1" y="1942"/>
                    </a:lnTo>
                    <a:lnTo>
                      <a:pt x="4127" y="1942"/>
                    </a:lnTo>
                    <a:lnTo>
                      <a:pt x="4127" y="0"/>
                    </a:lnTo>
                    <a:close/>
                  </a:path>
                </a:pathLst>
              </a:custGeom>
              <a:solidFill>
                <a:srgbClr val="F47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4" name="Google Shape;2004;p59"/>
              <p:cNvSpPr/>
              <p:nvPr/>
            </p:nvSpPr>
            <p:spPr>
              <a:xfrm>
                <a:off x="2001225" y="238125"/>
                <a:ext cx="344700" cy="542175"/>
              </a:xfrm>
              <a:custGeom>
                <a:avLst/>
                <a:gdLst/>
                <a:ahLst/>
                <a:cxnLst/>
                <a:rect l="l" t="t" r="r" b="b"/>
                <a:pathLst>
                  <a:path w="13788" h="21687" extrusionOk="0">
                    <a:moveTo>
                      <a:pt x="4000" y="0"/>
                    </a:moveTo>
                    <a:cubicBezTo>
                      <a:pt x="4000" y="0"/>
                      <a:pt x="4001" y="0"/>
                      <a:pt x="4001" y="0"/>
                    </a:cubicBezTo>
                    <a:lnTo>
                      <a:pt x="4001" y="0"/>
                    </a:lnTo>
                    <a:cubicBezTo>
                      <a:pt x="4001" y="0"/>
                      <a:pt x="4001" y="0"/>
                      <a:pt x="4001" y="0"/>
                    </a:cubicBezTo>
                    <a:close/>
                    <a:moveTo>
                      <a:pt x="4001" y="1457"/>
                    </a:moveTo>
                    <a:lnTo>
                      <a:pt x="11834" y="9290"/>
                    </a:lnTo>
                    <a:cubicBezTo>
                      <a:pt x="12151" y="9608"/>
                      <a:pt x="12331" y="10041"/>
                      <a:pt x="12331" y="10491"/>
                    </a:cubicBezTo>
                    <a:lnTo>
                      <a:pt x="12331" y="20229"/>
                    </a:lnTo>
                    <a:lnTo>
                      <a:pt x="8934" y="20229"/>
                    </a:lnTo>
                    <a:lnTo>
                      <a:pt x="8934" y="11195"/>
                    </a:lnTo>
                    <a:lnTo>
                      <a:pt x="1598" y="3859"/>
                    </a:lnTo>
                    <a:lnTo>
                      <a:pt x="4001" y="1457"/>
                    </a:lnTo>
                    <a:close/>
                    <a:moveTo>
                      <a:pt x="4001" y="0"/>
                    </a:moveTo>
                    <a:cubicBezTo>
                      <a:pt x="3614" y="0"/>
                      <a:pt x="3243" y="153"/>
                      <a:pt x="2971" y="427"/>
                    </a:cubicBezTo>
                    <a:lnTo>
                      <a:pt x="570" y="2828"/>
                    </a:lnTo>
                    <a:cubicBezTo>
                      <a:pt x="0" y="3398"/>
                      <a:pt x="0" y="4321"/>
                      <a:pt x="570" y="4889"/>
                    </a:cubicBezTo>
                    <a:lnTo>
                      <a:pt x="7477" y="11798"/>
                    </a:lnTo>
                    <a:lnTo>
                      <a:pt x="7477" y="20231"/>
                    </a:lnTo>
                    <a:cubicBezTo>
                      <a:pt x="7477" y="21034"/>
                      <a:pt x="8129" y="21686"/>
                      <a:pt x="8934" y="21686"/>
                    </a:cubicBezTo>
                    <a:lnTo>
                      <a:pt x="12331" y="21686"/>
                    </a:lnTo>
                    <a:cubicBezTo>
                      <a:pt x="13136" y="21686"/>
                      <a:pt x="13788" y="21034"/>
                      <a:pt x="13788" y="20231"/>
                    </a:cubicBezTo>
                    <a:lnTo>
                      <a:pt x="13788" y="10490"/>
                    </a:lnTo>
                    <a:cubicBezTo>
                      <a:pt x="13788" y="9654"/>
                      <a:pt x="13455" y="8852"/>
                      <a:pt x="12864" y="8260"/>
                    </a:cubicBezTo>
                    <a:lnTo>
                      <a:pt x="5030" y="427"/>
                    </a:lnTo>
                    <a:cubicBezTo>
                      <a:pt x="4758" y="153"/>
                      <a:pt x="4388" y="0"/>
                      <a:pt x="4001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5" name="Google Shape;2005;p59"/>
              <p:cNvSpPr/>
              <p:nvPr/>
            </p:nvSpPr>
            <p:spPr>
              <a:xfrm>
                <a:off x="1815650" y="2083850"/>
                <a:ext cx="298950" cy="25550"/>
              </a:xfrm>
              <a:custGeom>
                <a:avLst/>
                <a:gdLst/>
                <a:ahLst/>
                <a:cxnLst/>
                <a:rect l="l" t="t" r="r" b="b"/>
                <a:pathLst>
                  <a:path w="11958" h="1022" extrusionOk="0">
                    <a:moveTo>
                      <a:pt x="509" y="0"/>
                    </a:moveTo>
                    <a:cubicBezTo>
                      <a:pt x="228" y="0"/>
                      <a:pt x="0" y="228"/>
                      <a:pt x="0" y="511"/>
                    </a:cubicBezTo>
                    <a:cubicBezTo>
                      <a:pt x="0" y="792"/>
                      <a:pt x="228" y="1022"/>
                      <a:pt x="509" y="1022"/>
                    </a:cubicBezTo>
                    <a:lnTo>
                      <a:pt x="11447" y="1022"/>
                    </a:lnTo>
                    <a:cubicBezTo>
                      <a:pt x="11729" y="1022"/>
                      <a:pt x="11957" y="792"/>
                      <a:pt x="11957" y="511"/>
                    </a:cubicBezTo>
                    <a:cubicBezTo>
                      <a:pt x="11957" y="228"/>
                      <a:pt x="11729" y="0"/>
                      <a:pt x="11447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6" name="Google Shape;2006;p59"/>
              <p:cNvSpPr/>
              <p:nvPr/>
            </p:nvSpPr>
            <p:spPr>
              <a:xfrm>
                <a:off x="2179875" y="2083850"/>
                <a:ext cx="142400" cy="25550"/>
              </a:xfrm>
              <a:custGeom>
                <a:avLst/>
                <a:gdLst/>
                <a:ahLst/>
                <a:cxnLst/>
                <a:rect l="l" t="t" r="r" b="b"/>
                <a:pathLst>
                  <a:path w="5696" h="1022" extrusionOk="0">
                    <a:moveTo>
                      <a:pt x="510" y="0"/>
                    </a:moveTo>
                    <a:cubicBezTo>
                      <a:pt x="228" y="0"/>
                      <a:pt x="0" y="228"/>
                      <a:pt x="0" y="511"/>
                    </a:cubicBezTo>
                    <a:cubicBezTo>
                      <a:pt x="0" y="792"/>
                      <a:pt x="228" y="1022"/>
                      <a:pt x="510" y="1022"/>
                    </a:cubicBezTo>
                    <a:lnTo>
                      <a:pt x="5185" y="1022"/>
                    </a:lnTo>
                    <a:cubicBezTo>
                      <a:pt x="5468" y="1022"/>
                      <a:pt x="5696" y="792"/>
                      <a:pt x="5696" y="511"/>
                    </a:cubicBezTo>
                    <a:cubicBezTo>
                      <a:pt x="5696" y="228"/>
                      <a:pt x="5468" y="0"/>
                      <a:pt x="5185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7" name="Google Shape;2007;p59"/>
              <p:cNvSpPr/>
              <p:nvPr/>
            </p:nvSpPr>
            <p:spPr>
              <a:xfrm>
                <a:off x="1919875" y="1386225"/>
                <a:ext cx="130525" cy="74100"/>
              </a:xfrm>
              <a:custGeom>
                <a:avLst/>
                <a:gdLst/>
                <a:ahLst/>
                <a:cxnLst/>
                <a:rect l="l" t="t" r="r" b="b"/>
                <a:pathLst>
                  <a:path w="5221" h="2964" extrusionOk="0">
                    <a:moveTo>
                      <a:pt x="3709" y="0"/>
                    </a:moveTo>
                    <a:cubicBezTo>
                      <a:pt x="3192" y="0"/>
                      <a:pt x="2666" y="103"/>
                      <a:pt x="2172" y="303"/>
                    </a:cubicBezTo>
                    <a:cubicBezTo>
                      <a:pt x="1392" y="620"/>
                      <a:pt x="729" y="1169"/>
                      <a:pt x="303" y="1848"/>
                    </a:cubicBezTo>
                    <a:cubicBezTo>
                      <a:pt x="0" y="2333"/>
                      <a:pt x="348" y="2962"/>
                      <a:pt x="920" y="2964"/>
                    </a:cubicBezTo>
                    <a:cubicBezTo>
                      <a:pt x="1170" y="2964"/>
                      <a:pt x="1404" y="2834"/>
                      <a:pt x="1537" y="2623"/>
                    </a:cubicBezTo>
                    <a:cubicBezTo>
                      <a:pt x="1987" y="1904"/>
                      <a:pt x="2858" y="1456"/>
                      <a:pt x="3710" y="1456"/>
                    </a:cubicBezTo>
                    <a:cubicBezTo>
                      <a:pt x="3891" y="1456"/>
                      <a:pt x="4072" y="1476"/>
                      <a:pt x="4247" y="1519"/>
                    </a:cubicBezTo>
                    <a:cubicBezTo>
                      <a:pt x="4305" y="1533"/>
                      <a:pt x="4362" y="1539"/>
                      <a:pt x="4418" y="1539"/>
                    </a:cubicBezTo>
                    <a:cubicBezTo>
                      <a:pt x="4746" y="1539"/>
                      <a:pt x="5046" y="1315"/>
                      <a:pt x="5126" y="982"/>
                    </a:cubicBezTo>
                    <a:cubicBezTo>
                      <a:pt x="5220" y="590"/>
                      <a:pt x="4980" y="197"/>
                      <a:pt x="4589" y="103"/>
                    </a:cubicBezTo>
                    <a:cubicBezTo>
                      <a:pt x="4304" y="34"/>
                      <a:pt x="4008" y="0"/>
                      <a:pt x="3709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8" name="Google Shape;2008;p59"/>
              <p:cNvSpPr/>
              <p:nvPr/>
            </p:nvSpPr>
            <p:spPr>
              <a:xfrm>
                <a:off x="2463375" y="1386175"/>
                <a:ext cx="130575" cy="74150"/>
              </a:xfrm>
              <a:custGeom>
                <a:avLst/>
                <a:gdLst/>
                <a:ahLst/>
                <a:cxnLst/>
                <a:rect l="l" t="t" r="r" b="b"/>
                <a:pathLst>
                  <a:path w="5223" h="2966" extrusionOk="0">
                    <a:moveTo>
                      <a:pt x="1512" y="1"/>
                    </a:moveTo>
                    <a:cubicBezTo>
                      <a:pt x="1214" y="1"/>
                      <a:pt x="918" y="35"/>
                      <a:pt x="634" y="104"/>
                    </a:cubicBezTo>
                    <a:cubicBezTo>
                      <a:pt x="242" y="198"/>
                      <a:pt x="1" y="592"/>
                      <a:pt x="95" y="982"/>
                    </a:cubicBezTo>
                    <a:cubicBezTo>
                      <a:pt x="177" y="1316"/>
                      <a:pt x="475" y="1541"/>
                      <a:pt x="804" y="1541"/>
                    </a:cubicBezTo>
                    <a:cubicBezTo>
                      <a:pt x="861" y="1541"/>
                      <a:pt x="918" y="1535"/>
                      <a:pt x="975" y="1521"/>
                    </a:cubicBezTo>
                    <a:cubicBezTo>
                      <a:pt x="1151" y="1478"/>
                      <a:pt x="1332" y="1458"/>
                      <a:pt x="1514" y="1458"/>
                    </a:cubicBezTo>
                    <a:cubicBezTo>
                      <a:pt x="2365" y="1458"/>
                      <a:pt x="3234" y="1907"/>
                      <a:pt x="3684" y="2625"/>
                    </a:cubicBezTo>
                    <a:cubicBezTo>
                      <a:pt x="3818" y="2836"/>
                      <a:pt x="4051" y="2966"/>
                      <a:pt x="4302" y="2966"/>
                    </a:cubicBezTo>
                    <a:lnTo>
                      <a:pt x="4302" y="2964"/>
                    </a:lnTo>
                    <a:cubicBezTo>
                      <a:pt x="4873" y="2963"/>
                      <a:pt x="5222" y="2335"/>
                      <a:pt x="4919" y="1849"/>
                    </a:cubicBezTo>
                    <a:cubicBezTo>
                      <a:pt x="4492" y="1171"/>
                      <a:pt x="3830" y="622"/>
                      <a:pt x="3050" y="304"/>
                    </a:cubicBezTo>
                    <a:cubicBezTo>
                      <a:pt x="2555" y="103"/>
                      <a:pt x="2029" y="1"/>
                      <a:pt x="1512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009" name="Google Shape;2009;p59"/>
          <p:cNvGrpSpPr/>
          <p:nvPr/>
        </p:nvGrpSpPr>
        <p:grpSpPr>
          <a:xfrm>
            <a:off x="2380597" y="1506566"/>
            <a:ext cx="772568" cy="719021"/>
            <a:chOff x="848975" y="1987716"/>
            <a:chExt cx="384898" cy="358221"/>
          </a:xfrm>
        </p:grpSpPr>
        <p:sp>
          <p:nvSpPr>
            <p:cNvPr id="2010" name="Google Shape;2010;p59"/>
            <p:cNvSpPr/>
            <p:nvPr/>
          </p:nvSpPr>
          <p:spPr>
            <a:xfrm>
              <a:off x="894633" y="2178934"/>
              <a:ext cx="144932" cy="145037"/>
            </a:xfrm>
            <a:custGeom>
              <a:avLst/>
              <a:gdLst/>
              <a:ahLst/>
              <a:cxnLst/>
              <a:rect l="l" t="t" r="r" b="b"/>
              <a:pathLst>
                <a:path w="5536" h="5540" extrusionOk="0">
                  <a:moveTo>
                    <a:pt x="1951" y="0"/>
                  </a:moveTo>
                  <a:lnTo>
                    <a:pt x="760" y="1192"/>
                  </a:lnTo>
                  <a:lnTo>
                    <a:pt x="1" y="1955"/>
                  </a:lnTo>
                  <a:lnTo>
                    <a:pt x="3580" y="5539"/>
                  </a:lnTo>
                  <a:lnTo>
                    <a:pt x="5535" y="3584"/>
                  </a:lnTo>
                  <a:lnTo>
                    <a:pt x="195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59"/>
            <p:cNvSpPr/>
            <p:nvPr/>
          </p:nvSpPr>
          <p:spPr>
            <a:xfrm>
              <a:off x="894633" y="2178934"/>
              <a:ext cx="144932" cy="125036"/>
            </a:xfrm>
            <a:custGeom>
              <a:avLst/>
              <a:gdLst/>
              <a:ahLst/>
              <a:cxnLst/>
              <a:rect l="l" t="t" r="r" b="b"/>
              <a:pathLst>
                <a:path w="5536" h="4776" extrusionOk="0">
                  <a:moveTo>
                    <a:pt x="1951" y="0"/>
                  </a:moveTo>
                  <a:lnTo>
                    <a:pt x="1" y="1955"/>
                  </a:lnTo>
                  <a:lnTo>
                    <a:pt x="553" y="2513"/>
                  </a:lnTo>
                  <a:lnTo>
                    <a:pt x="894" y="2176"/>
                  </a:lnTo>
                  <a:cubicBezTo>
                    <a:pt x="1010" y="2056"/>
                    <a:pt x="1163" y="1996"/>
                    <a:pt x="1318" y="1996"/>
                  </a:cubicBezTo>
                  <a:cubicBezTo>
                    <a:pt x="1472" y="1996"/>
                    <a:pt x="1627" y="2056"/>
                    <a:pt x="1745" y="2176"/>
                  </a:cubicBezTo>
                  <a:lnTo>
                    <a:pt x="4344" y="4775"/>
                  </a:lnTo>
                  <a:lnTo>
                    <a:pt x="5535" y="3584"/>
                  </a:lnTo>
                  <a:lnTo>
                    <a:pt x="2124" y="173"/>
                  </a:lnTo>
                  <a:lnTo>
                    <a:pt x="19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59"/>
            <p:cNvSpPr/>
            <p:nvPr/>
          </p:nvSpPr>
          <p:spPr>
            <a:xfrm>
              <a:off x="910367" y="1993449"/>
              <a:ext cx="317223" cy="314788"/>
            </a:xfrm>
            <a:custGeom>
              <a:avLst/>
              <a:gdLst/>
              <a:ahLst/>
              <a:cxnLst/>
              <a:rect l="l" t="t" r="r" b="b"/>
              <a:pathLst>
                <a:path w="12117" h="12024" extrusionOk="0">
                  <a:moveTo>
                    <a:pt x="7766" y="0"/>
                  </a:moveTo>
                  <a:cubicBezTo>
                    <a:pt x="7522" y="0"/>
                    <a:pt x="7278" y="93"/>
                    <a:pt x="7091" y="278"/>
                  </a:cubicBezTo>
                  <a:lnTo>
                    <a:pt x="0" y="7369"/>
                  </a:lnTo>
                  <a:lnTo>
                    <a:pt x="4651" y="12024"/>
                  </a:lnTo>
                  <a:lnTo>
                    <a:pt x="11741" y="4928"/>
                  </a:lnTo>
                  <a:cubicBezTo>
                    <a:pt x="12116" y="4558"/>
                    <a:pt x="12116" y="3953"/>
                    <a:pt x="11741" y="3583"/>
                  </a:cubicBezTo>
                  <a:lnTo>
                    <a:pt x="8441" y="278"/>
                  </a:lnTo>
                  <a:cubicBezTo>
                    <a:pt x="8254" y="93"/>
                    <a:pt x="8010" y="0"/>
                    <a:pt x="77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59"/>
            <p:cNvSpPr/>
            <p:nvPr/>
          </p:nvSpPr>
          <p:spPr>
            <a:xfrm>
              <a:off x="910367" y="1993449"/>
              <a:ext cx="232452" cy="204492"/>
            </a:xfrm>
            <a:custGeom>
              <a:avLst/>
              <a:gdLst/>
              <a:ahLst/>
              <a:cxnLst/>
              <a:rect l="l" t="t" r="r" b="b"/>
              <a:pathLst>
                <a:path w="8879" h="7811" extrusionOk="0">
                  <a:moveTo>
                    <a:pt x="7766" y="0"/>
                  </a:moveTo>
                  <a:cubicBezTo>
                    <a:pt x="7522" y="0"/>
                    <a:pt x="7278" y="93"/>
                    <a:pt x="7091" y="278"/>
                  </a:cubicBezTo>
                  <a:lnTo>
                    <a:pt x="0" y="7369"/>
                  </a:lnTo>
                  <a:lnTo>
                    <a:pt x="442" y="7811"/>
                  </a:lnTo>
                  <a:lnTo>
                    <a:pt x="7533" y="715"/>
                  </a:lnTo>
                  <a:cubicBezTo>
                    <a:pt x="7718" y="530"/>
                    <a:pt x="7962" y="438"/>
                    <a:pt x="8206" y="438"/>
                  </a:cubicBezTo>
                  <a:cubicBezTo>
                    <a:pt x="8449" y="438"/>
                    <a:pt x="8693" y="530"/>
                    <a:pt x="8878" y="715"/>
                  </a:cubicBezTo>
                  <a:lnTo>
                    <a:pt x="8441" y="278"/>
                  </a:lnTo>
                  <a:cubicBezTo>
                    <a:pt x="8254" y="93"/>
                    <a:pt x="8010" y="0"/>
                    <a:pt x="77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59"/>
            <p:cNvSpPr/>
            <p:nvPr/>
          </p:nvSpPr>
          <p:spPr>
            <a:xfrm>
              <a:off x="856018" y="2253129"/>
              <a:ext cx="109328" cy="87179"/>
            </a:xfrm>
            <a:custGeom>
              <a:avLst/>
              <a:gdLst/>
              <a:ahLst/>
              <a:cxnLst/>
              <a:rect l="l" t="t" r="r" b="b"/>
              <a:pathLst>
                <a:path w="4176" h="3330" extrusionOk="0">
                  <a:moveTo>
                    <a:pt x="2350" y="1"/>
                  </a:moveTo>
                  <a:lnTo>
                    <a:pt x="1" y="2354"/>
                  </a:lnTo>
                  <a:lnTo>
                    <a:pt x="1101" y="2758"/>
                  </a:lnTo>
                  <a:lnTo>
                    <a:pt x="2677" y="3330"/>
                  </a:lnTo>
                  <a:lnTo>
                    <a:pt x="4176" y="1826"/>
                  </a:lnTo>
                  <a:lnTo>
                    <a:pt x="3104" y="755"/>
                  </a:lnTo>
                  <a:lnTo>
                    <a:pt x="23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59"/>
            <p:cNvSpPr/>
            <p:nvPr/>
          </p:nvSpPr>
          <p:spPr>
            <a:xfrm>
              <a:off x="884947" y="2292529"/>
              <a:ext cx="67832" cy="47648"/>
            </a:xfrm>
            <a:custGeom>
              <a:avLst/>
              <a:gdLst/>
              <a:ahLst/>
              <a:cxnLst/>
              <a:rect l="l" t="t" r="r" b="b"/>
              <a:pathLst>
                <a:path w="2591" h="1820" extrusionOk="0">
                  <a:moveTo>
                    <a:pt x="1519" y="0"/>
                  </a:moveTo>
                  <a:cubicBezTo>
                    <a:pt x="1352" y="0"/>
                    <a:pt x="1185" y="64"/>
                    <a:pt x="1058" y="191"/>
                  </a:cubicBezTo>
                  <a:lnTo>
                    <a:pt x="1" y="1248"/>
                  </a:lnTo>
                  <a:lnTo>
                    <a:pt x="1577" y="1820"/>
                  </a:lnTo>
                  <a:lnTo>
                    <a:pt x="2590" y="806"/>
                  </a:lnTo>
                  <a:lnTo>
                    <a:pt x="1980" y="191"/>
                  </a:lnTo>
                  <a:cubicBezTo>
                    <a:pt x="1853" y="64"/>
                    <a:pt x="1686" y="0"/>
                    <a:pt x="15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59"/>
            <p:cNvSpPr/>
            <p:nvPr/>
          </p:nvSpPr>
          <p:spPr>
            <a:xfrm>
              <a:off x="987075" y="2071884"/>
              <a:ext cx="161269" cy="157865"/>
            </a:xfrm>
            <a:custGeom>
              <a:avLst/>
              <a:gdLst/>
              <a:ahLst/>
              <a:cxnLst/>
              <a:rect l="l" t="t" r="r" b="b"/>
              <a:pathLst>
                <a:path w="6160" h="6030" extrusionOk="0">
                  <a:moveTo>
                    <a:pt x="4185" y="1"/>
                  </a:moveTo>
                  <a:cubicBezTo>
                    <a:pt x="4022" y="1"/>
                    <a:pt x="3858" y="63"/>
                    <a:pt x="3734" y="188"/>
                  </a:cubicBezTo>
                  <a:lnTo>
                    <a:pt x="251" y="3671"/>
                  </a:lnTo>
                  <a:cubicBezTo>
                    <a:pt x="1" y="3916"/>
                    <a:pt x="1" y="4320"/>
                    <a:pt x="251" y="4570"/>
                  </a:cubicBezTo>
                  <a:lnTo>
                    <a:pt x="1529" y="5843"/>
                  </a:lnTo>
                  <a:cubicBezTo>
                    <a:pt x="1651" y="5968"/>
                    <a:pt x="1813" y="6030"/>
                    <a:pt x="1976" y="6030"/>
                  </a:cubicBezTo>
                  <a:cubicBezTo>
                    <a:pt x="2139" y="6030"/>
                    <a:pt x="2302" y="5968"/>
                    <a:pt x="2427" y="5843"/>
                  </a:cubicBezTo>
                  <a:lnTo>
                    <a:pt x="5910" y="2360"/>
                  </a:lnTo>
                  <a:cubicBezTo>
                    <a:pt x="6160" y="2115"/>
                    <a:pt x="6160" y="1711"/>
                    <a:pt x="5910" y="1461"/>
                  </a:cubicBezTo>
                  <a:lnTo>
                    <a:pt x="4637" y="188"/>
                  </a:lnTo>
                  <a:cubicBezTo>
                    <a:pt x="4512" y="63"/>
                    <a:pt x="4348" y="1"/>
                    <a:pt x="41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59"/>
            <p:cNvSpPr/>
            <p:nvPr/>
          </p:nvSpPr>
          <p:spPr>
            <a:xfrm>
              <a:off x="848975" y="1987716"/>
              <a:ext cx="384898" cy="358221"/>
            </a:xfrm>
            <a:custGeom>
              <a:avLst/>
              <a:gdLst/>
              <a:ahLst/>
              <a:cxnLst/>
              <a:rect l="l" t="t" r="r" b="b"/>
              <a:pathLst>
                <a:path w="14702" h="13683" extrusionOk="0">
                  <a:moveTo>
                    <a:pt x="2879" y="8433"/>
                  </a:moveTo>
                  <a:lnTo>
                    <a:pt x="6150" y="11705"/>
                  </a:lnTo>
                  <a:lnTo>
                    <a:pt x="5329" y="12531"/>
                  </a:lnTo>
                  <a:lnTo>
                    <a:pt x="2052" y="9259"/>
                  </a:lnTo>
                  <a:lnTo>
                    <a:pt x="2879" y="8433"/>
                  </a:lnTo>
                  <a:close/>
                  <a:moveTo>
                    <a:pt x="10113" y="1"/>
                  </a:moveTo>
                  <a:cubicBezTo>
                    <a:pt x="9813" y="1"/>
                    <a:pt x="9513" y="115"/>
                    <a:pt x="9282" y="343"/>
                  </a:cubicBezTo>
                  <a:lnTo>
                    <a:pt x="2192" y="7434"/>
                  </a:lnTo>
                  <a:cubicBezTo>
                    <a:pt x="2105" y="7516"/>
                    <a:pt x="2105" y="7655"/>
                    <a:pt x="2192" y="7741"/>
                  </a:cubicBezTo>
                  <a:lnTo>
                    <a:pt x="2566" y="8121"/>
                  </a:lnTo>
                  <a:lnTo>
                    <a:pt x="1586" y="9106"/>
                  </a:lnTo>
                  <a:cubicBezTo>
                    <a:pt x="1500" y="9192"/>
                    <a:pt x="1500" y="9331"/>
                    <a:pt x="1586" y="9413"/>
                  </a:cubicBezTo>
                  <a:lnTo>
                    <a:pt x="2307" y="10134"/>
                  </a:lnTo>
                  <a:lnTo>
                    <a:pt x="1759" y="10686"/>
                  </a:lnTo>
                  <a:cubicBezTo>
                    <a:pt x="1604" y="10845"/>
                    <a:pt x="1747" y="11060"/>
                    <a:pt x="1917" y="11060"/>
                  </a:cubicBezTo>
                  <a:cubicBezTo>
                    <a:pt x="1968" y="11060"/>
                    <a:pt x="2022" y="11040"/>
                    <a:pt x="2072" y="10994"/>
                  </a:cubicBezTo>
                  <a:lnTo>
                    <a:pt x="2619" y="10446"/>
                  </a:lnTo>
                  <a:lnTo>
                    <a:pt x="4132" y="11964"/>
                  </a:lnTo>
                  <a:lnTo>
                    <a:pt x="2893" y="13208"/>
                  </a:lnTo>
                  <a:lnTo>
                    <a:pt x="669" y="12401"/>
                  </a:lnTo>
                  <a:lnTo>
                    <a:pt x="1413" y="11657"/>
                  </a:lnTo>
                  <a:cubicBezTo>
                    <a:pt x="1569" y="11497"/>
                    <a:pt x="1424" y="11280"/>
                    <a:pt x="1255" y="11280"/>
                  </a:cubicBezTo>
                  <a:cubicBezTo>
                    <a:pt x="1205" y="11280"/>
                    <a:pt x="1153" y="11299"/>
                    <a:pt x="1106" y="11344"/>
                  </a:cubicBezTo>
                  <a:lnTo>
                    <a:pt x="111" y="12334"/>
                  </a:lnTo>
                  <a:cubicBezTo>
                    <a:pt x="1" y="12449"/>
                    <a:pt x="44" y="12641"/>
                    <a:pt x="193" y="12694"/>
                  </a:cubicBezTo>
                  <a:lnTo>
                    <a:pt x="2874" y="13669"/>
                  </a:lnTo>
                  <a:cubicBezTo>
                    <a:pt x="2898" y="13678"/>
                    <a:pt x="2923" y="13683"/>
                    <a:pt x="2948" y="13683"/>
                  </a:cubicBezTo>
                  <a:cubicBezTo>
                    <a:pt x="3004" y="13683"/>
                    <a:pt x="3061" y="13661"/>
                    <a:pt x="3104" y="13621"/>
                  </a:cubicBezTo>
                  <a:lnTo>
                    <a:pt x="4445" y="12276"/>
                  </a:lnTo>
                  <a:lnTo>
                    <a:pt x="5165" y="12997"/>
                  </a:lnTo>
                  <a:cubicBezTo>
                    <a:pt x="5209" y="13040"/>
                    <a:pt x="5265" y="13062"/>
                    <a:pt x="5321" y="13062"/>
                  </a:cubicBezTo>
                  <a:cubicBezTo>
                    <a:pt x="5378" y="13062"/>
                    <a:pt x="5434" y="13040"/>
                    <a:pt x="5478" y="12997"/>
                  </a:cubicBezTo>
                  <a:lnTo>
                    <a:pt x="6458" y="12012"/>
                  </a:lnTo>
                  <a:lnTo>
                    <a:pt x="6837" y="12392"/>
                  </a:lnTo>
                  <a:cubicBezTo>
                    <a:pt x="6880" y="12435"/>
                    <a:pt x="6937" y="12456"/>
                    <a:pt x="6993" y="12456"/>
                  </a:cubicBezTo>
                  <a:cubicBezTo>
                    <a:pt x="7050" y="12456"/>
                    <a:pt x="7106" y="12435"/>
                    <a:pt x="7149" y="12392"/>
                  </a:cubicBezTo>
                  <a:lnTo>
                    <a:pt x="12559" y="6982"/>
                  </a:lnTo>
                  <a:cubicBezTo>
                    <a:pt x="12711" y="6823"/>
                    <a:pt x="12565" y="6606"/>
                    <a:pt x="12396" y="6606"/>
                  </a:cubicBezTo>
                  <a:cubicBezTo>
                    <a:pt x="12346" y="6606"/>
                    <a:pt x="12294" y="6625"/>
                    <a:pt x="12246" y="6670"/>
                  </a:cubicBezTo>
                  <a:lnTo>
                    <a:pt x="6991" y="11926"/>
                  </a:lnTo>
                  <a:lnTo>
                    <a:pt x="2658" y="7588"/>
                  </a:lnTo>
                  <a:lnTo>
                    <a:pt x="9595" y="651"/>
                  </a:lnTo>
                  <a:cubicBezTo>
                    <a:pt x="9736" y="509"/>
                    <a:pt x="9924" y="438"/>
                    <a:pt x="10112" y="438"/>
                  </a:cubicBezTo>
                  <a:cubicBezTo>
                    <a:pt x="10300" y="438"/>
                    <a:pt x="10488" y="509"/>
                    <a:pt x="10632" y="651"/>
                  </a:cubicBezTo>
                  <a:lnTo>
                    <a:pt x="13933" y="3956"/>
                  </a:lnTo>
                  <a:cubicBezTo>
                    <a:pt x="14221" y="4239"/>
                    <a:pt x="14221" y="4705"/>
                    <a:pt x="13933" y="4993"/>
                  </a:cubicBezTo>
                  <a:lnTo>
                    <a:pt x="12866" y="6060"/>
                  </a:lnTo>
                  <a:cubicBezTo>
                    <a:pt x="12700" y="6218"/>
                    <a:pt x="12851" y="6442"/>
                    <a:pt x="13024" y="6442"/>
                  </a:cubicBezTo>
                  <a:cubicBezTo>
                    <a:pt x="13076" y="6442"/>
                    <a:pt x="13130" y="6421"/>
                    <a:pt x="13178" y="6372"/>
                  </a:cubicBezTo>
                  <a:lnTo>
                    <a:pt x="14245" y="5301"/>
                  </a:lnTo>
                  <a:cubicBezTo>
                    <a:pt x="14701" y="4844"/>
                    <a:pt x="14701" y="4100"/>
                    <a:pt x="14245" y="3643"/>
                  </a:cubicBezTo>
                  <a:lnTo>
                    <a:pt x="10940" y="343"/>
                  </a:lnTo>
                  <a:cubicBezTo>
                    <a:pt x="10712" y="115"/>
                    <a:pt x="10413" y="1"/>
                    <a:pt x="10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59"/>
            <p:cNvSpPr/>
            <p:nvPr/>
          </p:nvSpPr>
          <p:spPr>
            <a:xfrm>
              <a:off x="980792" y="2066151"/>
              <a:ext cx="173835" cy="169358"/>
            </a:xfrm>
            <a:custGeom>
              <a:avLst/>
              <a:gdLst/>
              <a:ahLst/>
              <a:cxnLst/>
              <a:rect l="l" t="t" r="r" b="b"/>
              <a:pathLst>
                <a:path w="6640" h="6469" extrusionOk="0">
                  <a:moveTo>
                    <a:pt x="4428" y="439"/>
                  </a:moveTo>
                  <a:cubicBezTo>
                    <a:pt x="4534" y="439"/>
                    <a:pt x="4641" y="479"/>
                    <a:pt x="4723" y="561"/>
                  </a:cubicBezTo>
                  <a:lnTo>
                    <a:pt x="5996" y="1834"/>
                  </a:lnTo>
                  <a:cubicBezTo>
                    <a:pt x="6073" y="1911"/>
                    <a:pt x="6116" y="2021"/>
                    <a:pt x="6116" y="2132"/>
                  </a:cubicBezTo>
                  <a:cubicBezTo>
                    <a:pt x="6116" y="2238"/>
                    <a:pt x="6073" y="2348"/>
                    <a:pt x="5996" y="2425"/>
                  </a:cubicBezTo>
                  <a:lnTo>
                    <a:pt x="2513" y="5908"/>
                  </a:lnTo>
                  <a:cubicBezTo>
                    <a:pt x="2431" y="5987"/>
                    <a:pt x="2325" y="6027"/>
                    <a:pt x="2218" y="6027"/>
                  </a:cubicBezTo>
                  <a:cubicBezTo>
                    <a:pt x="2111" y="6027"/>
                    <a:pt x="2004" y="5987"/>
                    <a:pt x="1922" y="5908"/>
                  </a:cubicBezTo>
                  <a:lnTo>
                    <a:pt x="649" y="4630"/>
                  </a:lnTo>
                  <a:cubicBezTo>
                    <a:pt x="486" y="4467"/>
                    <a:pt x="486" y="4207"/>
                    <a:pt x="649" y="4044"/>
                  </a:cubicBezTo>
                  <a:lnTo>
                    <a:pt x="4132" y="561"/>
                  </a:lnTo>
                  <a:cubicBezTo>
                    <a:pt x="4214" y="479"/>
                    <a:pt x="4321" y="439"/>
                    <a:pt x="4428" y="439"/>
                  </a:cubicBezTo>
                  <a:close/>
                  <a:moveTo>
                    <a:pt x="4425" y="0"/>
                  </a:moveTo>
                  <a:cubicBezTo>
                    <a:pt x="4207" y="0"/>
                    <a:pt x="3988" y="83"/>
                    <a:pt x="3820" y="249"/>
                  </a:cubicBezTo>
                  <a:lnTo>
                    <a:pt x="337" y="3732"/>
                  </a:lnTo>
                  <a:cubicBezTo>
                    <a:pt x="1" y="4068"/>
                    <a:pt x="1" y="4611"/>
                    <a:pt x="337" y="4942"/>
                  </a:cubicBezTo>
                  <a:lnTo>
                    <a:pt x="1610" y="6220"/>
                  </a:lnTo>
                  <a:cubicBezTo>
                    <a:pt x="1778" y="6386"/>
                    <a:pt x="1998" y="6469"/>
                    <a:pt x="2217" y="6469"/>
                  </a:cubicBezTo>
                  <a:cubicBezTo>
                    <a:pt x="2436" y="6469"/>
                    <a:pt x="2655" y="6386"/>
                    <a:pt x="2821" y="6220"/>
                  </a:cubicBezTo>
                  <a:lnTo>
                    <a:pt x="6304" y="2737"/>
                  </a:lnTo>
                  <a:cubicBezTo>
                    <a:pt x="6640" y="2401"/>
                    <a:pt x="6640" y="1858"/>
                    <a:pt x="6304" y="1527"/>
                  </a:cubicBezTo>
                  <a:lnTo>
                    <a:pt x="5030" y="249"/>
                  </a:lnTo>
                  <a:cubicBezTo>
                    <a:pt x="4862" y="83"/>
                    <a:pt x="4644" y="0"/>
                    <a:pt x="44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19" name="Google Shape;2019;p59"/>
          <p:cNvGrpSpPr/>
          <p:nvPr/>
        </p:nvGrpSpPr>
        <p:grpSpPr>
          <a:xfrm rot="1253212">
            <a:off x="8160291" y="2331860"/>
            <a:ext cx="712177" cy="629301"/>
            <a:chOff x="6718053" y="3276654"/>
            <a:chExt cx="1351294" cy="1194043"/>
          </a:xfrm>
        </p:grpSpPr>
        <p:sp>
          <p:nvSpPr>
            <p:cNvPr id="2020" name="Google Shape;2020;p59"/>
            <p:cNvSpPr/>
            <p:nvPr/>
          </p:nvSpPr>
          <p:spPr>
            <a:xfrm rot="774075">
              <a:off x="6827735" y="3492268"/>
              <a:ext cx="1132949" cy="757200"/>
            </a:xfrm>
            <a:custGeom>
              <a:avLst/>
              <a:gdLst/>
              <a:ahLst/>
              <a:cxnLst/>
              <a:rect l="l" t="t" r="r" b="b"/>
              <a:pathLst>
                <a:path w="14197" h="9331" extrusionOk="0">
                  <a:moveTo>
                    <a:pt x="1" y="1"/>
                  </a:moveTo>
                  <a:lnTo>
                    <a:pt x="1" y="9032"/>
                  </a:lnTo>
                  <a:cubicBezTo>
                    <a:pt x="1" y="9196"/>
                    <a:pt x="135" y="9330"/>
                    <a:pt x="299" y="9330"/>
                  </a:cubicBezTo>
                  <a:lnTo>
                    <a:pt x="14197" y="9330"/>
                  </a:lnTo>
                  <a:lnTo>
                    <a:pt x="14197" y="299"/>
                  </a:lnTo>
                  <a:cubicBezTo>
                    <a:pt x="14197" y="135"/>
                    <a:pt x="14062" y="1"/>
                    <a:pt x="1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59"/>
            <p:cNvSpPr/>
            <p:nvPr/>
          </p:nvSpPr>
          <p:spPr>
            <a:xfrm rot="774158">
              <a:off x="6748465" y="4197891"/>
              <a:ext cx="1132292" cy="43313"/>
            </a:xfrm>
            <a:custGeom>
              <a:avLst/>
              <a:gdLst/>
              <a:ahLst/>
              <a:cxnLst/>
              <a:rect l="l" t="t" r="r" b="b"/>
              <a:pathLst>
                <a:path w="15254" h="10210" extrusionOk="0">
                  <a:moveTo>
                    <a:pt x="299" y="1"/>
                  </a:moveTo>
                  <a:cubicBezTo>
                    <a:pt x="130" y="1"/>
                    <a:pt x="1" y="135"/>
                    <a:pt x="1" y="299"/>
                  </a:cubicBezTo>
                  <a:lnTo>
                    <a:pt x="1" y="9907"/>
                  </a:lnTo>
                  <a:cubicBezTo>
                    <a:pt x="1" y="10075"/>
                    <a:pt x="130" y="10209"/>
                    <a:pt x="299" y="10209"/>
                  </a:cubicBezTo>
                  <a:lnTo>
                    <a:pt x="14951" y="10209"/>
                  </a:lnTo>
                  <a:cubicBezTo>
                    <a:pt x="15119" y="10209"/>
                    <a:pt x="15254" y="10075"/>
                    <a:pt x="15254" y="9907"/>
                  </a:cubicBezTo>
                  <a:lnTo>
                    <a:pt x="15254" y="9330"/>
                  </a:lnTo>
                  <a:lnTo>
                    <a:pt x="15254" y="299"/>
                  </a:lnTo>
                  <a:cubicBezTo>
                    <a:pt x="15254" y="135"/>
                    <a:pt x="15119" y="1"/>
                    <a:pt x="14951" y="1"/>
                  </a:cubicBezTo>
                  <a:close/>
                </a:path>
              </a:pathLst>
            </a:custGeom>
            <a:solidFill>
              <a:srgbClr val="2B2B2B">
                <a:alpha val="2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59"/>
            <p:cNvSpPr/>
            <p:nvPr/>
          </p:nvSpPr>
          <p:spPr>
            <a:xfrm rot="774132">
              <a:off x="6960462" y="3413894"/>
              <a:ext cx="900504" cy="769337"/>
            </a:xfrm>
            <a:custGeom>
              <a:avLst/>
              <a:gdLst/>
              <a:ahLst/>
              <a:cxnLst/>
              <a:rect l="l" t="t" r="r" b="b"/>
              <a:pathLst>
                <a:path w="12131" h="10364" extrusionOk="0">
                  <a:moveTo>
                    <a:pt x="3020" y="0"/>
                  </a:moveTo>
                  <a:cubicBezTo>
                    <a:pt x="2134" y="0"/>
                    <a:pt x="1115" y="161"/>
                    <a:pt x="48" y="640"/>
                  </a:cubicBezTo>
                  <a:cubicBezTo>
                    <a:pt x="19" y="654"/>
                    <a:pt x="0" y="678"/>
                    <a:pt x="0" y="707"/>
                  </a:cubicBezTo>
                  <a:lnTo>
                    <a:pt x="0" y="10248"/>
                  </a:lnTo>
                  <a:cubicBezTo>
                    <a:pt x="0" y="10291"/>
                    <a:pt x="39" y="10325"/>
                    <a:pt x="80" y="10325"/>
                  </a:cubicBezTo>
                  <a:cubicBezTo>
                    <a:pt x="88" y="10325"/>
                    <a:pt x="97" y="10323"/>
                    <a:pt x="106" y="10320"/>
                  </a:cubicBezTo>
                  <a:cubicBezTo>
                    <a:pt x="1153" y="9860"/>
                    <a:pt x="2151" y="9705"/>
                    <a:pt x="3021" y="9705"/>
                  </a:cubicBezTo>
                  <a:cubicBezTo>
                    <a:pt x="4815" y="9705"/>
                    <a:pt x="6063" y="10363"/>
                    <a:pt x="6063" y="10363"/>
                  </a:cubicBezTo>
                  <a:cubicBezTo>
                    <a:pt x="6063" y="10363"/>
                    <a:pt x="7313" y="9705"/>
                    <a:pt x="9108" y="9705"/>
                  </a:cubicBezTo>
                  <a:cubicBezTo>
                    <a:pt x="9979" y="9705"/>
                    <a:pt x="10978" y="9860"/>
                    <a:pt x="12025" y="10320"/>
                  </a:cubicBezTo>
                  <a:cubicBezTo>
                    <a:pt x="12033" y="10323"/>
                    <a:pt x="12042" y="10325"/>
                    <a:pt x="12051" y="10325"/>
                  </a:cubicBezTo>
                  <a:cubicBezTo>
                    <a:pt x="12092" y="10325"/>
                    <a:pt x="12131" y="10291"/>
                    <a:pt x="12131" y="10248"/>
                  </a:cubicBezTo>
                  <a:lnTo>
                    <a:pt x="12131" y="707"/>
                  </a:lnTo>
                  <a:cubicBezTo>
                    <a:pt x="12131" y="678"/>
                    <a:pt x="12111" y="654"/>
                    <a:pt x="12087" y="640"/>
                  </a:cubicBezTo>
                  <a:cubicBezTo>
                    <a:pt x="11021" y="161"/>
                    <a:pt x="10002" y="0"/>
                    <a:pt x="9115" y="0"/>
                  </a:cubicBezTo>
                  <a:cubicBezTo>
                    <a:pt x="7319" y="0"/>
                    <a:pt x="6068" y="659"/>
                    <a:pt x="6068" y="659"/>
                  </a:cubicBezTo>
                  <a:cubicBezTo>
                    <a:pt x="6068" y="659"/>
                    <a:pt x="4816" y="0"/>
                    <a:pt x="3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59"/>
            <p:cNvSpPr/>
            <p:nvPr/>
          </p:nvSpPr>
          <p:spPr>
            <a:xfrm rot="774132">
              <a:off x="7006762" y="3418906"/>
              <a:ext cx="860939" cy="704978"/>
            </a:xfrm>
            <a:custGeom>
              <a:avLst/>
              <a:gdLst/>
              <a:ahLst/>
              <a:cxnLst/>
              <a:rect l="l" t="t" r="r" b="b"/>
              <a:pathLst>
                <a:path w="11598" h="9497" extrusionOk="0">
                  <a:moveTo>
                    <a:pt x="8582" y="1"/>
                  </a:moveTo>
                  <a:cubicBezTo>
                    <a:pt x="6786" y="1"/>
                    <a:pt x="5535" y="662"/>
                    <a:pt x="5535" y="662"/>
                  </a:cubicBezTo>
                  <a:cubicBezTo>
                    <a:pt x="5535" y="662"/>
                    <a:pt x="4284" y="2"/>
                    <a:pt x="2487" y="2"/>
                  </a:cubicBezTo>
                  <a:cubicBezTo>
                    <a:pt x="1741" y="2"/>
                    <a:pt x="902" y="115"/>
                    <a:pt x="20" y="436"/>
                  </a:cubicBezTo>
                  <a:lnTo>
                    <a:pt x="1" y="446"/>
                  </a:lnTo>
                  <a:lnTo>
                    <a:pt x="1" y="9377"/>
                  </a:lnTo>
                  <a:cubicBezTo>
                    <a:pt x="1" y="9420"/>
                    <a:pt x="36" y="9454"/>
                    <a:pt x="78" y="9454"/>
                  </a:cubicBezTo>
                  <a:cubicBezTo>
                    <a:pt x="87" y="9454"/>
                    <a:pt x="97" y="9452"/>
                    <a:pt x="106" y="9449"/>
                  </a:cubicBezTo>
                  <a:cubicBezTo>
                    <a:pt x="1151" y="8990"/>
                    <a:pt x="2091" y="8835"/>
                    <a:pt x="2884" y="8835"/>
                  </a:cubicBezTo>
                  <a:cubicBezTo>
                    <a:pt x="4524" y="8835"/>
                    <a:pt x="5535" y="9497"/>
                    <a:pt x="5535" y="9497"/>
                  </a:cubicBezTo>
                  <a:cubicBezTo>
                    <a:pt x="6630" y="9060"/>
                    <a:pt x="7802" y="8834"/>
                    <a:pt x="8979" y="8834"/>
                  </a:cubicBezTo>
                  <a:cubicBezTo>
                    <a:pt x="8993" y="8834"/>
                    <a:pt x="9007" y="8834"/>
                    <a:pt x="9021" y="8834"/>
                  </a:cubicBezTo>
                  <a:cubicBezTo>
                    <a:pt x="9900" y="8834"/>
                    <a:pt x="10770" y="8983"/>
                    <a:pt x="11598" y="9276"/>
                  </a:cubicBezTo>
                  <a:lnTo>
                    <a:pt x="11598" y="710"/>
                  </a:lnTo>
                  <a:cubicBezTo>
                    <a:pt x="11598" y="681"/>
                    <a:pt x="11583" y="653"/>
                    <a:pt x="11554" y="643"/>
                  </a:cubicBezTo>
                  <a:cubicBezTo>
                    <a:pt x="10488" y="162"/>
                    <a:pt x="9469" y="1"/>
                    <a:pt x="85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59"/>
            <p:cNvSpPr/>
            <p:nvPr/>
          </p:nvSpPr>
          <p:spPr>
            <a:xfrm rot="774132">
              <a:off x="7412343" y="3464986"/>
              <a:ext cx="450141" cy="704755"/>
            </a:xfrm>
            <a:custGeom>
              <a:avLst/>
              <a:gdLst/>
              <a:ahLst/>
              <a:cxnLst/>
              <a:rect l="l" t="t" r="r" b="b"/>
              <a:pathLst>
                <a:path w="6064" h="9494" extrusionOk="0">
                  <a:moveTo>
                    <a:pt x="3048" y="0"/>
                  </a:moveTo>
                  <a:cubicBezTo>
                    <a:pt x="1252" y="0"/>
                    <a:pt x="1" y="659"/>
                    <a:pt x="1" y="659"/>
                  </a:cubicBezTo>
                  <a:lnTo>
                    <a:pt x="1" y="9494"/>
                  </a:lnTo>
                  <a:cubicBezTo>
                    <a:pt x="1096" y="9057"/>
                    <a:pt x="2268" y="8831"/>
                    <a:pt x="3445" y="8831"/>
                  </a:cubicBezTo>
                  <a:cubicBezTo>
                    <a:pt x="3459" y="8831"/>
                    <a:pt x="3473" y="8831"/>
                    <a:pt x="3487" y="8831"/>
                  </a:cubicBezTo>
                  <a:cubicBezTo>
                    <a:pt x="4366" y="8831"/>
                    <a:pt x="5236" y="8980"/>
                    <a:pt x="6064" y="9273"/>
                  </a:cubicBezTo>
                  <a:lnTo>
                    <a:pt x="6064" y="707"/>
                  </a:lnTo>
                  <a:cubicBezTo>
                    <a:pt x="6064" y="678"/>
                    <a:pt x="6049" y="650"/>
                    <a:pt x="6020" y="640"/>
                  </a:cubicBezTo>
                  <a:cubicBezTo>
                    <a:pt x="4954" y="161"/>
                    <a:pt x="3935" y="0"/>
                    <a:pt x="30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59"/>
            <p:cNvSpPr/>
            <p:nvPr/>
          </p:nvSpPr>
          <p:spPr>
            <a:xfrm rot="774132">
              <a:off x="7310268" y="4151801"/>
              <a:ext cx="78908" cy="177042"/>
            </a:xfrm>
            <a:custGeom>
              <a:avLst/>
              <a:gdLst/>
              <a:ahLst/>
              <a:cxnLst/>
              <a:rect l="l" t="t" r="r" b="b"/>
              <a:pathLst>
                <a:path w="1063" h="2385" extrusionOk="0">
                  <a:moveTo>
                    <a:pt x="1063" y="0"/>
                  </a:moveTo>
                  <a:cubicBezTo>
                    <a:pt x="698" y="96"/>
                    <a:pt x="342" y="226"/>
                    <a:pt x="1" y="389"/>
                  </a:cubicBezTo>
                  <a:lnTo>
                    <a:pt x="1" y="2311"/>
                  </a:lnTo>
                  <a:cubicBezTo>
                    <a:pt x="1" y="2355"/>
                    <a:pt x="37" y="2385"/>
                    <a:pt x="75" y="2385"/>
                  </a:cubicBezTo>
                  <a:cubicBezTo>
                    <a:pt x="91" y="2385"/>
                    <a:pt x="107" y="2380"/>
                    <a:pt x="121" y="2368"/>
                  </a:cubicBezTo>
                  <a:lnTo>
                    <a:pt x="496" y="2066"/>
                  </a:lnTo>
                  <a:cubicBezTo>
                    <a:pt x="510" y="2056"/>
                    <a:pt x="527" y="2051"/>
                    <a:pt x="544" y="2051"/>
                  </a:cubicBezTo>
                  <a:cubicBezTo>
                    <a:pt x="561" y="2051"/>
                    <a:pt x="577" y="2056"/>
                    <a:pt x="592" y="2066"/>
                  </a:cubicBezTo>
                  <a:lnTo>
                    <a:pt x="943" y="2364"/>
                  </a:lnTo>
                  <a:cubicBezTo>
                    <a:pt x="957" y="2375"/>
                    <a:pt x="973" y="2380"/>
                    <a:pt x="988" y="2380"/>
                  </a:cubicBezTo>
                  <a:cubicBezTo>
                    <a:pt x="1027" y="2380"/>
                    <a:pt x="1063" y="2350"/>
                    <a:pt x="1063" y="2306"/>
                  </a:cubicBezTo>
                  <a:lnTo>
                    <a:pt x="106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59"/>
            <p:cNvSpPr/>
            <p:nvPr/>
          </p:nvSpPr>
          <p:spPr>
            <a:xfrm rot="774132">
              <a:off x="6810239" y="3394844"/>
              <a:ext cx="1166922" cy="957663"/>
            </a:xfrm>
            <a:custGeom>
              <a:avLst/>
              <a:gdLst/>
              <a:ahLst/>
              <a:cxnLst/>
              <a:rect l="l" t="t" r="r" b="b"/>
              <a:pathLst>
                <a:path w="15720" h="12901" extrusionOk="0">
                  <a:moveTo>
                    <a:pt x="10912" y="464"/>
                  </a:moveTo>
                  <a:cubicBezTo>
                    <a:pt x="11744" y="464"/>
                    <a:pt x="12697" y="609"/>
                    <a:pt x="13692" y="1039"/>
                  </a:cubicBezTo>
                  <a:lnTo>
                    <a:pt x="13692" y="10244"/>
                  </a:lnTo>
                  <a:cubicBezTo>
                    <a:pt x="12790" y="9885"/>
                    <a:pt x="11837" y="9706"/>
                    <a:pt x="10885" y="9706"/>
                  </a:cubicBezTo>
                  <a:cubicBezTo>
                    <a:pt x="9936" y="9706"/>
                    <a:pt x="8987" y="9884"/>
                    <a:pt x="8090" y="10239"/>
                  </a:cubicBezTo>
                  <a:lnTo>
                    <a:pt x="8090" y="1034"/>
                  </a:lnTo>
                  <a:cubicBezTo>
                    <a:pt x="8438" y="880"/>
                    <a:pt x="9503" y="464"/>
                    <a:pt x="10912" y="464"/>
                  </a:cubicBezTo>
                  <a:close/>
                  <a:moveTo>
                    <a:pt x="4848" y="460"/>
                  </a:moveTo>
                  <a:cubicBezTo>
                    <a:pt x="5840" y="460"/>
                    <a:pt x="6799" y="664"/>
                    <a:pt x="7629" y="1034"/>
                  </a:cubicBezTo>
                  <a:cubicBezTo>
                    <a:pt x="7629" y="2187"/>
                    <a:pt x="7629" y="8894"/>
                    <a:pt x="7629" y="10239"/>
                  </a:cubicBezTo>
                  <a:cubicBezTo>
                    <a:pt x="6731" y="9883"/>
                    <a:pt x="5775" y="9705"/>
                    <a:pt x="4809" y="9705"/>
                  </a:cubicBezTo>
                  <a:cubicBezTo>
                    <a:pt x="3858" y="9705"/>
                    <a:pt x="2912" y="9888"/>
                    <a:pt x="2023" y="10244"/>
                  </a:cubicBezTo>
                  <a:lnTo>
                    <a:pt x="2023" y="5050"/>
                  </a:lnTo>
                  <a:cubicBezTo>
                    <a:pt x="2023" y="4897"/>
                    <a:pt x="1908" y="4820"/>
                    <a:pt x="1792" y="4820"/>
                  </a:cubicBezTo>
                  <a:cubicBezTo>
                    <a:pt x="1677" y="4820"/>
                    <a:pt x="1562" y="4897"/>
                    <a:pt x="1562" y="5050"/>
                  </a:cubicBezTo>
                  <a:lnTo>
                    <a:pt x="1562" y="10479"/>
                  </a:lnTo>
                  <a:cubicBezTo>
                    <a:pt x="1562" y="10647"/>
                    <a:pt x="1701" y="10786"/>
                    <a:pt x="1869" y="10786"/>
                  </a:cubicBezTo>
                  <a:cubicBezTo>
                    <a:pt x="1912" y="10786"/>
                    <a:pt x="1951" y="10777"/>
                    <a:pt x="1989" y="10762"/>
                  </a:cubicBezTo>
                  <a:cubicBezTo>
                    <a:pt x="2878" y="10368"/>
                    <a:pt x="3839" y="10167"/>
                    <a:pt x="4809" y="10167"/>
                  </a:cubicBezTo>
                  <a:cubicBezTo>
                    <a:pt x="5775" y="10167"/>
                    <a:pt x="6736" y="10364"/>
                    <a:pt x="7624" y="10743"/>
                  </a:cubicBezTo>
                  <a:lnTo>
                    <a:pt x="7624" y="11291"/>
                  </a:lnTo>
                  <a:lnTo>
                    <a:pt x="534" y="11291"/>
                  </a:lnTo>
                  <a:cubicBezTo>
                    <a:pt x="495" y="11291"/>
                    <a:pt x="462" y="11262"/>
                    <a:pt x="462" y="11219"/>
                  </a:cubicBezTo>
                  <a:lnTo>
                    <a:pt x="462" y="1611"/>
                  </a:lnTo>
                  <a:cubicBezTo>
                    <a:pt x="462" y="1572"/>
                    <a:pt x="495" y="1543"/>
                    <a:pt x="534" y="1543"/>
                  </a:cubicBezTo>
                  <a:lnTo>
                    <a:pt x="1562" y="1543"/>
                  </a:lnTo>
                  <a:lnTo>
                    <a:pt x="1562" y="4123"/>
                  </a:lnTo>
                  <a:cubicBezTo>
                    <a:pt x="1562" y="4277"/>
                    <a:pt x="1677" y="4354"/>
                    <a:pt x="1792" y="4354"/>
                  </a:cubicBezTo>
                  <a:cubicBezTo>
                    <a:pt x="1908" y="4354"/>
                    <a:pt x="2023" y="4277"/>
                    <a:pt x="2023" y="4123"/>
                  </a:cubicBezTo>
                  <a:lnTo>
                    <a:pt x="2023" y="1039"/>
                  </a:lnTo>
                  <a:cubicBezTo>
                    <a:pt x="2940" y="642"/>
                    <a:pt x="3909" y="460"/>
                    <a:pt x="4848" y="460"/>
                  </a:cubicBezTo>
                  <a:close/>
                  <a:moveTo>
                    <a:pt x="8686" y="10517"/>
                  </a:moveTo>
                  <a:lnTo>
                    <a:pt x="8686" y="12175"/>
                  </a:lnTo>
                  <a:lnTo>
                    <a:pt x="8542" y="12059"/>
                  </a:lnTo>
                  <a:cubicBezTo>
                    <a:pt x="8500" y="12023"/>
                    <a:pt x="8449" y="12005"/>
                    <a:pt x="8397" y="12005"/>
                  </a:cubicBezTo>
                  <a:cubicBezTo>
                    <a:pt x="8347" y="12005"/>
                    <a:pt x="8296" y="12022"/>
                    <a:pt x="8254" y="12055"/>
                  </a:cubicBezTo>
                  <a:lnTo>
                    <a:pt x="8086" y="12184"/>
                  </a:lnTo>
                  <a:lnTo>
                    <a:pt x="8086" y="10743"/>
                  </a:lnTo>
                  <a:cubicBezTo>
                    <a:pt x="8283" y="10657"/>
                    <a:pt x="8480" y="10585"/>
                    <a:pt x="8686" y="10517"/>
                  </a:cubicBezTo>
                  <a:close/>
                  <a:moveTo>
                    <a:pt x="4831" y="1"/>
                  </a:moveTo>
                  <a:cubicBezTo>
                    <a:pt x="3779" y="1"/>
                    <a:pt x="2727" y="221"/>
                    <a:pt x="1744" y="660"/>
                  </a:cubicBezTo>
                  <a:cubicBezTo>
                    <a:pt x="1509" y="765"/>
                    <a:pt x="1571" y="1034"/>
                    <a:pt x="1566" y="1082"/>
                  </a:cubicBezTo>
                  <a:lnTo>
                    <a:pt x="538" y="1082"/>
                  </a:lnTo>
                  <a:cubicBezTo>
                    <a:pt x="241" y="1082"/>
                    <a:pt x="5" y="1322"/>
                    <a:pt x="0" y="1616"/>
                  </a:cubicBezTo>
                  <a:lnTo>
                    <a:pt x="0" y="11224"/>
                  </a:lnTo>
                  <a:cubicBezTo>
                    <a:pt x="5" y="11517"/>
                    <a:pt x="241" y="11757"/>
                    <a:pt x="538" y="11757"/>
                  </a:cubicBezTo>
                  <a:lnTo>
                    <a:pt x="7629" y="11757"/>
                  </a:lnTo>
                  <a:lnTo>
                    <a:pt x="7629" y="12670"/>
                  </a:lnTo>
                  <a:cubicBezTo>
                    <a:pt x="7629" y="12806"/>
                    <a:pt x="7742" y="12898"/>
                    <a:pt x="7861" y="12898"/>
                  </a:cubicBezTo>
                  <a:cubicBezTo>
                    <a:pt x="7910" y="12898"/>
                    <a:pt x="7960" y="12882"/>
                    <a:pt x="8004" y="12847"/>
                  </a:cubicBezTo>
                  <a:lnTo>
                    <a:pt x="8398" y="12535"/>
                  </a:lnTo>
                  <a:cubicBezTo>
                    <a:pt x="8749" y="12804"/>
                    <a:pt x="8777" y="12900"/>
                    <a:pt x="8921" y="12900"/>
                  </a:cubicBezTo>
                  <a:cubicBezTo>
                    <a:pt x="9046" y="12900"/>
                    <a:pt x="9152" y="12794"/>
                    <a:pt x="9152" y="12670"/>
                  </a:cubicBezTo>
                  <a:lnTo>
                    <a:pt x="9152" y="11757"/>
                  </a:lnTo>
                  <a:lnTo>
                    <a:pt x="12275" y="11757"/>
                  </a:lnTo>
                  <a:cubicBezTo>
                    <a:pt x="12582" y="11757"/>
                    <a:pt x="12582" y="11291"/>
                    <a:pt x="12275" y="11291"/>
                  </a:cubicBezTo>
                  <a:lnTo>
                    <a:pt x="9152" y="11291"/>
                  </a:lnTo>
                  <a:lnTo>
                    <a:pt x="9152" y="10383"/>
                  </a:lnTo>
                  <a:cubicBezTo>
                    <a:pt x="9721" y="10239"/>
                    <a:pt x="10302" y="10168"/>
                    <a:pt x="10882" y="10168"/>
                  </a:cubicBezTo>
                  <a:cubicBezTo>
                    <a:pt x="11854" y="10168"/>
                    <a:pt x="12823" y="10368"/>
                    <a:pt x="13726" y="10762"/>
                  </a:cubicBezTo>
                  <a:cubicBezTo>
                    <a:pt x="13766" y="10779"/>
                    <a:pt x="13808" y="10787"/>
                    <a:pt x="13848" y="10787"/>
                  </a:cubicBezTo>
                  <a:cubicBezTo>
                    <a:pt x="14012" y="10787"/>
                    <a:pt x="14158" y="10656"/>
                    <a:pt x="14158" y="10479"/>
                  </a:cubicBezTo>
                  <a:lnTo>
                    <a:pt x="14158" y="1543"/>
                  </a:lnTo>
                  <a:lnTo>
                    <a:pt x="15186" y="1543"/>
                  </a:lnTo>
                  <a:cubicBezTo>
                    <a:pt x="15224" y="1543"/>
                    <a:pt x="15258" y="1577"/>
                    <a:pt x="15258" y="1616"/>
                  </a:cubicBezTo>
                  <a:lnTo>
                    <a:pt x="15258" y="11224"/>
                  </a:lnTo>
                  <a:cubicBezTo>
                    <a:pt x="15258" y="11262"/>
                    <a:pt x="15224" y="11296"/>
                    <a:pt x="15186" y="11296"/>
                  </a:cubicBezTo>
                  <a:lnTo>
                    <a:pt x="13197" y="11296"/>
                  </a:lnTo>
                  <a:cubicBezTo>
                    <a:pt x="12890" y="11296"/>
                    <a:pt x="12890" y="11757"/>
                    <a:pt x="13197" y="11757"/>
                  </a:cubicBezTo>
                  <a:lnTo>
                    <a:pt x="15186" y="11757"/>
                  </a:lnTo>
                  <a:cubicBezTo>
                    <a:pt x="15479" y="11757"/>
                    <a:pt x="15719" y="11517"/>
                    <a:pt x="15719" y="11224"/>
                  </a:cubicBezTo>
                  <a:lnTo>
                    <a:pt x="15719" y="1616"/>
                  </a:lnTo>
                  <a:cubicBezTo>
                    <a:pt x="15719" y="1318"/>
                    <a:pt x="15479" y="1082"/>
                    <a:pt x="15181" y="1082"/>
                  </a:cubicBezTo>
                  <a:lnTo>
                    <a:pt x="14153" y="1082"/>
                  </a:lnTo>
                  <a:cubicBezTo>
                    <a:pt x="14144" y="1029"/>
                    <a:pt x="14211" y="765"/>
                    <a:pt x="13975" y="660"/>
                  </a:cubicBezTo>
                  <a:cubicBezTo>
                    <a:pt x="12964" y="206"/>
                    <a:pt x="11891" y="4"/>
                    <a:pt x="10863" y="4"/>
                  </a:cubicBezTo>
                  <a:cubicBezTo>
                    <a:pt x="9767" y="4"/>
                    <a:pt x="8723" y="234"/>
                    <a:pt x="7860" y="636"/>
                  </a:cubicBezTo>
                  <a:cubicBezTo>
                    <a:pt x="6894" y="212"/>
                    <a:pt x="5862" y="1"/>
                    <a:pt x="48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42"/>
          <p:cNvSpPr/>
          <p:nvPr/>
        </p:nvSpPr>
        <p:spPr>
          <a:xfrm>
            <a:off x="708400" y="1148700"/>
            <a:ext cx="7722300" cy="2846100"/>
          </a:xfrm>
          <a:prstGeom prst="roundRect">
            <a:avLst>
              <a:gd name="adj" fmla="val 7516"/>
            </a:avLst>
          </a:prstGeom>
          <a:solidFill>
            <a:schemeClr val="accent6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8" name="Google Shape;918;p42"/>
          <p:cNvSpPr txBox="1">
            <a:spLocks noGrp="1"/>
          </p:cNvSpPr>
          <p:nvPr>
            <p:ph type="subTitle" idx="1"/>
          </p:nvPr>
        </p:nvSpPr>
        <p:spPr>
          <a:xfrm>
            <a:off x="1308517" y="1752291"/>
            <a:ext cx="6691200" cy="1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#9Slide02 Tieu de dai" panose="02000000000000000000" pitchFamily="2" charset="0"/>
                <a:ea typeface="#9Slide02 Tieu de dai" panose="02000000000000000000" pitchFamily="2" charset="0"/>
              </a:rPr>
              <a:t>Các nhóm tiến hành thảo luận nhóm và lần lượt giải quyết các </a:t>
            </a:r>
            <a:r>
              <a:rPr lang="en">
                <a:solidFill>
                  <a:srgbClr val="F47A6E"/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</a:rPr>
              <a:t>nhiệm vụ </a:t>
            </a:r>
            <a:r>
              <a:rPr lang="en">
                <a:latin typeface="#9Slide02 Tieu de dai" panose="02000000000000000000" pitchFamily="2" charset="0"/>
                <a:ea typeface="#9Slide02 Tieu de dai" panose="02000000000000000000" pitchFamily="2" charset="0"/>
              </a:rPr>
              <a:t>học tập trong 4 </a:t>
            </a:r>
            <a:r>
              <a:rPr lang="en">
                <a:solidFill>
                  <a:srgbClr val="F47A6E"/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</a:rPr>
              <a:t>dạng bài</a:t>
            </a:r>
            <a:r>
              <a:rPr lang="en">
                <a:latin typeface="#9Slide02 Tieu de dai" panose="02000000000000000000" pitchFamily="2" charset="0"/>
                <a:ea typeface="#9Slide02 Tieu de dai" panose="02000000000000000000" pitchFamily="2" charset="0"/>
              </a:rPr>
              <a:t>. </a:t>
            </a:r>
            <a:endParaRPr>
              <a:latin typeface="#9Slide02 Tieu de dai" panose="02000000000000000000" pitchFamily="2" charset="0"/>
              <a:ea typeface="#9Slide02 Tieu de dai" panose="02000000000000000000" pitchFamily="2" charset="0"/>
            </a:endParaRPr>
          </a:p>
        </p:txBody>
      </p:sp>
      <p:grpSp>
        <p:nvGrpSpPr>
          <p:cNvPr id="919" name="Google Shape;919;p42"/>
          <p:cNvGrpSpPr/>
          <p:nvPr/>
        </p:nvGrpSpPr>
        <p:grpSpPr>
          <a:xfrm rot="-1799821">
            <a:off x="955220" y="841905"/>
            <a:ext cx="500761" cy="639490"/>
            <a:chOff x="1334850" y="2910142"/>
            <a:chExt cx="280231" cy="357854"/>
          </a:xfrm>
        </p:grpSpPr>
        <p:sp>
          <p:nvSpPr>
            <p:cNvPr id="920" name="Google Shape;920;p42"/>
            <p:cNvSpPr/>
            <p:nvPr/>
          </p:nvSpPr>
          <p:spPr>
            <a:xfrm>
              <a:off x="1339981" y="2915430"/>
              <a:ext cx="269942" cy="347513"/>
            </a:xfrm>
            <a:custGeom>
              <a:avLst/>
              <a:gdLst/>
              <a:ahLst/>
              <a:cxnLst/>
              <a:rect l="l" t="t" r="r" b="b"/>
              <a:pathLst>
                <a:path w="10311" h="13274" extrusionOk="0">
                  <a:moveTo>
                    <a:pt x="904" y="0"/>
                  </a:moveTo>
                  <a:cubicBezTo>
                    <a:pt x="405" y="0"/>
                    <a:pt x="1" y="399"/>
                    <a:pt x="1" y="899"/>
                  </a:cubicBezTo>
                  <a:lnTo>
                    <a:pt x="1" y="2950"/>
                  </a:lnTo>
                  <a:cubicBezTo>
                    <a:pt x="1" y="3334"/>
                    <a:pt x="188" y="3695"/>
                    <a:pt x="496" y="3916"/>
                  </a:cubicBezTo>
                  <a:cubicBezTo>
                    <a:pt x="1082" y="4334"/>
                    <a:pt x="1500" y="5463"/>
                    <a:pt x="1500" y="6798"/>
                  </a:cubicBezTo>
                  <a:cubicBezTo>
                    <a:pt x="1500" y="8134"/>
                    <a:pt x="1077" y="9263"/>
                    <a:pt x="496" y="9681"/>
                  </a:cubicBezTo>
                  <a:cubicBezTo>
                    <a:pt x="188" y="9902"/>
                    <a:pt x="1" y="10262"/>
                    <a:pt x="1" y="10646"/>
                  </a:cubicBezTo>
                  <a:lnTo>
                    <a:pt x="1" y="12371"/>
                  </a:lnTo>
                  <a:cubicBezTo>
                    <a:pt x="1" y="12870"/>
                    <a:pt x="405" y="13274"/>
                    <a:pt x="904" y="13274"/>
                  </a:cubicBezTo>
                  <a:lnTo>
                    <a:pt x="9407" y="13274"/>
                  </a:lnTo>
                  <a:cubicBezTo>
                    <a:pt x="9902" y="13274"/>
                    <a:pt x="10306" y="12870"/>
                    <a:pt x="10306" y="12371"/>
                  </a:cubicBezTo>
                  <a:lnTo>
                    <a:pt x="10306" y="10646"/>
                  </a:lnTo>
                  <a:cubicBezTo>
                    <a:pt x="10306" y="10262"/>
                    <a:pt x="10123" y="9902"/>
                    <a:pt x="9811" y="9681"/>
                  </a:cubicBezTo>
                  <a:cubicBezTo>
                    <a:pt x="9230" y="9258"/>
                    <a:pt x="8812" y="8124"/>
                    <a:pt x="8812" y="6793"/>
                  </a:cubicBezTo>
                  <a:cubicBezTo>
                    <a:pt x="8812" y="5463"/>
                    <a:pt x="9234" y="4334"/>
                    <a:pt x="9816" y="3911"/>
                  </a:cubicBezTo>
                  <a:cubicBezTo>
                    <a:pt x="10123" y="3690"/>
                    <a:pt x="10310" y="3330"/>
                    <a:pt x="10310" y="2950"/>
                  </a:cubicBezTo>
                  <a:lnTo>
                    <a:pt x="10310" y="899"/>
                  </a:lnTo>
                  <a:cubicBezTo>
                    <a:pt x="10310" y="399"/>
                    <a:pt x="9907" y="0"/>
                    <a:pt x="94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42"/>
            <p:cNvSpPr/>
            <p:nvPr/>
          </p:nvSpPr>
          <p:spPr>
            <a:xfrm>
              <a:off x="1539970" y="2915430"/>
              <a:ext cx="69953" cy="347513"/>
            </a:xfrm>
            <a:custGeom>
              <a:avLst/>
              <a:gdLst/>
              <a:ahLst/>
              <a:cxnLst/>
              <a:rect l="l" t="t" r="r" b="b"/>
              <a:pathLst>
                <a:path w="2672" h="13274" extrusionOk="0">
                  <a:moveTo>
                    <a:pt x="591" y="0"/>
                  </a:moveTo>
                  <a:cubicBezTo>
                    <a:pt x="1091" y="0"/>
                    <a:pt x="1495" y="399"/>
                    <a:pt x="1495" y="899"/>
                  </a:cubicBezTo>
                  <a:lnTo>
                    <a:pt x="1495" y="2950"/>
                  </a:lnTo>
                  <a:cubicBezTo>
                    <a:pt x="1495" y="3334"/>
                    <a:pt x="1312" y="3695"/>
                    <a:pt x="1000" y="3916"/>
                  </a:cubicBezTo>
                  <a:cubicBezTo>
                    <a:pt x="418" y="4334"/>
                    <a:pt x="0" y="5463"/>
                    <a:pt x="0" y="6798"/>
                  </a:cubicBezTo>
                  <a:cubicBezTo>
                    <a:pt x="0" y="8134"/>
                    <a:pt x="418" y="9263"/>
                    <a:pt x="1000" y="9681"/>
                  </a:cubicBezTo>
                  <a:cubicBezTo>
                    <a:pt x="1312" y="9902"/>
                    <a:pt x="1495" y="10262"/>
                    <a:pt x="1495" y="10646"/>
                  </a:cubicBezTo>
                  <a:lnTo>
                    <a:pt x="1495" y="12371"/>
                  </a:lnTo>
                  <a:cubicBezTo>
                    <a:pt x="1495" y="12870"/>
                    <a:pt x="1091" y="13274"/>
                    <a:pt x="591" y="13274"/>
                  </a:cubicBezTo>
                  <a:lnTo>
                    <a:pt x="1768" y="13274"/>
                  </a:lnTo>
                  <a:cubicBezTo>
                    <a:pt x="2263" y="13274"/>
                    <a:pt x="2667" y="12870"/>
                    <a:pt x="2667" y="12371"/>
                  </a:cubicBezTo>
                  <a:lnTo>
                    <a:pt x="2667" y="10646"/>
                  </a:lnTo>
                  <a:cubicBezTo>
                    <a:pt x="2667" y="10262"/>
                    <a:pt x="2484" y="9902"/>
                    <a:pt x="2172" y="9681"/>
                  </a:cubicBezTo>
                  <a:cubicBezTo>
                    <a:pt x="1591" y="9263"/>
                    <a:pt x="1173" y="8134"/>
                    <a:pt x="1173" y="6798"/>
                  </a:cubicBezTo>
                  <a:cubicBezTo>
                    <a:pt x="1173" y="5463"/>
                    <a:pt x="1591" y="4334"/>
                    <a:pt x="2177" y="3916"/>
                  </a:cubicBezTo>
                  <a:cubicBezTo>
                    <a:pt x="2484" y="3695"/>
                    <a:pt x="2671" y="3334"/>
                    <a:pt x="2671" y="2950"/>
                  </a:cubicBezTo>
                  <a:lnTo>
                    <a:pt x="2671" y="899"/>
                  </a:lnTo>
                  <a:cubicBezTo>
                    <a:pt x="2671" y="399"/>
                    <a:pt x="2268" y="0"/>
                    <a:pt x="17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42"/>
            <p:cNvSpPr/>
            <p:nvPr/>
          </p:nvSpPr>
          <p:spPr>
            <a:xfrm>
              <a:off x="1409934" y="3016433"/>
              <a:ext cx="130062" cy="246406"/>
            </a:xfrm>
            <a:custGeom>
              <a:avLst/>
              <a:gdLst/>
              <a:ahLst/>
              <a:cxnLst/>
              <a:rect l="l" t="t" r="r" b="b"/>
              <a:pathLst>
                <a:path w="4968" h="9412" extrusionOk="0">
                  <a:moveTo>
                    <a:pt x="653" y="0"/>
                  </a:moveTo>
                  <a:cubicBezTo>
                    <a:pt x="293" y="0"/>
                    <a:pt x="0" y="288"/>
                    <a:pt x="0" y="653"/>
                  </a:cubicBezTo>
                  <a:lnTo>
                    <a:pt x="0" y="9411"/>
                  </a:lnTo>
                  <a:lnTo>
                    <a:pt x="4967" y="9411"/>
                  </a:lnTo>
                  <a:lnTo>
                    <a:pt x="4967" y="1960"/>
                  </a:lnTo>
                  <a:cubicBezTo>
                    <a:pt x="4967" y="874"/>
                    <a:pt x="4088" y="0"/>
                    <a:pt x="30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42"/>
            <p:cNvSpPr/>
            <p:nvPr/>
          </p:nvSpPr>
          <p:spPr>
            <a:xfrm>
              <a:off x="1464624" y="3016406"/>
              <a:ext cx="55371" cy="246432"/>
            </a:xfrm>
            <a:custGeom>
              <a:avLst/>
              <a:gdLst/>
              <a:ahLst/>
              <a:cxnLst/>
              <a:rect l="l" t="t" r="r" b="b"/>
              <a:pathLst>
                <a:path w="2115" h="9413" extrusionOk="0">
                  <a:moveTo>
                    <a:pt x="935" y="1"/>
                  </a:moveTo>
                  <a:cubicBezTo>
                    <a:pt x="928" y="1"/>
                    <a:pt x="921" y="1"/>
                    <a:pt x="914" y="1"/>
                  </a:cubicBezTo>
                  <a:lnTo>
                    <a:pt x="1" y="1"/>
                  </a:lnTo>
                  <a:lnTo>
                    <a:pt x="1" y="9412"/>
                  </a:lnTo>
                  <a:lnTo>
                    <a:pt x="2115" y="9412"/>
                  </a:lnTo>
                  <a:lnTo>
                    <a:pt x="2115" y="405"/>
                  </a:lnTo>
                  <a:cubicBezTo>
                    <a:pt x="1774" y="145"/>
                    <a:pt x="1360" y="1"/>
                    <a:pt x="935" y="1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42"/>
            <p:cNvSpPr/>
            <p:nvPr/>
          </p:nvSpPr>
          <p:spPr>
            <a:xfrm>
              <a:off x="1484626" y="3016433"/>
              <a:ext cx="55371" cy="246406"/>
            </a:xfrm>
            <a:custGeom>
              <a:avLst/>
              <a:gdLst/>
              <a:ahLst/>
              <a:cxnLst/>
              <a:rect l="l" t="t" r="r" b="b"/>
              <a:pathLst>
                <a:path w="2115" h="9412" extrusionOk="0">
                  <a:moveTo>
                    <a:pt x="158" y="0"/>
                  </a:moveTo>
                  <a:cubicBezTo>
                    <a:pt x="155" y="0"/>
                    <a:pt x="153" y="0"/>
                    <a:pt x="150" y="0"/>
                  </a:cubicBezTo>
                  <a:lnTo>
                    <a:pt x="1" y="0"/>
                  </a:lnTo>
                  <a:lnTo>
                    <a:pt x="1" y="9411"/>
                  </a:lnTo>
                  <a:lnTo>
                    <a:pt x="2114" y="9411"/>
                  </a:lnTo>
                  <a:lnTo>
                    <a:pt x="2114" y="1965"/>
                  </a:lnTo>
                  <a:cubicBezTo>
                    <a:pt x="2114" y="882"/>
                    <a:pt x="1240" y="0"/>
                    <a:pt x="1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42"/>
            <p:cNvSpPr/>
            <p:nvPr/>
          </p:nvSpPr>
          <p:spPr>
            <a:xfrm>
              <a:off x="1484626" y="3016433"/>
              <a:ext cx="55371" cy="246275"/>
            </a:xfrm>
            <a:custGeom>
              <a:avLst/>
              <a:gdLst/>
              <a:ahLst/>
              <a:cxnLst/>
              <a:rect l="l" t="t" r="r" b="b"/>
              <a:pathLst>
                <a:path w="2115" h="9407" extrusionOk="0">
                  <a:moveTo>
                    <a:pt x="158" y="0"/>
                  </a:moveTo>
                  <a:cubicBezTo>
                    <a:pt x="155" y="0"/>
                    <a:pt x="153" y="0"/>
                    <a:pt x="150" y="0"/>
                  </a:cubicBezTo>
                  <a:lnTo>
                    <a:pt x="1" y="0"/>
                  </a:lnTo>
                  <a:lnTo>
                    <a:pt x="1" y="96"/>
                  </a:lnTo>
                  <a:cubicBezTo>
                    <a:pt x="803" y="365"/>
                    <a:pt x="1346" y="1115"/>
                    <a:pt x="1346" y="1960"/>
                  </a:cubicBezTo>
                  <a:lnTo>
                    <a:pt x="1346" y="9406"/>
                  </a:lnTo>
                  <a:lnTo>
                    <a:pt x="2114" y="9406"/>
                  </a:lnTo>
                  <a:lnTo>
                    <a:pt x="2114" y="1960"/>
                  </a:lnTo>
                  <a:cubicBezTo>
                    <a:pt x="2114" y="877"/>
                    <a:pt x="1240" y="0"/>
                    <a:pt x="1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42"/>
            <p:cNvSpPr/>
            <p:nvPr/>
          </p:nvSpPr>
          <p:spPr>
            <a:xfrm>
              <a:off x="1431428" y="3126598"/>
              <a:ext cx="30212" cy="25997"/>
            </a:xfrm>
            <a:custGeom>
              <a:avLst/>
              <a:gdLst/>
              <a:ahLst/>
              <a:cxnLst/>
              <a:rect l="l" t="t" r="r" b="b"/>
              <a:pathLst>
                <a:path w="1154" h="993" extrusionOk="0">
                  <a:moveTo>
                    <a:pt x="659" y="0"/>
                  </a:moveTo>
                  <a:cubicBezTo>
                    <a:pt x="222" y="0"/>
                    <a:pt x="1" y="534"/>
                    <a:pt x="313" y="846"/>
                  </a:cubicBezTo>
                  <a:cubicBezTo>
                    <a:pt x="412" y="947"/>
                    <a:pt x="535" y="992"/>
                    <a:pt x="656" y="992"/>
                  </a:cubicBezTo>
                  <a:cubicBezTo>
                    <a:pt x="909" y="992"/>
                    <a:pt x="1154" y="794"/>
                    <a:pt x="1154" y="495"/>
                  </a:cubicBezTo>
                  <a:cubicBezTo>
                    <a:pt x="1154" y="221"/>
                    <a:pt x="933" y="0"/>
                    <a:pt x="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42"/>
            <p:cNvSpPr/>
            <p:nvPr/>
          </p:nvSpPr>
          <p:spPr>
            <a:xfrm>
              <a:off x="1424386" y="3121362"/>
              <a:ext cx="42542" cy="36443"/>
            </a:xfrm>
            <a:custGeom>
              <a:avLst/>
              <a:gdLst/>
              <a:ahLst/>
              <a:cxnLst/>
              <a:rect l="l" t="t" r="r" b="b"/>
              <a:pathLst>
                <a:path w="1625" h="1392" extrusionOk="0">
                  <a:moveTo>
                    <a:pt x="932" y="401"/>
                  </a:moveTo>
                  <a:cubicBezTo>
                    <a:pt x="1005" y="401"/>
                    <a:pt x="1079" y="428"/>
                    <a:pt x="1139" y="489"/>
                  </a:cubicBezTo>
                  <a:cubicBezTo>
                    <a:pt x="1322" y="671"/>
                    <a:pt x="1192" y="988"/>
                    <a:pt x="928" y="988"/>
                  </a:cubicBezTo>
                  <a:cubicBezTo>
                    <a:pt x="769" y="988"/>
                    <a:pt x="635" y="859"/>
                    <a:pt x="635" y="695"/>
                  </a:cubicBezTo>
                  <a:cubicBezTo>
                    <a:pt x="635" y="520"/>
                    <a:pt x="780" y="401"/>
                    <a:pt x="932" y="401"/>
                  </a:cubicBezTo>
                  <a:close/>
                  <a:moveTo>
                    <a:pt x="925" y="0"/>
                  </a:moveTo>
                  <a:cubicBezTo>
                    <a:pt x="754" y="0"/>
                    <a:pt x="579" y="64"/>
                    <a:pt x="438" y="205"/>
                  </a:cubicBezTo>
                  <a:cubicBezTo>
                    <a:pt x="1" y="642"/>
                    <a:pt x="313" y="1392"/>
                    <a:pt x="928" y="1392"/>
                  </a:cubicBezTo>
                  <a:cubicBezTo>
                    <a:pt x="1312" y="1392"/>
                    <a:pt x="1624" y="1080"/>
                    <a:pt x="1624" y="695"/>
                  </a:cubicBezTo>
                  <a:cubicBezTo>
                    <a:pt x="1624" y="276"/>
                    <a:pt x="1282" y="0"/>
                    <a:pt x="9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42"/>
            <p:cNvSpPr/>
            <p:nvPr/>
          </p:nvSpPr>
          <p:spPr>
            <a:xfrm>
              <a:off x="1334850" y="2910142"/>
              <a:ext cx="280231" cy="357854"/>
            </a:xfrm>
            <a:custGeom>
              <a:avLst/>
              <a:gdLst/>
              <a:ahLst/>
              <a:cxnLst/>
              <a:rect l="l" t="t" r="r" b="b"/>
              <a:pathLst>
                <a:path w="10704" h="13669" extrusionOk="0">
                  <a:moveTo>
                    <a:pt x="5923" y="4257"/>
                  </a:moveTo>
                  <a:cubicBezTo>
                    <a:pt x="6875" y="4291"/>
                    <a:pt x="7634" y="5069"/>
                    <a:pt x="7634" y="6020"/>
                  </a:cubicBezTo>
                  <a:lnTo>
                    <a:pt x="7634" y="13274"/>
                  </a:lnTo>
                  <a:lnTo>
                    <a:pt x="5923" y="13274"/>
                  </a:lnTo>
                  <a:lnTo>
                    <a:pt x="5923" y="4257"/>
                  </a:lnTo>
                  <a:close/>
                  <a:moveTo>
                    <a:pt x="1100" y="1"/>
                  </a:moveTo>
                  <a:cubicBezTo>
                    <a:pt x="490" y="1"/>
                    <a:pt x="0" y="496"/>
                    <a:pt x="0" y="1101"/>
                  </a:cubicBezTo>
                  <a:lnTo>
                    <a:pt x="0" y="3152"/>
                  </a:lnTo>
                  <a:cubicBezTo>
                    <a:pt x="0" y="3599"/>
                    <a:pt x="211" y="4022"/>
                    <a:pt x="577" y="4281"/>
                  </a:cubicBezTo>
                  <a:cubicBezTo>
                    <a:pt x="1115" y="4665"/>
                    <a:pt x="1494" y="5780"/>
                    <a:pt x="1494" y="6995"/>
                  </a:cubicBezTo>
                  <a:cubicBezTo>
                    <a:pt x="1494" y="8211"/>
                    <a:pt x="1115" y="9330"/>
                    <a:pt x="577" y="9714"/>
                  </a:cubicBezTo>
                  <a:cubicBezTo>
                    <a:pt x="211" y="9974"/>
                    <a:pt x="0" y="10392"/>
                    <a:pt x="0" y="10843"/>
                  </a:cubicBezTo>
                  <a:lnTo>
                    <a:pt x="0" y="12568"/>
                  </a:lnTo>
                  <a:cubicBezTo>
                    <a:pt x="0" y="13178"/>
                    <a:pt x="490" y="13668"/>
                    <a:pt x="1100" y="13668"/>
                  </a:cubicBezTo>
                  <a:lnTo>
                    <a:pt x="9603" y="13668"/>
                  </a:lnTo>
                  <a:cubicBezTo>
                    <a:pt x="10209" y="13668"/>
                    <a:pt x="10703" y="13178"/>
                    <a:pt x="10703" y="12568"/>
                  </a:cubicBezTo>
                  <a:lnTo>
                    <a:pt x="10703" y="10843"/>
                  </a:lnTo>
                  <a:cubicBezTo>
                    <a:pt x="10703" y="10392"/>
                    <a:pt x="10487" y="9974"/>
                    <a:pt x="10127" y="9714"/>
                  </a:cubicBezTo>
                  <a:cubicBezTo>
                    <a:pt x="9584" y="9330"/>
                    <a:pt x="9209" y="8211"/>
                    <a:pt x="9209" y="6995"/>
                  </a:cubicBezTo>
                  <a:cubicBezTo>
                    <a:pt x="9209" y="5780"/>
                    <a:pt x="9584" y="4665"/>
                    <a:pt x="10127" y="4281"/>
                  </a:cubicBezTo>
                  <a:cubicBezTo>
                    <a:pt x="10487" y="4022"/>
                    <a:pt x="10703" y="3599"/>
                    <a:pt x="10703" y="3152"/>
                  </a:cubicBezTo>
                  <a:lnTo>
                    <a:pt x="10703" y="2081"/>
                  </a:lnTo>
                  <a:cubicBezTo>
                    <a:pt x="10703" y="1946"/>
                    <a:pt x="10604" y="1879"/>
                    <a:pt x="10504" y="1879"/>
                  </a:cubicBezTo>
                  <a:cubicBezTo>
                    <a:pt x="10404" y="1879"/>
                    <a:pt x="10305" y="1946"/>
                    <a:pt x="10305" y="2081"/>
                  </a:cubicBezTo>
                  <a:lnTo>
                    <a:pt x="10305" y="3152"/>
                  </a:lnTo>
                  <a:cubicBezTo>
                    <a:pt x="10305" y="3469"/>
                    <a:pt x="10151" y="3767"/>
                    <a:pt x="9896" y="3954"/>
                  </a:cubicBezTo>
                  <a:cubicBezTo>
                    <a:pt x="8455" y="4987"/>
                    <a:pt x="8450" y="9003"/>
                    <a:pt x="9896" y="10041"/>
                  </a:cubicBezTo>
                  <a:cubicBezTo>
                    <a:pt x="10151" y="10224"/>
                    <a:pt x="10305" y="10522"/>
                    <a:pt x="10305" y="10843"/>
                  </a:cubicBezTo>
                  <a:lnTo>
                    <a:pt x="10305" y="12568"/>
                  </a:lnTo>
                  <a:cubicBezTo>
                    <a:pt x="10305" y="12957"/>
                    <a:pt x="9992" y="13274"/>
                    <a:pt x="9603" y="13274"/>
                  </a:cubicBezTo>
                  <a:lnTo>
                    <a:pt x="8032" y="13274"/>
                  </a:lnTo>
                  <a:lnTo>
                    <a:pt x="8032" y="6020"/>
                  </a:lnTo>
                  <a:cubicBezTo>
                    <a:pt x="8032" y="4829"/>
                    <a:pt x="7062" y="3858"/>
                    <a:pt x="5871" y="3858"/>
                  </a:cubicBezTo>
                  <a:lnTo>
                    <a:pt x="3521" y="3858"/>
                  </a:lnTo>
                  <a:cubicBezTo>
                    <a:pt x="3051" y="3858"/>
                    <a:pt x="2666" y="4243"/>
                    <a:pt x="2666" y="4713"/>
                  </a:cubicBezTo>
                  <a:lnTo>
                    <a:pt x="2666" y="11617"/>
                  </a:lnTo>
                  <a:cubicBezTo>
                    <a:pt x="2666" y="11749"/>
                    <a:pt x="2767" y="11815"/>
                    <a:pt x="2868" y="11815"/>
                  </a:cubicBezTo>
                  <a:cubicBezTo>
                    <a:pt x="2969" y="11815"/>
                    <a:pt x="3070" y="11749"/>
                    <a:pt x="3070" y="11617"/>
                  </a:cubicBezTo>
                  <a:lnTo>
                    <a:pt x="3070" y="4713"/>
                  </a:lnTo>
                  <a:cubicBezTo>
                    <a:pt x="3070" y="4459"/>
                    <a:pt x="3272" y="4257"/>
                    <a:pt x="3521" y="4257"/>
                  </a:cubicBezTo>
                  <a:lnTo>
                    <a:pt x="5525" y="4257"/>
                  </a:lnTo>
                  <a:lnTo>
                    <a:pt x="5525" y="13274"/>
                  </a:lnTo>
                  <a:lnTo>
                    <a:pt x="3070" y="13274"/>
                  </a:lnTo>
                  <a:lnTo>
                    <a:pt x="3070" y="12366"/>
                  </a:lnTo>
                  <a:cubicBezTo>
                    <a:pt x="3070" y="12232"/>
                    <a:pt x="2969" y="12164"/>
                    <a:pt x="2868" y="12164"/>
                  </a:cubicBezTo>
                  <a:cubicBezTo>
                    <a:pt x="2767" y="12164"/>
                    <a:pt x="2666" y="12232"/>
                    <a:pt x="2666" y="12366"/>
                  </a:cubicBezTo>
                  <a:lnTo>
                    <a:pt x="2666" y="13274"/>
                  </a:lnTo>
                  <a:lnTo>
                    <a:pt x="1100" y="13274"/>
                  </a:lnTo>
                  <a:cubicBezTo>
                    <a:pt x="711" y="13269"/>
                    <a:pt x="399" y="12957"/>
                    <a:pt x="399" y="12573"/>
                  </a:cubicBezTo>
                  <a:lnTo>
                    <a:pt x="399" y="10843"/>
                  </a:lnTo>
                  <a:cubicBezTo>
                    <a:pt x="399" y="10526"/>
                    <a:pt x="552" y="10228"/>
                    <a:pt x="807" y="10041"/>
                  </a:cubicBezTo>
                  <a:cubicBezTo>
                    <a:pt x="2248" y="9008"/>
                    <a:pt x="2253" y="4992"/>
                    <a:pt x="807" y="3959"/>
                  </a:cubicBezTo>
                  <a:cubicBezTo>
                    <a:pt x="552" y="3772"/>
                    <a:pt x="399" y="3474"/>
                    <a:pt x="399" y="3157"/>
                  </a:cubicBezTo>
                  <a:lnTo>
                    <a:pt x="399" y="1101"/>
                  </a:lnTo>
                  <a:cubicBezTo>
                    <a:pt x="399" y="712"/>
                    <a:pt x="711" y="399"/>
                    <a:pt x="1100" y="399"/>
                  </a:cubicBezTo>
                  <a:lnTo>
                    <a:pt x="9603" y="399"/>
                  </a:lnTo>
                  <a:cubicBezTo>
                    <a:pt x="9988" y="399"/>
                    <a:pt x="10305" y="712"/>
                    <a:pt x="10305" y="1101"/>
                  </a:cubicBezTo>
                  <a:lnTo>
                    <a:pt x="10305" y="1331"/>
                  </a:lnTo>
                  <a:cubicBezTo>
                    <a:pt x="10305" y="1442"/>
                    <a:pt x="10391" y="1533"/>
                    <a:pt x="10506" y="1533"/>
                  </a:cubicBezTo>
                  <a:cubicBezTo>
                    <a:pt x="10612" y="1533"/>
                    <a:pt x="10703" y="1442"/>
                    <a:pt x="10703" y="1331"/>
                  </a:cubicBezTo>
                  <a:lnTo>
                    <a:pt x="10703" y="1101"/>
                  </a:lnTo>
                  <a:cubicBezTo>
                    <a:pt x="10703" y="496"/>
                    <a:pt x="10209" y="1"/>
                    <a:pt x="96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9" name="Google Shape;929;p42"/>
          <p:cNvGrpSpPr/>
          <p:nvPr/>
        </p:nvGrpSpPr>
        <p:grpSpPr>
          <a:xfrm rot="899902">
            <a:off x="7237331" y="3759251"/>
            <a:ext cx="661390" cy="655321"/>
            <a:chOff x="3479228" y="1510926"/>
            <a:chExt cx="373798" cy="370368"/>
          </a:xfrm>
        </p:grpSpPr>
        <p:sp>
          <p:nvSpPr>
            <p:cNvPr id="930" name="Google Shape;930;p42"/>
            <p:cNvSpPr/>
            <p:nvPr/>
          </p:nvSpPr>
          <p:spPr>
            <a:xfrm>
              <a:off x="3485511" y="1516554"/>
              <a:ext cx="361232" cy="359033"/>
            </a:xfrm>
            <a:custGeom>
              <a:avLst/>
              <a:gdLst/>
              <a:ahLst/>
              <a:cxnLst/>
              <a:rect l="l" t="t" r="r" b="b"/>
              <a:pathLst>
                <a:path w="13798" h="13714" extrusionOk="0">
                  <a:moveTo>
                    <a:pt x="11492" y="1"/>
                  </a:moveTo>
                  <a:cubicBezTo>
                    <a:pt x="11375" y="1"/>
                    <a:pt x="11259" y="46"/>
                    <a:pt x="11170" y="138"/>
                  </a:cubicBezTo>
                  <a:lnTo>
                    <a:pt x="178" y="11124"/>
                  </a:lnTo>
                  <a:cubicBezTo>
                    <a:pt x="0" y="11302"/>
                    <a:pt x="0" y="11595"/>
                    <a:pt x="178" y="11773"/>
                  </a:cubicBezTo>
                  <a:lnTo>
                    <a:pt x="1989" y="13579"/>
                  </a:lnTo>
                  <a:cubicBezTo>
                    <a:pt x="2076" y="13669"/>
                    <a:pt x="2193" y="13713"/>
                    <a:pt x="2309" y="13713"/>
                  </a:cubicBezTo>
                  <a:cubicBezTo>
                    <a:pt x="2424" y="13713"/>
                    <a:pt x="2540" y="13670"/>
                    <a:pt x="2628" y="13584"/>
                  </a:cubicBezTo>
                  <a:lnTo>
                    <a:pt x="13620" y="2597"/>
                  </a:lnTo>
                  <a:cubicBezTo>
                    <a:pt x="13798" y="2415"/>
                    <a:pt x="13798" y="2127"/>
                    <a:pt x="13620" y="1949"/>
                  </a:cubicBezTo>
                  <a:lnTo>
                    <a:pt x="11814" y="138"/>
                  </a:lnTo>
                  <a:cubicBezTo>
                    <a:pt x="11725" y="46"/>
                    <a:pt x="11608" y="1"/>
                    <a:pt x="114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42"/>
            <p:cNvSpPr/>
            <p:nvPr/>
          </p:nvSpPr>
          <p:spPr>
            <a:xfrm>
              <a:off x="3595807" y="1655361"/>
              <a:ext cx="111213" cy="111056"/>
            </a:xfrm>
            <a:custGeom>
              <a:avLst/>
              <a:gdLst/>
              <a:ahLst/>
              <a:cxnLst/>
              <a:rect l="l" t="t" r="r" b="b"/>
              <a:pathLst>
                <a:path w="4248" h="4242" extrusionOk="0">
                  <a:moveTo>
                    <a:pt x="1788" y="0"/>
                  </a:moveTo>
                  <a:lnTo>
                    <a:pt x="1" y="1787"/>
                  </a:lnTo>
                  <a:lnTo>
                    <a:pt x="2455" y="4242"/>
                  </a:lnTo>
                  <a:lnTo>
                    <a:pt x="4247" y="2455"/>
                  </a:lnTo>
                  <a:lnTo>
                    <a:pt x="178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42"/>
            <p:cNvSpPr/>
            <p:nvPr/>
          </p:nvSpPr>
          <p:spPr>
            <a:xfrm>
              <a:off x="3488155" y="1521371"/>
              <a:ext cx="323009" cy="319763"/>
            </a:xfrm>
            <a:custGeom>
              <a:avLst/>
              <a:gdLst/>
              <a:ahLst/>
              <a:cxnLst/>
              <a:rect l="l" t="t" r="r" b="b"/>
              <a:pathLst>
                <a:path w="12338" h="12214" extrusionOk="0">
                  <a:moveTo>
                    <a:pt x="1389" y="1"/>
                  </a:moveTo>
                  <a:cubicBezTo>
                    <a:pt x="1066" y="1"/>
                    <a:pt x="742" y="124"/>
                    <a:pt x="495" y="372"/>
                  </a:cubicBezTo>
                  <a:cubicBezTo>
                    <a:pt x="0" y="866"/>
                    <a:pt x="0" y="1669"/>
                    <a:pt x="495" y="2159"/>
                  </a:cubicBezTo>
                  <a:lnTo>
                    <a:pt x="10545" y="12214"/>
                  </a:lnTo>
                  <a:lnTo>
                    <a:pt x="12337" y="10426"/>
                  </a:lnTo>
                  <a:lnTo>
                    <a:pt x="2282" y="372"/>
                  </a:lnTo>
                  <a:cubicBezTo>
                    <a:pt x="2035" y="124"/>
                    <a:pt x="1712" y="1"/>
                    <a:pt x="1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42"/>
            <p:cNvSpPr/>
            <p:nvPr/>
          </p:nvSpPr>
          <p:spPr>
            <a:xfrm>
              <a:off x="3764223" y="1794324"/>
              <a:ext cx="74665" cy="73854"/>
            </a:xfrm>
            <a:custGeom>
              <a:avLst/>
              <a:gdLst/>
              <a:ahLst/>
              <a:cxnLst/>
              <a:rect l="l" t="t" r="r" b="b"/>
              <a:pathLst>
                <a:path w="2852" h="2821" extrusionOk="0">
                  <a:moveTo>
                    <a:pt x="1792" y="0"/>
                  </a:moveTo>
                  <a:lnTo>
                    <a:pt x="0" y="1788"/>
                  </a:lnTo>
                  <a:lnTo>
                    <a:pt x="2638" y="2811"/>
                  </a:lnTo>
                  <a:cubicBezTo>
                    <a:pt x="2655" y="2818"/>
                    <a:pt x="2672" y="2821"/>
                    <a:pt x="2689" y="2821"/>
                  </a:cubicBezTo>
                  <a:cubicBezTo>
                    <a:pt x="2779" y="2821"/>
                    <a:pt x="2852" y="2731"/>
                    <a:pt x="2815" y="2638"/>
                  </a:cubicBezTo>
                  <a:lnTo>
                    <a:pt x="17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42"/>
            <p:cNvSpPr/>
            <p:nvPr/>
          </p:nvSpPr>
          <p:spPr>
            <a:xfrm>
              <a:off x="3799042" y="1794324"/>
              <a:ext cx="39767" cy="73801"/>
            </a:xfrm>
            <a:custGeom>
              <a:avLst/>
              <a:gdLst/>
              <a:ahLst/>
              <a:cxnLst/>
              <a:rect l="l" t="t" r="r" b="b"/>
              <a:pathLst>
                <a:path w="1519" h="2819" extrusionOk="0">
                  <a:moveTo>
                    <a:pt x="462" y="0"/>
                  </a:moveTo>
                  <a:lnTo>
                    <a:pt x="1" y="462"/>
                  </a:lnTo>
                  <a:lnTo>
                    <a:pt x="842" y="2628"/>
                  </a:lnTo>
                  <a:lnTo>
                    <a:pt x="1312" y="2811"/>
                  </a:lnTo>
                  <a:cubicBezTo>
                    <a:pt x="1328" y="2816"/>
                    <a:pt x="1343" y="2819"/>
                    <a:pt x="1358" y="2819"/>
                  </a:cubicBezTo>
                  <a:cubicBezTo>
                    <a:pt x="1445" y="2819"/>
                    <a:pt x="1518" y="2728"/>
                    <a:pt x="1485" y="2638"/>
                  </a:cubicBezTo>
                  <a:lnTo>
                    <a:pt x="46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42"/>
            <p:cNvSpPr/>
            <p:nvPr/>
          </p:nvSpPr>
          <p:spPr>
            <a:xfrm>
              <a:off x="3512790" y="1521371"/>
              <a:ext cx="298373" cy="319763"/>
            </a:xfrm>
            <a:custGeom>
              <a:avLst/>
              <a:gdLst/>
              <a:ahLst/>
              <a:cxnLst/>
              <a:rect l="l" t="t" r="r" b="b"/>
              <a:pathLst>
                <a:path w="11397" h="12214" extrusionOk="0">
                  <a:moveTo>
                    <a:pt x="448" y="1"/>
                  </a:moveTo>
                  <a:cubicBezTo>
                    <a:pt x="298" y="1"/>
                    <a:pt x="147" y="28"/>
                    <a:pt x="1" y="83"/>
                  </a:cubicBezTo>
                  <a:cubicBezTo>
                    <a:pt x="169" y="146"/>
                    <a:pt x="323" y="247"/>
                    <a:pt x="448" y="372"/>
                  </a:cubicBezTo>
                  <a:lnTo>
                    <a:pt x="9157" y="9081"/>
                  </a:lnTo>
                  <a:cubicBezTo>
                    <a:pt x="9902" y="9826"/>
                    <a:pt x="9902" y="11027"/>
                    <a:pt x="9157" y="11767"/>
                  </a:cubicBezTo>
                  <a:lnTo>
                    <a:pt x="9604" y="12214"/>
                  </a:lnTo>
                  <a:lnTo>
                    <a:pt x="11396" y="10426"/>
                  </a:lnTo>
                  <a:lnTo>
                    <a:pt x="1341" y="372"/>
                  </a:lnTo>
                  <a:cubicBezTo>
                    <a:pt x="1100" y="131"/>
                    <a:pt x="778" y="1"/>
                    <a:pt x="4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42"/>
            <p:cNvSpPr/>
            <p:nvPr/>
          </p:nvSpPr>
          <p:spPr>
            <a:xfrm>
              <a:off x="3811635" y="1841736"/>
              <a:ext cx="27253" cy="26442"/>
            </a:xfrm>
            <a:custGeom>
              <a:avLst/>
              <a:gdLst/>
              <a:ahLst/>
              <a:cxnLst/>
              <a:rect l="l" t="t" r="r" b="b"/>
              <a:pathLst>
                <a:path w="1041" h="1010" extrusionOk="0">
                  <a:moveTo>
                    <a:pt x="682" y="1"/>
                  </a:moveTo>
                  <a:lnTo>
                    <a:pt x="0" y="678"/>
                  </a:lnTo>
                  <a:lnTo>
                    <a:pt x="831" y="1000"/>
                  </a:lnTo>
                  <a:cubicBezTo>
                    <a:pt x="848" y="1007"/>
                    <a:pt x="865" y="1010"/>
                    <a:pt x="881" y="1010"/>
                  </a:cubicBezTo>
                  <a:cubicBezTo>
                    <a:pt x="968" y="1010"/>
                    <a:pt x="1041" y="920"/>
                    <a:pt x="1004" y="827"/>
                  </a:cubicBezTo>
                  <a:lnTo>
                    <a:pt x="6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42"/>
            <p:cNvSpPr/>
            <p:nvPr/>
          </p:nvSpPr>
          <p:spPr>
            <a:xfrm>
              <a:off x="3523236" y="1553232"/>
              <a:ext cx="69717" cy="69691"/>
            </a:xfrm>
            <a:custGeom>
              <a:avLst/>
              <a:gdLst/>
              <a:ahLst/>
              <a:cxnLst/>
              <a:rect l="l" t="t" r="r" b="b"/>
              <a:pathLst>
                <a:path w="2663" h="2662" extrusionOk="0">
                  <a:moveTo>
                    <a:pt x="1788" y="0"/>
                  </a:moveTo>
                  <a:lnTo>
                    <a:pt x="1" y="1787"/>
                  </a:lnTo>
                  <a:lnTo>
                    <a:pt x="870" y="2662"/>
                  </a:lnTo>
                  <a:lnTo>
                    <a:pt x="2662" y="874"/>
                  </a:lnTo>
                  <a:lnTo>
                    <a:pt x="178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42"/>
            <p:cNvSpPr/>
            <p:nvPr/>
          </p:nvSpPr>
          <p:spPr>
            <a:xfrm>
              <a:off x="3479228" y="1510926"/>
              <a:ext cx="373798" cy="370368"/>
            </a:xfrm>
            <a:custGeom>
              <a:avLst/>
              <a:gdLst/>
              <a:ahLst/>
              <a:cxnLst/>
              <a:rect l="l" t="t" r="r" b="b"/>
              <a:pathLst>
                <a:path w="14278" h="14147" extrusionOk="0">
                  <a:moveTo>
                    <a:pt x="1730" y="623"/>
                  </a:moveTo>
                  <a:cubicBezTo>
                    <a:pt x="1997" y="623"/>
                    <a:pt x="2265" y="725"/>
                    <a:pt x="2469" y="929"/>
                  </a:cubicBezTo>
                  <a:lnTo>
                    <a:pt x="3161" y="1616"/>
                  </a:lnTo>
                  <a:lnTo>
                    <a:pt x="1677" y="3096"/>
                  </a:lnTo>
                  <a:lnTo>
                    <a:pt x="990" y="2404"/>
                  </a:lnTo>
                  <a:cubicBezTo>
                    <a:pt x="581" y="1996"/>
                    <a:pt x="581" y="1333"/>
                    <a:pt x="990" y="924"/>
                  </a:cubicBezTo>
                  <a:lnTo>
                    <a:pt x="990" y="929"/>
                  </a:lnTo>
                  <a:cubicBezTo>
                    <a:pt x="1194" y="725"/>
                    <a:pt x="1462" y="623"/>
                    <a:pt x="1730" y="623"/>
                  </a:cubicBezTo>
                  <a:close/>
                  <a:moveTo>
                    <a:pt x="3469" y="1924"/>
                  </a:moveTo>
                  <a:lnTo>
                    <a:pt x="4036" y="2490"/>
                  </a:lnTo>
                  <a:lnTo>
                    <a:pt x="3296" y="3230"/>
                  </a:lnTo>
                  <a:lnTo>
                    <a:pt x="2556" y="3970"/>
                  </a:lnTo>
                  <a:lnTo>
                    <a:pt x="1989" y="3403"/>
                  </a:lnTo>
                  <a:lnTo>
                    <a:pt x="3469" y="1924"/>
                  </a:lnTo>
                  <a:close/>
                  <a:moveTo>
                    <a:pt x="12596" y="11215"/>
                  </a:moveTo>
                  <a:lnTo>
                    <a:pt x="13432" y="13367"/>
                  </a:lnTo>
                  <a:lnTo>
                    <a:pt x="11280" y="12531"/>
                  </a:lnTo>
                  <a:lnTo>
                    <a:pt x="12596" y="11215"/>
                  </a:lnTo>
                  <a:close/>
                  <a:moveTo>
                    <a:pt x="5016" y="7049"/>
                  </a:moveTo>
                  <a:lnTo>
                    <a:pt x="7163" y="9197"/>
                  </a:lnTo>
                  <a:lnTo>
                    <a:pt x="6735" y="9629"/>
                  </a:lnTo>
                  <a:lnTo>
                    <a:pt x="6226" y="9115"/>
                  </a:lnTo>
                  <a:cubicBezTo>
                    <a:pt x="6177" y="9060"/>
                    <a:pt x="6121" y="9037"/>
                    <a:pt x="6066" y="9037"/>
                  </a:cubicBezTo>
                  <a:cubicBezTo>
                    <a:pt x="5893" y="9037"/>
                    <a:pt x="5742" y="9269"/>
                    <a:pt x="5914" y="9423"/>
                  </a:cubicBezTo>
                  <a:lnTo>
                    <a:pt x="6428" y="9937"/>
                  </a:lnTo>
                  <a:lnTo>
                    <a:pt x="5919" y="10441"/>
                  </a:lnTo>
                  <a:lnTo>
                    <a:pt x="4756" y="9279"/>
                  </a:lnTo>
                  <a:cubicBezTo>
                    <a:pt x="4710" y="9238"/>
                    <a:pt x="4660" y="9220"/>
                    <a:pt x="4612" y="9220"/>
                  </a:cubicBezTo>
                  <a:cubicBezTo>
                    <a:pt x="4446" y="9220"/>
                    <a:pt x="4307" y="9429"/>
                    <a:pt x="4449" y="9586"/>
                  </a:cubicBezTo>
                  <a:lnTo>
                    <a:pt x="5611" y="10753"/>
                  </a:lnTo>
                  <a:lnTo>
                    <a:pt x="5102" y="11258"/>
                  </a:lnTo>
                  <a:lnTo>
                    <a:pt x="4593" y="10749"/>
                  </a:lnTo>
                  <a:cubicBezTo>
                    <a:pt x="4546" y="10706"/>
                    <a:pt x="4495" y="10688"/>
                    <a:pt x="4446" y="10688"/>
                  </a:cubicBezTo>
                  <a:cubicBezTo>
                    <a:pt x="4280" y="10688"/>
                    <a:pt x="4141" y="10896"/>
                    <a:pt x="4285" y="11056"/>
                  </a:cubicBezTo>
                  <a:lnTo>
                    <a:pt x="4795" y="11565"/>
                  </a:lnTo>
                  <a:lnTo>
                    <a:pt x="4290" y="12075"/>
                  </a:lnTo>
                  <a:lnTo>
                    <a:pt x="3776" y="11560"/>
                  </a:lnTo>
                  <a:cubicBezTo>
                    <a:pt x="3730" y="11520"/>
                    <a:pt x="3680" y="11502"/>
                    <a:pt x="3632" y="11502"/>
                  </a:cubicBezTo>
                  <a:cubicBezTo>
                    <a:pt x="3466" y="11502"/>
                    <a:pt x="3327" y="11712"/>
                    <a:pt x="3469" y="11873"/>
                  </a:cubicBezTo>
                  <a:lnTo>
                    <a:pt x="3978" y="12382"/>
                  </a:lnTo>
                  <a:lnTo>
                    <a:pt x="3473" y="12886"/>
                  </a:lnTo>
                  <a:lnTo>
                    <a:pt x="2311" y="11724"/>
                  </a:lnTo>
                  <a:cubicBezTo>
                    <a:pt x="2265" y="11683"/>
                    <a:pt x="2215" y="11666"/>
                    <a:pt x="2167" y="11666"/>
                  </a:cubicBezTo>
                  <a:cubicBezTo>
                    <a:pt x="1999" y="11666"/>
                    <a:pt x="1858" y="11876"/>
                    <a:pt x="2003" y="12036"/>
                  </a:cubicBezTo>
                  <a:lnTo>
                    <a:pt x="3166" y="13199"/>
                  </a:lnTo>
                  <a:lnTo>
                    <a:pt x="2719" y="13641"/>
                  </a:lnTo>
                  <a:cubicBezTo>
                    <a:pt x="2674" y="13686"/>
                    <a:pt x="2612" y="13709"/>
                    <a:pt x="2551" y="13709"/>
                  </a:cubicBezTo>
                  <a:cubicBezTo>
                    <a:pt x="2490" y="13709"/>
                    <a:pt x="2429" y="13686"/>
                    <a:pt x="2383" y="13641"/>
                  </a:cubicBezTo>
                  <a:lnTo>
                    <a:pt x="572" y="11834"/>
                  </a:lnTo>
                  <a:cubicBezTo>
                    <a:pt x="481" y="11738"/>
                    <a:pt x="481" y="11589"/>
                    <a:pt x="572" y="11493"/>
                  </a:cubicBezTo>
                  <a:lnTo>
                    <a:pt x="5016" y="7049"/>
                  </a:lnTo>
                  <a:close/>
                  <a:moveTo>
                    <a:pt x="11729" y="1"/>
                  </a:moveTo>
                  <a:cubicBezTo>
                    <a:pt x="11556" y="1"/>
                    <a:pt x="11383" y="67"/>
                    <a:pt x="11251" y="199"/>
                  </a:cubicBezTo>
                  <a:lnTo>
                    <a:pt x="7845" y="3605"/>
                  </a:lnTo>
                  <a:cubicBezTo>
                    <a:pt x="7704" y="3765"/>
                    <a:pt x="7841" y="3973"/>
                    <a:pt x="8006" y="3973"/>
                  </a:cubicBezTo>
                  <a:cubicBezTo>
                    <a:pt x="8055" y="3973"/>
                    <a:pt x="8106" y="3955"/>
                    <a:pt x="8153" y="3912"/>
                  </a:cubicBezTo>
                  <a:lnTo>
                    <a:pt x="11559" y="506"/>
                  </a:lnTo>
                  <a:cubicBezTo>
                    <a:pt x="11604" y="461"/>
                    <a:pt x="11666" y="438"/>
                    <a:pt x="11727" y="438"/>
                  </a:cubicBezTo>
                  <a:cubicBezTo>
                    <a:pt x="11788" y="438"/>
                    <a:pt x="11849" y="461"/>
                    <a:pt x="11895" y="506"/>
                  </a:cubicBezTo>
                  <a:lnTo>
                    <a:pt x="13706" y="2318"/>
                  </a:lnTo>
                  <a:cubicBezTo>
                    <a:pt x="13797" y="2409"/>
                    <a:pt x="13797" y="2563"/>
                    <a:pt x="13706" y="2654"/>
                  </a:cubicBezTo>
                  <a:lnTo>
                    <a:pt x="13264" y="3101"/>
                  </a:lnTo>
                  <a:lnTo>
                    <a:pt x="12102" y="1938"/>
                  </a:lnTo>
                  <a:cubicBezTo>
                    <a:pt x="12052" y="1883"/>
                    <a:pt x="11995" y="1860"/>
                    <a:pt x="11940" y="1860"/>
                  </a:cubicBezTo>
                  <a:cubicBezTo>
                    <a:pt x="11768" y="1860"/>
                    <a:pt x="11618" y="2089"/>
                    <a:pt x="11789" y="2245"/>
                  </a:cubicBezTo>
                  <a:lnTo>
                    <a:pt x="12952" y="3408"/>
                  </a:lnTo>
                  <a:lnTo>
                    <a:pt x="12447" y="3912"/>
                  </a:lnTo>
                  <a:lnTo>
                    <a:pt x="11938" y="3403"/>
                  </a:lnTo>
                  <a:cubicBezTo>
                    <a:pt x="11889" y="3348"/>
                    <a:pt x="11832" y="3325"/>
                    <a:pt x="11777" y="3325"/>
                  </a:cubicBezTo>
                  <a:cubicBezTo>
                    <a:pt x="11604" y="3325"/>
                    <a:pt x="11454" y="3554"/>
                    <a:pt x="11626" y="3711"/>
                  </a:cubicBezTo>
                  <a:lnTo>
                    <a:pt x="12140" y="4225"/>
                  </a:lnTo>
                  <a:lnTo>
                    <a:pt x="11631" y="4729"/>
                  </a:lnTo>
                  <a:lnTo>
                    <a:pt x="11122" y="4220"/>
                  </a:lnTo>
                  <a:cubicBezTo>
                    <a:pt x="11075" y="4177"/>
                    <a:pt x="11023" y="4159"/>
                    <a:pt x="10975" y="4159"/>
                  </a:cubicBezTo>
                  <a:cubicBezTo>
                    <a:pt x="10808" y="4159"/>
                    <a:pt x="10668" y="4368"/>
                    <a:pt x="10809" y="4527"/>
                  </a:cubicBezTo>
                  <a:lnTo>
                    <a:pt x="11323" y="5037"/>
                  </a:lnTo>
                  <a:lnTo>
                    <a:pt x="10814" y="5546"/>
                  </a:lnTo>
                  <a:lnTo>
                    <a:pt x="9656" y="4388"/>
                  </a:lnTo>
                  <a:cubicBezTo>
                    <a:pt x="9609" y="4345"/>
                    <a:pt x="9558" y="4327"/>
                    <a:pt x="9509" y="4327"/>
                  </a:cubicBezTo>
                  <a:cubicBezTo>
                    <a:pt x="9343" y="4327"/>
                    <a:pt x="9203" y="4536"/>
                    <a:pt x="9344" y="4696"/>
                  </a:cubicBezTo>
                  <a:lnTo>
                    <a:pt x="10507" y="5858"/>
                  </a:lnTo>
                  <a:lnTo>
                    <a:pt x="10002" y="6363"/>
                  </a:lnTo>
                  <a:lnTo>
                    <a:pt x="9488" y="5853"/>
                  </a:lnTo>
                  <a:cubicBezTo>
                    <a:pt x="9443" y="5812"/>
                    <a:pt x="9393" y="5795"/>
                    <a:pt x="9345" y="5795"/>
                  </a:cubicBezTo>
                  <a:cubicBezTo>
                    <a:pt x="9180" y="5795"/>
                    <a:pt x="9039" y="6001"/>
                    <a:pt x="9181" y="6161"/>
                  </a:cubicBezTo>
                  <a:lnTo>
                    <a:pt x="9690" y="6675"/>
                  </a:lnTo>
                  <a:lnTo>
                    <a:pt x="9262" y="7102"/>
                  </a:lnTo>
                  <a:lnTo>
                    <a:pt x="7115" y="4955"/>
                  </a:lnTo>
                  <a:lnTo>
                    <a:pt x="7519" y="4556"/>
                  </a:lnTo>
                  <a:cubicBezTo>
                    <a:pt x="7660" y="4397"/>
                    <a:pt x="7520" y="4188"/>
                    <a:pt x="7353" y="4188"/>
                  </a:cubicBezTo>
                  <a:cubicBezTo>
                    <a:pt x="7304" y="4188"/>
                    <a:pt x="7253" y="4206"/>
                    <a:pt x="7206" y="4249"/>
                  </a:cubicBezTo>
                  <a:lnTo>
                    <a:pt x="6808" y="4647"/>
                  </a:lnTo>
                  <a:lnTo>
                    <a:pt x="2777" y="617"/>
                  </a:lnTo>
                  <a:cubicBezTo>
                    <a:pt x="2490" y="339"/>
                    <a:pt x="2120" y="201"/>
                    <a:pt x="1750" y="201"/>
                  </a:cubicBezTo>
                  <a:cubicBezTo>
                    <a:pt x="1370" y="201"/>
                    <a:pt x="991" y="347"/>
                    <a:pt x="702" y="636"/>
                  </a:cubicBezTo>
                  <a:cubicBezTo>
                    <a:pt x="130" y="1208"/>
                    <a:pt x="120" y="2130"/>
                    <a:pt x="682" y="2716"/>
                  </a:cubicBezTo>
                  <a:lnTo>
                    <a:pt x="4708" y="6742"/>
                  </a:lnTo>
                  <a:lnTo>
                    <a:pt x="264" y="11186"/>
                  </a:lnTo>
                  <a:cubicBezTo>
                    <a:pt x="0" y="11450"/>
                    <a:pt x="0" y="11878"/>
                    <a:pt x="264" y="12142"/>
                  </a:cubicBezTo>
                  <a:lnTo>
                    <a:pt x="2076" y="13948"/>
                  </a:lnTo>
                  <a:cubicBezTo>
                    <a:pt x="2208" y="14080"/>
                    <a:pt x="2381" y="14146"/>
                    <a:pt x="2553" y="14146"/>
                  </a:cubicBezTo>
                  <a:cubicBezTo>
                    <a:pt x="2725" y="14146"/>
                    <a:pt x="2897" y="14080"/>
                    <a:pt x="3027" y="13948"/>
                  </a:cubicBezTo>
                  <a:lnTo>
                    <a:pt x="7470" y="9504"/>
                  </a:lnTo>
                  <a:lnTo>
                    <a:pt x="7788" y="9821"/>
                  </a:lnTo>
                  <a:cubicBezTo>
                    <a:pt x="7837" y="9877"/>
                    <a:pt x="7894" y="9900"/>
                    <a:pt x="7949" y="9900"/>
                  </a:cubicBezTo>
                  <a:cubicBezTo>
                    <a:pt x="8121" y="9900"/>
                    <a:pt x="8271" y="9671"/>
                    <a:pt x="8100" y="9514"/>
                  </a:cubicBezTo>
                  <a:lnTo>
                    <a:pt x="7663" y="9077"/>
                  </a:lnTo>
                  <a:cubicBezTo>
                    <a:pt x="7643" y="9048"/>
                    <a:pt x="7619" y="9024"/>
                    <a:pt x="7591" y="9010"/>
                  </a:cubicBezTo>
                  <a:lnTo>
                    <a:pt x="2863" y="4278"/>
                  </a:lnTo>
                  <a:lnTo>
                    <a:pt x="3449" y="3691"/>
                  </a:lnTo>
                  <a:lnTo>
                    <a:pt x="3810" y="4052"/>
                  </a:lnTo>
                  <a:cubicBezTo>
                    <a:pt x="3858" y="4107"/>
                    <a:pt x="3915" y="4130"/>
                    <a:pt x="3969" y="4130"/>
                  </a:cubicBezTo>
                  <a:cubicBezTo>
                    <a:pt x="4141" y="4130"/>
                    <a:pt x="4292" y="3901"/>
                    <a:pt x="4117" y="3744"/>
                  </a:cubicBezTo>
                  <a:lnTo>
                    <a:pt x="3757" y="3384"/>
                  </a:lnTo>
                  <a:lnTo>
                    <a:pt x="4343" y="2798"/>
                  </a:lnTo>
                  <a:lnTo>
                    <a:pt x="6654" y="5109"/>
                  </a:lnTo>
                  <a:lnTo>
                    <a:pt x="9085" y="7540"/>
                  </a:lnTo>
                  <a:cubicBezTo>
                    <a:pt x="9099" y="7559"/>
                    <a:pt x="9113" y="7573"/>
                    <a:pt x="9128" y="7583"/>
                  </a:cubicBezTo>
                  <a:lnTo>
                    <a:pt x="12371" y="10825"/>
                  </a:lnTo>
                  <a:lnTo>
                    <a:pt x="11785" y="11412"/>
                  </a:lnTo>
                  <a:lnTo>
                    <a:pt x="8513" y="8140"/>
                  </a:lnTo>
                  <a:lnTo>
                    <a:pt x="8508" y="8135"/>
                  </a:lnTo>
                  <a:lnTo>
                    <a:pt x="7201" y="6829"/>
                  </a:lnTo>
                  <a:lnTo>
                    <a:pt x="7197" y="6824"/>
                  </a:lnTo>
                  <a:lnTo>
                    <a:pt x="4895" y="4523"/>
                  </a:lnTo>
                  <a:cubicBezTo>
                    <a:pt x="4849" y="4480"/>
                    <a:pt x="4797" y="4462"/>
                    <a:pt x="4749" y="4462"/>
                  </a:cubicBezTo>
                  <a:cubicBezTo>
                    <a:pt x="4582" y="4462"/>
                    <a:pt x="4442" y="4670"/>
                    <a:pt x="4583" y="4830"/>
                  </a:cubicBezTo>
                  <a:lnTo>
                    <a:pt x="11472" y="11719"/>
                  </a:lnTo>
                  <a:lnTo>
                    <a:pt x="10886" y="12305"/>
                  </a:lnTo>
                  <a:lnTo>
                    <a:pt x="8816" y="10230"/>
                  </a:lnTo>
                  <a:cubicBezTo>
                    <a:pt x="8769" y="10189"/>
                    <a:pt x="8718" y="10171"/>
                    <a:pt x="8670" y="10171"/>
                  </a:cubicBezTo>
                  <a:cubicBezTo>
                    <a:pt x="8503" y="10171"/>
                    <a:pt x="8362" y="10377"/>
                    <a:pt x="8503" y="10537"/>
                  </a:cubicBezTo>
                  <a:lnTo>
                    <a:pt x="10737" y="12766"/>
                  </a:lnTo>
                  <a:lnTo>
                    <a:pt x="10737" y="12771"/>
                  </a:lnTo>
                  <a:lnTo>
                    <a:pt x="10747" y="12776"/>
                  </a:lnTo>
                  <a:lnTo>
                    <a:pt x="10761" y="12785"/>
                  </a:lnTo>
                  <a:lnTo>
                    <a:pt x="10766" y="12790"/>
                  </a:lnTo>
                  <a:lnTo>
                    <a:pt x="10785" y="12805"/>
                  </a:lnTo>
                  <a:lnTo>
                    <a:pt x="10804" y="12814"/>
                  </a:lnTo>
                  <a:lnTo>
                    <a:pt x="13447" y="13838"/>
                  </a:lnTo>
                  <a:cubicBezTo>
                    <a:pt x="13490" y="13854"/>
                    <a:pt x="13533" y="13862"/>
                    <a:pt x="13574" y="13862"/>
                  </a:cubicBezTo>
                  <a:cubicBezTo>
                    <a:pt x="13807" y="13862"/>
                    <a:pt x="13997" y="13622"/>
                    <a:pt x="13903" y="13381"/>
                  </a:cubicBezTo>
                  <a:lnTo>
                    <a:pt x="12880" y="10744"/>
                  </a:lnTo>
                  <a:cubicBezTo>
                    <a:pt x="12875" y="10734"/>
                    <a:pt x="12870" y="10729"/>
                    <a:pt x="12870" y="10720"/>
                  </a:cubicBezTo>
                  <a:lnTo>
                    <a:pt x="12870" y="10715"/>
                  </a:lnTo>
                  <a:cubicBezTo>
                    <a:pt x="12865" y="10710"/>
                    <a:pt x="12861" y="10705"/>
                    <a:pt x="12856" y="10701"/>
                  </a:cubicBezTo>
                  <a:lnTo>
                    <a:pt x="12851" y="10691"/>
                  </a:lnTo>
                  <a:lnTo>
                    <a:pt x="12841" y="10681"/>
                  </a:lnTo>
                  <a:lnTo>
                    <a:pt x="12837" y="10672"/>
                  </a:lnTo>
                  <a:lnTo>
                    <a:pt x="12832" y="10667"/>
                  </a:lnTo>
                  <a:lnTo>
                    <a:pt x="9570" y="7410"/>
                  </a:lnTo>
                  <a:lnTo>
                    <a:pt x="14014" y="2961"/>
                  </a:lnTo>
                  <a:cubicBezTo>
                    <a:pt x="14278" y="2702"/>
                    <a:pt x="14278" y="2274"/>
                    <a:pt x="14014" y="2010"/>
                  </a:cubicBezTo>
                  <a:lnTo>
                    <a:pt x="12207" y="199"/>
                  </a:lnTo>
                  <a:cubicBezTo>
                    <a:pt x="12075" y="67"/>
                    <a:pt x="11902" y="1"/>
                    <a:pt x="117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9" name="Google Shape;939;p42"/>
          <p:cNvGrpSpPr/>
          <p:nvPr/>
        </p:nvGrpSpPr>
        <p:grpSpPr>
          <a:xfrm>
            <a:off x="342924" y="3221243"/>
            <a:ext cx="1724897" cy="1665469"/>
            <a:chOff x="1445830" y="3022301"/>
            <a:chExt cx="1724897" cy="1665469"/>
          </a:xfrm>
        </p:grpSpPr>
        <p:sp>
          <p:nvSpPr>
            <p:cNvPr id="940" name="Google Shape;940;p42"/>
            <p:cNvSpPr/>
            <p:nvPr/>
          </p:nvSpPr>
          <p:spPr>
            <a:xfrm rot="2255">
              <a:off x="1622335" y="4439825"/>
              <a:ext cx="1371900" cy="168300"/>
            </a:xfrm>
            <a:prstGeom prst="ellipse">
              <a:avLst/>
            </a:prstGeom>
            <a:solidFill>
              <a:srgbClr val="2B2B2B">
                <a:alpha val="2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41" name="Google Shape;941;p42"/>
            <p:cNvGrpSpPr/>
            <p:nvPr/>
          </p:nvGrpSpPr>
          <p:grpSpPr>
            <a:xfrm rot="-899880">
              <a:off x="1595199" y="3183976"/>
              <a:ext cx="1426158" cy="1342120"/>
              <a:chOff x="3202750" y="367200"/>
              <a:chExt cx="1243075" cy="1169825"/>
            </a:xfrm>
          </p:grpSpPr>
          <p:sp>
            <p:nvSpPr>
              <p:cNvPr id="942" name="Google Shape;942;p42"/>
              <p:cNvSpPr/>
              <p:nvPr/>
            </p:nvSpPr>
            <p:spPr>
              <a:xfrm>
                <a:off x="3202750" y="367225"/>
                <a:ext cx="1243075" cy="1169800"/>
              </a:xfrm>
              <a:custGeom>
                <a:avLst/>
                <a:gdLst/>
                <a:ahLst/>
                <a:cxnLst/>
                <a:rect l="l" t="t" r="r" b="b"/>
                <a:pathLst>
                  <a:path w="49723" h="46792" extrusionOk="0">
                    <a:moveTo>
                      <a:pt x="23557" y="1"/>
                    </a:moveTo>
                    <a:cubicBezTo>
                      <a:pt x="19514" y="1"/>
                      <a:pt x="15462" y="675"/>
                      <a:pt x="11796" y="2350"/>
                    </a:cubicBezTo>
                    <a:cubicBezTo>
                      <a:pt x="7402" y="4362"/>
                      <a:pt x="3605" y="7911"/>
                      <a:pt x="1875" y="12426"/>
                    </a:cubicBezTo>
                    <a:cubicBezTo>
                      <a:pt x="809" y="15206"/>
                      <a:pt x="550" y="18219"/>
                      <a:pt x="339" y="21189"/>
                    </a:cubicBezTo>
                    <a:cubicBezTo>
                      <a:pt x="155" y="23780"/>
                      <a:pt x="1" y="26399"/>
                      <a:pt x="428" y="28960"/>
                    </a:cubicBezTo>
                    <a:cubicBezTo>
                      <a:pt x="1632" y="36178"/>
                      <a:pt x="7475" y="42049"/>
                      <a:pt x="14286" y="44723"/>
                    </a:cubicBezTo>
                    <a:cubicBezTo>
                      <a:pt x="17679" y="46055"/>
                      <a:pt x="21638" y="46792"/>
                      <a:pt x="25629" y="46792"/>
                    </a:cubicBezTo>
                    <a:cubicBezTo>
                      <a:pt x="31655" y="46792"/>
                      <a:pt x="37753" y="45114"/>
                      <a:pt x="42089" y="41276"/>
                    </a:cubicBezTo>
                    <a:cubicBezTo>
                      <a:pt x="43460" y="40068"/>
                      <a:pt x="44629" y="38650"/>
                      <a:pt x="45557" y="37075"/>
                    </a:cubicBezTo>
                    <a:cubicBezTo>
                      <a:pt x="47362" y="34001"/>
                      <a:pt x="48610" y="30603"/>
                      <a:pt x="49242" y="27097"/>
                    </a:cubicBezTo>
                    <a:cubicBezTo>
                      <a:pt x="49560" y="25343"/>
                      <a:pt x="49721" y="23565"/>
                      <a:pt x="49722" y="21783"/>
                    </a:cubicBezTo>
                    <a:cubicBezTo>
                      <a:pt x="49722" y="21227"/>
                      <a:pt x="49111" y="17325"/>
                      <a:pt x="49347" y="17126"/>
                    </a:cubicBezTo>
                    <a:lnTo>
                      <a:pt x="49347" y="17126"/>
                    </a:lnTo>
                    <a:cubicBezTo>
                      <a:pt x="48806" y="17580"/>
                      <a:pt x="48100" y="17809"/>
                      <a:pt x="47395" y="17809"/>
                    </a:cubicBezTo>
                    <a:cubicBezTo>
                      <a:pt x="46731" y="17809"/>
                      <a:pt x="46068" y="17606"/>
                      <a:pt x="45543" y="17198"/>
                    </a:cubicBezTo>
                    <a:cubicBezTo>
                      <a:pt x="44459" y="16354"/>
                      <a:pt x="44076" y="14729"/>
                      <a:pt x="44672" y="13493"/>
                    </a:cubicBezTo>
                    <a:lnTo>
                      <a:pt x="44672" y="13493"/>
                    </a:lnTo>
                    <a:cubicBezTo>
                      <a:pt x="44317" y="13634"/>
                      <a:pt x="43936" y="13702"/>
                      <a:pt x="43555" y="13702"/>
                    </a:cubicBezTo>
                    <a:cubicBezTo>
                      <a:pt x="42645" y="13702"/>
                      <a:pt x="41729" y="13316"/>
                      <a:pt x="41134" y="12623"/>
                    </a:cubicBezTo>
                    <a:cubicBezTo>
                      <a:pt x="40289" y="11641"/>
                      <a:pt x="40149" y="10114"/>
                      <a:pt x="40802" y="8996"/>
                    </a:cubicBezTo>
                    <a:lnTo>
                      <a:pt x="40802" y="8996"/>
                    </a:lnTo>
                    <a:cubicBezTo>
                      <a:pt x="40490" y="9210"/>
                      <a:pt x="40131" y="9306"/>
                      <a:pt x="39764" y="9306"/>
                    </a:cubicBezTo>
                    <a:cubicBezTo>
                      <a:pt x="38949" y="9306"/>
                      <a:pt x="38094" y="8833"/>
                      <a:pt x="37628" y="8133"/>
                    </a:cubicBezTo>
                    <a:cubicBezTo>
                      <a:pt x="36953" y="7116"/>
                      <a:pt x="36918" y="5802"/>
                      <a:pt x="37092" y="4594"/>
                    </a:cubicBezTo>
                    <a:cubicBezTo>
                      <a:pt x="35385" y="3094"/>
                      <a:pt x="33467" y="1791"/>
                      <a:pt x="31322" y="1037"/>
                    </a:cubicBezTo>
                    <a:cubicBezTo>
                      <a:pt x="29607" y="433"/>
                      <a:pt x="27786" y="195"/>
                      <a:pt x="25970" y="79"/>
                    </a:cubicBezTo>
                    <a:cubicBezTo>
                      <a:pt x="25168" y="28"/>
                      <a:pt x="24363" y="1"/>
                      <a:pt x="23557" y="1"/>
                    </a:cubicBezTo>
                    <a:close/>
                  </a:path>
                </a:pathLst>
              </a:custGeom>
              <a:solidFill>
                <a:srgbClr val="F2B1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" name="Google Shape;943;p42"/>
              <p:cNvSpPr/>
              <p:nvPr/>
            </p:nvSpPr>
            <p:spPr>
              <a:xfrm>
                <a:off x="3202800" y="367200"/>
                <a:ext cx="1243025" cy="1169825"/>
              </a:xfrm>
              <a:custGeom>
                <a:avLst/>
                <a:gdLst/>
                <a:ahLst/>
                <a:cxnLst/>
                <a:rect l="l" t="t" r="r" b="b"/>
                <a:pathLst>
                  <a:path w="49721" h="46793" extrusionOk="0">
                    <a:moveTo>
                      <a:pt x="23552" y="1231"/>
                    </a:moveTo>
                    <a:cubicBezTo>
                      <a:pt x="24316" y="1231"/>
                      <a:pt x="25102" y="1257"/>
                      <a:pt x="25889" y="1308"/>
                    </a:cubicBezTo>
                    <a:cubicBezTo>
                      <a:pt x="26869" y="1370"/>
                      <a:pt x="27716" y="1462"/>
                      <a:pt x="28478" y="1589"/>
                    </a:cubicBezTo>
                    <a:cubicBezTo>
                      <a:pt x="29378" y="1740"/>
                      <a:pt x="30173" y="1938"/>
                      <a:pt x="30912" y="2199"/>
                    </a:cubicBezTo>
                    <a:cubicBezTo>
                      <a:pt x="32533" y="2768"/>
                      <a:pt x="34136" y="3722"/>
                      <a:pt x="35797" y="5106"/>
                    </a:cubicBezTo>
                    <a:cubicBezTo>
                      <a:pt x="35686" y="6599"/>
                      <a:pt x="35956" y="7843"/>
                      <a:pt x="36603" y="8814"/>
                    </a:cubicBezTo>
                    <a:cubicBezTo>
                      <a:pt x="37184" y="9688"/>
                      <a:pt x="38142" y="10303"/>
                      <a:pt x="39156" y="10482"/>
                    </a:cubicBezTo>
                    <a:cubicBezTo>
                      <a:pt x="39135" y="11542"/>
                      <a:pt x="39491" y="12605"/>
                      <a:pt x="40198" y="13426"/>
                    </a:cubicBezTo>
                    <a:cubicBezTo>
                      <a:pt x="40927" y="14273"/>
                      <a:pt x="42012" y="14814"/>
                      <a:pt x="43159" y="14916"/>
                    </a:cubicBezTo>
                    <a:cubicBezTo>
                      <a:pt x="43202" y="16162"/>
                      <a:pt x="43777" y="17386"/>
                      <a:pt x="44786" y="18170"/>
                    </a:cubicBezTo>
                    <a:cubicBezTo>
                      <a:pt x="45507" y="18732"/>
                      <a:pt x="46433" y="19040"/>
                      <a:pt x="47394" y="19040"/>
                    </a:cubicBezTo>
                    <a:cubicBezTo>
                      <a:pt x="47653" y="19040"/>
                      <a:pt x="47912" y="19018"/>
                      <a:pt x="48167" y="18973"/>
                    </a:cubicBezTo>
                    <a:cubicBezTo>
                      <a:pt x="48221" y="19472"/>
                      <a:pt x="48286" y="20006"/>
                      <a:pt x="48346" y="20494"/>
                    </a:cubicBezTo>
                    <a:cubicBezTo>
                      <a:pt x="48408" y="21002"/>
                      <a:pt x="48484" y="21633"/>
                      <a:pt x="48491" y="21787"/>
                    </a:cubicBezTo>
                    <a:cubicBezTo>
                      <a:pt x="48487" y="23495"/>
                      <a:pt x="48333" y="25199"/>
                      <a:pt x="48030" y="26879"/>
                    </a:cubicBezTo>
                    <a:cubicBezTo>
                      <a:pt x="47725" y="28563"/>
                      <a:pt x="47275" y="30218"/>
                      <a:pt x="46683" y="31824"/>
                    </a:cubicBezTo>
                    <a:cubicBezTo>
                      <a:pt x="46092" y="33429"/>
                      <a:pt x="45358" y="34978"/>
                      <a:pt x="44494" y="36452"/>
                    </a:cubicBezTo>
                    <a:cubicBezTo>
                      <a:pt x="43633" y="37915"/>
                      <a:pt x="42544" y="39232"/>
                      <a:pt x="41272" y="40357"/>
                    </a:cubicBezTo>
                    <a:cubicBezTo>
                      <a:pt x="39321" y="42084"/>
                      <a:pt x="36914" y="43410"/>
                      <a:pt x="34118" y="44303"/>
                    </a:cubicBezTo>
                    <a:cubicBezTo>
                      <a:pt x="32801" y="44722"/>
                      <a:pt x="31400" y="45042"/>
                      <a:pt x="29954" y="45253"/>
                    </a:cubicBezTo>
                    <a:cubicBezTo>
                      <a:pt x="28532" y="45460"/>
                      <a:pt x="27097" y="45563"/>
                      <a:pt x="25661" y="45563"/>
                    </a:cubicBezTo>
                    <a:cubicBezTo>
                      <a:pt x="25650" y="45563"/>
                      <a:pt x="25639" y="45563"/>
                      <a:pt x="25628" y="45563"/>
                    </a:cubicBezTo>
                    <a:cubicBezTo>
                      <a:pt x="23725" y="45563"/>
                      <a:pt x="21827" y="45391"/>
                      <a:pt x="19954" y="45048"/>
                    </a:cubicBezTo>
                    <a:cubicBezTo>
                      <a:pt x="18114" y="44711"/>
                      <a:pt x="16357" y="44217"/>
                      <a:pt x="14733" y="43579"/>
                    </a:cubicBezTo>
                    <a:cubicBezTo>
                      <a:pt x="13105" y="42938"/>
                      <a:pt x="11554" y="42117"/>
                      <a:pt x="10109" y="41130"/>
                    </a:cubicBezTo>
                    <a:cubicBezTo>
                      <a:pt x="8642" y="40133"/>
                      <a:pt x="7316" y="38984"/>
                      <a:pt x="6163" y="37718"/>
                    </a:cubicBezTo>
                    <a:cubicBezTo>
                      <a:pt x="4979" y="36417"/>
                      <a:pt x="3994" y="35009"/>
                      <a:pt x="3238" y="33532"/>
                    </a:cubicBezTo>
                    <a:cubicBezTo>
                      <a:pt x="2450" y="31996"/>
                      <a:pt x="1913" y="30390"/>
                      <a:pt x="1641" y="28760"/>
                    </a:cubicBezTo>
                    <a:cubicBezTo>
                      <a:pt x="1247" y="26399"/>
                      <a:pt x="1374" y="23975"/>
                      <a:pt x="1565" y="21277"/>
                    </a:cubicBezTo>
                    <a:cubicBezTo>
                      <a:pt x="1786" y="18182"/>
                      <a:pt x="2048" y="15412"/>
                      <a:pt x="3023" y="12867"/>
                    </a:cubicBezTo>
                    <a:cubicBezTo>
                      <a:pt x="3424" y="11829"/>
                      <a:pt x="3940" y="10838"/>
                      <a:pt x="4560" y="9915"/>
                    </a:cubicBezTo>
                    <a:cubicBezTo>
                      <a:pt x="5186" y="8982"/>
                      <a:pt x="5904" y="8113"/>
                      <a:pt x="6703" y="7324"/>
                    </a:cubicBezTo>
                    <a:cubicBezTo>
                      <a:pt x="7511" y="6523"/>
                      <a:pt x="8391" y="5797"/>
                      <a:pt x="9330" y="5155"/>
                    </a:cubicBezTo>
                    <a:cubicBezTo>
                      <a:pt x="10272" y="4510"/>
                      <a:pt x="11268" y="3946"/>
                      <a:pt x="12307" y="3471"/>
                    </a:cubicBezTo>
                    <a:cubicBezTo>
                      <a:pt x="15555" y="1986"/>
                      <a:pt x="19339" y="1231"/>
                      <a:pt x="23552" y="1231"/>
                    </a:cubicBezTo>
                    <a:close/>
                    <a:moveTo>
                      <a:pt x="23552" y="0"/>
                    </a:moveTo>
                    <a:cubicBezTo>
                      <a:pt x="19510" y="0"/>
                      <a:pt x="15459" y="675"/>
                      <a:pt x="11796" y="2351"/>
                    </a:cubicBezTo>
                    <a:cubicBezTo>
                      <a:pt x="7400" y="4361"/>
                      <a:pt x="3605" y="7912"/>
                      <a:pt x="1873" y="12425"/>
                    </a:cubicBezTo>
                    <a:cubicBezTo>
                      <a:pt x="807" y="15205"/>
                      <a:pt x="548" y="18219"/>
                      <a:pt x="337" y="21188"/>
                    </a:cubicBezTo>
                    <a:cubicBezTo>
                      <a:pt x="153" y="23779"/>
                      <a:pt x="0" y="26399"/>
                      <a:pt x="426" y="28961"/>
                    </a:cubicBezTo>
                    <a:cubicBezTo>
                      <a:pt x="1630" y="36179"/>
                      <a:pt x="7473" y="42049"/>
                      <a:pt x="14284" y="44724"/>
                    </a:cubicBezTo>
                    <a:cubicBezTo>
                      <a:pt x="17677" y="46055"/>
                      <a:pt x="21638" y="46792"/>
                      <a:pt x="25628" y="46792"/>
                    </a:cubicBezTo>
                    <a:cubicBezTo>
                      <a:pt x="31654" y="46792"/>
                      <a:pt x="37751" y="45115"/>
                      <a:pt x="42087" y="41277"/>
                    </a:cubicBezTo>
                    <a:cubicBezTo>
                      <a:pt x="43458" y="40068"/>
                      <a:pt x="44627" y="38651"/>
                      <a:pt x="45555" y="37076"/>
                    </a:cubicBezTo>
                    <a:cubicBezTo>
                      <a:pt x="47360" y="34002"/>
                      <a:pt x="48608" y="30604"/>
                      <a:pt x="49240" y="27098"/>
                    </a:cubicBezTo>
                    <a:cubicBezTo>
                      <a:pt x="49558" y="25344"/>
                      <a:pt x="49719" y="23566"/>
                      <a:pt x="49720" y="21784"/>
                    </a:cubicBezTo>
                    <a:cubicBezTo>
                      <a:pt x="49720" y="21228"/>
                      <a:pt x="49109" y="17326"/>
                      <a:pt x="49345" y="17127"/>
                    </a:cubicBezTo>
                    <a:lnTo>
                      <a:pt x="49345" y="17127"/>
                    </a:lnTo>
                    <a:cubicBezTo>
                      <a:pt x="48804" y="17582"/>
                      <a:pt x="48098" y="17809"/>
                      <a:pt x="47394" y="17809"/>
                    </a:cubicBezTo>
                    <a:cubicBezTo>
                      <a:pt x="46730" y="17809"/>
                      <a:pt x="46066" y="17607"/>
                      <a:pt x="45541" y="17199"/>
                    </a:cubicBezTo>
                    <a:cubicBezTo>
                      <a:pt x="44457" y="16357"/>
                      <a:pt x="44074" y="14730"/>
                      <a:pt x="44670" y="13494"/>
                    </a:cubicBezTo>
                    <a:lnTo>
                      <a:pt x="44670" y="13494"/>
                    </a:lnTo>
                    <a:cubicBezTo>
                      <a:pt x="44318" y="13632"/>
                      <a:pt x="43943" y="13702"/>
                      <a:pt x="43566" y="13702"/>
                    </a:cubicBezTo>
                    <a:cubicBezTo>
                      <a:pt x="43562" y="13702"/>
                      <a:pt x="43557" y="13702"/>
                      <a:pt x="43553" y="13702"/>
                    </a:cubicBezTo>
                    <a:cubicBezTo>
                      <a:pt x="42643" y="13702"/>
                      <a:pt x="41728" y="13316"/>
                      <a:pt x="41132" y="12624"/>
                    </a:cubicBezTo>
                    <a:cubicBezTo>
                      <a:pt x="40287" y="11642"/>
                      <a:pt x="40147" y="10114"/>
                      <a:pt x="40800" y="8995"/>
                    </a:cubicBezTo>
                    <a:lnTo>
                      <a:pt x="40800" y="8995"/>
                    </a:lnTo>
                    <a:cubicBezTo>
                      <a:pt x="40487" y="9210"/>
                      <a:pt x="40128" y="9306"/>
                      <a:pt x="39761" y="9306"/>
                    </a:cubicBezTo>
                    <a:cubicBezTo>
                      <a:pt x="38946" y="9306"/>
                      <a:pt x="38093" y="8833"/>
                      <a:pt x="37626" y="8132"/>
                    </a:cubicBezTo>
                    <a:cubicBezTo>
                      <a:pt x="36951" y="7117"/>
                      <a:pt x="36916" y="5802"/>
                      <a:pt x="37090" y="4595"/>
                    </a:cubicBezTo>
                    <a:cubicBezTo>
                      <a:pt x="35383" y="3095"/>
                      <a:pt x="33465" y="1791"/>
                      <a:pt x="31320" y="1038"/>
                    </a:cubicBezTo>
                    <a:cubicBezTo>
                      <a:pt x="29605" y="434"/>
                      <a:pt x="27784" y="196"/>
                      <a:pt x="25968" y="80"/>
                    </a:cubicBezTo>
                    <a:cubicBezTo>
                      <a:pt x="25164" y="29"/>
                      <a:pt x="24359" y="2"/>
                      <a:pt x="23552" y="2"/>
                    </a:cubicBezTo>
                    <a:lnTo>
                      <a:pt x="23552" y="0"/>
                    </a:ln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" name="Google Shape;944;p42"/>
              <p:cNvSpPr/>
              <p:nvPr/>
            </p:nvSpPr>
            <p:spPr>
              <a:xfrm>
                <a:off x="3428175" y="530850"/>
                <a:ext cx="165850" cy="156250"/>
              </a:xfrm>
              <a:custGeom>
                <a:avLst/>
                <a:gdLst/>
                <a:ahLst/>
                <a:cxnLst/>
                <a:rect l="l" t="t" r="r" b="b"/>
                <a:pathLst>
                  <a:path w="6634" h="6250" extrusionOk="0">
                    <a:moveTo>
                      <a:pt x="3564" y="1"/>
                    </a:moveTo>
                    <a:cubicBezTo>
                      <a:pt x="2789" y="1"/>
                      <a:pt x="1970" y="355"/>
                      <a:pt x="1229" y="1056"/>
                    </a:cubicBezTo>
                    <a:cubicBezTo>
                      <a:pt x="509" y="1736"/>
                      <a:pt x="25" y="2689"/>
                      <a:pt x="4" y="3679"/>
                    </a:cubicBezTo>
                    <a:cubicBezTo>
                      <a:pt x="1" y="3865"/>
                      <a:pt x="18" y="4066"/>
                      <a:pt x="136" y="4209"/>
                    </a:cubicBezTo>
                    <a:cubicBezTo>
                      <a:pt x="296" y="4406"/>
                      <a:pt x="557" y="4423"/>
                      <a:pt x="822" y="4423"/>
                    </a:cubicBezTo>
                    <a:cubicBezTo>
                      <a:pt x="880" y="4423"/>
                      <a:pt x="938" y="4422"/>
                      <a:pt x="996" y="4422"/>
                    </a:cubicBezTo>
                    <a:cubicBezTo>
                      <a:pt x="1045" y="4422"/>
                      <a:pt x="1094" y="4423"/>
                      <a:pt x="1141" y="4425"/>
                    </a:cubicBezTo>
                    <a:cubicBezTo>
                      <a:pt x="1923" y="4464"/>
                      <a:pt x="2543" y="5058"/>
                      <a:pt x="3153" y="5547"/>
                    </a:cubicBezTo>
                    <a:cubicBezTo>
                      <a:pt x="3612" y="5915"/>
                      <a:pt x="4193" y="6249"/>
                      <a:pt x="4754" y="6249"/>
                    </a:cubicBezTo>
                    <a:cubicBezTo>
                      <a:pt x="4938" y="6249"/>
                      <a:pt x="5121" y="6213"/>
                      <a:pt x="5296" y="6130"/>
                    </a:cubicBezTo>
                    <a:cubicBezTo>
                      <a:pt x="5650" y="5962"/>
                      <a:pt x="5898" y="5626"/>
                      <a:pt x="6077" y="5278"/>
                    </a:cubicBezTo>
                    <a:cubicBezTo>
                      <a:pt x="6602" y="4257"/>
                      <a:pt x="6633" y="2996"/>
                      <a:pt x="6162" y="1949"/>
                    </a:cubicBezTo>
                    <a:cubicBezTo>
                      <a:pt x="5573" y="644"/>
                      <a:pt x="4608" y="1"/>
                      <a:pt x="3564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" name="Google Shape;945;p42"/>
              <p:cNvSpPr/>
              <p:nvPr/>
            </p:nvSpPr>
            <p:spPr>
              <a:xfrm>
                <a:off x="3323025" y="804375"/>
                <a:ext cx="168450" cy="162725"/>
              </a:xfrm>
              <a:custGeom>
                <a:avLst/>
                <a:gdLst/>
                <a:ahLst/>
                <a:cxnLst/>
                <a:rect l="l" t="t" r="r" b="b"/>
                <a:pathLst>
                  <a:path w="6738" h="6509" extrusionOk="0">
                    <a:moveTo>
                      <a:pt x="2798" y="1"/>
                    </a:moveTo>
                    <a:cubicBezTo>
                      <a:pt x="2118" y="1"/>
                      <a:pt x="1509" y="373"/>
                      <a:pt x="872" y="962"/>
                    </a:cubicBezTo>
                    <a:cubicBezTo>
                      <a:pt x="370" y="1426"/>
                      <a:pt x="0" y="2079"/>
                      <a:pt x="38" y="2761"/>
                    </a:cubicBezTo>
                    <a:cubicBezTo>
                      <a:pt x="59" y="3143"/>
                      <a:pt x="205" y="3509"/>
                      <a:pt x="235" y="3890"/>
                    </a:cubicBezTo>
                    <a:cubicBezTo>
                      <a:pt x="270" y="4346"/>
                      <a:pt x="138" y="4797"/>
                      <a:pt x="132" y="5255"/>
                    </a:cubicBezTo>
                    <a:cubicBezTo>
                      <a:pt x="124" y="5711"/>
                      <a:pt x="291" y="6227"/>
                      <a:pt x="710" y="6408"/>
                    </a:cubicBezTo>
                    <a:cubicBezTo>
                      <a:pt x="866" y="6476"/>
                      <a:pt x="1041" y="6488"/>
                      <a:pt x="1211" y="6497"/>
                    </a:cubicBezTo>
                    <a:cubicBezTo>
                      <a:pt x="1377" y="6505"/>
                      <a:pt x="1543" y="6508"/>
                      <a:pt x="1709" y="6508"/>
                    </a:cubicBezTo>
                    <a:cubicBezTo>
                      <a:pt x="2712" y="6508"/>
                      <a:pt x="3709" y="6373"/>
                      <a:pt x="4675" y="6101"/>
                    </a:cubicBezTo>
                    <a:cubicBezTo>
                      <a:pt x="5371" y="5908"/>
                      <a:pt x="6108" y="5593"/>
                      <a:pt x="6434" y="4948"/>
                    </a:cubicBezTo>
                    <a:cubicBezTo>
                      <a:pt x="6738" y="4351"/>
                      <a:pt x="6604" y="3622"/>
                      <a:pt x="6347" y="3002"/>
                    </a:cubicBezTo>
                    <a:cubicBezTo>
                      <a:pt x="5875" y="1868"/>
                      <a:pt x="4995" y="905"/>
                      <a:pt x="3916" y="317"/>
                    </a:cubicBezTo>
                    <a:cubicBezTo>
                      <a:pt x="3516" y="99"/>
                      <a:pt x="3147" y="1"/>
                      <a:pt x="2798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" name="Google Shape;946;p42"/>
              <p:cNvSpPr/>
              <p:nvPr/>
            </p:nvSpPr>
            <p:spPr>
              <a:xfrm>
                <a:off x="3613975" y="787850"/>
                <a:ext cx="124500" cy="112700"/>
              </a:xfrm>
              <a:custGeom>
                <a:avLst/>
                <a:gdLst/>
                <a:ahLst/>
                <a:cxnLst/>
                <a:rect l="l" t="t" r="r" b="b"/>
                <a:pathLst>
                  <a:path w="4980" h="4508" extrusionOk="0">
                    <a:moveTo>
                      <a:pt x="2146" y="0"/>
                    </a:moveTo>
                    <a:cubicBezTo>
                      <a:pt x="1327" y="0"/>
                      <a:pt x="0" y="719"/>
                      <a:pt x="367" y="1660"/>
                    </a:cubicBezTo>
                    <a:cubicBezTo>
                      <a:pt x="434" y="1830"/>
                      <a:pt x="577" y="1955"/>
                      <a:pt x="685" y="2103"/>
                    </a:cubicBezTo>
                    <a:cubicBezTo>
                      <a:pt x="1106" y="2680"/>
                      <a:pt x="971" y="3549"/>
                      <a:pt x="1451" y="4078"/>
                    </a:cubicBezTo>
                    <a:cubicBezTo>
                      <a:pt x="1754" y="4411"/>
                      <a:pt x="2208" y="4508"/>
                      <a:pt x="2672" y="4508"/>
                    </a:cubicBezTo>
                    <a:cubicBezTo>
                      <a:pt x="2875" y="4508"/>
                      <a:pt x="3080" y="4489"/>
                      <a:pt x="3275" y="4464"/>
                    </a:cubicBezTo>
                    <a:cubicBezTo>
                      <a:pt x="3754" y="4402"/>
                      <a:pt x="4272" y="4295"/>
                      <a:pt x="4592" y="3932"/>
                    </a:cubicBezTo>
                    <a:cubicBezTo>
                      <a:pt x="4979" y="3491"/>
                      <a:pt x="4944" y="2816"/>
                      <a:pt x="4749" y="2263"/>
                    </a:cubicBezTo>
                    <a:cubicBezTo>
                      <a:pt x="4398" y="1271"/>
                      <a:pt x="3435" y="235"/>
                      <a:pt x="2363" y="20"/>
                    </a:cubicBezTo>
                    <a:cubicBezTo>
                      <a:pt x="2296" y="7"/>
                      <a:pt x="2223" y="0"/>
                      <a:pt x="2146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" name="Google Shape;947;p42"/>
              <p:cNvSpPr/>
              <p:nvPr/>
            </p:nvSpPr>
            <p:spPr>
              <a:xfrm>
                <a:off x="3835625" y="398500"/>
                <a:ext cx="172200" cy="140675"/>
              </a:xfrm>
              <a:custGeom>
                <a:avLst/>
                <a:gdLst/>
                <a:ahLst/>
                <a:cxnLst/>
                <a:rect l="l" t="t" r="r" b="b"/>
                <a:pathLst>
                  <a:path w="6888" h="5627" extrusionOk="0">
                    <a:moveTo>
                      <a:pt x="2742" y="1"/>
                    </a:moveTo>
                    <a:cubicBezTo>
                      <a:pt x="1533" y="1"/>
                      <a:pt x="502" y="420"/>
                      <a:pt x="193" y="1940"/>
                    </a:cubicBezTo>
                    <a:cubicBezTo>
                      <a:pt x="1" y="2888"/>
                      <a:pt x="171" y="3868"/>
                      <a:pt x="215" y="4834"/>
                    </a:cubicBezTo>
                    <a:cubicBezTo>
                      <a:pt x="223" y="4990"/>
                      <a:pt x="228" y="5149"/>
                      <a:pt x="296" y="5289"/>
                    </a:cubicBezTo>
                    <a:cubicBezTo>
                      <a:pt x="411" y="5522"/>
                      <a:pt x="674" y="5626"/>
                      <a:pt x="941" y="5626"/>
                    </a:cubicBezTo>
                    <a:cubicBezTo>
                      <a:pt x="1051" y="5626"/>
                      <a:pt x="1162" y="5608"/>
                      <a:pt x="1264" y="5575"/>
                    </a:cubicBezTo>
                    <a:cubicBezTo>
                      <a:pt x="1612" y="5459"/>
                      <a:pt x="1898" y="5208"/>
                      <a:pt x="2219" y="5028"/>
                    </a:cubicBezTo>
                    <a:cubicBezTo>
                      <a:pt x="2992" y="4598"/>
                      <a:pt x="3933" y="4598"/>
                      <a:pt x="4756" y="4270"/>
                    </a:cubicBezTo>
                    <a:cubicBezTo>
                      <a:pt x="5853" y="3833"/>
                      <a:pt x="6681" y="2780"/>
                      <a:pt x="6845" y="1609"/>
                    </a:cubicBezTo>
                    <a:cubicBezTo>
                      <a:pt x="6888" y="1307"/>
                      <a:pt x="6872" y="960"/>
                      <a:pt x="6648" y="751"/>
                    </a:cubicBezTo>
                    <a:cubicBezTo>
                      <a:pt x="6497" y="610"/>
                      <a:pt x="6281" y="567"/>
                      <a:pt x="6077" y="529"/>
                    </a:cubicBezTo>
                    <a:cubicBezTo>
                      <a:pt x="5094" y="349"/>
                      <a:pt x="3844" y="1"/>
                      <a:pt x="2742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" name="Google Shape;948;p42"/>
              <p:cNvSpPr/>
              <p:nvPr/>
            </p:nvSpPr>
            <p:spPr>
              <a:xfrm>
                <a:off x="3861175" y="707825"/>
                <a:ext cx="15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6038" h="3972" extrusionOk="0">
                    <a:moveTo>
                      <a:pt x="2904" y="1"/>
                    </a:moveTo>
                    <a:cubicBezTo>
                      <a:pt x="2564" y="1"/>
                      <a:pt x="2215" y="42"/>
                      <a:pt x="1872" y="125"/>
                    </a:cubicBezTo>
                    <a:cubicBezTo>
                      <a:pt x="1007" y="333"/>
                      <a:pt x="0" y="935"/>
                      <a:pt x="925" y="1872"/>
                    </a:cubicBezTo>
                    <a:cubicBezTo>
                      <a:pt x="1201" y="2154"/>
                      <a:pt x="1562" y="2370"/>
                      <a:pt x="1737" y="2722"/>
                    </a:cubicBezTo>
                    <a:cubicBezTo>
                      <a:pt x="1900" y="3056"/>
                      <a:pt x="1883" y="3483"/>
                      <a:pt x="2142" y="3750"/>
                    </a:cubicBezTo>
                    <a:cubicBezTo>
                      <a:pt x="2301" y="3914"/>
                      <a:pt x="2515" y="3971"/>
                      <a:pt x="2745" y="3971"/>
                    </a:cubicBezTo>
                    <a:cubicBezTo>
                      <a:pt x="2981" y="3971"/>
                      <a:pt x="3232" y="3911"/>
                      <a:pt x="3457" y="3846"/>
                    </a:cubicBezTo>
                    <a:lnTo>
                      <a:pt x="5121" y="3359"/>
                    </a:lnTo>
                    <a:cubicBezTo>
                      <a:pt x="5217" y="3331"/>
                      <a:pt x="5319" y="3301"/>
                      <a:pt x="5387" y="3226"/>
                    </a:cubicBezTo>
                    <a:cubicBezTo>
                      <a:pt x="5445" y="3164"/>
                      <a:pt x="5470" y="3081"/>
                      <a:pt x="5492" y="3002"/>
                    </a:cubicBezTo>
                    <a:cubicBezTo>
                      <a:pt x="6038" y="1011"/>
                      <a:pt x="4584" y="1"/>
                      <a:pt x="2904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" name="Google Shape;949;p42"/>
              <p:cNvSpPr/>
              <p:nvPr/>
            </p:nvSpPr>
            <p:spPr>
              <a:xfrm>
                <a:off x="4279350" y="1041825"/>
                <a:ext cx="136000" cy="159675"/>
              </a:xfrm>
              <a:custGeom>
                <a:avLst/>
                <a:gdLst/>
                <a:ahLst/>
                <a:cxnLst/>
                <a:rect l="l" t="t" r="r" b="b"/>
                <a:pathLst>
                  <a:path w="5440" h="6387" extrusionOk="0">
                    <a:moveTo>
                      <a:pt x="3866" y="1"/>
                    </a:moveTo>
                    <a:cubicBezTo>
                      <a:pt x="3821" y="1"/>
                      <a:pt x="3775" y="1"/>
                      <a:pt x="3730" y="2"/>
                    </a:cubicBezTo>
                    <a:cubicBezTo>
                      <a:pt x="2988" y="10"/>
                      <a:pt x="2229" y="22"/>
                      <a:pt x="1536" y="288"/>
                    </a:cubicBezTo>
                    <a:cubicBezTo>
                      <a:pt x="844" y="551"/>
                      <a:pt x="221" y="1128"/>
                      <a:pt x="116" y="1862"/>
                    </a:cubicBezTo>
                    <a:cubicBezTo>
                      <a:pt x="0" y="2666"/>
                      <a:pt x="510" y="3419"/>
                      <a:pt x="1041" y="4034"/>
                    </a:cubicBezTo>
                    <a:cubicBezTo>
                      <a:pt x="1773" y="4882"/>
                      <a:pt x="2650" y="5842"/>
                      <a:pt x="3637" y="6386"/>
                    </a:cubicBezTo>
                    <a:cubicBezTo>
                      <a:pt x="4267" y="5714"/>
                      <a:pt x="4302" y="3926"/>
                      <a:pt x="4750" y="3004"/>
                    </a:cubicBezTo>
                    <a:cubicBezTo>
                      <a:pt x="4970" y="2551"/>
                      <a:pt x="5236" y="2113"/>
                      <a:pt x="5338" y="1620"/>
                    </a:cubicBezTo>
                    <a:cubicBezTo>
                      <a:pt x="5440" y="1128"/>
                      <a:pt x="5335" y="553"/>
                      <a:pt x="4933" y="251"/>
                    </a:cubicBezTo>
                    <a:cubicBezTo>
                      <a:pt x="4634" y="28"/>
                      <a:pt x="4244" y="1"/>
                      <a:pt x="3866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" name="Google Shape;950;p42"/>
              <p:cNvSpPr/>
              <p:nvPr/>
            </p:nvSpPr>
            <p:spPr>
              <a:xfrm>
                <a:off x="4083450" y="827350"/>
                <a:ext cx="200575" cy="150825"/>
              </a:xfrm>
              <a:custGeom>
                <a:avLst/>
                <a:gdLst/>
                <a:ahLst/>
                <a:cxnLst/>
                <a:rect l="l" t="t" r="r" b="b"/>
                <a:pathLst>
                  <a:path w="8023" h="6033" extrusionOk="0">
                    <a:moveTo>
                      <a:pt x="5730" y="1"/>
                    </a:moveTo>
                    <a:cubicBezTo>
                      <a:pt x="4331" y="1"/>
                      <a:pt x="2641" y="822"/>
                      <a:pt x="1887" y="1648"/>
                    </a:cubicBezTo>
                    <a:cubicBezTo>
                      <a:pt x="1478" y="2094"/>
                      <a:pt x="1161" y="2615"/>
                      <a:pt x="845" y="3133"/>
                    </a:cubicBezTo>
                    <a:lnTo>
                      <a:pt x="227" y="4148"/>
                    </a:lnTo>
                    <a:cubicBezTo>
                      <a:pt x="134" y="4301"/>
                      <a:pt x="39" y="4460"/>
                      <a:pt x="25" y="4638"/>
                    </a:cubicBezTo>
                    <a:cubicBezTo>
                      <a:pt x="1" y="4914"/>
                      <a:pt x="185" y="5176"/>
                      <a:pt x="422" y="5322"/>
                    </a:cubicBezTo>
                    <a:cubicBezTo>
                      <a:pt x="657" y="5470"/>
                      <a:pt x="938" y="5526"/>
                      <a:pt x="1210" y="5575"/>
                    </a:cubicBezTo>
                    <a:cubicBezTo>
                      <a:pt x="2411" y="5791"/>
                      <a:pt x="3625" y="5937"/>
                      <a:pt x="4843" y="6015"/>
                    </a:cubicBezTo>
                    <a:cubicBezTo>
                      <a:pt x="4995" y="6024"/>
                      <a:pt x="5149" y="6032"/>
                      <a:pt x="5302" y="6032"/>
                    </a:cubicBezTo>
                    <a:cubicBezTo>
                      <a:pt x="5659" y="6032"/>
                      <a:pt x="6013" y="5989"/>
                      <a:pt x="6324" y="5823"/>
                    </a:cubicBezTo>
                    <a:cubicBezTo>
                      <a:pt x="6886" y="5522"/>
                      <a:pt x="7179" y="4893"/>
                      <a:pt x="7410" y="4299"/>
                    </a:cubicBezTo>
                    <a:cubicBezTo>
                      <a:pt x="7738" y="3457"/>
                      <a:pt x="8022" y="2550"/>
                      <a:pt x="7857" y="1660"/>
                    </a:cubicBezTo>
                    <a:cubicBezTo>
                      <a:pt x="7631" y="446"/>
                      <a:pt x="6759" y="1"/>
                      <a:pt x="5730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" name="Google Shape;951;p42"/>
              <p:cNvSpPr/>
              <p:nvPr/>
            </p:nvSpPr>
            <p:spPr>
              <a:xfrm>
                <a:off x="3251450" y="1120550"/>
                <a:ext cx="85575" cy="142025"/>
              </a:xfrm>
              <a:custGeom>
                <a:avLst/>
                <a:gdLst/>
                <a:ahLst/>
                <a:cxnLst/>
                <a:rect l="l" t="t" r="r" b="b"/>
                <a:pathLst>
                  <a:path w="3423" h="5681" extrusionOk="0">
                    <a:moveTo>
                      <a:pt x="2505" y="0"/>
                    </a:moveTo>
                    <a:cubicBezTo>
                      <a:pt x="2305" y="0"/>
                      <a:pt x="2087" y="74"/>
                      <a:pt x="1903" y="163"/>
                    </a:cubicBezTo>
                    <a:cubicBezTo>
                      <a:pt x="0" y="1094"/>
                      <a:pt x="194" y="2146"/>
                      <a:pt x="841" y="3968"/>
                    </a:cubicBezTo>
                    <a:cubicBezTo>
                      <a:pt x="1044" y="4539"/>
                      <a:pt x="1309" y="5120"/>
                      <a:pt x="1794" y="5482"/>
                    </a:cubicBezTo>
                    <a:cubicBezTo>
                      <a:pt x="1943" y="5592"/>
                      <a:pt x="2124" y="5680"/>
                      <a:pt x="2305" y="5680"/>
                    </a:cubicBezTo>
                    <a:cubicBezTo>
                      <a:pt x="2347" y="5680"/>
                      <a:pt x="2389" y="5675"/>
                      <a:pt x="2431" y="5665"/>
                    </a:cubicBezTo>
                    <a:cubicBezTo>
                      <a:pt x="2749" y="5584"/>
                      <a:pt x="2900" y="5228"/>
                      <a:pt x="2989" y="4913"/>
                    </a:cubicBezTo>
                    <a:cubicBezTo>
                      <a:pt x="3379" y="3511"/>
                      <a:pt x="3422" y="2033"/>
                      <a:pt x="3111" y="610"/>
                    </a:cubicBezTo>
                    <a:cubicBezTo>
                      <a:pt x="3074" y="446"/>
                      <a:pt x="3030" y="275"/>
                      <a:pt x="2912" y="155"/>
                    </a:cubicBezTo>
                    <a:cubicBezTo>
                      <a:pt x="2803" y="44"/>
                      <a:pt x="2659" y="0"/>
                      <a:pt x="2505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" name="Google Shape;952;p42"/>
              <p:cNvSpPr/>
              <p:nvPr/>
            </p:nvSpPr>
            <p:spPr>
              <a:xfrm>
                <a:off x="3724025" y="595950"/>
                <a:ext cx="93250" cy="107675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4307" extrusionOk="0">
                    <a:moveTo>
                      <a:pt x="1212" y="1"/>
                    </a:moveTo>
                    <a:cubicBezTo>
                      <a:pt x="927" y="1"/>
                      <a:pt x="639" y="97"/>
                      <a:pt x="363" y="325"/>
                    </a:cubicBezTo>
                    <a:cubicBezTo>
                      <a:pt x="245" y="422"/>
                      <a:pt x="140" y="541"/>
                      <a:pt x="83" y="682"/>
                    </a:cubicBezTo>
                    <a:cubicBezTo>
                      <a:pt x="1" y="884"/>
                      <a:pt x="18" y="1111"/>
                      <a:pt x="37" y="1329"/>
                    </a:cubicBezTo>
                    <a:lnTo>
                      <a:pt x="239" y="3593"/>
                    </a:lnTo>
                    <a:cubicBezTo>
                      <a:pt x="256" y="3785"/>
                      <a:pt x="280" y="3991"/>
                      <a:pt x="412" y="4131"/>
                    </a:cubicBezTo>
                    <a:cubicBezTo>
                      <a:pt x="549" y="4277"/>
                      <a:pt x="759" y="4307"/>
                      <a:pt x="965" y="4307"/>
                    </a:cubicBezTo>
                    <a:cubicBezTo>
                      <a:pt x="1014" y="4307"/>
                      <a:pt x="1063" y="4305"/>
                      <a:pt x="1111" y="4303"/>
                    </a:cubicBezTo>
                    <a:cubicBezTo>
                      <a:pt x="1972" y="4265"/>
                      <a:pt x="2976" y="4147"/>
                      <a:pt x="3424" y="3410"/>
                    </a:cubicBezTo>
                    <a:cubicBezTo>
                      <a:pt x="3729" y="2910"/>
                      <a:pt x="3666" y="2250"/>
                      <a:pt x="3396" y="1731"/>
                    </a:cubicBezTo>
                    <a:cubicBezTo>
                      <a:pt x="3000" y="968"/>
                      <a:pt x="2119" y="1"/>
                      <a:pt x="1212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42"/>
              <p:cNvSpPr/>
              <p:nvPr/>
            </p:nvSpPr>
            <p:spPr>
              <a:xfrm>
                <a:off x="3884050" y="907550"/>
                <a:ext cx="104750" cy="97225"/>
              </a:xfrm>
              <a:custGeom>
                <a:avLst/>
                <a:gdLst/>
                <a:ahLst/>
                <a:cxnLst/>
                <a:rect l="l" t="t" r="r" b="b"/>
                <a:pathLst>
                  <a:path w="4190" h="3889" extrusionOk="0">
                    <a:moveTo>
                      <a:pt x="2599" y="0"/>
                    </a:moveTo>
                    <a:cubicBezTo>
                      <a:pt x="1676" y="0"/>
                      <a:pt x="443" y="915"/>
                      <a:pt x="188" y="1544"/>
                    </a:cubicBezTo>
                    <a:cubicBezTo>
                      <a:pt x="0" y="2011"/>
                      <a:pt x="21" y="2534"/>
                      <a:pt x="43" y="3037"/>
                    </a:cubicBezTo>
                    <a:cubicBezTo>
                      <a:pt x="51" y="3180"/>
                      <a:pt x="59" y="3330"/>
                      <a:pt x="123" y="3457"/>
                    </a:cubicBezTo>
                    <a:cubicBezTo>
                      <a:pt x="277" y="3757"/>
                      <a:pt x="669" y="3825"/>
                      <a:pt x="1006" y="3848"/>
                    </a:cubicBezTo>
                    <a:cubicBezTo>
                      <a:pt x="1403" y="3875"/>
                      <a:pt x="1801" y="3888"/>
                      <a:pt x="2198" y="3888"/>
                    </a:cubicBezTo>
                    <a:cubicBezTo>
                      <a:pt x="2619" y="3888"/>
                      <a:pt x="3039" y="3873"/>
                      <a:pt x="3459" y="3843"/>
                    </a:cubicBezTo>
                    <a:cubicBezTo>
                      <a:pt x="3538" y="3836"/>
                      <a:pt x="3621" y="3828"/>
                      <a:pt x="3684" y="3784"/>
                    </a:cubicBezTo>
                    <a:cubicBezTo>
                      <a:pt x="3750" y="3739"/>
                      <a:pt x="3783" y="3670"/>
                      <a:pt x="3812" y="3598"/>
                    </a:cubicBezTo>
                    <a:cubicBezTo>
                      <a:pt x="4190" y="2689"/>
                      <a:pt x="3869" y="1657"/>
                      <a:pt x="3548" y="726"/>
                    </a:cubicBezTo>
                    <a:cubicBezTo>
                      <a:pt x="3500" y="591"/>
                      <a:pt x="3452" y="451"/>
                      <a:pt x="3362" y="338"/>
                    </a:cubicBezTo>
                    <a:cubicBezTo>
                      <a:pt x="3172" y="99"/>
                      <a:pt x="2902" y="0"/>
                      <a:pt x="2599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954;p42"/>
              <p:cNvSpPr/>
              <p:nvPr/>
            </p:nvSpPr>
            <p:spPr>
              <a:xfrm>
                <a:off x="3343200" y="1017750"/>
                <a:ext cx="102950" cy="981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3927" extrusionOk="0">
                    <a:moveTo>
                      <a:pt x="1223" y="1"/>
                    </a:moveTo>
                    <a:cubicBezTo>
                      <a:pt x="1070" y="1"/>
                      <a:pt x="918" y="19"/>
                      <a:pt x="772" y="64"/>
                    </a:cubicBezTo>
                    <a:cubicBezTo>
                      <a:pt x="475" y="156"/>
                      <a:pt x="205" y="383"/>
                      <a:pt x="132" y="685"/>
                    </a:cubicBezTo>
                    <a:cubicBezTo>
                      <a:pt x="0" y="1241"/>
                      <a:pt x="532" y="1705"/>
                      <a:pt x="788" y="2216"/>
                    </a:cubicBezTo>
                    <a:cubicBezTo>
                      <a:pt x="1052" y="2744"/>
                      <a:pt x="1068" y="3448"/>
                      <a:pt x="1559" y="3775"/>
                    </a:cubicBezTo>
                    <a:cubicBezTo>
                      <a:pt x="1714" y="3880"/>
                      <a:pt x="1901" y="3926"/>
                      <a:pt x="2089" y="3926"/>
                    </a:cubicBezTo>
                    <a:cubicBezTo>
                      <a:pt x="2233" y="3926"/>
                      <a:pt x="2378" y="3899"/>
                      <a:pt x="2512" y="3850"/>
                    </a:cubicBezTo>
                    <a:cubicBezTo>
                      <a:pt x="2822" y="3735"/>
                      <a:pt x="3082" y="3514"/>
                      <a:pt x="3306" y="3271"/>
                    </a:cubicBezTo>
                    <a:cubicBezTo>
                      <a:pt x="3627" y="2920"/>
                      <a:pt x="3894" y="2496"/>
                      <a:pt x="3953" y="2023"/>
                    </a:cubicBezTo>
                    <a:cubicBezTo>
                      <a:pt x="4118" y="712"/>
                      <a:pt x="2725" y="221"/>
                      <a:pt x="1697" y="46"/>
                    </a:cubicBezTo>
                    <a:cubicBezTo>
                      <a:pt x="1541" y="20"/>
                      <a:pt x="1381" y="1"/>
                      <a:pt x="1223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" name="Google Shape;955;p42"/>
              <p:cNvSpPr/>
              <p:nvPr/>
            </p:nvSpPr>
            <p:spPr>
              <a:xfrm>
                <a:off x="3503925" y="1121800"/>
                <a:ext cx="116600" cy="130925"/>
              </a:xfrm>
              <a:custGeom>
                <a:avLst/>
                <a:gdLst/>
                <a:ahLst/>
                <a:cxnLst/>
                <a:rect l="l" t="t" r="r" b="b"/>
                <a:pathLst>
                  <a:path w="4664" h="5237" extrusionOk="0">
                    <a:moveTo>
                      <a:pt x="2332" y="1"/>
                    </a:moveTo>
                    <a:cubicBezTo>
                      <a:pt x="1044" y="1"/>
                      <a:pt x="0" y="1171"/>
                      <a:pt x="0" y="2619"/>
                    </a:cubicBezTo>
                    <a:cubicBezTo>
                      <a:pt x="0" y="4064"/>
                      <a:pt x="1044" y="5237"/>
                      <a:pt x="2332" y="5237"/>
                    </a:cubicBezTo>
                    <a:cubicBezTo>
                      <a:pt x="3619" y="5237"/>
                      <a:pt x="4663" y="4064"/>
                      <a:pt x="4663" y="2619"/>
                    </a:cubicBezTo>
                    <a:cubicBezTo>
                      <a:pt x="4663" y="1173"/>
                      <a:pt x="3621" y="1"/>
                      <a:pt x="2332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" name="Google Shape;956;p42"/>
              <p:cNvSpPr/>
              <p:nvPr/>
            </p:nvSpPr>
            <p:spPr>
              <a:xfrm>
                <a:off x="4004000" y="1121800"/>
                <a:ext cx="116575" cy="130925"/>
              </a:xfrm>
              <a:custGeom>
                <a:avLst/>
                <a:gdLst/>
                <a:ahLst/>
                <a:cxnLst/>
                <a:rect l="l" t="t" r="r" b="b"/>
                <a:pathLst>
                  <a:path w="4663" h="5237" extrusionOk="0">
                    <a:moveTo>
                      <a:pt x="2332" y="1"/>
                    </a:moveTo>
                    <a:cubicBezTo>
                      <a:pt x="1044" y="1"/>
                      <a:pt x="0" y="1171"/>
                      <a:pt x="0" y="2619"/>
                    </a:cubicBezTo>
                    <a:cubicBezTo>
                      <a:pt x="0" y="4064"/>
                      <a:pt x="1044" y="5237"/>
                      <a:pt x="2332" y="5237"/>
                    </a:cubicBezTo>
                    <a:cubicBezTo>
                      <a:pt x="3619" y="5237"/>
                      <a:pt x="4663" y="4064"/>
                      <a:pt x="4663" y="2619"/>
                    </a:cubicBezTo>
                    <a:cubicBezTo>
                      <a:pt x="4663" y="1171"/>
                      <a:pt x="3619" y="1"/>
                      <a:pt x="2332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957;p42"/>
              <p:cNvSpPr/>
              <p:nvPr/>
            </p:nvSpPr>
            <p:spPr>
              <a:xfrm>
                <a:off x="3527125" y="1156900"/>
                <a:ext cx="33175" cy="40400"/>
              </a:xfrm>
              <a:custGeom>
                <a:avLst/>
                <a:gdLst/>
                <a:ahLst/>
                <a:cxnLst/>
                <a:rect l="l" t="t" r="r" b="b"/>
                <a:pathLst>
                  <a:path w="1327" h="1616" extrusionOk="0">
                    <a:moveTo>
                      <a:pt x="663" y="1"/>
                    </a:moveTo>
                    <a:cubicBezTo>
                      <a:pt x="297" y="1"/>
                      <a:pt x="0" y="362"/>
                      <a:pt x="0" y="808"/>
                    </a:cubicBezTo>
                    <a:cubicBezTo>
                      <a:pt x="0" y="1253"/>
                      <a:pt x="297" y="1615"/>
                      <a:pt x="663" y="1615"/>
                    </a:cubicBezTo>
                    <a:cubicBezTo>
                      <a:pt x="1030" y="1615"/>
                      <a:pt x="1327" y="1253"/>
                      <a:pt x="1327" y="808"/>
                    </a:cubicBezTo>
                    <a:cubicBezTo>
                      <a:pt x="1327" y="362"/>
                      <a:pt x="1028" y="1"/>
                      <a:pt x="663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" name="Google Shape;958;p42"/>
              <p:cNvSpPr/>
              <p:nvPr/>
            </p:nvSpPr>
            <p:spPr>
              <a:xfrm>
                <a:off x="3555400" y="1199325"/>
                <a:ext cx="13650" cy="16600"/>
              </a:xfrm>
              <a:custGeom>
                <a:avLst/>
                <a:gdLst/>
                <a:ahLst/>
                <a:cxnLst/>
                <a:rect l="l" t="t" r="r" b="b"/>
                <a:pathLst>
                  <a:path w="546" h="664" extrusionOk="0">
                    <a:moveTo>
                      <a:pt x="273" y="1"/>
                    </a:moveTo>
                    <a:cubicBezTo>
                      <a:pt x="123" y="1"/>
                      <a:pt x="0" y="148"/>
                      <a:pt x="0" y="333"/>
                    </a:cubicBezTo>
                    <a:cubicBezTo>
                      <a:pt x="0" y="515"/>
                      <a:pt x="123" y="663"/>
                      <a:pt x="273" y="663"/>
                    </a:cubicBezTo>
                    <a:cubicBezTo>
                      <a:pt x="423" y="663"/>
                      <a:pt x="545" y="515"/>
                      <a:pt x="545" y="333"/>
                    </a:cubicBezTo>
                    <a:cubicBezTo>
                      <a:pt x="545" y="148"/>
                      <a:pt x="423" y="1"/>
                      <a:pt x="273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" name="Google Shape;959;p42"/>
              <p:cNvSpPr/>
              <p:nvPr/>
            </p:nvSpPr>
            <p:spPr>
              <a:xfrm>
                <a:off x="4059150" y="1199325"/>
                <a:ext cx="13650" cy="16600"/>
              </a:xfrm>
              <a:custGeom>
                <a:avLst/>
                <a:gdLst/>
                <a:ahLst/>
                <a:cxnLst/>
                <a:rect l="l" t="t" r="r" b="b"/>
                <a:pathLst>
                  <a:path w="546" h="664" extrusionOk="0">
                    <a:moveTo>
                      <a:pt x="272" y="1"/>
                    </a:moveTo>
                    <a:cubicBezTo>
                      <a:pt x="123" y="1"/>
                      <a:pt x="1" y="148"/>
                      <a:pt x="1" y="333"/>
                    </a:cubicBezTo>
                    <a:cubicBezTo>
                      <a:pt x="1" y="515"/>
                      <a:pt x="123" y="663"/>
                      <a:pt x="272" y="663"/>
                    </a:cubicBezTo>
                    <a:cubicBezTo>
                      <a:pt x="423" y="663"/>
                      <a:pt x="546" y="515"/>
                      <a:pt x="546" y="333"/>
                    </a:cubicBezTo>
                    <a:cubicBezTo>
                      <a:pt x="546" y="148"/>
                      <a:pt x="423" y="1"/>
                      <a:pt x="272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960;p42"/>
              <p:cNvSpPr/>
              <p:nvPr/>
            </p:nvSpPr>
            <p:spPr>
              <a:xfrm>
                <a:off x="4029125" y="1156900"/>
                <a:ext cx="33200" cy="40400"/>
              </a:xfrm>
              <a:custGeom>
                <a:avLst/>
                <a:gdLst/>
                <a:ahLst/>
                <a:cxnLst/>
                <a:rect l="l" t="t" r="r" b="b"/>
                <a:pathLst>
                  <a:path w="1328" h="1616" extrusionOk="0">
                    <a:moveTo>
                      <a:pt x="663" y="1"/>
                    </a:moveTo>
                    <a:cubicBezTo>
                      <a:pt x="298" y="1"/>
                      <a:pt x="1" y="362"/>
                      <a:pt x="1" y="808"/>
                    </a:cubicBezTo>
                    <a:cubicBezTo>
                      <a:pt x="1" y="1253"/>
                      <a:pt x="298" y="1615"/>
                      <a:pt x="663" y="1615"/>
                    </a:cubicBezTo>
                    <a:cubicBezTo>
                      <a:pt x="1029" y="1615"/>
                      <a:pt x="1327" y="1253"/>
                      <a:pt x="1327" y="808"/>
                    </a:cubicBezTo>
                    <a:cubicBezTo>
                      <a:pt x="1327" y="362"/>
                      <a:pt x="1030" y="1"/>
                      <a:pt x="663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" name="Google Shape;961;p42"/>
              <p:cNvSpPr/>
              <p:nvPr/>
            </p:nvSpPr>
            <p:spPr>
              <a:xfrm>
                <a:off x="3439825" y="1244775"/>
                <a:ext cx="102100" cy="52300"/>
              </a:xfrm>
              <a:custGeom>
                <a:avLst/>
                <a:gdLst/>
                <a:ahLst/>
                <a:cxnLst/>
                <a:rect l="l" t="t" r="r" b="b"/>
                <a:pathLst>
                  <a:path w="4084" h="2092" extrusionOk="0">
                    <a:moveTo>
                      <a:pt x="1866" y="1"/>
                    </a:moveTo>
                    <a:cubicBezTo>
                      <a:pt x="1768" y="1"/>
                      <a:pt x="1675" y="3"/>
                      <a:pt x="1590" y="6"/>
                    </a:cubicBezTo>
                    <a:cubicBezTo>
                      <a:pt x="1100" y="27"/>
                      <a:pt x="547" y="116"/>
                      <a:pt x="262" y="518"/>
                    </a:cubicBezTo>
                    <a:cubicBezTo>
                      <a:pt x="0" y="888"/>
                      <a:pt x="91" y="1462"/>
                      <a:pt x="456" y="1732"/>
                    </a:cubicBezTo>
                    <a:cubicBezTo>
                      <a:pt x="607" y="1844"/>
                      <a:pt x="791" y="1905"/>
                      <a:pt x="974" y="1953"/>
                    </a:cubicBezTo>
                    <a:cubicBezTo>
                      <a:pt x="1337" y="2045"/>
                      <a:pt x="1709" y="2092"/>
                      <a:pt x="2081" y="2092"/>
                    </a:cubicBezTo>
                    <a:cubicBezTo>
                      <a:pt x="2430" y="2092"/>
                      <a:pt x="2780" y="2051"/>
                      <a:pt x="3122" y="1968"/>
                    </a:cubicBezTo>
                    <a:cubicBezTo>
                      <a:pt x="3429" y="1894"/>
                      <a:pt x="3749" y="1771"/>
                      <a:pt x="3923" y="1508"/>
                    </a:cubicBezTo>
                    <a:cubicBezTo>
                      <a:pt x="4072" y="1276"/>
                      <a:pt x="4083" y="980"/>
                      <a:pt x="3950" y="737"/>
                    </a:cubicBezTo>
                    <a:cubicBezTo>
                      <a:pt x="3597" y="114"/>
                      <a:pt x="2577" y="1"/>
                      <a:pt x="1866" y="1"/>
                    </a:cubicBezTo>
                    <a:close/>
                  </a:path>
                </a:pathLst>
              </a:custGeom>
              <a:solidFill>
                <a:srgbClr val="F47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" name="Google Shape;962;p42"/>
              <p:cNvSpPr/>
              <p:nvPr/>
            </p:nvSpPr>
            <p:spPr>
              <a:xfrm>
                <a:off x="4087525" y="1244775"/>
                <a:ext cx="102075" cy="52300"/>
              </a:xfrm>
              <a:custGeom>
                <a:avLst/>
                <a:gdLst/>
                <a:ahLst/>
                <a:cxnLst/>
                <a:rect l="l" t="t" r="r" b="b"/>
                <a:pathLst>
                  <a:path w="4083" h="2092" extrusionOk="0">
                    <a:moveTo>
                      <a:pt x="2215" y="1"/>
                    </a:moveTo>
                    <a:cubicBezTo>
                      <a:pt x="1505" y="1"/>
                      <a:pt x="488" y="114"/>
                      <a:pt x="133" y="737"/>
                    </a:cubicBezTo>
                    <a:cubicBezTo>
                      <a:pt x="0" y="980"/>
                      <a:pt x="10" y="1276"/>
                      <a:pt x="159" y="1508"/>
                    </a:cubicBezTo>
                    <a:cubicBezTo>
                      <a:pt x="334" y="1771"/>
                      <a:pt x="653" y="1894"/>
                      <a:pt x="960" y="1968"/>
                    </a:cubicBezTo>
                    <a:cubicBezTo>
                      <a:pt x="1302" y="2051"/>
                      <a:pt x="1651" y="2092"/>
                      <a:pt x="2000" y="2092"/>
                    </a:cubicBezTo>
                    <a:cubicBezTo>
                      <a:pt x="2372" y="2092"/>
                      <a:pt x="2744" y="2045"/>
                      <a:pt x="3107" y="1953"/>
                    </a:cubicBezTo>
                    <a:cubicBezTo>
                      <a:pt x="3292" y="1905"/>
                      <a:pt x="3474" y="1844"/>
                      <a:pt x="3627" y="1732"/>
                    </a:cubicBezTo>
                    <a:cubicBezTo>
                      <a:pt x="3991" y="1462"/>
                      <a:pt x="4083" y="888"/>
                      <a:pt x="3821" y="518"/>
                    </a:cubicBezTo>
                    <a:cubicBezTo>
                      <a:pt x="3535" y="116"/>
                      <a:pt x="2984" y="27"/>
                      <a:pt x="2491" y="6"/>
                    </a:cubicBezTo>
                    <a:cubicBezTo>
                      <a:pt x="2407" y="3"/>
                      <a:pt x="2314" y="1"/>
                      <a:pt x="2215" y="1"/>
                    </a:cubicBezTo>
                    <a:close/>
                  </a:path>
                </a:pathLst>
              </a:custGeom>
              <a:solidFill>
                <a:srgbClr val="F47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" name="Google Shape;963;p42"/>
              <p:cNvSpPr/>
              <p:nvPr/>
            </p:nvSpPr>
            <p:spPr>
              <a:xfrm>
                <a:off x="3817800" y="1286225"/>
                <a:ext cx="135225" cy="140250"/>
              </a:xfrm>
              <a:custGeom>
                <a:avLst/>
                <a:gdLst/>
                <a:ahLst/>
                <a:cxnLst/>
                <a:rect l="l" t="t" r="r" b="b"/>
                <a:pathLst>
                  <a:path w="5409" h="5610" extrusionOk="0">
                    <a:moveTo>
                      <a:pt x="5065" y="1"/>
                    </a:moveTo>
                    <a:lnTo>
                      <a:pt x="0" y="1229"/>
                    </a:lnTo>
                    <a:cubicBezTo>
                      <a:pt x="115" y="2126"/>
                      <a:pt x="342" y="3008"/>
                      <a:pt x="677" y="3850"/>
                    </a:cubicBezTo>
                    <a:cubicBezTo>
                      <a:pt x="836" y="4247"/>
                      <a:pt x="1024" y="4644"/>
                      <a:pt x="1321" y="4954"/>
                    </a:cubicBezTo>
                    <a:cubicBezTo>
                      <a:pt x="1747" y="5402"/>
                      <a:pt x="2356" y="5609"/>
                      <a:pt x="2979" y="5609"/>
                    </a:cubicBezTo>
                    <a:cubicBezTo>
                      <a:pt x="3422" y="5609"/>
                      <a:pt x="3872" y="5504"/>
                      <a:pt x="4266" y="5307"/>
                    </a:cubicBezTo>
                    <a:cubicBezTo>
                      <a:pt x="4727" y="5075"/>
                      <a:pt x="5149" y="4709"/>
                      <a:pt x="5313" y="4220"/>
                    </a:cubicBezTo>
                    <a:cubicBezTo>
                      <a:pt x="5402" y="3948"/>
                      <a:pt x="5408" y="3658"/>
                      <a:pt x="5407" y="3373"/>
                    </a:cubicBezTo>
                    <a:cubicBezTo>
                      <a:pt x="5399" y="2241"/>
                      <a:pt x="5284" y="1111"/>
                      <a:pt x="5065" y="1"/>
                    </a:cubicBezTo>
                    <a:close/>
                  </a:path>
                </a:pathLst>
              </a:custGeom>
              <a:solidFill>
                <a:srgbClr val="F47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" name="Google Shape;964;p42"/>
              <p:cNvSpPr/>
              <p:nvPr/>
            </p:nvSpPr>
            <p:spPr>
              <a:xfrm>
                <a:off x="3801325" y="1271075"/>
                <a:ext cx="167100" cy="170775"/>
              </a:xfrm>
              <a:custGeom>
                <a:avLst/>
                <a:gdLst/>
                <a:ahLst/>
                <a:cxnLst/>
                <a:rect l="l" t="t" r="r" b="b"/>
                <a:pathLst>
                  <a:path w="6684" h="6831" extrusionOk="0">
                    <a:moveTo>
                      <a:pt x="5727" y="1"/>
                    </a:moveTo>
                    <a:cubicBezTo>
                      <a:pt x="5688" y="1"/>
                      <a:pt x="5648" y="5"/>
                      <a:pt x="5608" y="12"/>
                    </a:cubicBezTo>
                    <a:cubicBezTo>
                      <a:pt x="5278" y="78"/>
                      <a:pt x="5062" y="395"/>
                      <a:pt x="5120" y="727"/>
                    </a:cubicBezTo>
                    <a:cubicBezTo>
                      <a:pt x="5333" y="1800"/>
                      <a:pt x="5443" y="2890"/>
                      <a:pt x="5451" y="3984"/>
                    </a:cubicBezTo>
                    <a:cubicBezTo>
                      <a:pt x="5452" y="4221"/>
                      <a:pt x="5448" y="4450"/>
                      <a:pt x="5389" y="4632"/>
                    </a:cubicBezTo>
                    <a:cubicBezTo>
                      <a:pt x="5263" y="5009"/>
                      <a:pt x="4871" y="5252"/>
                      <a:pt x="4649" y="5363"/>
                    </a:cubicBezTo>
                    <a:cubicBezTo>
                      <a:pt x="4331" y="5523"/>
                      <a:pt x="3982" y="5601"/>
                      <a:pt x="3647" y="5601"/>
                    </a:cubicBezTo>
                    <a:cubicBezTo>
                      <a:pt x="3167" y="5601"/>
                      <a:pt x="2716" y="5441"/>
                      <a:pt x="2424" y="5136"/>
                    </a:cubicBezTo>
                    <a:cubicBezTo>
                      <a:pt x="2191" y="4891"/>
                      <a:pt x="2034" y="4539"/>
                      <a:pt x="1908" y="4227"/>
                    </a:cubicBezTo>
                    <a:cubicBezTo>
                      <a:pt x="1592" y="3434"/>
                      <a:pt x="1378" y="2604"/>
                      <a:pt x="1271" y="1757"/>
                    </a:cubicBezTo>
                    <a:cubicBezTo>
                      <a:pt x="1237" y="1440"/>
                      <a:pt x="970" y="1205"/>
                      <a:pt x="659" y="1205"/>
                    </a:cubicBezTo>
                    <a:cubicBezTo>
                      <a:pt x="634" y="1205"/>
                      <a:pt x="608" y="1207"/>
                      <a:pt x="582" y="1210"/>
                    </a:cubicBezTo>
                    <a:cubicBezTo>
                      <a:pt x="240" y="1253"/>
                      <a:pt x="0" y="1569"/>
                      <a:pt x="49" y="1911"/>
                    </a:cubicBezTo>
                    <a:cubicBezTo>
                      <a:pt x="170" y="2861"/>
                      <a:pt x="410" y="3793"/>
                      <a:pt x="764" y="4683"/>
                    </a:cubicBezTo>
                    <a:cubicBezTo>
                      <a:pt x="933" y="5104"/>
                      <a:pt x="1157" y="5589"/>
                      <a:pt x="1533" y="5986"/>
                    </a:cubicBezTo>
                    <a:cubicBezTo>
                      <a:pt x="1984" y="6458"/>
                      <a:pt x="2599" y="6745"/>
                      <a:pt x="3311" y="6815"/>
                    </a:cubicBezTo>
                    <a:cubicBezTo>
                      <a:pt x="3419" y="6826"/>
                      <a:pt x="3527" y="6831"/>
                      <a:pt x="3637" y="6831"/>
                    </a:cubicBezTo>
                    <a:cubicBezTo>
                      <a:pt x="4180" y="6831"/>
                      <a:pt x="4715" y="6705"/>
                      <a:pt x="5201" y="6464"/>
                    </a:cubicBezTo>
                    <a:cubicBezTo>
                      <a:pt x="5878" y="6124"/>
                      <a:pt x="6360" y="5611"/>
                      <a:pt x="6557" y="5020"/>
                    </a:cubicBezTo>
                    <a:cubicBezTo>
                      <a:pt x="6676" y="4661"/>
                      <a:pt x="6684" y="4307"/>
                      <a:pt x="6682" y="3975"/>
                    </a:cubicBezTo>
                    <a:cubicBezTo>
                      <a:pt x="6674" y="2804"/>
                      <a:pt x="6555" y="1638"/>
                      <a:pt x="6329" y="489"/>
                    </a:cubicBezTo>
                    <a:cubicBezTo>
                      <a:pt x="6267" y="200"/>
                      <a:pt x="6011" y="1"/>
                      <a:pt x="5727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" name="Google Shape;965;p42"/>
              <p:cNvSpPr/>
              <p:nvPr/>
            </p:nvSpPr>
            <p:spPr>
              <a:xfrm>
                <a:off x="3875900" y="1308475"/>
                <a:ext cx="34425" cy="7457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983" extrusionOk="0">
                    <a:moveTo>
                      <a:pt x="460" y="0"/>
                    </a:moveTo>
                    <a:cubicBezTo>
                      <a:pt x="419" y="0"/>
                      <a:pt x="377" y="6"/>
                      <a:pt x="336" y="19"/>
                    </a:cubicBezTo>
                    <a:cubicBezTo>
                      <a:pt x="120" y="88"/>
                      <a:pt x="1" y="318"/>
                      <a:pt x="69" y="534"/>
                    </a:cubicBezTo>
                    <a:cubicBezTo>
                      <a:pt x="366" y="1476"/>
                      <a:pt x="406" y="1651"/>
                      <a:pt x="534" y="2625"/>
                    </a:cubicBezTo>
                    <a:cubicBezTo>
                      <a:pt x="560" y="2828"/>
                      <a:pt x="735" y="2981"/>
                      <a:pt x="940" y="2982"/>
                    </a:cubicBezTo>
                    <a:cubicBezTo>
                      <a:pt x="959" y="2981"/>
                      <a:pt x="976" y="2981"/>
                      <a:pt x="994" y="2977"/>
                    </a:cubicBezTo>
                    <a:cubicBezTo>
                      <a:pt x="1219" y="2947"/>
                      <a:pt x="1376" y="2741"/>
                      <a:pt x="1348" y="2517"/>
                    </a:cubicBezTo>
                    <a:cubicBezTo>
                      <a:pt x="1213" y="1500"/>
                      <a:pt x="1162" y="1271"/>
                      <a:pt x="851" y="286"/>
                    </a:cubicBezTo>
                    <a:cubicBezTo>
                      <a:pt x="795" y="111"/>
                      <a:pt x="634" y="0"/>
                      <a:pt x="460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" name="Google Shape;966;p42"/>
              <p:cNvSpPr/>
              <p:nvPr/>
            </p:nvSpPr>
            <p:spPr>
              <a:xfrm>
                <a:off x="3662400" y="1259300"/>
                <a:ext cx="31075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12430" h="2919" extrusionOk="0">
                    <a:moveTo>
                      <a:pt x="11741" y="0"/>
                    </a:moveTo>
                    <a:cubicBezTo>
                      <a:pt x="11599" y="0"/>
                      <a:pt x="11456" y="49"/>
                      <a:pt x="11340" y="150"/>
                    </a:cubicBezTo>
                    <a:cubicBezTo>
                      <a:pt x="10485" y="887"/>
                      <a:pt x="9291" y="1379"/>
                      <a:pt x="7888" y="1576"/>
                    </a:cubicBezTo>
                    <a:cubicBezTo>
                      <a:pt x="7307" y="1657"/>
                      <a:pt x="6715" y="1688"/>
                      <a:pt x="6114" y="1688"/>
                    </a:cubicBezTo>
                    <a:cubicBezTo>
                      <a:pt x="5383" y="1688"/>
                      <a:pt x="4638" y="1643"/>
                      <a:pt x="3884" y="1591"/>
                    </a:cubicBezTo>
                    <a:cubicBezTo>
                      <a:pt x="2777" y="1514"/>
                      <a:pt x="1794" y="1419"/>
                      <a:pt x="942" y="1035"/>
                    </a:cubicBezTo>
                    <a:cubicBezTo>
                      <a:pt x="863" y="1000"/>
                      <a:pt x="780" y="984"/>
                      <a:pt x="699" y="984"/>
                    </a:cubicBezTo>
                    <a:cubicBezTo>
                      <a:pt x="465" y="984"/>
                      <a:pt x="241" y="1120"/>
                      <a:pt x="138" y="1346"/>
                    </a:cubicBezTo>
                    <a:cubicBezTo>
                      <a:pt x="0" y="1653"/>
                      <a:pt x="132" y="2013"/>
                      <a:pt x="435" y="2156"/>
                    </a:cubicBezTo>
                    <a:cubicBezTo>
                      <a:pt x="1473" y="2625"/>
                      <a:pt x="2572" y="2735"/>
                      <a:pt x="3799" y="2819"/>
                    </a:cubicBezTo>
                    <a:cubicBezTo>
                      <a:pt x="4579" y="2873"/>
                      <a:pt x="5351" y="2919"/>
                      <a:pt x="6116" y="2919"/>
                    </a:cubicBezTo>
                    <a:cubicBezTo>
                      <a:pt x="6766" y="2919"/>
                      <a:pt x="7414" y="2886"/>
                      <a:pt x="8058" y="2797"/>
                    </a:cubicBezTo>
                    <a:cubicBezTo>
                      <a:pt x="9696" y="2568"/>
                      <a:pt x="11110" y="1975"/>
                      <a:pt x="12144" y="1082"/>
                    </a:cubicBezTo>
                    <a:cubicBezTo>
                      <a:pt x="12401" y="862"/>
                      <a:pt x="12430" y="472"/>
                      <a:pt x="12207" y="215"/>
                    </a:cubicBezTo>
                    <a:cubicBezTo>
                      <a:pt x="12086" y="73"/>
                      <a:pt x="11914" y="0"/>
                      <a:pt x="11741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" name="Google Shape;967;p42"/>
              <p:cNvSpPr/>
              <p:nvPr/>
            </p:nvSpPr>
            <p:spPr>
              <a:xfrm>
                <a:off x="3682600" y="1023550"/>
                <a:ext cx="84625" cy="84900"/>
              </a:xfrm>
              <a:custGeom>
                <a:avLst/>
                <a:gdLst/>
                <a:ahLst/>
                <a:cxnLst/>
                <a:rect l="l" t="t" r="r" b="b"/>
                <a:pathLst>
                  <a:path w="3385" h="3396" extrusionOk="0">
                    <a:moveTo>
                      <a:pt x="2091" y="0"/>
                    </a:moveTo>
                    <a:cubicBezTo>
                      <a:pt x="1776" y="0"/>
                      <a:pt x="1448" y="102"/>
                      <a:pt x="1175" y="294"/>
                    </a:cubicBezTo>
                    <a:cubicBezTo>
                      <a:pt x="490" y="776"/>
                      <a:pt x="1" y="1282"/>
                      <a:pt x="670" y="1981"/>
                    </a:cubicBezTo>
                    <a:lnTo>
                      <a:pt x="1654" y="3012"/>
                    </a:lnTo>
                    <a:cubicBezTo>
                      <a:pt x="1813" y="3181"/>
                      <a:pt x="1991" y="3357"/>
                      <a:pt x="2222" y="3390"/>
                    </a:cubicBezTo>
                    <a:cubicBezTo>
                      <a:pt x="2246" y="3394"/>
                      <a:pt x="2270" y="3395"/>
                      <a:pt x="2293" y="3395"/>
                    </a:cubicBezTo>
                    <a:cubicBezTo>
                      <a:pt x="2516" y="3395"/>
                      <a:pt x="2730" y="3253"/>
                      <a:pt x="2862" y="3070"/>
                    </a:cubicBezTo>
                    <a:cubicBezTo>
                      <a:pt x="3008" y="2865"/>
                      <a:pt x="3075" y="2617"/>
                      <a:pt x="3137" y="2374"/>
                    </a:cubicBezTo>
                    <a:cubicBezTo>
                      <a:pt x="3265" y="1870"/>
                      <a:pt x="3385" y="1335"/>
                      <a:pt x="3238" y="834"/>
                    </a:cubicBezTo>
                    <a:cubicBezTo>
                      <a:pt x="3070" y="261"/>
                      <a:pt x="2597" y="0"/>
                      <a:pt x="2091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" name="Google Shape;968;p42"/>
              <p:cNvSpPr/>
              <p:nvPr/>
            </p:nvSpPr>
            <p:spPr>
              <a:xfrm>
                <a:off x="3724100" y="430500"/>
                <a:ext cx="358125" cy="97200"/>
              </a:xfrm>
              <a:custGeom>
                <a:avLst/>
                <a:gdLst/>
                <a:ahLst/>
                <a:cxnLst/>
                <a:rect l="l" t="t" r="r" b="b"/>
                <a:pathLst>
                  <a:path w="14325" h="3888" extrusionOk="0">
                    <a:moveTo>
                      <a:pt x="3714" y="1"/>
                    </a:moveTo>
                    <a:cubicBezTo>
                      <a:pt x="2650" y="1"/>
                      <a:pt x="1538" y="71"/>
                      <a:pt x="366" y="210"/>
                    </a:cubicBezTo>
                    <a:cubicBezTo>
                      <a:pt x="150" y="247"/>
                      <a:pt x="1" y="447"/>
                      <a:pt x="26" y="665"/>
                    </a:cubicBezTo>
                    <a:cubicBezTo>
                      <a:pt x="51" y="872"/>
                      <a:pt x="227" y="1026"/>
                      <a:pt x="433" y="1026"/>
                    </a:cubicBezTo>
                    <a:cubicBezTo>
                      <a:pt x="443" y="1026"/>
                      <a:pt x="453" y="1026"/>
                      <a:pt x="463" y="1025"/>
                    </a:cubicBezTo>
                    <a:cubicBezTo>
                      <a:pt x="1604" y="889"/>
                      <a:pt x="2685" y="821"/>
                      <a:pt x="3717" y="821"/>
                    </a:cubicBezTo>
                    <a:cubicBezTo>
                      <a:pt x="5004" y="821"/>
                      <a:pt x="6215" y="927"/>
                      <a:pt x="7372" y="1140"/>
                    </a:cubicBezTo>
                    <a:cubicBezTo>
                      <a:pt x="9763" y="1576"/>
                      <a:pt x="11927" y="2498"/>
                      <a:pt x="13630" y="3804"/>
                    </a:cubicBezTo>
                    <a:cubicBezTo>
                      <a:pt x="13701" y="3858"/>
                      <a:pt x="13789" y="3888"/>
                      <a:pt x="13879" y="3888"/>
                    </a:cubicBezTo>
                    <a:cubicBezTo>
                      <a:pt x="14054" y="3888"/>
                      <a:pt x="14211" y="3777"/>
                      <a:pt x="14267" y="3610"/>
                    </a:cubicBezTo>
                    <a:cubicBezTo>
                      <a:pt x="14324" y="3443"/>
                      <a:pt x="14269" y="3259"/>
                      <a:pt x="14129" y="3152"/>
                    </a:cubicBezTo>
                    <a:cubicBezTo>
                      <a:pt x="12322" y="1769"/>
                      <a:pt x="10038" y="793"/>
                      <a:pt x="7520" y="332"/>
                    </a:cubicBezTo>
                    <a:cubicBezTo>
                      <a:pt x="6312" y="111"/>
                      <a:pt x="5051" y="1"/>
                      <a:pt x="3714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" name="Google Shape;969;p42"/>
              <p:cNvSpPr/>
              <p:nvPr/>
            </p:nvSpPr>
            <p:spPr>
              <a:xfrm>
                <a:off x="3584500" y="446075"/>
                <a:ext cx="90225" cy="37000"/>
              </a:xfrm>
              <a:custGeom>
                <a:avLst/>
                <a:gdLst/>
                <a:ahLst/>
                <a:cxnLst/>
                <a:rect l="l" t="t" r="r" b="b"/>
                <a:pathLst>
                  <a:path w="3609" h="1480" extrusionOk="0">
                    <a:moveTo>
                      <a:pt x="3185" y="0"/>
                    </a:moveTo>
                    <a:cubicBezTo>
                      <a:pt x="3181" y="0"/>
                      <a:pt x="3177" y="0"/>
                      <a:pt x="3173" y="0"/>
                    </a:cubicBezTo>
                    <a:cubicBezTo>
                      <a:pt x="2172" y="51"/>
                      <a:pt x="1189" y="286"/>
                      <a:pt x="276" y="694"/>
                    </a:cubicBezTo>
                    <a:cubicBezTo>
                      <a:pt x="98" y="774"/>
                      <a:pt x="1" y="965"/>
                      <a:pt x="40" y="1155"/>
                    </a:cubicBezTo>
                    <a:cubicBezTo>
                      <a:pt x="80" y="1344"/>
                      <a:pt x="249" y="1479"/>
                      <a:pt x="442" y="1479"/>
                    </a:cubicBezTo>
                    <a:cubicBezTo>
                      <a:pt x="500" y="1479"/>
                      <a:pt x="555" y="1468"/>
                      <a:pt x="608" y="1444"/>
                    </a:cubicBezTo>
                    <a:cubicBezTo>
                      <a:pt x="1431" y="1077"/>
                      <a:pt x="2315" y="866"/>
                      <a:pt x="3215" y="820"/>
                    </a:cubicBezTo>
                    <a:cubicBezTo>
                      <a:pt x="3439" y="806"/>
                      <a:pt x="3609" y="613"/>
                      <a:pt x="3597" y="389"/>
                    </a:cubicBezTo>
                    <a:cubicBezTo>
                      <a:pt x="3585" y="171"/>
                      <a:pt x="3404" y="0"/>
                      <a:pt x="3185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970;p42"/>
              <p:cNvSpPr/>
              <p:nvPr/>
            </p:nvSpPr>
            <p:spPr>
              <a:xfrm>
                <a:off x="3496250" y="480000"/>
                <a:ext cx="54250" cy="34175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1367" extrusionOk="0">
                    <a:moveTo>
                      <a:pt x="1704" y="1"/>
                    </a:moveTo>
                    <a:cubicBezTo>
                      <a:pt x="1649" y="1"/>
                      <a:pt x="1594" y="12"/>
                      <a:pt x="1540" y="35"/>
                    </a:cubicBezTo>
                    <a:lnTo>
                      <a:pt x="279" y="580"/>
                    </a:lnTo>
                    <a:cubicBezTo>
                      <a:pt x="99" y="656"/>
                      <a:pt x="1" y="848"/>
                      <a:pt x="39" y="1039"/>
                    </a:cubicBezTo>
                    <a:cubicBezTo>
                      <a:pt x="79" y="1230"/>
                      <a:pt x="247" y="1366"/>
                      <a:pt x="441" y="1366"/>
                    </a:cubicBezTo>
                    <a:cubicBezTo>
                      <a:pt x="498" y="1366"/>
                      <a:pt x="554" y="1355"/>
                      <a:pt x="604" y="1333"/>
                    </a:cubicBezTo>
                    <a:lnTo>
                      <a:pt x="1867" y="786"/>
                    </a:lnTo>
                    <a:cubicBezTo>
                      <a:pt x="2074" y="697"/>
                      <a:pt x="2169" y="456"/>
                      <a:pt x="2080" y="248"/>
                    </a:cubicBezTo>
                    <a:cubicBezTo>
                      <a:pt x="2013" y="93"/>
                      <a:pt x="1862" y="1"/>
                      <a:pt x="1704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" name="Google Shape;971;p42"/>
              <p:cNvSpPr/>
              <p:nvPr/>
            </p:nvSpPr>
            <p:spPr>
              <a:xfrm>
                <a:off x="4273225" y="1148775"/>
                <a:ext cx="89100" cy="125875"/>
              </a:xfrm>
              <a:custGeom>
                <a:avLst/>
                <a:gdLst/>
                <a:ahLst/>
                <a:cxnLst/>
                <a:rect l="l" t="t" r="r" b="b"/>
                <a:pathLst>
                  <a:path w="3564" h="5035" extrusionOk="0">
                    <a:moveTo>
                      <a:pt x="3097" y="0"/>
                    </a:moveTo>
                    <a:cubicBezTo>
                      <a:pt x="2942" y="0"/>
                      <a:pt x="2793" y="89"/>
                      <a:pt x="2724" y="239"/>
                    </a:cubicBezTo>
                    <a:cubicBezTo>
                      <a:pt x="2044" y="1706"/>
                      <a:pt x="1200" y="3095"/>
                      <a:pt x="209" y="4374"/>
                    </a:cubicBezTo>
                    <a:cubicBezTo>
                      <a:pt x="1" y="4642"/>
                      <a:pt x="191" y="5035"/>
                      <a:pt x="533" y="5035"/>
                    </a:cubicBezTo>
                    <a:cubicBezTo>
                      <a:pt x="534" y="5035"/>
                      <a:pt x="536" y="5035"/>
                      <a:pt x="538" y="5035"/>
                    </a:cubicBezTo>
                    <a:cubicBezTo>
                      <a:pt x="663" y="5035"/>
                      <a:pt x="780" y="4976"/>
                      <a:pt x="857" y="4876"/>
                    </a:cubicBezTo>
                    <a:cubicBezTo>
                      <a:pt x="1886" y="3548"/>
                      <a:pt x="2763" y="2108"/>
                      <a:pt x="3469" y="583"/>
                    </a:cubicBezTo>
                    <a:cubicBezTo>
                      <a:pt x="3564" y="377"/>
                      <a:pt x="3473" y="134"/>
                      <a:pt x="3268" y="38"/>
                    </a:cubicBezTo>
                    <a:cubicBezTo>
                      <a:pt x="3213" y="13"/>
                      <a:pt x="3155" y="0"/>
                      <a:pt x="3097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2" name="Google Shape;972;p42"/>
              <p:cNvSpPr/>
              <p:nvPr/>
            </p:nvSpPr>
            <p:spPr>
              <a:xfrm>
                <a:off x="4170250" y="1290150"/>
                <a:ext cx="102000" cy="102775"/>
              </a:xfrm>
              <a:custGeom>
                <a:avLst/>
                <a:gdLst/>
                <a:ahLst/>
                <a:cxnLst/>
                <a:rect l="l" t="t" r="r" b="b"/>
                <a:pathLst>
                  <a:path w="4080" h="4111" extrusionOk="0">
                    <a:moveTo>
                      <a:pt x="3613" y="1"/>
                    </a:moveTo>
                    <a:cubicBezTo>
                      <a:pt x="3478" y="1"/>
                      <a:pt x="3346" y="67"/>
                      <a:pt x="3268" y="188"/>
                    </a:cubicBezTo>
                    <a:cubicBezTo>
                      <a:pt x="2458" y="1431"/>
                      <a:pt x="1420" y="2509"/>
                      <a:pt x="210" y="3366"/>
                    </a:cubicBezTo>
                    <a:cubicBezTo>
                      <a:pt x="62" y="3467"/>
                      <a:pt x="0" y="3653"/>
                      <a:pt x="54" y="3825"/>
                    </a:cubicBezTo>
                    <a:cubicBezTo>
                      <a:pt x="108" y="3995"/>
                      <a:pt x="267" y="4111"/>
                      <a:pt x="447" y="4111"/>
                    </a:cubicBezTo>
                    <a:cubicBezTo>
                      <a:pt x="531" y="4111"/>
                      <a:pt x="613" y="4085"/>
                      <a:pt x="683" y="4036"/>
                    </a:cubicBezTo>
                    <a:cubicBezTo>
                      <a:pt x="1980" y="3119"/>
                      <a:pt x="3090" y="1964"/>
                      <a:pt x="3956" y="633"/>
                    </a:cubicBezTo>
                    <a:cubicBezTo>
                      <a:pt x="4080" y="444"/>
                      <a:pt x="4026" y="190"/>
                      <a:pt x="3835" y="66"/>
                    </a:cubicBezTo>
                    <a:cubicBezTo>
                      <a:pt x="3766" y="22"/>
                      <a:pt x="3689" y="1"/>
                      <a:pt x="3613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3" name="Google Shape;973;p42"/>
              <p:cNvSpPr/>
              <p:nvPr/>
            </p:nvSpPr>
            <p:spPr>
              <a:xfrm>
                <a:off x="4088200" y="1391000"/>
                <a:ext cx="71900" cy="47925"/>
              </a:xfrm>
              <a:custGeom>
                <a:avLst/>
                <a:gdLst/>
                <a:ahLst/>
                <a:cxnLst/>
                <a:rect l="l" t="t" r="r" b="b"/>
                <a:pathLst>
                  <a:path w="2876" h="1917" extrusionOk="0">
                    <a:moveTo>
                      <a:pt x="2408" y="1"/>
                    </a:moveTo>
                    <a:cubicBezTo>
                      <a:pt x="2327" y="1"/>
                      <a:pt x="2246" y="24"/>
                      <a:pt x="2175" y="74"/>
                    </a:cubicBezTo>
                    <a:cubicBezTo>
                      <a:pt x="1579" y="487"/>
                      <a:pt x="944" y="841"/>
                      <a:pt x="278" y="1128"/>
                    </a:cubicBezTo>
                    <a:cubicBezTo>
                      <a:pt x="99" y="1206"/>
                      <a:pt x="0" y="1399"/>
                      <a:pt x="40" y="1589"/>
                    </a:cubicBezTo>
                    <a:cubicBezTo>
                      <a:pt x="78" y="1780"/>
                      <a:pt x="246" y="1916"/>
                      <a:pt x="440" y="1916"/>
                    </a:cubicBezTo>
                    <a:cubicBezTo>
                      <a:pt x="497" y="1916"/>
                      <a:pt x="553" y="1905"/>
                      <a:pt x="604" y="1883"/>
                    </a:cubicBezTo>
                    <a:cubicBezTo>
                      <a:pt x="1319" y="1573"/>
                      <a:pt x="2002" y="1194"/>
                      <a:pt x="2642" y="749"/>
                    </a:cubicBezTo>
                    <a:cubicBezTo>
                      <a:pt x="2829" y="620"/>
                      <a:pt x="2875" y="364"/>
                      <a:pt x="2747" y="177"/>
                    </a:cubicBezTo>
                    <a:cubicBezTo>
                      <a:pt x="2666" y="62"/>
                      <a:pt x="2538" y="1"/>
                      <a:pt x="2408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4" name="Google Shape;974;p42"/>
              <p:cNvSpPr/>
              <p:nvPr/>
            </p:nvSpPr>
            <p:spPr>
              <a:xfrm>
                <a:off x="3259425" y="955350"/>
                <a:ext cx="160525" cy="382575"/>
              </a:xfrm>
              <a:custGeom>
                <a:avLst/>
                <a:gdLst/>
                <a:ahLst/>
                <a:cxnLst/>
                <a:rect l="l" t="t" r="r" b="b"/>
                <a:pathLst>
                  <a:path w="6421" h="15303" extrusionOk="0">
                    <a:moveTo>
                      <a:pt x="634" y="0"/>
                    </a:moveTo>
                    <a:cubicBezTo>
                      <a:pt x="428" y="0"/>
                      <a:pt x="252" y="156"/>
                      <a:pt x="229" y="366"/>
                    </a:cubicBezTo>
                    <a:cubicBezTo>
                      <a:pt x="1" y="2955"/>
                      <a:pt x="371" y="5815"/>
                      <a:pt x="1270" y="8416"/>
                    </a:cubicBezTo>
                    <a:cubicBezTo>
                      <a:pt x="2252" y="11256"/>
                      <a:pt x="3790" y="13606"/>
                      <a:pt x="5713" y="15207"/>
                    </a:cubicBezTo>
                    <a:cubicBezTo>
                      <a:pt x="5786" y="15269"/>
                      <a:pt x="5880" y="15302"/>
                      <a:pt x="5976" y="15302"/>
                    </a:cubicBezTo>
                    <a:cubicBezTo>
                      <a:pt x="6149" y="15302"/>
                      <a:pt x="6303" y="15194"/>
                      <a:pt x="6362" y="15032"/>
                    </a:cubicBezTo>
                    <a:cubicBezTo>
                      <a:pt x="6420" y="14869"/>
                      <a:pt x="6371" y="14688"/>
                      <a:pt x="6238" y="14576"/>
                    </a:cubicBezTo>
                    <a:cubicBezTo>
                      <a:pt x="2117" y="11147"/>
                      <a:pt x="657" y="4843"/>
                      <a:pt x="1048" y="437"/>
                    </a:cubicBezTo>
                    <a:cubicBezTo>
                      <a:pt x="1062" y="215"/>
                      <a:pt x="895" y="21"/>
                      <a:pt x="673" y="2"/>
                    </a:cubicBezTo>
                    <a:cubicBezTo>
                      <a:pt x="660" y="1"/>
                      <a:pt x="647" y="0"/>
                      <a:pt x="634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5" name="Google Shape;975;p42"/>
              <p:cNvSpPr/>
              <p:nvPr/>
            </p:nvSpPr>
            <p:spPr>
              <a:xfrm>
                <a:off x="3265100" y="850775"/>
                <a:ext cx="27400" cy="82150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3286" extrusionOk="0">
                    <a:moveTo>
                      <a:pt x="645" y="0"/>
                    </a:moveTo>
                    <a:cubicBezTo>
                      <a:pt x="451" y="0"/>
                      <a:pt x="278" y="138"/>
                      <a:pt x="242" y="336"/>
                    </a:cubicBezTo>
                    <a:cubicBezTo>
                      <a:pt x="69" y="1176"/>
                      <a:pt x="1" y="2036"/>
                      <a:pt x="39" y="2894"/>
                    </a:cubicBezTo>
                    <a:cubicBezTo>
                      <a:pt x="48" y="3113"/>
                      <a:pt x="230" y="3286"/>
                      <a:pt x="449" y="3286"/>
                    </a:cubicBezTo>
                    <a:cubicBezTo>
                      <a:pt x="455" y="3286"/>
                      <a:pt x="461" y="3286"/>
                      <a:pt x="468" y="3284"/>
                    </a:cubicBezTo>
                    <a:cubicBezTo>
                      <a:pt x="693" y="3275"/>
                      <a:pt x="870" y="3083"/>
                      <a:pt x="859" y="2857"/>
                    </a:cubicBezTo>
                    <a:cubicBezTo>
                      <a:pt x="824" y="2066"/>
                      <a:pt x="887" y="1275"/>
                      <a:pt x="1046" y="499"/>
                    </a:cubicBezTo>
                    <a:cubicBezTo>
                      <a:pt x="1095" y="275"/>
                      <a:pt x="952" y="55"/>
                      <a:pt x="728" y="9"/>
                    </a:cubicBezTo>
                    <a:cubicBezTo>
                      <a:pt x="701" y="3"/>
                      <a:pt x="673" y="0"/>
                      <a:pt x="645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p43"/>
          <p:cNvSpPr/>
          <p:nvPr/>
        </p:nvSpPr>
        <p:spPr>
          <a:xfrm>
            <a:off x="2042075" y="376325"/>
            <a:ext cx="5059800" cy="710100"/>
          </a:xfrm>
          <a:prstGeom prst="roundRect">
            <a:avLst>
              <a:gd name="adj" fmla="val 26501"/>
            </a:avLst>
          </a:prstGeom>
          <a:solidFill>
            <a:schemeClr val="accent6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4" name="Google Shape;984;p43"/>
          <p:cNvSpPr txBox="1">
            <a:spLocks noGrp="1"/>
          </p:cNvSpPr>
          <p:nvPr>
            <p:ph type="title" idx="4294967295"/>
          </p:nvPr>
        </p:nvSpPr>
        <p:spPr>
          <a:xfrm>
            <a:off x="609600" y="444831"/>
            <a:ext cx="7718425" cy="57308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00000"/>
                </a:solidFill>
                <a:latin typeface="#9Slide01 Tieu de ngan" panose="00000800000000000000" pitchFamily="2" charset="0"/>
              </a:rPr>
              <a:t>Nhiệm vụ</a:t>
            </a:r>
            <a:endParaRPr>
              <a:solidFill>
                <a:srgbClr val="C00000"/>
              </a:solidFill>
              <a:latin typeface="#9Slide01 Tieu de ngan" panose="00000800000000000000" pitchFamily="2" charset="0"/>
            </a:endParaRP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8FF531F7-BB80-A927-5D96-A607792D7E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5125648"/>
              </p:ext>
            </p:extLst>
          </p:nvPr>
        </p:nvGraphicFramePr>
        <p:xfrm>
          <a:off x="228600" y="1535430"/>
          <a:ext cx="8686799" cy="1036320"/>
        </p:xfrm>
        <a:graphic>
          <a:graphicData uri="http://schemas.openxmlformats.org/drawingml/2006/table">
            <a:tbl>
              <a:tblPr firstRow="1" bandRow="1">
                <a:tableStyleId>{3BB44058-A141-406C-80F2-63D6C450854F}</a:tableStyleId>
              </a:tblPr>
              <a:tblGrid>
                <a:gridCol w="2028852">
                  <a:extLst>
                    <a:ext uri="{9D8B030D-6E8A-4147-A177-3AD203B41FA5}">
                      <a16:colId xmlns:a16="http://schemas.microsoft.com/office/drawing/2014/main" val="1258419616"/>
                    </a:ext>
                  </a:extLst>
                </a:gridCol>
                <a:gridCol w="2107720">
                  <a:extLst>
                    <a:ext uri="{9D8B030D-6E8A-4147-A177-3AD203B41FA5}">
                      <a16:colId xmlns:a16="http://schemas.microsoft.com/office/drawing/2014/main" val="267885954"/>
                    </a:ext>
                  </a:extLst>
                </a:gridCol>
                <a:gridCol w="2206170">
                  <a:extLst>
                    <a:ext uri="{9D8B030D-6E8A-4147-A177-3AD203B41FA5}">
                      <a16:colId xmlns:a16="http://schemas.microsoft.com/office/drawing/2014/main" val="3623333072"/>
                    </a:ext>
                  </a:extLst>
                </a:gridCol>
                <a:gridCol w="2344057">
                  <a:extLst>
                    <a:ext uri="{9D8B030D-6E8A-4147-A177-3AD203B41FA5}">
                      <a16:colId xmlns:a16="http://schemas.microsoft.com/office/drawing/2014/main" val="35643761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C00000"/>
                          </a:solidFill>
                          <a:latin typeface="#9Slide01 Tieu de ngan" panose="00000800000000000000" pitchFamily="2" charset="0"/>
                        </a:rPr>
                        <a:t>Nhóm 1-5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C00000"/>
                          </a:solidFill>
                          <a:latin typeface="#9Slide01 Tieu de ngan" panose="00000800000000000000" pitchFamily="2" charset="0"/>
                        </a:rPr>
                        <a:t>Nhóm 2-6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C00000"/>
                          </a:solidFill>
                          <a:latin typeface="#9Slide01 Tieu de ngan" panose="00000800000000000000" pitchFamily="2" charset="0"/>
                        </a:rPr>
                        <a:t>Nhóm 3-7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C00000"/>
                          </a:solidFill>
                          <a:latin typeface="#9Slide01 Tieu de ngan" panose="00000800000000000000" pitchFamily="2" charset="0"/>
                        </a:rPr>
                        <a:t>Nhóm 4-8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463342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#9Slide01 Tieu de ngan" panose="00000800000000000000" pitchFamily="2" charset="0"/>
                        </a:rPr>
                        <a:t>Bài 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#9Slide01 Tieu de ngan" panose="00000800000000000000" pitchFamily="2" charset="0"/>
                        </a:rPr>
                        <a:t>Bài 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#9Slide01 Tieu de ngan" panose="00000800000000000000" pitchFamily="2" charset="0"/>
                        </a:rPr>
                        <a:t>Bài 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#9Slide01 Tieu de ngan" panose="00000800000000000000" pitchFamily="2" charset="0"/>
                        </a:rPr>
                        <a:t>Bài 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6468994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53;p46">
            <a:extLst>
              <a:ext uri="{FF2B5EF4-FFF2-40B4-BE49-F238E27FC236}">
                <a16:creationId xmlns:a16="http://schemas.microsoft.com/office/drawing/2014/main" id="{967C00B1-7BE6-DB34-4B74-96C1497D8FB2}"/>
              </a:ext>
            </a:extLst>
          </p:cNvPr>
          <p:cNvSpPr/>
          <p:nvPr/>
        </p:nvSpPr>
        <p:spPr>
          <a:xfrm>
            <a:off x="2133600" y="514350"/>
            <a:ext cx="5059800" cy="710100"/>
          </a:xfrm>
          <a:prstGeom prst="roundRect">
            <a:avLst>
              <a:gd name="adj" fmla="val 26501"/>
            </a:avLst>
          </a:prstGeom>
          <a:solidFill>
            <a:schemeClr val="accent6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1156;p46">
            <a:extLst>
              <a:ext uri="{FF2B5EF4-FFF2-40B4-BE49-F238E27FC236}">
                <a16:creationId xmlns:a16="http://schemas.microsoft.com/office/drawing/2014/main" id="{E20C0EE0-D80A-CCFE-BBF1-A4C03737186D}"/>
              </a:ext>
            </a:extLst>
          </p:cNvPr>
          <p:cNvSpPr txBox="1">
            <a:spLocks/>
          </p:cNvSpPr>
          <p:nvPr/>
        </p:nvSpPr>
        <p:spPr>
          <a:xfrm>
            <a:off x="685800" y="57063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>
                <a:solidFill>
                  <a:srgbClr val="C00000"/>
                </a:solidFill>
                <a:latin typeface="#9Slide01 Tieu de ngan" panose="00000800000000000000" pitchFamily="2" charset="0"/>
              </a:rPr>
              <a:t>Thảo luận nhóm</a:t>
            </a:r>
          </a:p>
        </p:txBody>
      </p:sp>
      <p:pic>
        <p:nvPicPr>
          <p:cNvPr id="8" name="Đồng hồ đếm ngược 5 phút - 5 Minutes">
            <a:hlinkClick r:id="" action="ppaction://media"/>
            <a:extLst>
              <a:ext uri="{FF2B5EF4-FFF2-40B4-BE49-F238E27FC236}">
                <a16:creationId xmlns:a16="http://schemas.microsoft.com/office/drawing/2014/main" id="{0EA51528-8696-5AAD-7896-7EB3E2846F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048000" y="1428750"/>
            <a:ext cx="3243406" cy="1824415"/>
          </a:xfrm>
          <a:prstGeom prst="rect">
            <a:avLst/>
          </a:prstGeom>
        </p:spPr>
      </p:pic>
      <p:pic>
        <p:nvPicPr>
          <p:cNvPr id="9" name="3 Minute Timer with Music" descr="OPL20U25GSXzBJYl68kk8uQGfFKzs7yb1M4KJWUiLk6ZEvGF+qCIPSnY57AbBFCvTW(2023.15.83.Nguyen Hien)83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FB120E14-7A47-6C7B-3DCF-742462C80B9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20710" t="34405" r="21287" b="34493"/>
          <a:stretch/>
        </p:blipFill>
        <p:spPr>
          <a:xfrm>
            <a:off x="2910900" y="3618716"/>
            <a:ext cx="3505200" cy="104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626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1121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0">
                <p:cTn id="1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" name="TextBox 1363">
            <a:extLst>
              <a:ext uri="{FF2B5EF4-FFF2-40B4-BE49-F238E27FC236}">
                <a16:creationId xmlns:a16="http://schemas.microsoft.com/office/drawing/2014/main" id="{986B5EC3-E7A5-500C-9185-F2EE6ED92330}"/>
              </a:ext>
            </a:extLst>
          </p:cNvPr>
          <p:cNvSpPr txBox="1"/>
          <p:nvPr/>
        </p:nvSpPr>
        <p:spPr>
          <a:xfrm>
            <a:off x="1066800" y="742950"/>
            <a:ext cx="7467600" cy="35551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400" b="1">
                <a:solidFill>
                  <a:srgbClr val="FF0000"/>
                </a:solidFill>
              </a:rPr>
              <a:t>DẠNG 1. BIỂU DIỄN ĐIỂM VÀ XÁC ĐỊNH VỊ TRÍ</a:t>
            </a:r>
            <a:endParaRPr lang="en-US" sz="2400" b="1" kern="10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en-US" sz="2400" b="1" kern="1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1.</a:t>
            </a:r>
            <a:r>
              <a:rPr lang="en-US" sz="2400" kern="1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Cho các điểm M(3;0), N(0;-2), P(1;4), Q(-3;2)</a:t>
            </a:r>
          </a:p>
          <a:p>
            <a:pPr marL="342900" lvl="0" indent="-342900" algn="just">
              <a:lnSpc>
                <a:spcPct val="150000"/>
              </a:lnSpc>
              <a:buFont typeface="+mj-lt"/>
              <a:buAutoNum type="alphaLcParenR"/>
            </a:pPr>
            <a:r>
              <a:rPr lang="en-US" sz="2400" kern="1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 diễn các điểm trên mặt phẳng tọa độ</a:t>
            </a:r>
          </a:p>
          <a:p>
            <a:pPr marL="342900" lvl="0" indent="-342900" algn="just">
              <a:lnSpc>
                <a:spcPct val="150000"/>
              </a:lnSpc>
              <a:buFont typeface="+mj-lt"/>
              <a:buAutoNum type="alphaLcParenR"/>
            </a:pPr>
            <a:r>
              <a:rPr lang="en-US" sz="2400" kern="1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 biết điểm nào nằm trên trục hoành, điểm nào nằm trên trục tung</a:t>
            </a: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+mj-lt"/>
              <a:buAutoNum type="alphaLcParenR"/>
            </a:pPr>
            <a:r>
              <a:rPr lang="en-US" sz="2400" kern="1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 P và điểm Q nằm ở góc phần tư nào?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2">
          <a:extLst>
            <a:ext uri="{FF2B5EF4-FFF2-40B4-BE49-F238E27FC236}">
              <a16:creationId xmlns:a16="http://schemas.microsoft.com/office/drawing/2014/main" id="{4D5418F0-E3CD-6883-AB55-49137ECCD8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" name="TextBox 1363">
            <a:extLst>
              <a:ext uri="{FF2B5EF4-FFF2-40B4-BE49-F238E27FC236}">
                <a16:creationId xmlns:a16="http://schemas.microsoft.com/office/drawing/2014/main" id="{AB720441-12CA-0B55-493B-90064894C4DE}"/>
              </a:ext>
            </a:extLst>
          </p:cNvPr>
          <p:cNvSpPr txBox="1"/>
          <p:nvPr/>
        </p:nvSpPr>
        <p:spPr>
          <a:xfrm>
            <a:off x="838200" y="133350"/>
            <a:ext cx="7962900" cy="22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 2. TÌM ĐIỂM ĐỂ HOÀN THÀNH HÌNH</a:t>
            </a:r>
            <a:endParaRPr lang="en-US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2.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Cho tam giác ABC như hình 12</a:t>
            </a:r>
          </a:p>
          <a:p>
            <a:pPr lvl="0" algn="just">
              <a:lnSpc>
                <a:spcPct val="120000"/>
              </a:lnSpc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a) Xác định tọa độ các điểm A, B, C</a:t>
            </a:r>
          </a:p>
          <a:p>
            <a:pPr lvl="0" algn="just">
              <a:lnSpc>
                <a:spcPct val="120000"/>
              </a:lnSpc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b) Tam giác ABC có là tam giác vuông hay không</a:t>
            </a:r>
          </a:p>
          <a:p>
            <a:pPr lvl="0" algn="just">
              <a:lnSpc>
                <a:spcPct val="120000"/>
              </a:lnSpc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c) Xác định tọa độ điểm D để tứ giác ABCD là hình chữ nhật.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691387-A7E1-8C4F-CE05-4379C98E4C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599" y="2419350"/>
            <a:ext cx="4876802" cy="319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5250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2">
          <a:extLst>
            <a:ext uri="{FF2B5EF4-FFF2-40B4-BE49-F238E27FC236}">
              <a16:creationId xmlns:a16="http://schemas.microsoft.com/office/drawing/2014/main" id="{AA15D3E4-14F6-45B7-15F8-F915C5F00B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" name="TextBox 1363">
            <a:extLst>
              <a:ext uri="{FF2B5EF4-FFF2-40B4-BE49-F238E27FC236}">
                <a16:creationId xmlns:a16="http://schemas.microsoft.com/office/drawing/2014/main" id="{07B36A9F-F1E4-E453-18DB-5DCD21889424}"/>
              </a:ext>
            </a:extLst>
          </p:cNvPr>
          <p:cNvSpPr txBox="1"/>
          <p:nvPr/>
        </p:nvSpPr>
        <p:spPr>
          <a:xfrm>
            <a:off x="381000" y="666750"/>
            <a:ext cx="8382000" cy="39039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 3. VẼ VÀ ĐỌC ĐỒ THỊ HÀM SỐ</a:t>
            </a:r>
            <a:endParaRPr lang="en-US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3. Xét hàm số y = 3x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a) Tính các giá trị y</a:t>
            </a:r>
            <a:r>
              <a:rPr lang="en-US" sz="24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1,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2,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3,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4,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4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tương ứng với các giá trị x</a:t>
            </a:r>
            <a:r>
              <a:rPr lang="en-US" sz="24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=-2</a:t>
            </a:r>
            <a:r>
              <a:rPr lang="en-US" sz="24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=-1</a:t>
            </a:r>
            <a:r>
              <a:rPr lang="en-US" sz="24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=0</a:t>
            </a:r>
            <a:r>
              <a:rPr lang="en-US" sz="24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=1</a:t>
            </a:r>
            <a:r>
              <a:rPr lang="en-US" sz="24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=2</a:t>
            </a:r>
          </a:p>
          <a:p>
            <a:pPr lvl="0">
              <a:lnSpc>
                <a:spcPct val="150000"/>
              </a:lnSpc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b) Biểu diễn các điểm A(x</a:t>
            </a:r>
            <a:r>
              <a:rPr lang="en-US" sz="24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, y</a:t>
            </a:r>
            <a:r>
              <a:rPr lang="en-US" sz="24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4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B(x</a:t>
            </a:r>
            <a:r>
              <a:rPr lang="en-US" sz="24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, y</a:t>
            </a:r>
            <a:r>
              <a:rPr lang="en-US" sz="24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), C(x</a:t>
            </a:r>
            <a:r>
              <a:rPr lang="en-US" sz="24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, y</a:t>
            </a:r>
            <a:r>
              <a:rPr lang="en-US" sz="24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), D(x</a:t>
            </a:r>
            <a:r>
              <a:rPr lang="en-US" sz="24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, y</a:t>
            </a:r>
            <a:r>
              <a:rPr lang="en-US" sz="24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), E(x</a:t>
            </a:r>
            <a:r>
              <a:rPr lang="en-US" sz="24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, y</a:t>
            </a:r>
            <a:r>
              <a:rPr lang="en-US" sz="24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) trong mặt phẳng tọa độ Oxy</a:t>
            </a:r>
          </a:p>
          <a:p>
            <a:pPr lvl="0">
              <a:lnSpc>
                <a:spcPct val="150000"/>
              </a:lnSpc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c) Điểm M(2,5) có thuộc đồ thị hàm số trên hay không?</a:t>
            </a:r>
          </a:p>
        </p:txBody>
      </p:sp>
    </p:spTree>
    <p:extLst>
      <p:ext uri="{BB962C8B-B14F-4D97-AF65-F5344CB8AC3E}">
        <p14:creationId xmlns:p14="http://schemas.microsoft.com/office/powerpoint/2010/main" val="21191555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37"/>
          <p:cNvSpPr/>
          <p:nvPr/>
        </p:nvSpPr>
        <p:spPr>
          <a:xfrm>
            <a:off x="708400" y="1148700"/>
            <a:ext cx="7722300" cy="2846100"/>
          </a:xfrm>
          <a:prstGeom prst="roundRect">
            <a:avLst>
              <a:gd name="adj" fmla="val 7516"/>
            </a:avLst>
          </a:prstGeom>
          <a:solidFill>
            <a:schemeClr val="accent6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37"/>
          <p:cNvSpPr txBox="1">
            <a:spLocks noGrp="1"/>
          </p:cNvSpPr>
          <p:nvPr>
            <p:ph type="title"/>
          </p:nvPr>
        </p:nvSpPr>
        <p:spPr>
          <a:xfrm>
            <a:off x="2517734" y="1276350"/>
            <a:ext cx="4126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0" name="Google Shape;420;p37"/>
          <p:cNvSpPr txBox="1">
            <a:spLocks noGrp="1"/>
          </p:cNvSpPr>
          <p:nvPr>
            <p:ph type="subTitle" idx="1"/>
          </p:nvPr>
        </p:nvSpPr>
        <p:spPr>
          <a:xfrm>
            <a:off x="1429038" y="1932119"/>
            <a:ext cx="6234593" cy="17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lnSpc>
                <a:spcPct val="150000"/>
              </a:lnSpc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các câu hỏi trắc nghiệm sau </a:t>
            </a:r>
          </a:p>
          <a:p>
            <a:pPr marL="0" lvl="0" indent="0">
              <a:lnSpc>
                <a:spcPct val="150000"/>
              </a:lnSpc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bằng ngôn ngữ hình thể</a:t>
            </a:r>
          </a:p>
          <a:p>
            <a:pPr marL="0" lvl="0" indent="0" algn="ctr" rtl="0">
              <a:lnSpc>
                <a:spcPct val="130000"/>
              </a:lnSpc>
              <a:spcBef>
                <a:spcPts val="0"/>
              </a:spcBef>
              <a:buNone/>
            </a:pPr>
            <a:endParaRPr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21" name="Google Shape;421;p37"/>
          <p:cNvGrpSpPr/>
          <p:nvPr/>
        </p:nvGrpSpPr>
        <p:grpSpPr>
          <a:xfrm>
            <a:off x="6812660" y="2949953"/>
            <a:ext cx="1450401" cy="1649570"/>
            <a:chOff x="6812660" y="2949953"/>
            <a:chExt cx="1450401" cy="1649570"/>
          </a:xfrm>
        </p:grpSpPr>
        <p:sp>
          <p:nvSpPr>
            <p:cNvPr id="422" name="Google Shape;422;p37"/>
            <p:cNvSpPr/>
            <p:nvPr/>
          </p:nvSpPr>
          <p:spPr>
            <a:xfrm rot="2199">
              <a:off x="6812660" y="4367532"/>
              <a:ext cx="1406700" cy="172500"/>
            </a:xfrm>
            <a:prstGeom prst="ellipse">
              <a:avLst/>
            </a:prstGeom>
            <a:solidFill>
              <a:srgbClr val="2B2B2B">
                <a:alpha val="2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23" name="Google Shape;423;p37"/>
            <p:cNvGrpSpPr/>
            <p:nvPr/>
          </p:nvGrpSpPr>
          <p:grpSpPr>
            <a:xfrm rot="899936">
              <a:off x="7163336" y="3045000"/>
              <a:ext cx="926654" cy="1459474"/>
              <a:chOff x="4977925" y="3521200"/>
              <a:chExt cx="1202100" cy="1893300"/>
            </a:xfrm>
          </p:grpSpPr>
          <p:sp>
            <p:nvSpPr>
              <p:cNvPr id="424" name="Google Shape;424;p37"/>
              <p:cNvSpPr/>
              <p:nvPr/>
            </p:nvSpPr>
            <p:spPr>
              <a:xfrm>
                <a:off x="5108225" y="4280175"/>
                <a:ext cx="988800" cy="1118900"/>
              </a:xfrm>
              <a:custGeom>
                <a:avLst/>
                <a:gdLst/>
                <a:ahLst/>
                <a:cxnLst/>
                <a:rect l="l" t="t" r="r" b="b"/>
                <a:pathLst>
                  <a:path w="39552" h="44756" extrusionOk="0">
                    <a:moveTo>
                      <a:pt x="17085" y="0"/>
                    </a:moveTo>
                    <a:lnTo>
                      <a:pt x="0" y="4081"/>
                    </a:lnTo>
                    <a:lnTo>
                      <a:pt x="780" y="7944"/>
                    </a:lnTo>
                    <a:cubicBezTo>
                      <a:pt x="917" y="8613"/>
                      <a:pt x="1505" y="9095"/>
                      <a:pt x="2188" y="9095"/>
                    </a:cubicBezTo>
                    <a:cubicBezTo>
                      <a:pt x="2189" y="9095"/>
                      <a:pt x="2190" y="9095"/>
                      <a:pt x="2191" y="9095"/>
                    </a:cubicBezTo>
                    <a:lnTo>
                      <a:pt x="2935" y="9095"/>
                    </a:lnTo>
                    <a:lnTo>
                      <a:pt x="20510" y="44756"/>
                    </a:lnTo>
                    <a:lnTo>
                      <a:pt x="37102" y="8368"/>
                    </a:lnTo>
                    <a:lnTo>
                      <a:pt x="37701" y="8368"/>
                    </a:lnTo>
                    <a:cubicBezTo>
                      <a:pt x="38346" y="8368"/>
                      <a:pt x="38892" y="7894"/>
                      <a:pt x="38983" y="7256"/>
                    </a:cubicBezTo>
                    <a:lnTo>
                      <a:pt x="39552" y="3273"/>
                    </a:lnTo>
                    <a:lnTo>
                      <a:pt x="17085" y="0"/>
                    </a:lnTo>
                    <a:close/>
                  </a:path>
                </a:pathLst>
              </a:custGeom>
              <a:solidFill>
                <a:srgbClr val="EADF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37"/>
              <p:cNvSpPr/>
              <p:nvPr/>
            </p:nvSpPr>
            <p:spPr>
              <a:xfrm>
                <a:off x="5091500" y="4264750"/>
                <a:ext cx="1021925" cy="1149750"/>
              </a:xfrm>
              <a:custGeom>
                <a:avLst/>
                <a:gdLst/>
                <a:ahLst/>
                <a:cxnLst/>
                <a:rect l="l" t="t" r="r" b="b"/>
                <a:pathLst>
                  <a:path w="40877" h="45990" extrusionOk="0">
                    <a:moveTo>
                      <a:pt x="17782" y="1243"/>
                    </a:moveTo>
                    <a:lnTo>
                      <a:pt x="39523" y="4414"/>
                    </a:lnTo>
                    <a:lnTo>
                      <a:pt x="39042" y="7787"/>
                    </a:lnTo>
                    <a:cubicBezTo>
                      <a:pt x="38992" y="8120"/>
                      <a:pt x="38707" y="8368"/>
                      <a:pt x="38370" y="8370"/>
                    </a:cubicBezTo>
                    <a:lnTo>
                      <a:pt x="37771" y="8370"/>
                    </a:lnTo>
                    <a:cubicBezTo>
                      <a:pt x="37529" y="8370"/>
                      <a:pt x="37310" y="8511"/>
                      <a:pt x="37210" y="8730"/>
                    </a:cubicBezTo>
                    <a:lnTo>
                      <a:pt x="21157" y="43938"/>
                    </a:lnTo>
                    <a:lnTo>
                      <a:pt x="4155" y="9442"/>
                    </a:lnTo>
                    <a:cubicBezTo>
                      <a:pt x="4052" y="9231"/>
                      <a:pt x="3837" y="9099"/>
                      <a:pt x="3604" y="9099"/>
                    </a:cubicBezTo>
                    <a:lnTo>
                      <a:pt x="2859" y="9099"/>
                    </a:lnTo>
                    <a:cubicBezTo>
                      <a:pt x="2468" y="9097"/>
                      <a:pt x="2133" y="8823"/>
                      <a:pt x="2053" y="8440"/>
                    </a:cubicBezTo>
                    <a:lnTo>
                      <a:pt x="1391" y="5159"/>
                    </a:lnTo>
                    <a:lnTo>
                      <a:pt x="17782" y="1243"/>
                    </a:lnTo>
                    <a:close/>
                    <a:moveTo>
                      <a:pt x="17755" y="1"/>
                    </a:moveTo>
                    <a:cubicBezTo>
                      <a:pt x="17706" y="1"/>
                      <a:pt x="17658" y="7"/>
                      <a:pt x="17611" y="18"/>
                    </a:cubicBezTo>
                    <a:lnTo>
                      <a:pt x="526" y="4100"/>
                    </a:lnTo>
                    <a:cubicBezTo>
                      <a:pt x="204" y="4177"/>
                      <a:pt x="1" y="4495"/>
                      <a:pt x="66" y="4821"/>
                    </a:cubicBezTo>
                    <a:lnTo>
                      <a:pt x="847" y="8683"/>
                    </a:lnTo>
                    <a:cubicBezTo>
                      <a:pt x="1043" y="9639"/>
                      <a:pt x="1883" y="10327"/>
                      <a:pt x="2859" y="10329"/>
                    </a:cubicBezTo>
                    <a:lnTo>
                      <a:pt x="3221" y="10329"/>
                    </a:lnTo>
                    <a:lnTo>
                      <a:pt x="20626" y="45646"/>
                    </a:lnTo>
                    <a:cubicBezTo>
                      <a:pt x="20729" y="45857"/>
                      <a:pt x="20944" y="45989"/>
                      <a:pt x="21177" y="45989"/>
                    </a:cubicBezTo>
                    <a:lnTo>
                      <a:pt x="21188" y="45989"/>
                    </a:lnTo>
                    <a:cubicBezTo>
                      <a:pt x="21425" y="45986"/>
                      <a:pt x="21640" y="45846"/>
                      <a:pt x="21740" y="45630"/>
                    </a:cubicBezTo>
                    <a:lnTo>
                      <a:pt x="38166" y="9601"/>
                    </a:lnTo>
                    <a:lnTo>
                      <a:pt x="38370" y="9601"/>
                    </a:lnTo>
                    <a:cubicBezTo>
                      <a:pt x="39320" y="9601"/>
                      <a:pt x="40127" y="8902"/>
                      <a:pt x="40260" y="7962"/>
                    </a:cubicBezTo>
                    <a:lnTo>
                      <a:pt x="40829" y="3979"/>
                    </a:lnTo>
                    <a:cubicBezTo>
                      <a:pt x="40877" y="3644"/>
                      <a:pt x="40645" y="3332"/>
                      <a:pt x="40308" y="3283"/>
                    </a:cubicBezTo>
                    <a:lnTo>
                      <a:pt x="17843" y="7"/>
                    </a:lnTo>
                    <a:cubicBezTo>
                      <a:pt x="17814" y="3"/>
                      <a:pt x="17784" y="1"/>
                      <a:pt x="17755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37"/>
              <p:cNvSpPr/>
              <p:nvPr/>
            </p:nvSpPr>
            <p:spPr>
              <a:xfrm>
                <a:off x="4977925" y="3562650"/>
                <a:ext cx="1202100" cy="880175"/>
              </a:xfrm>
              <a:custGeom>
                <a:avLst/>
                <a:gdLst/>
                <a:ahLst/>
                <a:cxnLst/>
                <a:rect l="l" t="t" r="r" b="b"/>
                <a:pathLst>
                  <a:path w="48084" h="35207" extrusionOk="0">
                    <a:moveTo>
                      <a:pt x="26860" y="1"/>
                    </a:moveTo>
                    <a:cubicBezTo>
                      <a:pt x="23044" y="1"/>
                      <a:pt x="19186" y="907"/>
                      <a:pt x="15728" y="2533"/>
                    </a:cubicBezTo>
                    <a:cubicBezTo>
                      <a:pt x="12411" y="4093"/>
                      <a:pt x="9344" y="6320"/>
                      <a:pt x="7214" y="9304"/>
                    </a:cubicBezTo>
                    <a:cubicBezTo>
                      <a:pt x="5085" y="12287"/>
                      <a:pt x="3961" y="16076"/>
                      <a:pt x="4583" y="19689"/>
                    </a:cubicBezTo>
                    <a:cubicBezTo>
                      <a:pt x="4890" y="21460"/>
                      <a:pt x="5525" y="23524"/>
                      <a:pt x="4339" y="24874"/>
                    </a:cubicBezTo>
                    <a:cubicBezTo>
                      <a:pt x="3945" y="25322"/>
                      <a:pt x="3403" y="25607"/>
                      <a:pt x="2944" y="25985"/>
                    </a:cubicBezTo>
                    <a:cubicBezTo>
                      <a:pt x="1" y="28402"/>
                      <a:pt x="1490" y="32812"/>
                      <a:pt x="4837" y="32812"/>
                    </a:cubicBezTo>
                    <a:cubicBezTo>
                      <a:pt x="5311" y="32812"/>
                      <a:pt x="5823" y="32724"/>
                      <a:pt x="6364" y="32528"/>
                    </a:cubicBezTo>
                    <a:cubicBezTo>
                      <a:pt x="7309" y="32186"/>
                      <a:pt x="8348" y="31780"/>
                      <a:pt x="9319" y="31780"/>
                    </a:cubicBezTo>
                    <a:cubicBezTo>
                      <a:pt x="9796" y="31780"/>
                      <a:pt x="10257" y="31878"/>
                      <a:pt x="10682" y="32131"/>
                    </a:cubicBezTo>
                    <a:cubicBezTo>
                      <a:pt x="11299" y="32498"/>
                      <a:pt x="11704" y="33132"/>
                      <a:pt x="12269" y="33572"/>
                    </a:cubicBezTo>
                    <a:cubicBezTo>
                      <a:pt x="12943" y="34098"/>
                      <a:pt x="13768" y="34301"/>
                      <a:pt x="14625" y="34301"/>
                    </a:cubicBezTo>
                    <a:cubicBezTo>
                      <a:pt x="15450" y="34301"/>
                      <a:pt x="16305" y="34113"/>
                      <a:pt x="17083" y="33847"/>
                    </a:cubicBezTo>
                    <a:cubicBezTo>
                      <a:pt x="18668" y="33304"/>
                      <a:pt x="20205" y="32476"/>
                      <a:pt x="21881" y="32422"/>
                    </a:cubicBezTo>
                    <a:cubicBezTo>
                      <a:pt x="21939" y="32420"/>
                      <a:pt x="21998" y="32419"/>
                      <a:pt x="22057" y="32419"/>
                    </a:cubicBezTo>
                    <a:cubicBezTo>
                      <a:pt x="25302" y="32419"/>
                      <a:pt x="28466" y="35206"/>
                      <a:pt x="31442" y="35206"/>
                    </a:cubicBezTo>
                    <a:cubicBezTo>
                      <a:pt x="32094" y="35206"/>
                      <a:pt x="32737" y="35072"/>
                      <a:pt x="33370" y="34746"/>
                    </a:cubicBezTo>
                    <a:cubicBezTo>
                      <a:pt x="34297" y="34268"/>
                      <a:pt x="35012" y="33420"/>
                      <a:pt x="35985" y="33040"/>
                    </a:cubicBezTo>
                    <a:cubicBezTo>
                      <a:pt x="36403" y="32876"/>
                      <a:pt x="36827" y="32810"/>
                      <a:pt x="37255" y="32810"/>
                    </a:cubicBezTo>
                    <a:cubicBezTo>
                      <a:pt x="39066" y="32810"/>
                      <a:pt x="40955" y="33993"/>
                      <a:pt x="42855" y="33993"/>
                    </a:cubicBezTo>
                    <a:cubicBezTo>
                      <a:pt x="42875" y="33993"/>
                      <a:pt x="42896" y="33993"/>
                      <a:pt x="42916" y="33993"/>
                    </a:cubicBezTo>
                    <a:cubicBezTo>
                      <a:pt x="45837" y="33953"/>
                      <a:pt x="48084" y="30396"/>
                      <a:pt x="46862" y="27742"/>
                    </a:cubicBezTo>
                    <a:cubicBezTo>
                      <a:pt x="46479" y="26909"/>
                      <a:pt x="45842" y="26205"/>
                      <a:pt x="45521" y="25348"/>
                    </a:cubicBezTo>
                    <a:cubicBezTo>
                      <a:pt x="44911" y="23710"/>
                      <a:pt x="45561" y="21911"/>
                      <a:pt x="45907" y="20197"/>
                    </a:cubicBezTo>
                    <a:cubicBezTo>
                      <a:pt x="47344" y="13123"/>
                      <a:pt x="43033" y="5607"/>
                      <a:pt x="36626" y="2282"/>
                    </a:cubicBezTo>
                    <a:cubicBezTo>
                      <a:pt x="33611" y="717"/>
                      <a:pt x="30252" y="1"/>
                      <a:pt x="26860" y="1"/>
                    </a:cubicBezTo>
                    <a:close/>
                  </a:path>
                </a:pathLst>
              </a:custGeom>
              <a:solidFill>
                <a:srgbClr val="F2B1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37"/>
              <p:cNvSpPr/>
              <p:nvPr/>
            </p:nvSpPr>
            <p:spPr>
              <a:xfrm>
                <a:off x="4993875" y="3547275"/>
                <a:ext cx="1181125" cy="910925"/>
              </a:xfrm>
              <a:custGeom>
                <a:avLst/>
                <a:gdLst/>
                <a:ahLst/>
                <a:cxnLst/>
                <a:rect l="l" t="t" r="r" b="b"/>
                <a:pathLst>
                  <a:path w="47245" h="36437" extrusionOk="0">
                    <a:moveTo>
                      <a:pt x="26189" y="1218"/>
                    </a:moveTo>
                    <a:cubicBezTo>
                      <a:pt x="29577" y="1218"/>
                      <a:pt x="32843" y="1958"/>
                      <a:pt x="35706" y="3443"/>
                    </a:cubicBezTo>
                    <a:cubicBezTo>
                      <a:pt x="42132" y="6780"/>
                      <a:pt x="45984" y="14194"/>
                      <a:pt x="44667" y="20690"/>
                    </a:cubicBezTo>
                    <a:cubicBezTo>
                      <a:pt x="44604" y="21003"/>
                      <a:pt x="44531" y="21314"/>
                      <a:pt x="44454" y="21643"/>
                    </a:cubicBezTo>
                    <a:cubicBezTo>
                      <a:pt x="44106" y="23133"/>
                      <a:pt x="43746" y="24673"/>
                      <a:pt x="44307" y="26177"/>
                    </a:cubicBezTo>
                    <a:cubicBezTo>
                      <a:pt x="44507" y="26712"/>
                      <a:pt x="44804" y="27176"/>
                      <a:pt x="45090" y="27623"/>
                    </a:cubicBezTo>
                    <a:cubicBezTo>
                      <a:pt x="45307" y="27961"/>
                      <a:pt x="45511" y="28280"/>
                      <a:pt x="45665" y="28614"/>
                    </a:cubicBezTo>
                    <a:cubicBezTo>
                      <a:pt x="46151" y="29671"/>
                      <a:pt x="46008" y="30986"/>
                      <a:pt x="45284" y="32135"/>
                    </a:cubicBezTo>
                    <a:cubicBezTo>
                      <a:pt x="44559" y="33282"/>
                      <a:pt x="43433" y="33976"/>
                      <a:pt x="42270" y="33992"/>
                    </a:cubicBezTo>
                    <a:cubicBezTo>
                      <a:pt x="42251" y="33992"/>
                      <a:pt x="42232" y="33992"/>
                      <a:pt x="42213" y="33992"/>
                    </a:cubicBezTo>
                    <a:cubicBezTo>
                      <a:pt x="41348" y="33992"/>
                      <a:pt x="40467" y="33713"/>
                      <a:pt x="39534" y="33418"/>
                    </a:cubicBezTo>
                    <a:cubicBezTo>
                      <a:pt x="38580" y="33118"/>
                      <a:pt x="37603" y="32809"/>
                      <a:pt x="36615" y="32809"/>
                    </a:cubicBezTo>
                    <a:cubicBezTo>
                      <a:pt x="36120" y="32809"/>
                      <a:pt x="35622" y="32886"/>
                      <a:pt x="35123" y="33081"/>
                    </a:cubicBezTo>
                    <a:cubicBezTo>
                      <a:pt x="34501" y="33324"/>
                      <a:pt x="33996" y="33714"/>
                      <a:pt x="33509" y="34090"/>
                    </a:cubicBezTo>
                    <a:cubicBezTo>
                      <a:pt x="33151" y="34365"/>
                      <a:pt x="32813" y="34626"/>
                      <a:pt x="32451" y="34813"/>
                    </a:cubicBezTo>
                    <a:cubicBezTo>
                      <a:pt x="31919" y="35087"/>
                      <a:pt x="31369" y="35201"/>
                      <a:pt x="30803" y="35201"/>
                    </a:cubicBezTo>
                    <a:cubicBezTo>
                      <a:pt x="29469" y="35201"/>
                      <a:pt x="28046" y="34569"/>
                      <a:pt x="26565" y="33911"/>
                    </a:cubicBezTo>
                    <a:cubicBezTo>
                      <a:pt x="24912" y="33177"/>
                      <a:pt x="23208" y="32419"/>
                      <a:pt x="21420" y="32419"/>
                    </a:cubicBezTo>
                    <a:cubicBezTo>
                      <a:pt x="21355" y="32419"/>
                      <a:pt x="21289" y="32420"/>
                      <a:pt x="21223" y="32424"/>
                    </a:cubicBezTo>
                    <a:cubicBezTo>
                      <a:pt x="19891" y="32465"/>
                      <a:pt x="18671" y="32946"/>
                      <a:pt x="17489" y="33412"/>
                    </a:cubicBezTo>
                    <a:cubicBezTo>
                      <a:pt x="17080" y="33572"/>
                      <a:pt x="16658" y="33739"/>
                      <a:pt x="16245" y="33880"/>
                    </a:cubicBezTo>
                    <a:cubicBezTo>
                      <a:pt x="15675" y="34076"/>
                      <a:pt x="14836" y="34299"/>
                      <a:pt x="13987" y="34299"/>
                    </a:cubicBezTo>
                    <a:cubicBezTo>
                      <a:pt x="13288" y="34299"/>
                      <a:pt x="12581" y="34147"/>
                      <a:pt x="12011" y="33703"/>
                    </a:cubicBezTo>
                    <a:cubicBezTo>
                      <a:pt x="11806" y="33544"/>
                      <a:pt x="11615" y="33345"/>
                      <a:pt x="11415" y="33134"/>
                    </a:cubicBezTo>
                    <a:cubicBezTo>
                      <a:pt x="11105" y="32808"/>
                      <a:pt x="10786" y="32471"/>
                      <a:pt x="10359" y="32217"/>
                    </a:cubicBezTo>
                    <a:cubicBezTo>
                      <a:pt x="9868" y="31925"/>
                      <a:pt x="9315" y="31780"/>
                      <a:pt x="8685" y="31780"/>
                    </a:cubicBezTo>
                    <a:cubicBezTo>
                      <a:pt x="8451" y="31780"/>
                      <a:pt x="8206" y="31801"/>
                      <a:pt x="7949" y="31841"/>
                    </a:cubicBezTo>
                    <a:cubicBezTo>
                      <a:pt x="7186" y="31958"/>
                      <a:pt x="6412" y="32239"/>
                      <a:pt x="5731" y="32487"/>
                    </a:cubicBezTo>
                    <a:lnTo>
                      <a:pt x="5516" y="32565"/>
                    </a:lnTo>
                    <a:cubicBezTo>
                      <a:pt x="5040" y="32737"/>
                      <a:pt x="4601" y="32813"/>
                      <a:pt x="4203" y="32813"/>
                    </a:cubicBezTo>
                    <a:cubicBezTo>
                      <a:pt x="3022" y="32813"/>
                      <a:pt x="2191" y="32150"/>
                      <a:pt x="1761" y="31393"/>
                    </a:cubicBezTo>
                    <a:cubicBezTo>
                      <a:pt x="1098" y="30228"/>
                      <a:pt x="1108" y="28379"/>
                      <a:pt x="2697" y="27075"/>
                    </a:cubicBezTo>
                    <a:cubicBezTo>
                      <a:pt x="2844" y="26952"/>
                      <a:pt x="3006" y="26838"/>
                      <a:pt x="3180" y="26717"/>
                    </a:cubicBezTo>
                    <a:cubicBezTo>
                      <a:pt x="3515" y="26480"/>
                      <a:pt x="3863" y="26236"/>
                      <a:pt x="4163" y="25896"/>
                    </a:cubicBezTo>
                    <a:cubicBezTo>
                      <a:pt x="4721" y="25260"/>
                      <a:pt x="4997" y="24457"/>
                      <a:pt x="5008" y="23437"/>
                    </a:cubicBezTo>
                    <a:cubicBezTo>
                      <a:pt x="5016" y="22611"/>
                      <a:pt x="4851" y="21764"/>
                      <a:pt x="4692" y="20944"/>
                    </a:cubicBezTo>
                    <a:cubicBezTo>
                      <a:pt x="4643" y="20685"/>
                      <a:pt x="4595" y="20440"/>
                      <a:pt x="4552" y="20199"/>
                    </a:cubicBezTo>
                    <a:cubicBezTo>
                      <a:pt x="3990" y="16931"/>
                      <a:pt x="4910" y="13314"/>
                      <a:pt x="7078" y="10276"/>
                    </a:cubicBezTo>
                    <a:cubicBezTo>
                      <a:pt x="8961" y="7637"/>
                      <a:pt x="11823" y="5366"/>
                      <a:pt x="15352" y="3706"/>
                    </a:cubicBezTo>
                    <a:cubicBezTo>
                      <a:pt x="18876" y="2048"/>
                      <a:pt x="22600" y="1218"/>
                      <a:pt x="26189" y="1218"/>
                    </a:cubicBezTo>
                    <a:close/>
                    <a:moveTo>
                      <a:pt x="26217" y="0"/>
                    </a:moveTo>
                    <a:cubicBezTo>
                      <a:pt x="26002" y="0"/>
                      <a:pt x="25785" y="3"/>
                      <a:pt x="25568" y="9"/>
                    </a:cubicBezTo>
                    <a:cubicBezTo>
                      <a:pt x="21932" y="104"/>
                      <a:pt x="18218" y="997"/>
                      <a:pt x="14828" y="2592"/>
                    </a:cubicBezTo>
                    <a:cubicBezTo>
                      <a:pt x="13051" y="3426"/>
                      <a:pt x="11429" y="4409"/>
                      <a:pt x="10009" y="5513"/>
                    </a:cubicBezTo>
                    <a:cubicBezTo>
                      <a:pt x="8452" y="6724"/>
                      <a:pt x="7127" y="8085"/>
                      <a:pt x="6074" y="9561"/>
                    </a:cubicBezTo>
                    <a:cubicBezTo>
                      <a:pt x="4956" y="11129"/>
                      <a:pt x="4112" y="12912"/>
                      <a:pt x="3632" y="14718"/>
                    </a:cubicBezTo>
                    <a:cubicBezTo>
                      <a:pt x="3121" y="16653"/>
                      <a:pt x="3021" y="18567"/>
                      <a:pt x="3338" y="20407"/>
                    </a:cubicBezTo>
                    <a:cubicBezTo>
                      <a:pt x="3383" y="20661"/>
                      <a:pt x="3434" y="20925"/>
                      <a:pt x="3483" y="21178"/>
                    </a:cubicBezTo>
                    <a:cubicBezTo>
                      <a:pt x="3766" y="22639"/>
                      <a:pt x="4060" y="24148"/>
                      <a:pt x="3237" y="25082"/>
                    </a:cubicBezTo>
                    <a:cubicBezTo>
                      <a:pt x="3035" y="25313"/>
                      <a:pt x="2760" y="25507"/>
                      <a:pt x="2471" y="25710"/>
                    </a:cubicBezTo>
                    <a:cubicBezTo>
                      <a:pt x="2287" y="25839"/>
                      <a:pt x="2098" y="25972"/>
                      <a:pt x="1915" y="26123"/>
                    </a:cubicBezTo>
                    <a:cubicBezTo>
                      <a:pt x="975" y="26895"/>
                      <a:pt x="374" y="27898"/>
                      <a:pt x="180" y="29021"/>
                    </a:cubicBezTo>
                    <a:cubicBezTo>
                      <a:pt x="1" y="30050"/>
                      <a:pt x="182" y="31107"/>
                      <a:pt x="690" y="32001"/>
                    </a:cubicBezTo>
                    <a:cubicBezTo>
                      <a:pt x="1164" y="32835"/>
                      <a:pt x="1904" y="33471"/>
                      <a:pt x="2773" y="33793"/>
                    </a:cubicBezTo>
                    <a:cubicBezTo>
                      <a:pt x="3221" y="33959"/>
                      <a:pt x="3700" y="34042"/>
                      <a:pt x="4196" y="34042"/>
                    </a:cubicBezTo>
                    <a:cubicBezTo>
                      <a:pt x="4758" y="34042"/>
                      <a:pt x="5343" y="33936"/>
                      <a:pt x="5933" y="33723"/>
                    </a:cubicBezTo>
                    <a:lnTo>
                      <a:pt x="6150" y="33644"/>
                    </a:lnTo>
                    <a:cubicBezTo>
                      <a:pt x="7012" y="33331"/>
                      <a:pt x="7893" y="33010"/>
                      <a:pt x="8674" y="33010"/>
                    </a:cubicBezTo>
                    <a:cubicBezTo>
                      <a:pt x="9054" y="33010"/>
                      <a:pt x="9410" y="33086"/>
                      <a:pt x="9728" y="33275"/>
                    </a:cubicBezTo>
                    <a:cubicBezTo>
                      <a:pt x="10009" y="33444"/>
                      <a:pt x="10259" y="33704"/>
                      <a:pt x="10522" y="33982"/>
                    </a:cubicBezTo>
                    <a:cubicBezTo>
                      <a:pt x="10745" y="34216"/>
                      <a:pt x="10977" y="34459"/>
                      <a:pt x="11252" y="34673"/>
                    </a:cubicBezTo>
                    <a:cubicBezTo>
                      <a:pt x="11970" y="35234"/>
                      <a:pt x="12872" y="35522"/>
                      <a:pt x="13933" y="35531"/>
                    </a:cubicBezTo>
                    <a:cubicBezTo>
                      <a:pt x="13952" y="35531"/>
                      <a:pt x="13972" y="35531"/>
                      <a:pt x="13991" y="35531"/>
                    </a:cubicBezTo>
                    <a:cubicBezTo>
                      <a:pt x="14808" y="35531"/>
                      <a:pt x="15701" y="35368"/>
                      <a:pt x="16643" y="35045"/>
                    </a:cubicBezTo>
                    <a:cubicBezTo>
                      <a:pt x="17082" y="34894"/>
                      <a:pt x="17519" y="34722"/>
                      <a:pt x="17940" y="34557"/>
                    </a:cubicBezTo>
                    <a:cubicBezTo>
                      <a:pt x="19072" y="34109"/>
                      <a:pt x="20143" y="33688"/>
                      <a:pt x="21262" y="33653"/>
                    </a:cubicBezTo>
                    <a:cubicBezTo>
                      <a:pt x="21314" y="33652"/>
                      <a:pt x="21366" y="33651"/>
                      <a:pt x="21419" y="33651"/>
                    </a:cubicBezTo>
                    <a:cubicBezTo>
                      <a:pt x="22946" y="33651"/>
                      <a:pt x="24531" y="34355"/>
                      <a:pt x="26064" y="35035"/>
                    </a:cubicBezTo>
                    <a:cubicBezTo>
                      <a:pt x="27624" y="35728"/>
                      <a:pt x="29219" y="36437"/>
                      <a:pt x="30809" y="36437"/>
                    </a:cubicBezTo>
                    <a:cubicBezTo>
                      <a:pt x="31547" y="36437"/>
                      <a:pt x="32284" y="36284"/>
                      <a:pt x="33013" y="35906"/>
                    </a:cubicBezTo>
                    <a:cubicBezTo>
                      <a:pt x="33474" y="35668"/>
                      <a:pt x="33872" y="35361"/>
                      <a:pt x="34258" y="35064"/>
                    </a:cubicBezTo>
                    <a:cubicBezTo>
                      <a:pt x="34695" y="34726"/>
                      <a:pt x="35110" y="34406"/>
                      <a:pt x="35569" y="34227"/>
                    </a:cubicBezTo>
                    <a:cubicBezTo>
                      <a:pt x="35906" y="34095"/>
                      <a:pt x="36255" y="34041"/>
                      <a:pt x="36615" y="34041"/>
                    </a:cubicBezTo>
                    <a:cubicBezTo>
                      <a:pt x="37417" y="34041"/>
                      <a:pt x="38272" y="34311"/>
                      <a:pt x="39161" y="34592"/>
                    </a:cubicBezTo>
                    <a:cubicBezTo>
                      <a:pt x="40144" y="34902"/>
                      <a:pt x="41159" y="35223"/>
                      <a:pt x="42216" y="35223"/>
                    </a:cubicBezTo>
                    <a:cubicBezTo>
                      <a:pt x="42239" y="35223"/>
                      <a:pt x="42261" y="35223"/>
                      <a:pt x="42284" y="35223"/>
                    </a:cubicBezTo>
                    <a:cubicBezTo>
                      <a:pt x="43091" y="35212"/>
                      <a:pt x="43902" y="34964"/>
                      <a:pt x="44624" y="34508"/>
                    </a:cubicBezTo>
                    <a:cubicBezTo>
                      <a:pt x="45293" y="34085"/>
                      <a:pt x="45881" y="33493"/>
                      <a:pt x="46323" y="32791"/>
                    </a:cubicBezTo>
                    <a:cubicBezTo>
                      <a:pt x="46764" y="32088"/>
                      <a:pt x="47049" y="31305"/>
                      <a:pt x="47142" y="30520"/>
                    </a:cubicBezTo>
                    <a:cubicBezTo>
                      <a:pt x="47244" y="29671"/>
                      <a:pt x="47119" y="28833"/>
                      <a:pt x="46780" y="28098"/>
                    </a:cubicBezTo>
                    <a:cubicBezTo>
                      <a:pt x="46593" y="27688"/>
                      <a:pt x="46354" y="27316"/>
                      <a:pt x="46126" y="26959"/>
                    </a:cubicBezTo>
                    <a:cubicBezTo>
                      <a:pt x="45862" y="26549"/>
                      <a:pt x="45613" y="26160"/>
                      <a:pt x="45458" y="25747"/>
                    </a:cubicBezTo>
                    <a:cubicBezTo>
                      <a:pt x="45028" y="24590"/>
                      <a:pt x="45330" y="23295"/>
                      <a:pt x="45651" y="21924"/>
                    </a:cubicBezTo>
                    <a:cubicBezTo>
                      <a:pt x="45727" y="21600"/>
                      <a:pt x="45805" y="21265"/>
                      <a:pt x="45871" y="20934"/>
                    </a:cubicBezTo>
                    <a:cubicBezTo>
                      <a:pt x="46237" y="19139"/>
                      <a:pt x="46258" y="17274"/>
                      <a:pt x="45932" y="15392"/>
                    </a:cubicBezTo>
                    <a:cubicBezTo>
                      <a:pt x="45622" y="13600"/>
                      <a:pt x="45010" y="11839"/>
                      <a:pt x="44111" y="10159"/>
                    </a:cubicBezTo>
                    <a:cubicBezTo>
                      <a:pt x="42327" y="6822"/>
                      <a:pt x="39544" y="4049"/>
                      <a:pt x="36271" y="2350"/>
                    </a:cubicBezTo>
                    <a:cubicBezTo>
                      <a:pt x="34660" y="1515"/>
                      <a:pt x="32908" y="892"/>
                      <a:pt x="31065" y="500"/>
                    </a:cubicBezTo>
                    <a:cubicBezTo>
                      <a:pt x="29505" y="168"/>
                      <a:pt x="27878" y="0"/>
                      <a:pt x="26217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37"/>
              <p:cNvSpPr/>
              <p:nvPr/>
            </p:nvSpPr>
            <p:spPr>
              <a:xfrm>
                <a:off x="5294500" y="4055600"/>
                <a:ext cx="116575" cy="130950"/>
              </a:xfrm>
              <a:custGeom>
                <a:avLst/>
                <a:gdLst/>
                <a:ahLst/>
                <a:cxnLst/>
                <a:rect l="l" t="t" r="r" b="b"/>
                <a:pathLst>
                  <a:path w="4663" h="5238" extrusionOk="0">
                    <a:moveTo>
                      <a:pt x="2332" y="1"/>
                    </a:moveTo>
                    <a:cubicBezTo>
                      <a:pt x="1044" y="1"/>
                      <a:pt x="0" y="1173"/>
                      <a:pt x="0" y="2619"/>
                    </a:cubicBezTo>
                    <a:cubicBezTo>
                      <a:pt x="0" y="4066"/>
                      <a:pt x="1044" y="5237"/>
                      <a:pt x="2332" y="5237"/>
                    </a:cubicBezTo>
                    <a:cubicBezTo>
                      <a:pt x="3619" y="5237"/>
                      <a:pt x="4663" y="4065"/>
                      <a:pt x="4663" y="2619"/>
                    </a:cubicBezTo>
                    <a:cubicBezTo>
                      <a:pt x="4663" y="1173"/>
                      <a:pt x="3619" y="1"/>
                      <a:pt x="2332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37"/>
              <p:cNvSpPr/>
              <p:nvPr/>
            </p:nvSpPr>
            <p:spPr>
              <a:xfrm>
                <a:off x="5794600" y="4055600"/>
                <a:ext cx="116600" cy="130950"/>
              </a:xfrm>
              <a:custGeom>
                <a:avLst/>
                <a:gdLst/>
                <a:ahLst/>
                <a:cxnLst/>
                <a:rect l="l" t="t" r="r" b="b"/>
                <a:pathLst>
                  <a:path w="4664" h="5238" extrusionOk="0">
                    <a:moveTo>
                      <a:pt x="2331" y="1"/>
                    </a:moveTo>
                    <a:cubicBezTo>
                      <a:pt x="1044" y="1"/>
                      <a:pt x="1" y="1173"/>
                      <a:pt x="1" y="2619"/>
                    </a:cubicBezTo>
                    <a:cubicBezTo>
                      <a:pt x="1" y="4065"/>
                      <a:pt x="1044" y="5237"/>
                      <a:pt x="2331" y="5237"/>
                    </a:cubicBezTo>
                    <a:cubicBezTo>
                      <a:pt x="3619" y="5237"/>
                      <a:pt x="4663" y="4066"/>
                      <a:pt x="4663" y="2619"/>
                    </a:cubicBezTo>
                    <a:cubicBezTo>
                      <a:pt x="4663" y="1173"/>
                      <a:pt x="3619" y="1"/>
                      <a:pt x="2331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37"/>
              <p:cNvSpPr/>
              <p:nvPr/>
            </p:nvSpPr>
            <p:spPr>
              <a:xfrm>
                <a:off x="5317675" y="4090725"/>
                <a:ext cx="33200" cy="40375"/>
              </a:xfrm>
              <a:custGeom>
                <a:avLst/>
                <a:gdLst/>
                <a:ahLst/>
                <a:cxnLst/>
                <a:rect l="l" t="t" r="r" b="b"/>
                <a:pathLst>
                  <a:path w="1328" h="1615" extrusionOk="0">
                    <a:moveTo>
                      <a:pt x="663" y="0"/>
                    </a:moveTo>
                    <a:cubicBezTo>
                      <a:pt x="298" y="0"/>
                      <a:pt x="1" y="363"/>
                      <a:pt x="1" y="807"/>
                    </a:cubicBezTo>
                    <a:cubicBezTo>
                      <a:pt x="1" y="1254"/>
                      <a:pt x="298" y="1614"/>
                      <a:pt x="663" y="1614"/>
                    </a:cubicBezTo>
                    <a:cubicBezTo>
                      <a:pt x="1030" y="1614"/>
                      <a:pt x="1327" y="1254"/>
                      <a:pt x="1327" y="807"/>
                    </a:cubicBezTo>
                    <a:cubicBezTo>
                      <a:pt x="1327" y="363"/>
                      <a:pt x="1029" y="0"/>
                      <a:pt x="663" y="0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31;p37"/>
              <p:cNvSpPr/>
              <p:nvPr/>
            </p:nvSpPr>
            <p:spPr>
              <a:xfrm>
                <a:off x="5345975" y="4133150"/>
                <a:ext cx="13675" cy="16625"/>
              </a:xfrm>
              <a:custGeom>
                <a:avLst/>
                <a:gdLst/>
                <a:ahLst/>
                <a:cxnLst/>
                <a:rect l="l" t="t" r="r" b="b"/>
                <a:pathLst>
                  <a:path w="547" h="665" extrusionOk="0">
                    <a:moveTo>
                      <a:pt x="273" y="0"/>
                    </a:moveTo>
                    <a:cubicBezTo>
                      <a:pt x="122" y="0"/>
                      <a:pt x="0" y="149"/>
                      <a:pt x="0" y="332"/>
                    </a:cubicBezTo>
                    <a:cubicBezTo>
                      <a:pt x="0" y="516"/>
                      <a:pt x="122" y="664"/>
                      <a:pt x="273" y="664"/>
                    </a:cubicBezTo>
                    <a:cubicBezTo>
                      <a:pt x="424" y="664"/>
                      <a:pt x="547" y="516"/>
                      <a:pt x="547" y="332"/>
                    </a:cubicBezTo>
                    <a:cubicBezTo>
                      <a:pt x="547" y="149"/>
                      <a:pt x="424" y="0"/>
                      <a:pt x="273" y="0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37"/>
              <p:cNvSpPr/>
              <p:nvPr/>
            </p:nvSpPr>
            <p:spPr>
              <a:xfrm>
                <a:off x="5849725" y="4133150"/>
                <a:ext cx="13700" cy="1662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65" extrusionOk="0">
                    <a:moveTo>
                      <a:pt x="274" y="0"/>
                    </a:moveTo>
                    <a:cubicBezTo>
                      <a:pt x="123" y="0"/>
                      <a:pt x="1" y="149"/>
                      <a:pt x="1" y="332"/>
                    </a:cubicBezTo>
                    <a:cubicBezTo>
                      <a:pt x="1" y="516"/>
                      <a:pt x="123" y="664"/>
                      <a:pt x="274" y="664"/>
                    </a:cubicBezTo>
                    <a:cubicBezTo>
                      <a:pt x="425" y="664"/>
                      <a:pt x="547" y="516"/>
                      <a:pt x="547" y="332"/>
                    </a:cubicBezTo>
                    <a:cubicBezTo>
                      <a:pt x="547" y="149"/>
                      <a:pt x="425" y="0"/>
                      <a:pt x="274" y="0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37"/>
              <p:cNvSpPr/>
              <p:nvPr/>
            </p:nvSpPr>
            <p:spPr>
              <a:xfrm>
                <a:off x="5819750" y="4090725"/>
                <a:ext cx="33175" cy="40375"/>
              </a:xfrm>
              <a:custGeom>
                <a:avLst/>
                <a:gdLst/>
                <a:ahLst/>
                <a:cxnLst/>
                <a:rect l="l" t="t" r="r" b="b"/>
                <a:pathLst>
                  <a:path w="1327" h="1615" extrusionOk="0">
                    <a:moveTo>
                      <a:pt x="663" y="0"/>
                    </a:moveTo>
                    <a:cubicBezTo>
                      <a:pt x="297" y="0"/>
                      <a:pt x="0" y="363"/>
                      <a:pt x="0" y="807"/>
                    </a:cubicBezTo>
                    <a:cubicBezTo>
                      <a:pt x="0" y="1254"/>
                      <a:pt x="297" y="1614"/>
                      <a:pt x="663" y="1614"/>
                    </a:cubicBezTo>
                    <a:cubicBezTo>
                      <a:pt x="1030" y="1614"/>
                      <a:pt x="1327" y="1254"/>
                      <a:pt x="1327" y="807"/>
                    </a:cubicBezTo>
                    <a:cubicBezTo>
                      <a:pt x="1327" y="363"/>
                      <a:pt x="1030" y="0"/>
                      <a:pt x="663" y="0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37"/>
              <p:cNvSpPr/>
              <p:nvPr/>
            </p:nvSpPr>
            <p:spPr>
              <a:xfrm>
                <a:off x="5230400" y="4178625"/>
                <a:ext cx="102075" cy="52275"/>
              </a:xfrm>
              <a:custGeom>
                <a:avLst/>
                <a:gdLst/>
                <a:ahLst/>
                <a:cxnLst/>
                <a:rect l="l" t="t" r="r" b="b"/>
                <a:pathLst>
                  <a:path w="4083" h="2091" extrusionOk="0">
                    <a:moveTo>
                      <a:pt x="1875" y="0"/>
                    </a:moveTo>
                    <a:cubicBezTo>
                      <a:pt x="1773" y="0"/>
                      <a:pt x="1678" y="3"/>
                      <a:pt x="1592" y="6"/>
                    </a:cubicBezTo>
                    <a:cubicBezTo>
                      <a:pt x="1099" y="25"/>
                      <a:pt x="548" y="116"/>
                      <a:pt x="262" y="518"/>
                    </a:cubicBezTo>
                    <a:cubicBezTo>
                      <a:pt x="0" y="888"/>
                      <a:pt x="92" y="1462"/>
                      <a:pt x="456" y="1732"/>
                    </a:cubicBezTo>
                    <a:cubicBezTo>
                      <a:pt x="609" y="1844"/>
                      <a:pt x="791" y="1905"/>
                      <a:pt x="976" y="1952"/>
                    </a:cubicBezTo>
                    <a:cubicBezTo>
                      <a:pt x="1337" y="2045"/>
                      <a:pt x="1707" y="2091"/>
                      <a:pt x="2078" y="2091"/>
                    </a:cubicBezTo>
                    <a:cubicBezTo>
                      <a:pt x="2429" y="2091"/>
                      <a:pt x="2780" y="2049"/>
                      <a:pt x="3123" y="1967"/>
                    </a:cubicBezTo>
                    <a:cubicBezTo>
                      <a:pt x="3428" y="1894"/>
                      <a:pt x="3749" y="1770"/>
                      <a:pt x="3924" y="1508"/>
                    </a:cubicBezTo>
                    <a:cubicBezTo>
                      <a:pt x="4073" y="1276"/>
                      <a:pt x="4083" y="979"/>
                      <a:pt x="3951" y="737"/>
                    </a:cubicBezTo>
                    <a:cubicBezTo>
                      <a:pt x="3598" y="116"/>
                      <a:pt x="2585" y="0"/>
                      <a:pt x="1875" y="0"/>
                    </a:cubicBezTo>
                    <a:close/>
                  </a:path>
                </a:pathLst>
              </a:custGeom>
              <a:solidFill>
                <a:srgbClr val="F47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37"/>
              <p:cNvSpPr/>
              <p:nvPr/>
            </p:nvSpPr>
            <p:spPr>
              <a:xfrm>
                <a:off x="5878075" y="4178625"/>
                <a:ext cx="102100" cy="52275"/>
              </a:xfrm>
              <a:custGeom>
                <a:avLst/>
                <a:gdLst/>
                <a:ahLst/>
                <a:cxnLst/>
                <a:rect l="l" t="t" r="r" b="b"/>
                <a:pathLst>
                  <a:path w="4084" h="2091" extrusionOk="0">
                    <a:moveTo>
                      <a:pt x="2210" y="0"/>
                    </a:moveTo>
                    <a:cubicBezTo>
                      <a:pt x="1500" y="0"/>
                      <a:pt x="486" y="116"/>
                      <a:pt x="134" y="737"/>
                    </a:cubicBezTo>
                    <a:cubicBezTo>
                      <a:pt x="1" y="979"/>
                      <a:pt x="12" y="1276"/>
                      <a:pt x="161" y="1508"/>
                    </a:cubicBezTo>
                    <a:cubicBezTo>
                      <a:pt x="336" y="1770"/>
                      <a:pt x="655" y="1894"/>
                      <a:pt x="962" y="1967"/>
                    </a:cubicBezTo>
                    <a:cubicBezTo>
                      <a:pt x="1306" y="2049"/>
                      <a:pt x="1657" y="2091"/>
                      <a:pt x="2008" y="2091"/>
                    </a:cubicBezTo>
                    <a:cubicBezTo>
                      <a:pt x="2378" y="2091"/>
                      <a:pt x="2748" y="2045"/>
                      <a:pt x="3110" y="1952"/>
                    </a:cubicBezTo>
                    <a:cubicBezTo>
                      <a:pt x="3293" y="1905"/>
                      <a:pt x="3477" y="1844"/>
                      <a:pt x="3628" y="1732"/>
                    </a:cubicBezTo>
                    <a:cubicBezTo>
                      <a:pt x="3993" y="1462"/>
                      <a:pt x="4084" y="888"/>
                      <a:pt x="3822" y="518"/>
                    </a:cubicBezTo>
                    <a:cubicBezTo>
                      <a:pt x="3537" y="116"/>
                      <a:pt x="2984" y="25"/>
                      <a:pt x="2493" y="6"/>
                    </a:cubicBezTo>
                    <a:cubicBezTo>
                      <a:pt x="2407" y="3"/>
                      <a:pt x="2312" y="0"/>
                      <a:pt x="2210" y="0"/>
                    </a:cubicBezTo>
                    <a:close/>
                  </a:path>
                </a:pathLst>
              </a:custGeom>
              <a:solidFill>
                <a:srgbClr val="F47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37"/>
              <p:cNvSpPr/>
              <p:nvPr/>
            </p:nvSpPr>
            <p:spPr>
              <a:xfrm>
                <a:off x="5486675" y="4851875"/>
                <a:ext cx="394300" cy="323950"/>
              </a:xfrm>
              <a:custGeom>
                <a:avLst/>
                <a:gdLst/>
                <a:ahLst/>
                <a:cxnLst/>
                <a:rect l="l" t="t" r="r" b="b"/>
                <a:pathLst>
                  <a:path w="15772" h="12958" extrusionOk="0">
                    <a:moveTo>
                      <a:pt x="15076" y="1"/>
                    </a:moveTo>
                    <a:cubicBezTo>
                      <a:pt x="14936" y="1"/>
                      <a:pt x="14796" y="48"/>
                      <a:pt x="14680" y="145"/>
                    </a:cubicBezTo>
                    <a:lnTo>
                      <a:pt x="277" y="11867"/>
                    </a:lnTo>
                    <a:cubicBezTo>
                      <a:pt x="77" y="12030"/>
                      <a:pt x="1" y="12303"/>
                      <a:pt x="86" y="12550"/>
                    </a:cubicBezTo>
                    <a:cubicBezTo>
                      <a:pt x="174" y="12794"/>
                      <a:pt x="406" y="12958"/>
                      <a:pt x="666" y="12958"/>
                    </a:cubicBezTo>
                    <a:cubicBezTo>
                      <a:pt x="808" y="12958"/>
                      <a:pt x="944" y="12910"/>
                      <a:pt x="1054" y="12821"/>
                    </a:cubicBezTo>
                    <a:lnTo>
                      <a:pt x="15457" y="1100"/>
                    </a:lnTo>
                    <a:cubicBezTo>
                      <a:pt x="15727" y="887"/>
                      <a:pt x="15771" y="495"/>
                      <a:pt x="15554" y="228"/>
                    </a:cubicBezTo>
                    <a:cubicBezTo>
                      <a:pt x="15432" y="78"/>
                      <a:pt x="15255" y="1"/>
                      <a:pt x="15076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37"/>
              <p:cNvSpPr/>
              <p:nvPr/>
            </p:nvSpPr>
            <p:spPr>
              <a:xfrm>
                <a:off x="5366575" y="4474000"/>
                <a:ext cx="686725" cy="458250"/>
              </a:xfrm>
              <a:custGeom>
                <a:avLst/>
                <a:gdLst/>
                <a:ahLst/>
                <a:cxnLst/>
                <a:rect l="l" t="t" r="r" b="b"/>
                <a:pathLst>
                  <a:path w="27469" h="18330" extrusionOk="0">
                    <a:moveTo>
                      <a:pt x="26767" y="1"/>
                    </a:moveTo>
                    <a:cubicBezTo>
                      <a:pt x="26651" y="1"/>
                      <a:pt x="26534" y="33"/>
                      <a:pt x="26429" y="102"/>
                    </a:cubicBezTo>
                    <a:lnTo>
                      <a:pt x="331" y="17199"/>
                    </a:lnTo>
                    <a:cubicBezTo>
                      <a:pt x="102" y="17348"/>
                      <a:pt x="1" y="17629"/>
                      <a:pt x="78" y="17890"/>
                    </a:cubicBezTo>
                    <a:cubicBezTo>
                      <a:pt x="156" y="18152"/>
                      <a:pt x="396" y="18330"/>
                      <a:pt x="668" y="18330"/>
                    </a:cubicBezTo>
                    <a:cubicBezTo>
                      <a:pt x="789" y="18330"/>
                      <a:pt x="905" y="18295"/>
                      <a:pt x="1006" y="18230"/>
                    </a:cubicBezTo>
                    <a:lnTo>
                      <a:pt x="27105" y="1131"/>
                    </a:lnTo>
                    <a:cubicBezTo>
                      <a:pt x="27389" y="945"/>
                      <a:pt x="27468" y="564"/>
                      <a:pt x="27283" y="279"/>
                    </a:cubicBezTo>
                    <a:cubicBezTo>
                      <a:pt x="27165" y="98"/>
                      <a:pt x="26968" y="1"/>
                      <a:pt x="26767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37"/>
              <p:cNvSpPr/>
              <p:nvPr/>
            </p:nvSpPr>
            <p:spPr>
              <a:xfrm>
                <a:off x="5164275" y="4492300"/>
                <a:ext cx="715775" cy="390550"/>
              </a:xfrm>
              <a:custGeom>
                <a:avLst/>
                <a:gdLst/>
                <a:ahLst/>
                <a:cxnLst/>
                <a:rect l="l" t="t" r="r" b="b"/>
                <a:pathLst>
                  <a:path w="28631" h="15622" extrusionOk="0">
                    <a:moveTo>
                      <a:pt x="703" y="1"/>
                    </a:moveTo>
                    <a:cubicBezTo>
                      <a:pt x="481" y="1"/>
                      <a:pt x="268" y="120"/>
                      <a:pt x="157" y="329"/>
                    </a:cubicBezTo>
                    <a:cubicBezTo>
                      <a:pt x="0" y="626"/>
                      <a:pt x="111" y="995"/>
                      <a:pt x="405" y="1157"/>
                    </a:cubicBezTo>
                    <a:lnTo>
                      <a:pt x="27678" y="15550"/>
                    </a:lnTo>
                    <a:cubicBezTo>
                      <a:pt x="27765" y="15596"/>
                      <a:pt x="27863" y="15621"/>
                      <a:pt x="27963" y="15621"/>
                    </a:cubicBezTo>
                    <a:cubicBezTo>
                      <a:pt x="28246" y="15621"/>
                      <a:pt x="28494" y="15429"/>
                      <a:pt x="28562" y="15154"/>
                    </a:cubicBezTo>
                    <a:cubicBezTo>
                      <a:pt x="28631" y="14880"/>
                      <a:pt x="28502" y="14594"/>
                      <a:pt x="28251" y="14462"/>
                    </a:cubicBezTo>
                    <a:lnTo>
                      <a:pt x="980" y="67"/>
                    </a:lnTo>
                    <a:cubicBezTo>
                      <a:pt x="891" y="22"/>
                      <a:pt x="796" y="1"/>
                      <a:pt x="703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37"/>
              <p:cNvSpPr/>
              <p:nvPr/>
            </p:nvSpPr>
            <p:spPr>
              <a:xfrm>
                <a:off x="5365675" y="4901250"/>
                <a:ext cx="365400" cy="308275"/>
              </a:xfrm>
              <a:custGeom>
                <a:avLst/>
                <a:gdLst/>
                <a:ahLst/>
                <a:cxnLst/>
                <a:rect l="l" t="t" r="r" b="b"/>
                <a:pathLst>
                  <a:path w="14616" h="12331" extrusionOk="0">
                    <a:moveTo>
                      <a:pt x="695" y="1"/>
                    </a:moveTo>
                    <a:cubicBezTo>
                      <a:pt x="519" y="1"/>
                      <a:pt x="344" y="75"/>
                      <a:pt x="222" y="221"/>
                    </a:cubicBezTo>
                    <a:cubicBezTo>
                      <a:pt x="0" y="485"/>
                      <a:pt x="40" y="881"/>
                      <a:pt x="310" y="1097"/>
                    </a:cubicBezTo>
                    <a:lnTo>
                      <a:pt x="13554" y="12187"/>
                    </a:lnTo>
                    <a:cubicBezTo>
                      <a:pt x="13665" y="12279"/>
                      <a:pt x="13805" y="12330"/>
                      <a:pt x="13949" y="12330"/>
                    </a:cubicBezTo>
                    <a:lnTo>
                      <a:pt x="13949" y="12330"/>
                    </a:lnTo>
                    <a:cubicBezTo>
                      <a:pt x="14208" y="12330"/>
                      <a:pt x="14439" y="12168"/>
                      <a:pt x="14528" y="11925"/>
                    </a:cubicBezTo>
                    <a:cubicBezTo>
                      <a:pt x="14616" y="11682"/>
                      <a:pt x="14543" y="11409"/>
                      <a:pt x="14344" y="11244"/>
                    </a:cubicBezTo>
                    <a:lnTo>
                      <a:pt x="1099" y="152"/>
                    </a:lnTo>
                    <a:cubicBezTo>
                      <a:pt x="982" y="50"/>
                      <a:pt x="838" y="1"/>
                      <a:pt x="695" y="1"/>
                    </a:cubicBezTo>
                    <a:close/>
                    <a:moveTo>
                      <a:pt x="13949" y="12330"/>
                    </a:moveTo>
                    <a:lnTo>
                      <a:pt x="13949" y="12330"/>
                    </a:lnTo>
                    <a:cubicBezTo>
                      <a:pt x="13949" y="12330"/>
                      <a:pt x="13949" y="12330"/>
                      <a:pt x="13948" y="12330"/>
                    </a:cubicBezTo>
                    <a:lnTo>
                      <a:pt x="13950" y="12330"/>
                    </a:lnTo>
                    <a:cubicBezTo>
                      <a:pt x="13950" y="12330"/>
                      <a:pt x="13950" y="12330"/>
                      <a:pt x="13949" y="1233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37"/>
              <p:cNvSpPr/>
              <p:nvPr/>
            </p:nvSpPr>
            <p:spPr>
              <a:xfrm>
                <a:off x="5253625" y="4488525"/>
                <a:ext cx="272475" cy="37900"/>
              </a:xfrm>
              <a:custGeom>
                <a:avLst/>
                <a:gdLst/>
                <a:ahLst/>
                <a:cxnLst/>
                <a:rect l="l" t="t" r="r" b="b"/>
                <a:pathLst>
                  <a:path w="10899" h="1516" extrusionOk="0">
                    <a:moveTo>
                      <a:pt x="628" y="0"/>
                    </a:moveTo>
                    <a:cubicBezTo>
                      <a:pt x="294" y="0"/>
                      <a:pt x="21" y="264"/>
                      <a:pt x="12" y="599"/>
                    </a:cubicBezTo>
                    <a:cubicBezTo>
                      <a:pt x="0" y="939"/>
                      <a:pt x="269" y="1222"/>
                      <a:pt x="609" y="1232"/>
                    </a:cubicBezTo>
                    <a:lnTo>
                      <a:pt x="10250" y="1516"/>
                    </a:lnTo>
                    <a:lnTo>
                      <a:pt x="10270" y="1516"/>
                    </a:lnTo>
                    <a:cubicBezTo>
                      <a:pt x="10272" y="1516"/>
                      <a:pt x="10275" y="1516"/>
                      <a:pt x="10278" y="1516"/>
                    </a:cubicBezTo>
                    <a:cubicBezTo>
                      <a:pt x="10614" y="1516"/>
                      <a:pt x="10889" y="1246"/>
                      <a:pt x="10894" y="909"/>
                    </a:cubicBezTo>
                    <a:cubicBezTo>
                      <a:pt x="10899" y="569"/>
                      <a:pt x="10627" y="289"/>
                      <a:pt x="10287" y="285"/>
                    </a:cubicBezTo>
                    <a:lnTo>
                      <a:pt x="645" y="0"/>
                    </a:lnTo>
                    <a:cubicBezTo>
                      <a:pt x="640" y="0"/>
                      <a:pt x="634" y="0"/>
                      <a:pt x="628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37"/>
              <p:cNvSpPr/>
              <p:nvPr/>
            </p:nvSpPr>
            <p:spPr>
              <a:xfrm>
                <a:off x="5567775" y="4494475"/>
                <a:ext cx="142250" cy="30800"/>
              </a:xfrm>
              <a:custGeom>
                <a:avLst/>
                <a:gdLst/>
                <a:ahLst/>
                <a:cxnLst/>
                <a:rect l="l" t="t" r="r" b="b"/>
                <a:pathLst>
                  <a:path w="5690" h="1232" extrusionOk="0">
                    <a:moveTo>
                      <a:pt x="617" y="1"/>
                    </a:moveTo>
                    <a:cubicBezTo>
                      <a:pt x="277" y="1"/>
                      <a:pt x="1" y="275"/>
                      <a:pt x="1" y="615"/>
                    </a:cubicBezTo>
                    <a:cubicBezTo>
                      <a:pt x="1" y="955"/>
                      <a:pt x="277" y="1232"/>
                      <a:pt x="617" y="1232"/>
                    </a:cubicBezTo>
                    <a:lnTo>
                      <a:pt x="5075" y="1232"/>
                    </a:lnTo>
                    <a:cubicBezTo>
                      <a:pt x="5415" y="1232"/>
                      <a:pt x="5690" y="955"/>
                      <a:pt x="5690" y="615"/>
                    </a:cubicBezTo>
                    <a:cubicBezTo>
                      <a:pt x="5690" y="275"/>
                      <a:pt x="5415" y="1"/>
                      <a:pt x="5075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37"/>
              <p:cNvSpPr/>
              <p:nvPr/>
            </p:nvSpPr>
            <p:spPr>
              <a:xfrm>
                <a:off x="5758300" y="4486200"/>
                <a:ext cx="127225" cy="35025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1401" extrusionOk="0">
                    <a:moveTo>
                      <a:pt x="4462" y="0"/>
                    </a:moveTo>
                    <a:cubicBezTo>
                      <a:pt x="4452" y="0"/>
                      <a:pt x="4443" y="1"/>
                      <a:pt x="4433" y="1"/>
                    </a:cubicBezTo>
                    <a:lnTo>
                      <a:pt x="611" y="170"/>
                    </a:lnTo>
                    <a:cubicBezTo>
                      <a:pt x="271" y="178"/>
                      <a:pt x="0" y="459"/>
                      <a:pt x="8" y="799"/>
                    </a:cubicBezTo>
                    <a:cubicBezTo>
                      <a:pt x="16" y="1134"/>
                      <a:pt x="290" y="1401"/>
                      <a:pt x="623" y="1401"/>
                    </a:cubicBezTo>
                    <a:cubicBezTo>
                      <a:pt x="628" y="1401"/>
                      <a:pt x="633" y="1401"/>
                      <a:pt x="638" y="1401"/>
                    </a:cubicBezTo>
                    <a:cubicBezTo>
                      <a:pt x="647" y="1401"/>
                      <a:pt x="657" y="1401"/>
                      <a:pt x="665" y="1399"/>
                    </a:cubicBezTo>
                    <a:lnTo>
                      <a:pt x="4487" y="1231"/>
                    </a:lnTo>
                    <a:cubicBezTo>
                      <a:pt x="4825" y="1216"/>
                      <a:pt x="5089" y="929"/>
                      <a:pt x="5075" y="589"/>
                    </a:cubicBezTo>
                    <a:cubicBezTo>
                      <a:pt x="5059" y="259"/>
                      <a:pt x="4788" y="0"/>
                      <a:pt x="4462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37"/>
              <p:cNvSpPr/>
              <p:nvPr/>
            </p:nvSpPr>
            <p:spPr>
              <a:xfrm>
                <a:off x="5481075" y="4190975"/>
                <a:ext cx="240900" cy="56125"/>
              </a:xfrm>
              <a:custGeom>
                <a:avLst/>
                <a:gdLst/>
                <a:ahLst/>
                <a:cxnLst/>
                <a:rect l="l" t="t" r="r" b="b"/>
                <a:pathLst>
                  <a:path w="9636" h="2245" extrusionOk="0">
                    <a:moveTo>
                      <a:pt x="703" y="0"/>
                    </a:moveTo>
                    <a:cubicBezTo>
                      <a:pt x="483" y="0"/>
                      <a:pt x="271" y="119"/>
                      <a:pt x="160" y="326"/>
                    </a:cubicBezTo>
                    <a:cubicBezTo>
                      <a:pt x="1" y="623"/>
                      <a:pt x="110" y="991"/>
                      <a:pt x="404" y="1155"/>
                    </a:cubicBezTo>
                    <a:cubicBezTo>
                      <a:pt x="1724" y="1859"/>
                      <a:pt x="3242" y="2235"/>
                      <a:pt x="4790" y="2245"/>
                    </a:cubicBezTo>
                    <a:lnTo>
                      <a:pt x="4851" y="2245"/>
                    </a:lnTo>
                    <a:cubicBezTo>
                      <a:pt x="6379" y="2245"/>
                      <a:pt x="7879" y="1886"/>
                      <a:pt x="9191" y="1206"/>
                    </a:cubicBezTo>
                    <a:cubicBezTo>
                      <a:pt x="9507" y="1058"/>
                      <a:pt x="9636" y="675"/>
                      <a:pt x="9475" y="366"/>
                    </a:cubicBezTo>
                    <a:cubicBezTo>
                      <a:pt x="9366" y="154"/>
                      <a:pt x="9150" y="34"/>
                      <a:pt x="8928" y="34"/>
                    </a:cubicBezTo>
                    <a:cubicBezTo>
                      <a:pt x="8825" y="34"/>
                      <a:pt x="8720" y="60"/>
                      <a:pt x="8624" y="114"/>
                    </a:cubicBezTo>
                    <a:cubicBezTo>
                      <a:pt x="7457" y="719"/>
                      <a:pt x="6154" y="1020"/>
                      <a:pt x="4850" y="1020"/>
                    </a:cubicBezTo>
                    <a:cubicBezTo>
                      <a:pt x="3512" y="1020"/>
                      <a:pt x="2174" y="703"/>
                      <a:pt x="984" y="68"/>
                    </a:cubicBezTo>
                    <a:cubicBezTo>
                      <a:pt x="894" y="22"/>
                      <a:pt x="798" y="0"/>
                      <a:pt x="703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37"/>
              <p:cNvSpPr/>
              <p:nvPr/>
            </p:nvSpPr>
            <p:spPr>
              <a:xfrm>
                <a:off x="5199775" y="3660375"/>
                <a:ext cx="811750" cy="260825"/>
              </a:xfrm>
              <a:custGeom>
                <a:avLst/>
                <a:gdLst/>
                <a:ahLst/>
                <a:cxnLst/>
                <a:rect l="l" t="t" r="r" b="b"/>
                <a:pathLst>
                  <a:path w="32470" h="10433" extrusionOk="0">
                    <a:moveTo>
                      <a:pt x="17162" y="1"/>
                    </a:moveTo>
                    <a:cubicBezTo>
                      <a:pt x="14776" y="1"/>
                      <a:pt x="12390" y="240"/>
                      <a:pt x="10050" y="713"/>
                    </a:cubicBezTo>
                    <a:cubicBezTo>
                      <a:pt x="6472" y="1436"/>
                      <a:pt x="3284" y="2489"/>
                      <a:pt x="1052" y="5563"/>
                    </a:cubicBezTo>
                    <a:cubicBezTo>
                      <a:pt x="620" y="6160"/>
                      <a:pt x="239" y="6820"/>
                      <a:pt x="119" y="7549"/>
                    </a:cubicBezTo>
                    <a:cubicBezTo>
                      <a:pt x="0" y="8277"/>
                      <a:pt x="188" y="9087"/>
                      <a:pt x="741" y="9576"/>
                    </a:cubicBezTo>
                    <a:cubicBezTo>
                      <a:pt x="1293" y="10064"/>
                      <a:pt x="2083" y="10148"/>
                      <a:pt x="2819" y="10162"/>
                    </a:cubicBezTo>
                    <a:cubicBezTo>
                      <a:pt x="2917" y="10164"/>
                      <a:pt x="3016" y="10165"/>
                      <a:pt x="3115" y="10165"/>
                    </a:cubicBezTo>
                    <a:cubicBezTo>
                      <a:pt x="4157" y="10165"/>
                      <a:pt x="5197" y="10066"/>
                      <a:pt x="6221" y="9867"/>
                    </a:cubicBezTo>
                    <a:cubicBezTo>
                      <a:pt x="7586" y="9603"/>
                      <a:pt x="8911" y="9165"/>
                      <a:pt x="10260" y="8826"/>
                    </a:cubicBezTo>
                    <a:cubicBezTo>
                      <a:pt x="12577" y="8246"/>
                      <a:pt x="14958" y="7970"/>
                      <a:pt x="17344" y="7970"/>
                    </a:cubicBezTo>
                    <a:cubicBezTo>
                      <a:pt x="20936" y="7970"/>
                      <a:pt x="24537" y="8596"/>
                      <a:pt x="27941" y="9754"/>
                    </a:cubicBezTo>
                    <a:cubicBezTo>
                      <a:pt x="28876" y="10071"/>
                      <a:pt x="29833" y="10432"/>
                      <a:pt x="30808" y="10432"/>
                    </a:cubicBezTo>
                    <a:cubicBezTo>
                      <a:pt x="30944" y="10432"/>
                      <a:pt x="31081" y="10425"/>
                      <a:pt x="31217" y="10410"/>
                    </a:cubicBezTo>
                    <a:cubicBezTo>
                      <a:pt x="31486" y="10382"/>
                      <a:pt x="31762" y="10315"/>
                      <a:pt x="31966" y="10137"/>
                    </a:cubicBezTo>
                    <a:cubicBezTo>
                      <a:pt x="32263" y="9880"/>
                      <a:pt x="32337" y="9452"/>
                      <a:pt x="32355" y="9058"/>
                    </a:cubicBezTo>
                    <a:cubicBezTo>
                      <a:pt x="32469" y="6527"/>
                      <a:pt x="30917" y="4130"/>
                      <a:pt x="28836" y="2685"/>
                    </a:cubicBezTo>
                    <a:cubicBezTo>
                      <a:pt x="26756" y="1240"/>
                      <a:pt x="24213" y="618"/>
                      <a:pt x="21701" y="292"/>
                    </a:cubicBezTo>
                    <a:cubicBezTo>
                      <a:pt x="20196" y="98"/>
                      <a:pt x="18679" y="1"/>
                      <a:pt x="17162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37"/>
              <p:cNvSpPr/>
              <p:nvPr/>
            </p:nvSpPr>
            <p:spPr>
              <a:xfrm>
                <a:off x="5191100" y="3521200"/>
                <a:ext cx="874975" cy="293000"/>
              </a:xfrm>
              <a:custGeom>
                <a:avLst/>
                <a:gdLst/>
                <a:ahLst/>
                <a:cxnLst/>
                <a:rect l="l" t="t" r="r" b="b"/>
                <a:pathLst>
                  <a:path w="34999" h="11720" extrusionOk="0">
                    <a:moveTo>
                      <a:pt x="18225" y="1"/>
                    </a:moveTo>
                    <a:cubicBezTo>
                      <a:pt x="15766" y="1"/>
                      <a:pt x="13216" y="318"/>
                      <a:pt x="10656" y="952"/>
                    </a:cubicBezTo>
                    <a:cubicBezTo>
                      <a:pt x="8333" y="1525"/>
                      <a:pt x="6143" y="2335"/>
                      <a:pt x="4146" y="3358"/>
                    </a:cubicBezTo>
                    <a:cubicBezTo>
                      <a:pt x="3231" y="3829"/>
                      <a:pt x="2247" y="4547"/>
                      <a:pt x="1517" y="5279"/>
                    </a:cubicBezTo>
                    <a:cubicBezTo>
                      <a:pt x="606" y="6193"/>
                      <a:pt x="106" y="7093"/>
                      <a:pt x="31" y="7951"/>
                    </a:cubicBezTo>
                    <a:cubicBezTo>
                      <a:pt x="1" y="8293"/>
                      <a:pt x="68" y="8582"/>
                      <a:pt x="230" y="8809"/>
                    </a:cubicBezTo>
                    <a:cubicBezTo>
                      <a:pt x="441" y="9106"/>
                      <a:pt x="751" y="9222"/>
                      <a:pt x="997" y="9290"/>
                    </a:cubicBezTo>
                    <a:cubicBezTo>
                      <a:pt x="1463" y="9420"/>
                      <a:pt x="1925" y="9474"/>
                      <a:pt x="2384" y="9474"/>
                    </a:cubicBezTo>
                    <a:cubicBezTo>
                      <a:pt x="3588" y="9474"/>
                      <a:pt x="4767" y="9101"/>
                      <a:pt x="5917" y="8738"/>
                    </a:cubicBezTo>
                    <a:cubicBezTo>
                      <a:pt x="6622" y="8514"/>
                      <a:pt x="7353" y="8283"/>
                      <a:pt x="8057" y="8155"/>
                    </a:cubicBezTo>
                    <a:cubicBezTo>
                      <a:pt x="8357" y="8100"/>
                      <a:pt x="8633" y="8072"/>
                      <a:pt x="8884" y="8072"/>
                    </a:cubicBezTo>
                    <a:cubicBezTo>
                      <a:pt x="9361" y="8072"/>
                      <a:pt x="9748" y="8171"/>
                      <a:pt x="10040" y="8369"/>
                    </a:cubicBezTo>
                    <a:cubicBezTo>
                      <a:pt x="10395" y="8609"/>
                      <a:pt x="10653" y="9020"/>
                      <a:pt x="10928" y="9456"/>
                    </a:cubicBezTo>
                    <a:cubicBezTo>
                      <a:pt x="11088" y="9713"/>
                      <a:pt x="11255" y="9980"/>
                      <a:pt x="11455" y="10233"/>
                    </a:cubicBezTo>
                    <a:cubicBezTo>
                      <a:pt x="12195" y="11170"/>
                      <a:pt x="13277" y="11720"/>
                      <a:pt x="14345" y="11720"/>
                    </a:cubicBezTo>
                    <a:cubicBezTo>
                      <a:pt x="14459" y="11720"/>
                      <a:pt x="14574" y="11713"/>
                      <a:pt x="14688" y="11700"/>
                    </a:cubicBezTo>
                    <a:cubicBezTo>
                      <a:pt x="15946" y="11557"/>
                      <a:pt x="16831" y="10733"/>
                      <a:pt x="17684" y="9934"/>
                    </a:cubicBezTo>
                    <a:cubicBezTo>
                      <a:pt x="18266" y="9391"/>
                      <a:pt x="18815" y="8877"/>
                      <a:pt x="19451" y="8603"/>
                    </a:cubicBezTo>
                    <a:cubicBezTo>
                      <a:pt x="19872" y="8420"/>
                      <a:pt x="20320" y="8351"/>
                      <a:pt x="20756" y="8351"/>
                    </a:cubicBezTo>
                    <a:cubicBezTo>
                      <a:pt x="21366" y="8351"/>
                      <a:pt x="21954" y="8487"/>
                      <a:pt x="22418" y="8638"/>
                    </a:cubicBezTo>
                    <a:cubicBezTo>
                      <a:pt x="23114" y="8862"/>
                      <a:pt x="23770" y="9179"/>
                      <a:pt x="24468" y="9516"/>
                    </a:cubicBezTo>
                    <a:cubicBezTo>
                      <a:pt x="24824" y="9688"/>
                      <a:pt x="25178" y="9859"/>
                      <a:pt x="25539" y="10018"/>
                    </a:cubicBezTo>
                    <a:cubicBezTo>
                      <a:pt x="26163" y="10295"/>
                      <a:pt x="26749" y="10431"/>
                      <a:pt x="27267" y="10431"/>
                    </a:cubicBezTo>
                    <a:cubicBezTo>
                      <a:pt x="27978" y="10431"/>
                      <a:pt x="28559" y="10174"/>
                      <a:pt x="28930" y="9667"/>
                    </a:cubicBezTo>
                    <a:cubicBezTo>
                      <a:pt x="29046" y="9505"/>
                      <a:pt x="29126" y="9341"/>
                      <a:pt x="29194" y="9197"/>
                    </a:cubicBezTo>
                    <a:cubicBezTo>
                      <a:pt x="29245" y="9092"/>
                      <a:pt x="29291" y="8993"/>
                      <a:pt x="29340" y="8925"/>
                    </a:cubicBezTo>
                    <a:cubicBezTo>
                      <a:pt x="29490" y="8720"/>
                      <a:pt x="29779" y="8637"/>
                      <a:pt x="30103" y="8637"/>
                    </a:cubicBezTo>
                    <a:cubicBezTo>
                      <a:pt x="30334" y="8637"/>
                      <a:pt x="30582" y="8679"/>
                      <a:pt x="30810" y="8749"/>
                    </a:cubicBezTo>
                    <a:lnTo>
                      <a:pt x="31092" y="8836"/>
                    </a:lnTo>
                    <a:cubicBezTo>
                      <a:pt x="31571" y="8987"/>
                      <a:pt x="32146" y="9168"/>
                      <a:pt x="32706" y="9168"/>
                    </a:cubicBezTo>
                    <a:cubicBezTo>
                      <a:pt x="33182" y="9168"/>
                      <a:pt x="33647" y="9038"/>
                      <a:pt x="34033" y="8649"/>
                    </a:cubicBezTo>
                    <a:cubicBezTo>
                      <a:pt x="34999" y="7676"/>
                      <a:pt x="34414" y="6185"/>
                      <a:pt x="33463" y="5211"/>
                    </a:cubicBezTo>
                    <a:cubicBezTo>
                      <a:pt x="30899" y="2588"/>
                      <a:pt x="27286" y="1438"/>
                      <a:pt x="24425" y="729"/>
                    </a:cubicBezTo>
                    <a:cubicBezTo>
                      <a:pt x="22462" y="244"/>
                      <a:pt x="20378" y="1"/>
                      <a:pt x="18225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37"/>
              <p:cNvSpPr/>
              <p:nvPr/>
            </p:nvSpPr>
            <p:spPr>
              <a:xfrm>
                <a:off x="5191150" y="3702850"/>
                <a:ext cx="863975" cy="111350"/>
              </a:xfrm>
              <a:custGeom>
                <a:avLst/>
                <a:gdLst/>
                <a:ahLst/>
                <a:cxnLst/>
                <a:rect l="l" t="t" r="r" b="b"/>
                <a:pathLst>
                  <a:path w="34559" h="4454" extrusionOk="0">
                    <a:moveTo>
                      <a:pt x="34516" y="1"/>
                    </a:moveTo>
                    <a:cubicBezTo>
                      <a:pt x="34301" y="531"/>
                      <a:pt x="33791" y="912"/>
                      <a:pt x="33237" y="1067"/>
                    </a:cubicBezTo>
                    <a:cubicBezTo>
                      <a:pt x="32981" y="1138"/>
                      <a:pt x="32719" y="1167"/>
                      <a:pt x="32454" y="1167"/>
                    </a:cubicBezTo>
                    <a:cubicBezTo>
                      <a:pt x="32115" y="1167"/>
                      <a:pt x="31773" y="1119"/>
                      <a:pt x="31440" y="1049"/>
                    </a:cubicBezTo>
                    <a:cubicBezTo>
                      <a:pt x="31076" y="972"/>
                      <a:pt x="30685" y="874"/>
                      <a:pt x="30316" y="874"/>
                    </a:cubicBezTo>
                    <a:cubicBezTo>
                      <a:pt x="30039" y="874"/>
                      <a:pt x="29775" y="929"/>
                      <a:pt x="29546" y="1090"/>
                    </a:cubicBezTo>
                    <a:cubicBezTo>
                      <a:pt x="29329" y="1244"/>
                      <a:pt x="29179" y="1476"/>
                      <a:pt x="28997" y="1670"/>
                    </a:cubicBezTo>
                    <a:cubicBezTo>
                      <a:pt x="28482" y="2220"/>
                      <a:pt x="27760" y="2437"/>
                      <a:pt x="27001" y="2437"/>
                    </a:cubicBezTo>
                    <a:cubicBezTo>
                      <a:pt x="26338" y="2437"/>
                      <a:pt x="25647" y="2271"/>
                      <a:pt x="25041" y="2018"/>
                    </a:cubicBezTo>
                    <a:cubicBezTo>
                      <a:pt x="23740" y="1475"/>
                      <a:pt x="22550" y="607"/>
                      <a:pt x="21157" y="382"/>
                    </a:cubicBezTo>
                    <a:cubicBezTo>
                      <a:pt x="20925" y="345"/>
                      <a:pt x="20692" y="327"/>
                      <a:pt x="20461" y="327"/>
                    </a:cubicBezTo>
                    <a:cubicBezTo>
                      <a:pt x="19606" y="327"/>
                      <a:pt x="18763" y="573"/>
                      <a:pt x="18037" y="1044"/>
                    </a:cubicBezTo>
                    <a:cubicBezTo>
                      <a:pt x="17202" y="1589"/>
                      <a:pt x="16578" y="2398"/>
                      <a:pt x="15812" y="3036"/>
                    </a:cubicBezTo>
                    <a:cubicBezTo>
                      <a:pt x="15210" y="3536"/>
                      <a:pt x="14444" y="3937"/>
                      <a:pt x="13684" y="3937"/>
                    </a:cubicBezTo>
                    <a:cubicBezTo>
                      <a:pt x="13476" y="3937"/>
                      <a:pt x="13268" y="3907"/>
                      <a:pt x="13064" y="3840"/>
                    </a:cubicBezTo>
                    <a:cubicBezTo>
                      <a:pt x="11599" y="3362"/>
                      <a:pt x="11193" y="1372"/>
                      <a:pt x="9847" y="620"/>
                    </a:cubicBezTo>
                    <a:cubicBezTo>
                      <a:pt x="9494" y="423"/>
                      <a:pt x="9092" y="323"/>
                      <a:pt x="8690" y="275"/>
                    </a:cubicBezTo>
                    <a:cubicBezTo>
                      <a:pt x="8478" y="250"/>
                      <a:pt x="8265" y="239"/>
                      <a:pt x="8053" y="239"/>
                    </a:cubicBezTo>
                    <a:cubicBezTo>
                      <a:pt x="6767" y="239"/>
                      <a:pt x="5493" y="656"/>
                      <a:pt x="4223" y="931"/>
                    </a:cubicBezTo>
                    <a:cubicBezTo>
                      <a:pt x="3618" y="1062"/>
                      <a:pt x="2982" y="1152"/>
                      <a:pt x="2357" y="1152"/>
                    </a:cubicBezTo>
                    <a:cubicBezTo>
                      <a:pt x="1533" y="1152"/>
                      <a:pt x="730" y="995"/>
                      <a:pt x="47" y="568"/>
                    </a:cubicBezTo>
                    <a:cubicBezTo>
                      <a:pt x="42" y="607"/>
                      <a:pt x="32" y="647"/>
                      <a:pt x="29" y="685"/>
                    </a:cubicBezTo>
                    <a:cubicBezTo>
                      <a:pt x="1" y="1027"/>
                      <a:pt x="66" y="1316"/>
                      <a:pt x="228" y="1543"/>
                    </a:cubicBezTo>
                    <a:cubicBezTo>
                      <a:pt x="439" y="1840"/>
                      <a:pt x="749" y="1956"/>
                      <a:pt x="995" y="2024"/>
                    </a:cubicBezTo>
                    <a:cubicBezTo>
                      <a:pt x="1461" y="2154"/>
                      <a:pt x="1923" y="2208"/>
                      <a:pt x="2382" y="2208"/>
                    </a:cubicBezTo>
                    <a:cubicBezTo>
                      <a:pt x="3586" y="2208"/>
                      <a:pt x="4765" y="1835"/>
                      <a:pt x="5915" y="1472"/>
                    </a:cubicBezTo>
                    <a:cubicBezTo>
                      <a:pt x="6622" y="1248"/>
                      <a:pt x="7351" y="1017"/>
                      <a:pt x="8055" y="889"/>
                    </a:cubicBezTo>
                    <a:cubicBezTo>
                      <a:pt x="8355" y="834"/>
                      <a:pt x="8631" y="806"/>
                      <a:pt x="8882" y="806"/>
                    </a:cubicBezTo>
                    <a:cubicBezTo>
                      <a:pt x="9359" y="806"/>
                      <a:pt x="9746" y="905"/>
                      <a:pt x="10038" y="1103"/>
                    </a:cubicBezTo>
                    <a:cubicBezTo>
                      <a:pt x="10393" y="1343"/>
                      <a:pt x="10651" y="1754"/>
                      <a:pt x="10926" y="2190"/>
                    </a:cubicBezTo>
                    <a:cubicBezTo>
                      <a:pt x="11086" y="2447"/>
                      <a:pt x="11253" y="2714"/>
                      <a:pt x="11453" y="2967"/>
                    </a:cubicBezTo>
                    <a:cubicBezTo>
                      <a:pt x="12193" y="3904"/>
                      <a:pt x="13275" y="4454"/>
                      <a:pt x="14343" y="4454"/>
                    </a:cubicBezTo>
                    <a:cubicBezTo>
                      <a:pt x="14457" y="4454"/>
                      <a:pt x="14572" y="4447"/>
                      <a:pt x="14686" y="4434"/>
                    </a:cubicBezTo>
                    <a:cubicBezTo>
                      <a:pt x="15944" y="4291"/>
                      <a:pt x="16829" y="3467"/>
                      <a:pt x="17682" y="2668"/>
                    </a:cubicBezTo>
                    <a:cubicBezTo>
                      <a:pt x="18264" y="2125"/>
                      <a:pt x="18813" y="1611"/>
                      <a:pt x="19449" y="1337"/>
                    </a:cubicBezTo>
                    <a:cubicBezTo>
                      <a:pt x="19870" y="1154"/>
                      <a:pt x="20318" y="1085"/>
                      <a:pt x="20754" y="1085"/>
                    </a:cubicBezTo>
                    <a:cubicBezTo>
                      <a:pt x="21364" y="1085"/>
                      <a:pt x="21952" y="1221"/>
                      <a:pt x="22416" y="1372"/>
                    </a:cubicBezTo>
                    <a:cubicBezTo>
                      <a:pt x="23112" y="1596"/>
                      <a:pt x="23768" y="1913"/>
                      <a:pt x="24466" y="2250"/>
                    </a:cubicBezTo>
                    <a:cubicBezTo>
                      <a:pt x="24822" y="2422"/>
                      <a:pt x="25176" y="2593"/>
                      <a:pt x="25537" y="2752"/>
                    </a:cubicBezTo>
                    <a:cubicBezTo>
                      <a:pt x="26161" y="3029"/>
                      <a:pt x="26747" y="3165"/>
                      <a:pt x="27265" y="3165"/>
                    </a:cubicBezTo>
                    <a:cubicBezTo>
                      <a:pt x="27976" y="3165"/>
                      <a:pt x="28557" y="2908"/>
                      <a:pt x="28928" y="2401"/>
                    </a:cubicBezTo>
                    <a:cubicBezTo>
                      <a:pt x="29046" y="2239"/>
                      <a:pt x="29124" y="2075"/>
                      <a:pt x="29192" y="1931"/>
                    </a:cubicBezTo>
                    <a:cubicBezTo>
                      <a:pt x="29243" y="1826"/>
                      <a:pt x="29289" y="1727"/>
                      <a:pt x="29338" y="1659"/>
                    </a:cubicBezTo>
                    <a:cubicBezTo>
                      <a:pt x="29488" y="1454"/>
                      <a:pt x="29777" y="1371"/>
                      <a:pt x="30101" y="1371"/>
                    </a:cubicBezTo>
                    <a:cubicBezTo>
                      <a:pt x="30332" y="1371"/>
                      <a:pt x="30580" y="1413"/>
                      <a:pt x="30808" y="1483"/>
                    </a:cubicBezTo>
                    <a:lnTo>
                      <a:pt x="31090" y="1570"/>
                    </a:lnTo>
                    <a:cubicBezTo>
                      <a:pt x="31569" y="1721"/>
                      <a:pt x="32144" y="1902"/>
                      <a:pt x="32704" y="1902"/>
                    </a:cubicBezTo>
                    <a:cubicBezTo>
                      <a:pt x="33180" y="1902"/>
                      <a:pt x="33645" y="1772"/>
                      <a:pt x="34031" y="1383"/>
                    </a:cubicBezTo>
                    <a:cubicBezTo>
                      <a:pt x="34427" y="986"/>
                      <a:pt x="34558" y="499"/>
                      <a:pt x="34516" y="1"/>
                    </a:cubicBezTo>
                    <a:close/>
                  </a:path>
                </a:pathLst>
              </a:custGeom>
              <a:solidFill>
                <a:srgbClr val="02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37"/>
              <p:cNvSpPr/>
              <p:nvPr/>
            </p:nvSpPr>
            <p:spPr>
              <a:xfrm>
                <a:off x="5408000" y="3559275"/>
                <a:ext cx="298300" cy="73025"/>
              </a:xfrm>
              <a:custGeom>
                <a:avLst/>
                <a:gdLst/>
                <a:ahLst/>
                <a:cxnLst/>
                <a:rect l="l" t="t" r="r" b="b"/>
                <a:pathLst>
                  <a:path w="11932" h="2921" extrusionOk="0">
                    <a:moveTo>
                      <a:pt x="10339" y="1"/>
                    </a:moveTo>
                    <a:cubicBezTo>
                      <a:pt x="7193" y="1"/>
                      <a:pt x="3724" y="89"/>
                      <a:pt x="579" y="1337"/>
                    </a:cubicBezTo>
                    <a:cubicBezTo>
                      <a:pt x="212" y="1483"/>
                      <a:pt x="1" y="1867"/>
                      <a:pt x="75" y="2255"/>
                    </a:cubicBezTo>
                    <a:cubicBezTo>
                      <a:pt x="148" y="2641"/>
                      <a:pt x="487" y="2920"/>
                      <a:pt x="881" y="2920"/>
                    </a:cubicBezTo>
                    <a:cubicBezTo>
                      <a:pt x="984" y="2920"/>
                      <a:pt x="1087" y="2901"/>
                      <a:pt x="1184" y="2863"/>
                    </a:cubicBezTo>
                    <a:cubicBezTo>
                      <a:pt x="4047" y="1726"/>
                      <a:pt x="7208" y="1642"/>
                      <a:pt x="10303" y="1642"/>
                    </a:cubicBezTo>
                    <a:cubicBezTo>
                      <a:pt x="10575" y="1642"/>
                      <a:pt x="10848" y="1643"/>
                      <a:pt x="11120" y="1643"/>
                    </a:cubicBezTo>
                    <a:lnTo>
                      <a:pt x="11121" y="1643"/>
                    </a:lnTo>
                    <a:cubicBezTo>
                      <a:pt x="11571" y="1637"/>
                      <a:pt x="11930" y="1273"/>
                      <a:pt x="11931" y="823"/>
                    </a:cubicBezTo>
                    <a:cubicBezTo>
                      <a:pt x="11931" y="375"/>
                      <a:pt x="11572" y="10"/>
                      <a:pt x="11124" y="2"/>
                    </a:cubicBezTo>
                    <a:cubicBezTo>
                      <a:pt x="10865" y="2"/>
                      <a:pt x="10603" y="1"/>
                      <a:pt x="10339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37"/>
              <p:cNvSpPr/>
              <p:nvPr/>
            </p:nvSpPr>
            <p:spPr>
              <a:xfrm>
                <a:off x="5726000" y="3568275"/>
                <a:ext cx="76250" cy="48725"/>
              </a:xfrm>
              <a:custGeom>
                <a:avLst/>
                <a:gdLst/>
                <a:ahLst/>
                <a:cxnLst/>
                <a:rect l="l" t="t" r="r" b="b"/>
                <a:pathLst>
                  <a:path w="3050" h="1949" extrusionOk="0">
                    <a:moveTo>
                      <a:pt x="903" y="0"/>
                    </a:moveTo>
                    <a:cubicBezTo>
                      <a:pt x="532" y="0"/>
                      <a:pt x="197" y="255"/>
                      <a:pt x="106" y="630"/>
                    </a:cubicBezTo>
                    <a:cubicBezTo>
                      <a:pt x="1" y="1070"/>
                      <a:pt x="273" y="1514"/>
                      <a:pt x="713" y="1620"/>
                    </a:cubicBezTo>
                    <a:lnTo>
                      <a:pt x="1995" y="1927"/>
                    </a:lnTo>
                    <a:cubicBezTo>
                      <a:pt x="2057" y="1941"/>
                      <a:pt x="2122" y="1949"/>
                      <a:pt x="2185" y="1949"/>
                    </a:cubicBezTo>
                    <a:cubicBezTo>
                      <a:pt x="2602" y="1949"/>
                      <a:pt x="2953" y="1637"/>
                      <a:pt x="3000" y="1224"/>
                    </a:cubicBezTo>
                    <a:cubicBezTo>
                      <a:pt x="3050" y="811"/>
                      <a:pt x="2781" y="427"/>
                      <a:pt x="2376" y="330"/>
                    </a:cubicBezTo>
                    <a:lnTo>
                      <a:pt x="1095" y="23"/>
                    </a:lnTo>
                    <a:cubicBezTo>
                      <a:pt x="1031" y="8"/>
                      <a:pt x="966" y="0"/>
                      <a:pt x="903" y="0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37"/>
              <p:cNvSpPr/>
              <p:nvPr/>
            </p:nvSpPr>
            <p:spPr>
              <a:xfrm>
                <a:off x="5323725" y="3619625"/>
                <a:ext cx="72075" cy="3905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1562" extrusionOk="0">
                    <a:moveTo>
                      <a:pt x="674" y="0"/>
                    </a:moveTo>
                    <a:cubicBezTo>
                      <a:pt x="389" y="0"/>
                      <a:pt x="132" y="198"/>
                      <a:pt x="72" y="489"/>
                    </a:cubicBezTo>
                    <a:cubicBezTo>
                      <a:pt x="0" y="826"/>
                      <a:pt x="220" y="1156"/>
                      <a:pt x="558" y="1220"/>
                    </a:cubicBezTo>
                    <a:lnTo>
                      <a:pt x="2110" y="1547"/>
                    </a:lnTo>
                    <a:cubicBezTo>
                      <a:pt x="2153" y="1557"/>
                      <a:pt x="2196" y="1560"/>
                      <a:pt x="2239" y="1561"/>
                    </a:cubicBezTo>
                    <a:cubicBezTo>
                      <a:pt x="2553" y="1560"/>
                      <a:pt x="2817" y="1321"/>
                      <a:pt x="2850" y="1009"/>
                    </a:cubicBezTo>
                    <a:cubicBezTo>
                      <a:pt x="2882" y="694"/>
                      <a:pt x="2673" y="406"/>
                      <a:pt x="2364" y="343"/>
                    </a:cubicBezTo>
                    <a:lnTo>
                      <a:pt x="812" y="16"/>
                    </a:lnTo>
                    <a:cubicBezTo>
                      <a:pt x="766" y="5"/>
                      <a:pt x="720" y="0"/>
                      <a:pt x="674" y="0"/>
                    </a:cubicBezTo>
                    <a:close/>
                  </a:path>
                </a:pathLst>
              </a:custGeom>
              <a:solidFill>
                <a:srgbClr val="F47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450;p37"/>
              <p:cNvSpPr/>
              <p:nvPr/>
            </p:nvSpPr>
            <p:spPr>
              <a:xfrm>
                <a:off x="5499550" y="3547450"/>
                <a:ext cx="41650" cy="56775"/>
              </a:xfrm>
              <a:custGeom>
                <a:avLst/>
                <a:gdLst/>
                <a:ahLst/>
                <a:cxnLst/>
                <a:rect l="l" t="t" r="r" b="b"/>
                <a:pathLst>
                  <a:path w="1666" h="2271" extrusionOk="0">
                    <a:moveTo>
                      <a:pt x="681" y="0"/>
                    </a:moveTo>
                    <a:cubicBezTo>
                      <a:pt x="627" y="0"/>
                      <a:pt x="573" y="7"/>
                      <a:pt x="518" y="22"/>
                    </a:cubicBezTo>
                    <a:cubicBezTo>
                      <a:pt x="193" y="111"/>
                      <a:pt x="0" y="445"/>
                      <a:pt x="85" y="771"/>
                    </a:cubicBezTo>
                    <a:lnTo>
                      <a:pt x="371" y="1816"/>
                    </a:lnTo>
                    <a:cubicBezTo>
                      <a:pt x="444" y="2084"/>
                      <a:pt x="687" y="2269"/>
                      <a:pt x="965" y="2270"/>
                    </a:cubicBezTo>
                    <a:cubicBezTo>
                      <a:pt x="1370" y="2270"/>
                      <a:pt x="1665" y="1883"/>
                      <a:pt x="1559" y="1492"/>
                    </a:cubicBezTo>
                    <a:lnTo>
                      <a:pt x="1273" y="447"/>
                    </a:lnTo>
                    <a:cubicBezTo>
                      <a:pt x="1195" y="177"/>
                      <a:pt x="949" y="0"/>
                      <a:pt x="681" y="0"/>
                    </a:cubicBezTo>
                    <a:close/>
                  </a:path>
                </a:pathLst>
              </a:custGeom>
              <a:solidFill>
                <a:srgbClr val="F47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451;p37"/>
              <p:cNvSpPr/>
              <p:nvPr/>
            </p:nvSpPr>
            <p:spPr>
              <a:xfrm>
                <a:off x="5537725" y="3670750"/>
                <a:ext cx="64475" cy="61425"/>
              </a:xfrm>
              <a:custGeom>
                <a:avLst/>
                <a:gdLst/>
                <a:ahLst/>
                <a:cxnLst/>
                <a:rect l="l" t="t" r="r" b="b"/>
                <a:pathLst>
                  <a:path w="2579" h="2457" extrusionOk="0">
                    <a:moveTo>
                      <a:pt x="1892" y="0"/>
                    </a:moveTo>
                    <a:cubicBezTo>
                      <a:pt x="1721" y="0"/>
                      <a:pt x="1552" y="71"/>
                      <a:pt x="1430" y="209"/>
                    </a:cubicBezTo>
                    <a:lnTo>
                      <a:pt x="351" y="1434"/>
                    </a:lnTo>
                    <a:cubicBezTo>
                      <a:pt x="0" y="1833"/>
                      <a:pt x="283" y="2457"/>
                      <a:pt x="812" y="2457"/>
                    </a:cubicBezTo>
                    <a:cubicBezTo>
                      <a:pt x="988" y="2457"/>
                      <a:pt x="1157" y="2381"/>
                      <a:pt x="1274" y="2249"/>
                    </a:cubicBezTo>
                    <a:lnTo>
                      <a:pt x="2354" y="1024"/>
                    </a:lnTo>
                    <a:cubicBezTo>
                      <a:pt x="2578" y="768"/>
                      <a:pt x="2555" y="379"/>
                      <a:pt x="2299" y="155"/>
                    </a:cubicBezTo>
                    <a:cubicBezTo>
                      <a:pt x="2182" y="51"/>
                      <a:pt x="2037" y="0"/>
                      <a:pt x="1892" y="0"/>
                    </a:cubicBezTo>
                    <a:close/>
                  </a:path>
                </a:pathLst>
              </a:custGeom>
              <a:solidFill>
                <a:srgbClr val="F47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37"/>
              <p:cNvSpPr/>
              <p:nvPr/>
            </p:nvSpPr>
            <p:spPr>
              <a:xfrm>
                <a:off x="5685900" y="3630725"/>
                <a:ext cx="56650" cy="45075"/>
              </a:xfrm>
              <a:custGeom>
                <a:avLst/>
                <a:gdLst/>
                <a:ahLst/>
                <a:cxnLst/>
                <a:rect l="l" t="t" r="r" b="b"/>
                <a:pathLst>
                  <a:path w="2266" h="1803" extrusionOk="0">
                    <a:moveTo>
                      <a:pt x="704" y="1"/>
                    </a:moveTo>
                    <a:cubicBezTo>
                      <a:pt x="501" y="1"/>
                      <a:pt x="302" y="101"/>
                      <a:pt x="185" y="285"/>
                    </a:cubicBezTo>
                    <a:cubicBezTo>
                      <a:pt x="0" y="577"/>
                      <a:pt x="89" y="963"/>
                      <a:pt x="385" y="1143"/>
                    </a:cubicBezTo>
                    <a:lnTo>
                      <a:pt x="1268" y="1707"/>
                    </a:lnTo>
                    <a:cubicBezTo>
                      <a:pt x="1367" y="1769"/>
                      <a:pt x="1481" y="1802"/>
                      <a:pt x="1599" y="1802"/>
                    </a:cubicBezTo>
                    <a:cubicBezTo>
                      <a:pt x="1872" y="1802"/>
                      <a:pt x="2113" y="1623"/>
                      <a:pt x="2190" y="1360"/>
                    </a:cubicBezTo>
                    <a:cubicBezTo>
                      <a:pt x="2266" y="1097"/>
                      <a:pt x="2161" y="816"/>
                      <a:pt x="1931" y="668"/>
                    </a:cubicBezTo>
                    <a:lnTo>
                      <a:pt x="1046" y="104"/>
                    </a:lnTo>
                    <a:cubicBezTo>
                      <a:pt x="940" y="34"/>
                      <a:pt x="822" y="1"/>
                      <a:pt x="704" y="1"/>
                    </a:cubicBezTo>
                    <a:close/>
                  </a:path>
                </a:pathLst>
              </a:custGeom>
              <a:solidFill>
                <a:srgbClr val="F47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37"/>
              <p:cNvSpPr/>
              <p:nvPr/>
            </p:nvSpPr>
            <p:spPr>
              <a:xfrm>
                <a:off x="5911100" y="3633075"/>
                <a:ext cx="63325" cy="54150"/>
              </a:xfrm>
              <a:custGeom>
                <a:avLst/>
                <a:gdLst/>
                <a:ahLst/>
                <a:cxnLst/>
                <a:rect l="l" t="t" r="r" b="b"/>
                <a:pathLst>
                  <a:path w="2533" h="2166" extrusionOk="0">
                    <a:moveTo>
                      <a:pt x="691" y="0"/>
                    </a:moveTo>
                    <a:cubicBezTo>
                      <a:pt x="511" y="0"/>
                      <a:pt x="332" y="80"/>
                      <a:pt x="210" y="232"/>
                    </a:cubicBezTo>
                    <a:cubicBezTo>
                      <a:pt x="0" y="496"/>
                      <a:pt x="41" y="879"/>
                      <a:pt x="302" y="1093"/>
                    </a:cubicBezTo>
                    <a:lnTo>
                      <a:pt x="1481" y="2032"/>
                    </a:lnTo>
                    <a:cubicBezTo>
                      <a:pt x="1590" y="2120"/>
                      <a:pt x="1725" y="2166"/>
                      <a:pt x="1864" y="2166"/>
                    </a:cubicBezTo>
                    <a:cubicBezTo>
                      <a:pt x="2126" y="2166"/>
                      <a:pt x="2359" y="2000"/>
                      <a:pt x="2445" y="1754"/>
                    </a:cubicBezTo>
                    <a:cubicBezTo>
                      <a:pt x="2532" y="1506"/>
                      <a:pt x="2453" y="1233"/>
                      <a:pt x="2248" y="1069"/>
                    </a:cubicBezTo>
                    <a:lnTo>
                      <a:pt x="1069" y="131"/>
                    </a:lnTo>
                    <a:cubicBezTo>
                      <a:pt x="957" y="43"/>
                      <a:pt x="823" y="0"/>
                      <a:pt x="691" y="0"/>
                    </a:cubicBezTo>
                    <a:close/>
                  </a:path>
                </a:pathLst>
              </a:custGeom>
              <a:solidFill>
                <a:srgbClr val="F47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37"/>
              <p:cNvSpPr/>
              <p:nvPr/>
            </p:nvSpPr>
            <p:spPr>
              <a:xfrm>
                <a:off x="5802750" y="3564075"/>
                <a:ext cx="39975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2524" extrusionOk="0">
                    <a:moveTo>
                      <a:pt x="677" y="0"/>
                    </a:moveTo>
                    <a:cubicBezTo>
                      <a:pt x="638" y="0"/>
                      <a:pt x="598" y="4"/>
                      <a:pt x="558" y="12"/>
                    </a:cubicBezTo>
                    <a:cubicBezTo>
                      <a:pt x="218" y="79"/>
                      <a:pt x="0" y="411"/>
                      <a:pt x="75" y="747"/>
                    </a:cubicBezTo>
                    <a:lnTo>
                      <a:pt x="324" y="2026"/>
                    </a:lnTo>
                    <a:cubicBezTo>
                      <a:pt x="381" y="2315"/>
                      <a:pt x="634" y="2524"/>
                      <a:pt x="928" y="2524"/>
                    </a:cubicBezTo>
                    <a:cubicBezTo>
                      <a:pt x="968" y="2524"/>
                      <a:pt x="1007" y="2520"/>
                      <a:pt x="1047" y="2512"/>
                    </a:cubicBezTo>
                    <a:cubicBezTo>
                      <a:pt x="1381" y="2447"/>
                      <a:pt x="1598" y="2123"/>
                      <a:pt x="1533" y="1790"/>
                    </a:cubicBezTo>
                    <a:lnTo>
                      <a:pt x="1282" y="512"/>
                    </a:lnTo>
                    <a:cubicBezTo>
                      <a:pt x="1230" y="211"/>
                      <a:pt x="970" y="0"/>
                      <a:pt x="677" y="0"/>
                    </a:cubicBezTo>
                    <a:close/>
                  </a:path>
                </a:pathLst>
              </a:custGeom>
              <a:solidFill>
                <a:srgbClr val="F47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37"/>
              <p:cNvSpPr/>
              <p:nvPr/>
            </p:nvSpPr>
            <p:spPr>
              <a:xfrm>
                <a:off x="5624700" y="3542900"/>
                <a:ext cx="70325" cy="65125"/>
              </a:xfrm>
              <a:custGeom>
                <a:avLst/>
                <a:gdLst/>
                <a:ahLst/>
                <a:cxnLst/>
                <a:rect l="l" t="t" r="r" b="b"/>
                <a:pathLst>
                  <a:path w="2813" h="2605" extrusionOk="0">
                    <a:moveTo>
                      <a:pt x="2134" y="1"/>
                    </a:moveTo>
                    <a:cubicBezTo>
                      <a:pt x="1969" y="1"/>
                      <a:pt x="1804" y="67"/>
                      <a:pt x="1683" y="198"/>
                    </a:cubicBezTo>
                    <a:lnTo>
                      <a:pt x="375" y="1564"/>
                    </a:lnTo>
                    <a:cubicBezTo>
                      <a:pt x="0" y="1955"/>
                      <a:pt x="278" y="2605"/>
                      <a:pt x="820" y="2605"/>
                    </a:cubicBezTo>
                    <a:cubicBezTo>
                      <a:pt x="988" y="2605"/>
                      <a:pt x="1149" y="2537"/>
                      <a:pt x="1265" y="2414"/>
                    </a:cubicBezTo>
                    <a:lnTo>
                      <a:pt x="2571" y="1050"/>
                    </a:lnTo>
                    <a:cubicBezTo>
                      <a:pt x="2812" y="803"/>
                      <a:pt x="2807" y="409"/>
                      <a:pt x="2558" y="171"/>
                    </a:cubicBezTo>
                    <a:cubicBezTo>
                      <a:pt x="2439" y="57"/>
                      <a:pt x="2286" y="1"/>
                      <a:pt x="2134" y="1"/>
                    </a:cubicBezTo>
                    <a:close/>
                  </a:path>
                </a:pathLst>
              </a:custGeom>
              <a:solidFill>
                <a:srgbClr val="E8D6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37"/>
              <p:cNvSpPr/>
              <p:nvPr/>
            </p:nvSpPr>
            <p:spPr>
              <a:xfrm>
                <a:off x="5456175" y="3644700"/>
                <a:ext cx="79300" cy="30800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1232" extrusionOk="0">
                    <a:moveTo>
                      <a:pt x="615" y="1"/>
                    </a:moveTo>
                    <a:cubicBezTo>
                      <a:pt x="275" y="1"/>
                      <a:pt x="1" y="276"/>
                      <a:pt x="1" y="616"/>
                    </a:cubicBezTo>
                    <a:cubicBezTo>
                      <a:pt x="1" y="956"/>
                      <a:pt x="275" y="1232"/>
                      <a:pt x="615" y="1232"/>
                    </a:cubicBezTo>
                    <a:lnTo>
                      <a:pt x="2557" y="1232"/>
                    </a:lnTo>
                    <a:cubicBezTo>
                      <a:pt x="2897" y="1232"/>
                      <a:pt x="3172" y="956"/>
                      <a:pt x="3172" y="616"/>
                    </a:cubicBezTo>
                    <a:cubicBezTo>
                      <a:pt x="3172" y="276"/>
                      <a:pt x="2897" y="1"/>
                      <a:pt x="2557" y="1"/>
                    </a:cubicBezTo>
                    <a:close/>
                  </a:path>
                </a:pathLst>
              </a:custGeom>
              <a:solidFill>
                <a:srgbClr val="E8D6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37"/>
              <p:cNvSpPr/>
              <p:nvPr/>
            </p:nvSpPr>
            <p:spPr>
              <a:xfrm>
                <a:off x="5246200" y="3660700"/>
                <a:ext cx="53675" cy="51075"/>
              </a:xfrm>
              <a:custGeom>
                <a:avLst/>
                <a:gdLst/>
                <a:ahLst/>
                <a:cxnLst/>
                <a:rect l="l" t="t" r="r" b="b"/>
                <a:pathLst>
                  <a:path w="2147" h="2043" extrusionOk="0">
                    <a:moveTo>
                      <a:pt x="1454" y="1"/>
                    </a:moveTo>
                    <a:cubicBezTo>
                      <a:pt x="1270" y="1"/>
                      <a:pt x="1087" y="83"/>
                      <a:pt x="966" y="241"/>
                    </a:cubicBezTo>
                    <a:lnTo>
                      <a:pt x="324" y="1042"/>
                    </a:lnTo>
                    <a:cubicBezTo>
                      <a:pt x="0" y="1443"/>
                      <a:pt x="288" y="2041"/>
                      <a:pt x="804" y="2042"/>
                    </a:cubicBezTo>
                    <a:cubicBezTo>
                      <a:pt x="990" y="2042"/>
                      <a:pt x="1168" y="1957"/>
                      <a:pt x="1284" y="1812"/>
                    </a:cubicBezTo>
                    <a:lnTo>
                      <a:pt x="1926" y="1011"/>
                    </a:lnTo>
                    <a:cubicBezTo>
                      <a:pt x="2147" y="746"/>
                      <a:pt x="2109" y="352"/>
                      <a:pt x="1838" y="136"/>
                    </a:cubicBezTo>
                    <a:cubicBezTo>
                      <a:pt x="1725" y="45"/>
                      <a:pt x="1589" y="1"/>
                      <a:pt x="1454" y="1"/>
                    </a:cubicBezTo>
                    <a:close/>
                  </a:path>
                </a:pathLst>
              </a:custGeom>
              <a:solidFill>
                <a:srgbClr val="E8D6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458;p37"/>
              <p:cNvSpPr/>
              <p:nvPr/>
            </p:nvSpPr>
            <p:spPr>
              <a:xfrm>
                <a:off x="5805125" y="3663400"/>
                <a:ext cx="6445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2578" h="2195" extrusionOk="0">
                    <a:moveTo>
                      <a:pt x="699" y="0"/>
                    </a:moveTo>
                    <a:cubicBezTo>
                      <a:pt x="518" y="0"/>
                      <a:pt x="337" y="80"/>
                      <a:pt x="215" y="233"/>
                    </a:cubicBezTo>
                    <a:cubicBezTo>
                      <a:pt x="1" y="503"/>
                      <a:pt x="50" y="897"/>
                      <a:pt x="326" y="1107"/>
                    </a:cubicBezTo>
                    <a:lnTo>
                      <a:pt x="1527" y="2061"/>
                    </a:lnTo>
                    <a:cubicBezTo>
                      <a:pt x="1637" y="2147"/>
                      <a:pt x="1772" y="2195"/>
                      <a:pt x="1910" y="2195"/>
                    </a:cubicBezTo>
                    <a:cubicBezTo>
                      <a:pt x="2172" y="2195"/>
                      <a:pt x="2406" y="2030"/>
                      <a:pt x="2492" y="1782"/>
                    </a:cubicBezTo>
                    <a:cubicBezTo>
                      <a:pt x="2577" y="1536"/>
                      <a:pt x="2498" y="1261"/>
                      <a:pt x="2293" y="1097"/>
                    </a:cubicBezTo>
                    <a:lnTo>
                      <a:pt x="1092" y="142"/>
                    </a:lnTo>
                    <a:cubicBezTo>
                      <a:pt x="977" y="47"/>
                      <a:pt x="838" y="0"/>
                      <a:pt x="699" y="0"/>
                    </a:cubicBezTo>
                    <a:close/>
                  </a:path>
                </a:pathLst>
              </a:custGeom>
              <a:solidFill>
                <a:srgbClr val="E8D6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459;p37"/>
              <p:cNvSpPr/>
              <p:nvPr/>
            </p:nvSpPr>
            <p:spPr>
              <a:xfrm>
                <a:off x="5005550" y="4274750"/>
                <a:ext cx="219025" cy="69575"/>
              </a:xfrm>
              <a:custGeom>
                <a:avLst/>
                <a:gdLst/>
                <a:ahLst/>
                <a:cxnLst/>
                <a:rect l="l" t="t" r="r" b="b"/>
                <a:pathLst>
                  <a:path w="8761" h="2783" extrusionOk="0">
                    <a:moveTo>
                      <a:pt x="467" y="1"/>
                    </a:moveTo>
                    <a:cubicBezTo>
                      <a:pt x="421" y="1"/>
                      <a:pt x="374" y="9"/>
                      <a:pt x="328" y="25"/>
                    </a:cubicBezTo>
                    <a:cubicBezTo>
                      <a:pt x="110" y="104"/>
                      <a:pt x="1" y="346"/>
                      <a:pt x="85" y="562"/>
                    </a:cubicBezTo>
                    <a:cubicBezTo>
                      <a:pt x="484" y="1631"/>
                      <a:pt x="1389" y="2432"/>
                      <a:pt x="2501" y="2692"/>
                    </a:cubicBezTo>
                    <a:cubicBezTo>
                      <a:pt x="2773" y="2753"/>
                      <a:pt x="3053" y="2783"/>
                      <a:pt x="3331" y="2783"/>
                    </a:cubicBezTo>
                    <a:cubicBezTo>
                      <a:pt x="4072" y="2783"/>
                      <a:pt x="4803" y="2589"/>
                      <a:pt x="5517" y="2405"/>
                    </a:cubicBezTo>
                    <a:cubicBezTo>
                      <a:pt x="6197" y="2225"/>
                      <a:pt x="6851" y="2053"/>
                      <a:pt x="7480" y="2053"/>
                    </a:cubicBezTo>
                    <a:cubicBezTo>
                      <a:pt x="7725" y="2053"/>
                      <a:pt x="7966" y="2079"/>
                      <a:pt x="8203" y="2141"/>
                    </a:cubicBezTo>
                    <a:cubicBezTo>
                      <a:pt x="8237" y="2150"/>
                      <a:pt x="8271" y="2154"/>
                      <a:pt x="8305" y="2154"/>
                    </a:cubicBezTo>
                    <a:cubicBezTo>
                      <a:pt x="8488" y="2154"/>
                      <a:pt x="8655" y="2032"/>
                      <a:pt x="8703" y="1847"/>
                    </a:cubicBezTo>
                    <a:cubicBezTo>
                      <a:pt x="8761" y="1626"/>
                      <a:pt x="8629" y="1402"/>
                      <a:pt x="8409" y="1347"/>
                    </a:cubicBezTo>
                    <a:cubicBezTo>
                      <a:pt x="8098" y="1266"/>
                      <a:pt x="7789" y="1232"/>
                      <a:pt x="7481" y="1232"/>
                    </a:cubicBezTo>
                    <a:cubicBezTo>
                      <a:pt x="6744" y="1232"/>
                      <a:pt x="6017" y="1423"/>
                      <a:pt x="5307" y="1610"/>
                    </a:cubicBezTo>
                    <a:cubicBezTo>
                      <a:pt x="4622" y="1790"/>
                      <a:pt x="3965" y="1962"/>
                      <a:pt x="3332" y="1962"/>
                    </a:cubicBezTo>
                    <a:cubicBezTo>
                      <a:pt x="3113" y="1962"/>
                      <a:pt x="2896" y="1941"/>
                      <a:pt x="2682" y="1893"/>
                    </a:cubicBezTo>
                    <a:cubicBezTo>
                      <a:pt x="1859" y="1707"/>
                      <a:pt x="1143" y="1075"/>
                      <a:pt x="857" y="284"/>
                    </a:cubicBezTo>
                    <a:cubicBezTo>
                      <a:pt x="799" y="110"/>
                      <a:pt x="639" y="1"/>
                      <a:pt x="467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37"/>
              <p:cNvSpPr/>
              <p:nvPr/>
            </p:nvSpPr>
            <p:spPr>
              <a:xfrm>
                <a:off x="5233575" y="4314950"/>
                <a:ext cx="63125" cy="44675"/>
              </a:xfrm>
              <a:custGeom>
                <a:avLst/>
                <a:gdLst/>
                <a:ahLst/>
                <a:cxnLst/>
                <a:rect l="l" t="t" r="r" b="b"/>
                <a:pathLst>
                  <a:path w="2525" h="1787" extrusionOk="0">
                    <a:moveTo>
                      <a:pt x="459" y="1"/>
                    </a:moveTo>
                    <a:cubicBezTo>
                      <a:pt x="284" y="1"/>
                      <a:pt x="122" y="113"/>
                      <a:pt x="67" y="288"/>
                    </a:cubicBezTo>
                    <a:cubicBezTo>
                      <a:pt x="0" y="501"/>
                      <a:pt x="116" y="728"/>
                      <a:pt x="327" y="800"/>
                    </a:cubicBezTo>
                    <a:cubicBezTo>
                      <a:pt x="845" y="962"/>
                      <a:pt x="1311" y="1256"/>
                      <a:pt x="1679" y="1655"/>
                    </a:cubicBezTo>
                    <a:cubicBezTo>
                      <a:pt x="1757" y="1737"/>
                      <a:pt x="1867" y="1785"/>
                      <a:pt x="1981" y="1785"/>
                    </a:cubicBezTo>
                    <a:lnTo>
                      <a:pt x="1980" y="1787"/>
                    </a:lnTo>
                    <a:cubicBezTo>
                      <a:pt x="2339" y="1787"/>
                      <a:pt x="2525" y="1361"/>
                      <a:pt x="2282" y="1097"/>
                    </a:cubicBezTo>
                    <a:cubicBezTo>
                      <a:pt x="1816" y="595"/>
                      <a:pt x="1227" y="222"/>
                      <a:pt x="574" y="17"/>
                    </a:cubicBezTo>
                    <a:cubicBezTo>
                      <a:pt x="536" y="6"/>
                      <a:pt x="497" y="1"/>
                      <a:pt x="459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37"/>
              <p:cNvSpPr/>
              <p:nvPr/>
            </p:nvSpPr>
            <p:spPr>
              <a:xfrm>
                <a:off x="5303350" y="4356800"/>
                <a:ext cx="77625" cy="25275"/>
              </a:xfrm>
              <a:custGeom>
                <a:avLst/>
                <a:gdLst/>
                <a:ahLst/>
                <a:cxnLst/>
                <a:rect l="l" t="t" r="r" b="b"/>
                <a:pathLst>
                  <a:path w="3105" h="1011" extrusionOk="0">
                    <a:moveTo>
                      <a:pt x="2642" y="0"/>
                    </a:moveTo>
                    <a:cubicBezTo>
                      <a:pt x="2597" y="0"/>
                      <a:pt x="2551" y="8"/>
                      <a:pt x="2506" y="24"/>
                    </a:cubicBezTo>
                    <a:cubicBezTo>
                      <a:pt x="2193" y="134"/>
                      <a:pt x="1866" y="189"/>
                      <a:pt x="1539" y="189"/>
                    </a:cubicBezTo>
                    <a:cubicBezTo>
                      <a:pt x="1221" y="189"/>
                      <a:pt x="902" y="137"/>
                      <a:pt x="596" y="32"/>
                    </a:cubicBezTo>
                    <a:cubicBezTo>
                      <a:pt x="552" y="16"/>
                      <a:pt x="506" y="9"/>
                      <a:pt x="462" y="9"/>
                    </a:cubicBezTo>
                    <a:cubicBezTo>
                      <a:pt x="292" y="9"/>
                      <a:pt x="133" y="116"/>
                      <a:pt x="75" y="286"/>
                    </a:cubicBezTo>
                    <a:cubicBezTo>
                      <a:pt x="0" y="499"/>
                      <a:pt x="115" y="732"/>
                      <a:pt x="329" y="807"/>
                    </a:cubicBezTo>
                    <a:cubicBezTo>
                      <a:pt x="719" y="942"/>
                      <a:pt x="1128" y="1010"/>
                      <a:pt x="1541" y="1010"/>
                    </a:cubicBezTo>
                    <a:cubicBezTo>
                      <a:pt x="1962" y="1010"/>
                      <a:pt x="2382" y="939"/>
                      <a:pt x="2779" y="799"/>
                    </a:cubicBezTo>
                    <a:cubicBezTo>
                      <a:pt x="2993" y="723"/>
                      <a:pt x="3105" y="489"/>
                      <a:pt x="3030" y="275"/>
                    </a:cubicBezTo>
                    <a:cubicBezTo>
                      <a:pt x="2970" y="105"/>
                      <a:pt x="2812" y="0"/>
                      <a:pt x="2642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37"/>
              <p:cNvSpPr/>
              <p:nvPr/>
            </p:nvSpPr>
            <p:spPr>
              <a:xfrm>
                <a:off x="5985675" y="4272175"/>
                <a:ext cx="181300" cy="85300"/>
              </a:xfrm>
              <a:custGeom>
                <a:avLst/>
                <a:gdLst/>
                <a:ahLst/>
                <a:cxnLst/>
                <a:rect l="l" t="t" r="r" b="b"/>
                <a:pathLst>
                  <a:path w="7252" h="3412" extrusionOk="0">
                    <a:moveTo>
                      <a:pt x="6789" y="1"/>
                    </a:moveTo>
                    <a:cubicBezTo>
                      <a:pt x="6616" y="1"/>
                      <a:pt x="6457" y="111"/>
                      <a:pt x="6400" y="284"/>
                    </a:cubicBezTo>
                    <a:cubicBezTo>
                      <a:pt x="6049" y="1359"/>
                      <a:pt x="5113" y="2225"/>
                      <a:pt x="4012" y="2490"/>
                    </a:cubicBezTo>
                    <a:cubicBezTo>
                      <a:pt x="3722" y="2560"/>
                      <a:pt x="3425" y="2591"/>
                      <a:pt x="3125" y="2591"/>
                    </a:cubicBezTo>
                    <a:cubicBezTo>
                      <a:pt x="2285" y="2591"/>
                      <a:pt x="1418" y="2353"/>
                      <a:pt x="588" y="2080"/>
                    </a:cubicBezTo>
                    <a:cubicBezTo>
                      <a:pt x="546" y="2067"/>
                      <a:pt x="503" y="2060"/>
                      <a:pt x="461" y="2060"/>
                    </a:cubicBezTo>
                    <a:cubicBezTo>
                      <a:pt x="288" y="2060"/>
                      <a:pt x="128" y="2170"/>
                      <a:pt x="70" y="2343"/>
                    </a:cubicBezTo>
                    <a:cubicBezTo>
                      <a:pt x="1" y="2559"/>
                      <a:pt x="118" y="2791"/>
                      <a:pt x="333" y="2860"/>
                    </a:cubicBezTo>
                    <a:cubicBezTo>
                      <a:pt x="1232" y="3156"/>
                      <a:pt x="2177" y="3412"/>
                      <a:pt x="3124" y="3412"/>
                    </a:cubicBezTo>
                    <a:cubicBezTo>
                      <a:pt x="3131" y="3412"/>
                      <a:pt x="3137" y="3412"/>
                      <a:pt x="3144" y="3412"/>
                    </a:cubicBezTo>
                    <a:cubicBezTo>
                      <a:pt x="3501" y="3412"/>
                      <a:pt x="3856" y="3370"/>
                      <a:pt x="4203" y="3288"/>
                    </a:cubicBezTo>
                    <a:cubicBezTo>
                      <a:pt x="5575" y="2959"/>
                      <a:pt x="6743" y="1879"/>
                      <a:pt x="7180" y="538"/>
                    </a:cubicBezTo>
                    <a:cubicBezTo>
                      <a:pt x="7251" y="323"/>
                      <a:pt x="7134" y="91"/>
                      <a:pt x="6918" y="22"/>
                    </a:cubicBezTo>
                    <a:cubicBezTo>
                      <a:pt x="6875" y="7"/>
                      <a:pt x="6831" y="1"/>
                      <a:pt x="6789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37"/>
              <p:cNvSpPr/>
              <p:nvPr/>
            </p:nvSpPr>
            <p:spPr>
              <a:xfrm>
                <a:off x="5843700" y="4316400"/>
                <a:ext cx="116150" cy="36675"/>
              </a:xfrm>
              <a:custGeom>
                <a:avLst/>
                <a:gdLst/>
                <a:ahLst/>
                <a:cxnLst/>
                <a:rect l="l" t="t" r="r" b="b"/>
                <a:pathLst>
                  <a:path w="4646" h="1467" extrusionOk="0">
                    <a:moveTo>
                      <a:pt x="2985" y="1"/>
                    </a:moveTo>
                    <a:cubicBezTo>
                      <a:pt x="2743" y="1"/>
                      <a:pt x="2500" y="10"/>
                      <a:pt x="2259" y="35"/>
                    </a:cubicBezTo>
                    <a:cubicBezTo>
                      <a:pt x="1470" y="114"/>
                      <a:pt x="836" y="340"/>
                      <a:pt x="318" y="726"/>
                    </a:cubicBezTo>
                    <a:cubicBezTo>
                      <a:pt x="0" y="961"/>
                      <a:pt x="167" y="1466"/>
                      <a:pt x="562" y="1466"/>
                    </a:cubicBezTo>
                    <a:cubicBezTo>
                      <a:pt x="650" y="1466"/>
                      <a:pt x="736" y="1438"/>
                      <a:pt x="807" y="1384"/>
                    </a:cubicBezTo>
                    <a:cubicBezTo>
                      <a:pt x="1399" y="944"/>
                      <a:pt x="2154" y="822"/>
                      <a:pt x="2981" y="822"/>
                    </a:cubicBezTo>
                    <a:cubicBezTo>
                      <a:pt x="3371" y="822"/>
                      <a:pt x="3776" y="849"/>
                      <a:pt x="4188" y="883"/>
                    </a:cubicBezTo>
                    <a:cubicBezTo>
                      <a:pt x="4198" y="884"/>
                      <a:pt x="4207" y="884"/>
                      <a:pt x="4217" y="884"/>
                    </a:cubicBezTo>
                    <a:cubicBezTo>
                      <a:pt x="4430" y="884"/>
                      <a:pt x="4610" y="721"/>
                      <a:pt x="4628" y="507"/>
                    </a:cubicBezTo>
                    <a:cubicBezTo>
                      <a:pt x="4645" y="283"/>
                      <a:pt x="4480" y="86"/>
                      <a:pt x="4255" y="65"/>
                    </a:cubicBezTo>
                    <a:cubicBezTo>
                      <a:pt x="3844" y="32"/>
                      <a:pt x="3416" y="1"/>
                      <a:pt x="2985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37"/>
              <p:cNvSpPr/>
              <p:nvPr/>
            </p:nvSpPr>
            <p:spPr>
              <a:xfrm>
                <a:off x="5758250" y="4354825"/>
                <a:ext cx="71250" cy="39875"/>
              </a:xfrm>
              <a:custGeom>
                <a:avLst/>
                <a:gdLst/>
                <a:ahLst/>
                <a:cxnLst/>
                <a:rect l="l" t="t" r="r" b="b"/>
                <a:pathLst>
                  <a:path w="2850" h="1595" extrusionOk="0">
                    <a:moveTo>
                      <a:pt x="2387" y="1"/>
                    </a:moveTo>
                    <a:cubicBezTo>
                      <a:pt x="2295" y="1"/>
                      <a:pt x="2203" y="31"/>
                      <a:pt x="2127" y="95"/>
                    </a:cubicBezTo>
                    <a:cubicBezTo>
                      <a:pt x="1636" y="500"/>
                      <a:pt x="1027" y="738"/>
                      <a:pt x="392" y="773"/>
                    </a:cubicBezTo>
                    <a:cubicBezTo>
                      <a:pt x="171" y="787"/>
                      <a:pt x="1" y="973"/>
                      <a:pt x="7" y="1194"/>
                    </a:cubicBezTo>
                    <a:cubicBezTo>
                      <a:pt x="12" y="1415"/>
                      <a:pt x="193" y="1591"/>
                      <a:pt x="414" y="1594"/>
                    </a:cubicBezTo>
                    <a:cubicBezTo>
                      <a:pt x="422" y="1594"/>
                      <a:pt x="428" y="1594"/>
                      <a:pt x="436" y="1593"/>
                    </a:cubicBezTo>
                    <a:cubicBezTo>
                      <a:pt x="1248" y="1547"/>
                      <a:pt x="2023" y="1245"/>
                      <a:pt x="2649" y="727"/>
                    </a:cubicBezTo>
                    <a:cubicBezTo>
                      <a:pt x="2824" y="582"/>
                      <a:pt x="2849" y="325"/>
                      <a:pt x="2705" y="150"/>
                    </a:cubicBezTo>
                    <a:cubicBezTo>
                      <a:pt x="2623" y="52"/>
                      <a:pt x="2506" y="1"/>
                      <a:pt x="2387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37"/>
              <p:cNvSpPr/>
              <p:nvPr/>
            </p:nvSpPr>
            <p:spPr>
              <a:xfrm>
                <a:off x="5530475" y="4965750"/>
                <a:ext cx="42300" cy="48000"/>
              </a:xfrm>
              <a:custGeom>
                <a:avLst/>
                <a:gdLst/>
                <a:ahLst/>
                <a:cxnLst/>
                <a:rect l="l" t="t" r="r" b="b"/>
                <a:pathLst>
                  <a:path w="1692" h="1920" extrusionOk="0">
                    <a:moveTo>
                      <a:pt x="458" y="1"/>
                    </a:moveTo>
                    <a:cubicBezTo>
                      <a:pt x="359" y="1"/>
                      <a:pt x="261" y="36"/>
                      <a:pt x="182" y="107"/>
                    </a:cubicBezTo>
                    <a:cubicBezTo>
                      <a:pt x="15" y="258"/>
                      <a:pt x="1" y="515"/>
                      <a:pt x="150" y="684"/>
                    </a:cubicBezTo>
                    <a:cubicBezTo>
                      <a:pt x="422" y="982"/>
                      <a:pt x="648" y="1321"/>
                      <a:pt x="822" y="1686"/>
                    </a:cubicBezTo>
                    <a:cubicBezTo>
                      <a:pt x="891" y="1828"/>
                      <a:pt x="1034" y="1920"/>
                      <a:pt x="1192" y="1920"/>
                    </a:cubicBezTo>
                    <a:cubicBezTo>
                      <a:pt x="1494" y="1918"/>
                      <a:pt x="1691" y="1604"/>
                      <a:pt x="1563" y="1332"/>
                    </a:cubicBezTo>
                    <a:cubicBezTo>
                      <a:pt x="1355" y="895"/>
                      <a:pt x="1083" y="491"/>
                      <a:pt x="759" y="132"/>
                    </a:cubicBezTo>
                    <a:cubicBezTo>
                      <a:pt x="678" y="45"/>
                      <a:pt x="568" y="1"/>
                      <a:pt x="458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37"/>
              <p:cNvSpPr/>
              <p:nvPr/>
            </p:nvSpPr>
            <p:spPr>
              <a:xfrm>
                <a:off x="5576925" y="4945375"/>
                <a:ext cx="23175" cy="61475"/>
              </a:xfrm>
              <a:custGeom>
                <a:avLst/>
                <a:gdLst/>
                <a:ahLst/>
                <a:cxnLst/>
                <a:rect l="l" t="t" r="r" b="b"/>
                <a:pathLst>
                  <a:path w="927" h="2459" extrusionOk="0">
                    <a:moveTo>
                      <a:pt x="421" y="0"/>
                    </a:moveTo>
                    <a:cubicBezTo>
                      <a:pt x="414" y="0"/>
                      <a:pt x="407" y="0"/>
                      <a:pt x="400" y="1"/>
                    </a:cubicBezTo>
                    <a:cubicBezTo>
                      <a:pt x="175" y="12"/>
                      <a:pt x="0" y="206"/>
                      <a:pt x="13" y="431"/>
                    </a:cubicBezTo>
                    <a:cubicBezTo>
                      <a:pt x="40" y="978"/>
                      <a:pt x="68" y="1523"/>
                      <a:pt x="95" y="2067"/>
                    </a:cubicBezTo>
                    <a:cubicBezTo>
                      <a:pt x="107" y="2287"/>
                      <a:pt x="286" y="2457"/>
                      <a:pt x="505" y="2458"/>
                    </a:cubicBezTo>
                    <a:cubicBezTo>
                      <a:pt x="512" y="2458"/>
                      <a:pt x="520" y="2458"/>
                      <a:pt x="526" y="2457"/>
                    </a:cubicBezTo>
                    <a:cubicBezTo>
                      <a:pt x="753" y="2446"/>
                      <a:pt x="926" y="2253"/>
                      <a:pt x="915" y="2026"/>
                    </a:cubicBezTo>
                    <a:cubicBezTo>
                      <a:pt x="888" y="1481"/>
                      <a:pt x="860" y="935"/>
                      <a:pt x="831" y="390"/>
                    </a:cubicBezTo>
                    <a:cubicBezTo>
                      <a:pt x="820" y="170"/>
                      <a:pt x="639" y="0"/>
                      <a:pt x="421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37"/>
              <p:cNvSpPr/>
              <p:nvPr/>
            </p:nvSpPr>
            <p:spPr>
              <a:xfrm>
                <a:off x="5612675" y="4948775"/>
                <a:ext cx="31000" cy="5465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2186" extrusionOk="0">
                    <a:moveTo>
                      <a:pt x="776" y="0"/>
                    </a:moveTo>
                    <a:cubicBezTo>
                      <a:pt x="609" y="0"/>
                      <a:pt x="452" y="103"/>
                      <a:pt x="391" y="268"/>
                    </a:cubicBezTo>
                    <a:cubicBezTo>
                      <a:pt x="219" y="738"/>
                      <a:pt x="98" y="1226"/>
                      <a:pt x="33" y="1723"/>
                    </a:cubicBezTo>
                    <a:cubicBezTo>
                      <a:pt x="0" y="1967"/>
                      <a:pt x="191" y="2186"/>
                      <a:pt x="439" y="2186"/>
                    </a:cubicBezTo>
                    <a:cubicBezTo>
                      <a:pt x="440" y="2186"/>
                      <a:pt x="441" y="2186"/>
                      <a:pt x="442" y="2186"/>
                    </a:cubicBezTo>
                    <a:cubicBezTo>
                      <a:pt x="646" y="2186"/>
                      <a:pt x="821" y="2033"/>
                      <a:pt x="848" y="1828"/>
                    </a:cubicBezTo>
                    <a:cubicBezTo>
                      <a:pt x="905" y="1393"/>
                      <a:pt x="1010" y="964"/>
                      <a:pt x="1161" y="551"/>
                    </a:cubicBezTo>
                    <a:cubicBezTo>
                      <a:pt x="1239" y="338"/>
                      <a:pt x="1129" y="103"/>
                      <a:pt x="917" y="25"/>
                    </a:cubicBezTo>
                    <a:cubicBezTo>
                      <a:pt x="870" y="8"/>
                      <a:pt x="823" y="0"/>
                      <a:pt x="776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37"/>
              <p:cNvSpPr/>
              <p:nvPr/>
            </p:nvSpPr>
            <p:spPr>
              <a:xfrm>
                <a:off x="5801625" y="4770650"/>
                <a:ext cx="51650" cy="43725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749" extrusionOk="0">
                    <a:moveTo>
                      <a:pt x="468" y="0"/>
                    </a:moveTo>
                    <a:cubicBezTo>
                      <a:pt x="332" y="0"/>
                      <a:pt x="198" y="69"/>
                      <a:pt x="120" y="193"/>
                    </a:cubicBezTo>
                    <a:cubicBezTo>
                      <a:pt x="1" y="386"/>
                      <a:pt x="59" y="640"/>
                      <a:pt x="252" y="759"/>
                    </a:cubicBezTo>
                    <a:cubicBezTo>
                      <a:pt x="616" y="985"/>
                      <a:pt x="940" y="1269"/>
                      <a:pt x="1211" y="1599"/>
                    </a:cubicBezTo>
                    <a:cubicBezTo>
                      <a:pt x="1289" y="1695"/>
                      <a:pt x="1405" y="1749"/>
                      <a:pt x="1529" y="1749"/>
                    </a:cubicBezTo>
                    <a:cubicBezTo>
                      <a:pt x="1875" y="1749"/>
                      <a:pt x="2066" y="1345"/>
                      <a:pt x="1845" y="1077"/>
                    </a:cubicBezTo>
                    <a:cubicBezTo>
                      <a:pt x="1516" y="678"/>
                      <a:pt x="1124" y="336"/>
                      <a:pt x="685" y="63"/>
                    </a:cubicBezTo>
                    <a:cubicBezTo>
                      <a:pt x="618" y="21"/>
                      <a:pt x="543" y="0"/>
                      <a:pt x="468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37"/>
              <p:cNvSpPr/>
              <p:nvPr/>
            </p:nvSpPr>
            <p:spPr>
              <a:xfrm>
                <a:off x="5838325" y="4740600"/>
                <a:ext cx="30375" cy="46300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1852" extrusionOk="0">
                    <a:moveTo>
                      <a:pt x="459" y="0"/>
                    </a:moveTo>
                    <a:cubicBezTo>
                      <a:pt x="423" y="0"/>
                      <a:pt x="387" y="5"/>
                      <a:pt x="350" y="15"/>
                    </a:cubicBezTo>
                    <a:cubicBezTo>
                      <a:pt x="129" y="77"/>
                      <a:pt x="1" y="309"/>
                      <a:pt x="67" y="530"/>
                    </a:cubicBezTo>
                    <a:lnTo>
                      <a:pt x="350" y="1549"/>
                    </a:lnTo>
                    <a:cubicBezTo>
                      <a:pt x="399" y="1727"/>
                      <a:pt x="561" y="1850"/>
                      <a:pt x="746" y="1851"/>
                    </a:cubicBezTo>
                    <a:cubicBezTo>
                      <a:pt x="1017" y="1850"/>
                      <a:pt x="1214" y="1592"/>
                      <a:pt x="1141" y="1330"/>
                    </a:cubicBezTo>
                    <a:lnTo>
                      <a:pt x="859" y="310"/>
                    </a:lnTo>
                    <a:cubicBezTo>
                      <a:pt x="811" y="123"/>
                      <a:pt x="643" y="0"/>
                      <a:pt x="459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37"/>
              <p:cNvSpPr/>
              <p:nvPr/>
            </p:nvSpPr>
            <p:spPr>
              <a:xfrm>
                <a:off x="5575400" y="4648175"/>
                <a:ext cx="49950" cy="46550"/>
              </a:xfrm>
              <a:custGeom>
                <a:avLst/>
                <a:gdLst/>
                <a:ahLst/>
                <a:cxnLst/>
                <a:rect l="l" t="t" r="r" b="b"/>
                <a:pathLst>
                  <a:path w="1998" h="1862" extrusionOk="0">
                    <a:moveTo>
                      <a:pt x="453" y="0"/>
                    </a:moveTo>
                    <a:cubicBezTo>
                      <a:pt x="351" y="0"/>
                      <a:pt x="250" y="38"/>
                      <a:pt x="171" y="114"/>
                    </a:cubicBezTo>
                    <a:cubicBezTo>
                      <a:pt x="9" y="269"/>
                      <a:pt x="1" y="525"/>
                      <a:pt x="152" y="689"/>
                    </a:cubicBezTo>
                    <a:lnTo>
                      <a:pt x="1154" y="1734"/>
                    </a:lnTo>
                    <a:cubicBezTo>
                      <a:pt x="1230" y="1815"/>
                      <a:pt x="1338" y="1859"/>
                      <a:pt x="1450" y="1859"/>
                    </a:cubicBezTo>
                    <a:lnTo>
                      <a:pt x="1450" y="1861"/>
                    </a:lnTo>
                    <a:cubicBezTo>
                      <a:pt x="1812" y="1861"/>
                      <a:pt x="1998" y="1427"/>
                      <a:pt x="1747" y="1165"/>
                    </a:cubicBezTo>
                    <a:lnTo>
                      <a:pt x="746" y="121"/>
                    </a:lnTo>
                    <a:cubicBezTo>
                      <a:pt x="665" y="41"/>
                      <a:pt x="559" y="0"/>
                      <a:pt x="453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37"/>
              <p:cNvSpPr/>
              <p:nvPr/>
            </p:nvSpPr>
            <p:spPr>
              <a:xfrm>
                <a:off x="5623975" y="4617800"/>
                <a:ext cx="24025" cy="56425"/>
              </a:xfrm>
              <a:custGeom>
                <a:avLst/>
                <a:gdLst/>
                <a:ahLst/>
                <a:cxnLst/>
                <a:rect l="l" t="t" r="r" b="b"/>
                <a:pathLst>
                  <a:path w="961" h="2257" extrusionOk="0">
                    <a:moveTo>
                      <a:pt x="428" y="1"/>
                    </a:moveTo>
                    <a:cubicBezTo>
                      <a:pt x="418" y="1"/>
                      <a:pt x="407" y="1"/>
                      <a:pt x="396" y="2"/>
                    </a:cubicBezTo>
                    <a:cubicBezTo>
                      <a:pt x="169" y="18"/>
                      <a:pt x="1" y="215"/>
                      <a:pt x="17" y="442"/>
                    </a:cubicBezTo>
                    <a:lnTo>
                      <a:pt x="125" y="1877"/>
                    </a:lnTo>
                    <a:cubicBezTo>
                      <a:pt x="140" y="2091"/>
                      <a:pt x="318" y="2256"/>
                      <a:pt x="533" y="2256"/>
                    </a:cubicBezTo>
                    <a:cubicBezTo>
                      <a:pt x="544" y="2256"/>
                      <a:pt x="555" y="2256"/>
                      <a:pt x="565" y="2255"/>
                    </a:cubicBezTo>
                    <a:cubicBezTo>
                      <a:pt x="790" y="2237"/>
                      <a:pt x="960" y="2040"/>
                      <a:pt x="943" y="1815"/>
                    </a:cubicBezTo>
                    <a:lnTo>
                      <a:pt x="835" y="380"/>
                    </a:lnTo>
                    <a:cubicBezTo>
                      <a:pt x="820" y="165"/>
                      <a:pt x="640" y="1"/>
                      <a:pt x="428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37"/>
              <p:cNvSpPr/>
              <p:nvPr/>
            </p:nvSpPr>
            <p:spPr>
              <a:xfrm>
                <a:off x="5650150" y="4630025"/>
                <a:ext cx="53575" cy="63300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2532" extrusionOk="0">
                    <a:moveTo>
                      <a:pt x="1676" y="0"/>
                    </a:moveTo>
                    <a:cubicBezTo>
                      <a:pt x="1544" y="0"/>
                      <a:pt x="1414" y="64"/>
                      <a:pt x="1335" y="182"/>
                    </a:cubicBezTo>
                    <a:lnTo>
                      <a:pt x="183" y="1891"/>
                    </a:lnTo>
                    <a:cubicBezTo>
                      <a:pt x="1" y="2164"/>
                      <a:pt x="194" y="2531"/>
                      <a:pt x="523" y="2531"/>
                    </a:cubicBezTo>
                    <a:cubicBezTo>
                      <a:pt x="660" y="2531"/>
                      <a:pt x="789" y="2463"/>
                      <a:pt x="865" y="2350"/>
                    </a:cubicBezTo>
                    <a:lnTo>
                      <a:pt x="2017" y="639"/>
                    </a:lnTo>
                    <a:cubicBezTo>
                      <a:pt x="2142" y="452"/>
                      <a:pt x="2093" y="198"/>
                      <a:pt x="1905" y="71"/>
                    </a:cubicBezTo>
                    <a:cubicBezTo>
                      <a:pt x="1835" y="23"/>
                      <a:pt x="1755" y="0"/>
                      <a:pt x="1676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473;p37"/>
              <p:cNvSpPr/>
              <p:nvPr/>
            </p:nvSpPr>
            <p:spPr>
              <a:xfrm>
                <a:off x="5390475" y="4809525"/>
                <a:ext cx="63025" cy="55300"/>
              </a:xfrm>
              <a:custGeom>
                <a:avLst/>
                <a:gdLst/>
                <a:ahLst/>
                <a:cxnLst/>
                <a:rect l="l" t="t" r="r" b="b"/>
                <a:pathLst>
                  <a:path w="2521" h="2212" extrusionOk="0">
                    <a:moveTo>
                      <a:pt x="2056" y="0"/>
                    </a:moveTo>
                    <a:cubicBezTo>
                      <a:pt x="1931" y="0"/>
                      <a:pt x="1807" y="58"/>
                      <a:pt x="1726" y="167"/>
                    </a:cubicBezTo>
                    <a:cubicBezTo>
                      <a:pt x="1335" y="694"/>
                      <a:pt x="830" y="1129"/>
                      <a:pt x="252" y="1439"/>
                    </a:cubicBezTo>
                    <a:cubicBezTo>
                      <a:pt x="85" y="1528"/>
                      <a:pt x="1" y="1719"/>
                      <a:pt x="47" y="1901"/>
                    </a:cubicBezTo>
                    <a:cubicBezTo>
                      <a:pt x="92" y="2084"/>
                      <a:pt x="257" y="2211"/>
                      <a:pt x="444" y="2211"/>
                    </a:cubicBezTo>
                    <a:cubicBezTo>
                      <a:pt x="513" y="2211"/>
                      <a:pt x="578" y="2195"/>
                      <a:pt x="638" y="2164"/>
                    </a:cubicBezTo>
                    <a:cubicBezTo>
                      <a:pt x="1324" y="1797"/>
                      <a:pt x="1922" y="1280"/>
                      <a:pt x="2386" y="654"/>
                    </a:cubicBezTo>
                    <a:cubicBezTo>
                      <a:pt x="2521" y="472"/>
                      <a:pt x="2482" y="216"/>
                      <a:pt x="2300" y="81"/>
                    </a:cubicBezTo>
                    <a:cubicBezTo>
                      <a:pt x="2227" y="26"/>
                      <a:pt x="2141" y="0"/>
                      <a:pt x="2056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37"/>
              <p:cNvSpPr/>
              <p:nvPr/>
            </p:nvSpPr>
            <p:spPr>
              <a:xfrm>
                <a:off x="5360275" y="4757900"/>
                <a:ext cx="38050" cy="78450"/>
              </a:xfrm>
              <a:custGeom>
                <a:avLst/>
                <a:gdLst/>
                <a:ahLst/>
                <a:cxnLst/>
                <a:rect l="l" t="t" r="r" b="b"/>
                <a:pathLst>
                  <a:path w="1522" h="3138" extrusionOk="0">
                    <a:moveTo>
                      <a:pt x="439" y="0"/>
                    </a:moveTo>
                    <a:cubicBezTo>
                      <a:pt x="417" y="0"/>
                      <a:pt x="394" y="2"/>
                      <a:pt x="372" y="6"/>
                    </a:cubicBezTo>
                    <a:cubicBezTo>
                      <a:pt x="151" y="44"/>
                      <a:pt x="0" y="251"/>
                      <a:pt x="33" y="471"/>
                    </a:cubicBezTo>
                    <a:cubicBezTo>
                      <a:pt x="170" y="1285"/>
                      <a:pt x="378" y="2085"/>
                      <a:pt x="653" y="2864"/>
                    </a:cubicBezTo>
                    <a:cubicBezTo>
                      <a:pt x="712" y="3028"/>
                      <a:pt x="866" y="3137"/>
                      <a:pt x="1041" y="3137"/>
                    </a:cubicBezTo>
                    <a:cubicBezTo>
                      <a:pt x="1323" y="3137"/>
                      <a:pt x="1522" y="2856"/>
                      <a:pt x="1427" y="2589"/>
                    </a:cubicBezTo>
                    <a:cubicBezTo>
                      <a:pt x="1168" y="1857"/>
                      <a:pt x="972" y="1102"/>
                      <a:pt x="842" y="335"/>
                    </a:cubicBezTo>
                    <a:cubicBezTo>
                      <a:pt x="805" y="138"/>
                      <a:pt x="632" y="0"/>
                      <a:pt x="439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475;p37"/>
              <p:cNvSpPr/>
              <p:nvPr/>
            </p:nvSpPr>
            <p:spPr>
              <a:xfrm>
                <a:off x="5600625" y="5259225"/>
                <a:ext cx="25200" cy="51250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2050" extrusionOk="0">
                    <a:moveTo>
                      <a:pt x="434" y="1"/>
                    </a:moveTo>
                    <a:cubicBezTo>
                      <a:pt x="419" y="1"/>
                      <a:pt x="404" y="2"/>
                      <a:pt x="388" y="3"/>
                    </a:cubicBezTo>
                    <a:cubicBezTo>
                      <a:pt x="163" y="29"/>
                      <a:pt x="1" y="232"/>
                      <a:pt x="26" y="458"/>
                    </a:cubicBezTo>
                    <a:lnTo>
                      <a:pt x="166" y="1686"/>
                    </a:lnTo>
                    <a:cubicBezTo>
                      <a:pt x="188" y="1892"/>
                      <a:pt x="364" y="2048"/>
                      <a:pt x="572" y="2050"/>
                    </a:cubicBezTo>
                    <a:cubicBezTo>
                      <a:pt x="588" y="2050"/>
                      <a:pt x="604" y="2048"/>
                      <a:pt x="620" y="2048"/>
                    </a:cubicBezTo>
                    <a:cubicBezTo>
                      <a:pt x="846" y="2023"/>
                      <a:pt x="1008" y="1818"/>
                      <a:pt x="981" y="1592"/>
                    </a:cubicBezTo>
                    <a:lnTo>
                      <a:pt x="841" y="364"/>
                    </a:lnTo>
                    <a:cubicBezTo>
                      <a:pt x="817" y="156"/>
                      <a:pt x="640" y="1"/>
                      <a:pt x="434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476;p37"/>
              <p:cNvSpPr/>
              <p:nvPr/>
            </p:nvSpPr>
            <p:spPr>
              <a:xfrm>
                <a:off x="5693325" y="5061375"/>
                <a:ext cx="24525" cy="66575"/>
              </a:xfrm>
              <a:custGeom>
                <a:avLst/>
                <a:gdLst/>
                <a:ahLst/>
                <a:cxnLst/>
                <a:rect l="l" t="t" r="r" b="b"/>
                <a:pathLst>
                  <a:path w="981" h="2663" extrusionOk="0">
                    <a:moveTo>
                      <a:pt x="556" y="0"/>
                    </a:moveTo>
                    <a:cubicBezTo>
                      <a:pt x="343" y="0"/>
                      <a:pt x="162" y="165"/>
                      <a:pt x="147" y="382"/>
                    </a:cubicBezTo>
                    <a:lnTo>
                      <a:pt x="16" y="2225"/>
                    </a:lnTo>
                    <a:cubicBezTo>
                      <a:pt x="0" y="2451"/>
                      <a:pt x="170" y="2646"/>
                      <a:pt x="398" y="2662"/>
                    </a:cubicBezTo>
                    <a:lnTo>
                      <a:pt x="426" y="2662"/>
                    </a:lnTo>
                    <a:cubicBezTo>
                      <a:pt x="641" y="2662"/>
                      <a:pt x="820" y="2497"/>
                      <a:pt x="834" y="2282"/>
                    </a:cubicBezTo>
                    <a:lnTo>
                      <a:pt x="965" y="440"/>
                    </a:lnTo>
                    <a:cubicBezTo>
                      <a:pt x="981" y="214"/>
                      <a:pt x="811" y="17"/>
                      <a:pt x="585" y="1"/>
                    </a:cubicBezTo>
                    <a:cubicBezTo>
                      <a:pt x="575" y="0"/>
                      <a:pt x="566" y="0"/>
                      <a:pt x="556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477;p37"/>
              <p:cNvSpPr/>
              <p:nvPr/>
            </p:nvSpPr>
            <p:spPr>
              <a:xfrm>
                <a:off x="5488950" y="5059475"/>
                <a:ext cx="37275" cy="46025"/>
              </a:xfrm>
              <a:custGeom>
                <a:avLst/>
                <a:gdLst/>
                <a:ahLst/>
                <a:cxnLst/>
                <a:rect l="l" t="t" r="r" b="b"/>
                <a:pathLst>
                  <a:path w="1491" h="1841" extrusionOk="0">
                    <a:moveTo>
                      <a:pt x="464" y="1"/>
                    </a:moveTo>
                    <a:cubicBezTo>
                      <a:pt x="423" y="1"/>
                      <a:pt x="381" y="7"/>
                      <a:pt x="340" y="20"/>
                    </a:cubicBezTo>
                    <a:cubicBezTo>
                      <a:pt x="119" y="88"/>
                      <a:pt x="0" y="323"/>
                      <a:pt x="73" y="543"/>
                    </a:cubicBezTo>
                    <a:cubicBezTo>
                      <a:pt x="199" y="943"/>
                      <a:pt x="386" y="1323"/>
                      <a:pt x="629" y="1666"/>
                    </a:cubicBezTo>
                    <a:cubicBezTo>
                      <a:pt x="706" y="1775"/>
                      <a:pt x="831" y="1840"/>
                      <a:pt x="965" y="1840"/>
                    </a:cubicBezTo>
                    <a:cubicBezTo>
                      <a:pt x="1297" y="1840"/>
                      <a:pt x="1490" y="1466"/>
                      <a:pt x="1300" y="1194"/>
                    </a:cubicBezTo>
                    <a:cubicBezTo>
                      <a:pt x="1106" y="919"/>
                      <a:pt x="957" y="617"/>
                      <a:pt x="857" y="296"/>
                    </a:cubicBezTo>
                    <a:cubicBezTo>
                      <a:pt x="804" y="117"/>
                      <a:pt x="641" y="1"/>
                      <a:pt x="464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478;p37"/>
              <p:cNvSpPr/>
              <p:nvPr/>
            </p:nvSpPr>
            <p:spPr>
              <a:xfrm>
                <a:off x="5148700" y="4408875"/>
                <a:ext cx="37900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1516" h="2820" extrusionOk="0">
                    <a:moveTo>
                      <a:pt x="423" y="1"/>
                    </a:moveTo>
                    <a:cubicBezTo>
                      <a:pt x="418" y="1"/>
                      <a:pt x="413" y="1"/>
                      <a:pt x="409" y="1"/>
                    </a:cubicBezTo>
                    <a:cubicBezTo>
                      <a:pt x="178" y="9"/>
                      <a:pt x="0" y="203"/>
                      <a:pt x="11" y="433"/>
                    </a:cubicBezTo>
                    <a:cubicBezTo>
                      <a:pt x="38" y="1202"/>
                      <a:pt x="256" y="1954"/>
                      <a:pt x="647" y="2618"/>
                    </a:cubicBezTo>
                    <a:cubicBezTo>
                      <a:pt x="721" y="2741"/>
                      <a:pt x="857" y="2819"/>
                      <a:pt x="1001" y="2819"/>
                    </a:cubicBezTo>
                    <a:lnTo>
                      <a:pt x="1001" y="2818"/>
                    </a:lnTo>
                    <a:cubicBezTo>
                      <a:pt x="1319" y="2818"/>
                      <a:pt x="1516" y="2471"/>
                      <a:pt x="1355" y="2198"/>
                    </a:cubicBezTo>
                    <a:cubicBezTo>
                      <a:pt x="1033" y="1653"/>
                      <a:pt x="853" y="1037"/>
                      <a:pt x="833" y="405"/>
                    </a:cubicBezTo>
                    <a:cubicBezTo>
                      <a:pt x="830" y="181"/>
                      <a:pt x="645" y="1"/>
                      <a:pt x="423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479;p37"/>
              <p:cNvSpPr/>
              <p:nvPr/>
            </p:nvSpPr>
            <p:spPr>
              <a:xfrm>
                <a:off x="5191400" y="4406900"/>
                <a:ext cx="37875" cy="63375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2535" extrusionOk="0">
                    <a:moveTo>
                      <a:pt x="408" y="1"/>
                    </a:moveTo>
                    <a:cubicBezTo>
                      <a:pt x="181" y="2"/>
                      <a:pt x="0" y="188"/>
                      <a:pt x="3" y="415"/>
                    </a:cubicBezTo>
                    <a:cubicBezTo>
                      <a:pt x="13" y="1117"/>
                      <a:pt x="240" y="1799"/>
                      <a:pt x="653" y="2366"/>
                    </a:cubicBezTo>
                    <a:cubicBezTo>
                      <a:pt x="731" y="2473"/>
                      <a:pt x="853" y="2535"/>
                      <a:pt x="985" y="2535"/>
                    </a:cubicBezTo>
                    <a:cubicBezTo>
                      <a:pt x="1320" y="2535"/>
                      <a:pt x="1514" y="2153"/>
                      <a:pt x="1315" y="1882"/>
                    </a:cubicBezTo>
                    <a:cubicBezTo>
                      <a:pt x="1002" y="1453"/>
                      <a:pt x="831" y="936"/>
                      <a:pt x="823" y="406"/>
                    </a:cubicBezTo>
                    <a:cubicBezTo>
                      <a:pt x="820" y="182"/>
                      <a:pt x="637" y="1"/>
                      <a:pt x="413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480;p37"/>
              <p:cNvSpPr/>
              <p:nvPr/>
            </p:nvSpPr>
            <p:spPr>
              <a:xfrm>
                <a:off x="5236225" y="4423425"/>
                <a:ext cx="29900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196" h="1491" extrusionOk="0">
                    <a:moveTo>
                      <a:pt x="464" y="0"/>
                    </a:moveTo>
                    <a:cubicBezTo>
                      <a:pt x="417" y="0"/>
                      <a:pt x="369" y="8"/>
                      <a:pt x="322" y="26"/>
                    </a:cubicBezTo>
                    <a:cubicBezTo>
                      <a:pt x="109" y="104"/>
                      <a:pt x="1" y="340"/>
                      <a:pt x="78" y="553"/>
                    </a:cubicBezTo>
                    <a:lnTo>
                      <a:pt x="326" y="1222"/>
                    </a:lnTo>
                    <a:cubicBezTo>
                      <a:pt x="387" y="1383"/>
                      <a:pt x="539" y="1489"/>
                      <a:pt x="712" y="1491"/>
                    </a:cubicBezTo>
                    <a:cubicBezTo>
                      <a:pt x="997" y="1489"/>
                      <a:pt x="1195" y="1205"/>
                      <a:pt x="1097" y="938"/>
                    </a:cubicBezTo>
                    <a:lnTo>
                      <a:pt x="849" y="267"/>
                    </a:lnTo>
                    <a:cubicBezTo>
                      <a:pt x="787" y="103"/>
                      <a:pt x="631" y="0"/>
                      <a:pt x="464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481;p37"/>
              <p:cNvSpPr/>
              <p:nvPr/>
            </p:nvSpPr>
            <p:spPr>
              <a:xfrm>
                <a:off x="5998775" y="4432275"/>
                <a:ext cx="27625" cy="34975"/>
              </a:xfrm>
              <a:custGeom>
                <a:avLst/>
                <a:gdLst/>
                <a:ahLst/>
                <a:cxnLst/>
                <a:rect l="l" t="t" r="r" b="b"/>
                <a:pathLst>
                  <a:path w="1105" h="1399" extrusionOk="0">
                    <a:moveTo>
                      <a:pt x="693" y="1"/>
                    </a:moveTo>
                    <a:cubicBezTo>
                      <a:pt x="468" y="1"/>
                      <a:pt x="284" y="183"/>
                      <a:pt x="284" y="409"/>
                    </a:cubicBezTo>
                    <a:cubicBezTo>
                      <a:pt x="282" y="535"/>
                      <a:pt x="245" y="658"/>
                      <a:pt x="177" y="765"/>
                    </a:cubicBezTo>
                    <a:cubicBezTo>
                      <a:pt x="1" y="1038"/>
                      <a:pt x="198" y="1397"/>
                      <a:pt x="522" y="1399"/>
                    </a:cubicBezTo>
                    <a:cubicBezTo>
                      <a:pt x="662" y="1399"/>
                      <a:pt x="792" y="1327"/>
                      <a:pt x="867" y="1210"/>
                    </a:cubicBezTo>
                    <a:cubicBezTo>
                      <a:pt x="1021" y="973"/>
                      <a:pt x="1103" y="695"/>
                      <a:pt x="1103" y="412"/>
                    </a:cubicBezTo>
                    <a:cubicBezTo>
                      <a:pt x="1105" y="187"/>
                      <a:pt x="922" y="1"/>
                      <a:pt x="695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482;p37"/>
              <p:cNvSpPr/>
              <p:nvPr/>
            </p:nvSpPr>
            <p:spPr>
              <a:xfrm>
                <a:off x="5960225" y="4423350"/>
                <a:ext cx="28775" cy="41675"/>
              </a:xfrm>
              <a:custGeom>
                <a:avLst/>
                <a:gdLst/>
                <a:ahLst/>
                <a:cxnLst/>
                <a:rect l="l" t="t" r="r" b="b"/>
                <a:pathLst>
                  <a:path w="1151" h="1667" extrusionOk="0">
                    <a:moveTo>
                      <a:pt x="684" y="1"/>
                    </a:moveTo>
                    <a:cubicBezTo>
                      <a:pt x="526" y="1"/>
                      <a:pt x="376" y="92"/>
                      <a:pt x="308" y="247"/>
                    </a:cubicBezTo>
                    <a:cubicBezTo>
                      <a:pt x="175" y="550"/>
                      <a:pt x="83" y="868"/>
                      <a:pt x="34" y="1195"/>
                    </a:cubicBezTo>
                    <a:cubicBezTo>
                      <a:pt x="0" y="1419"/>
                      <a:pt x="156" y="1629"/>
                      <a:pt x="380" y="1662"/>
                    </a:cubicBezTo>
                    <a:cubicBezTo>
                      <a:pt x="399" y="1665"/>
                      <a:pt x="420" y="1667"/>
                      <a:pt x="440" y="1667"/>
                    </a:cubicBezTo>
                    <a:cubicBezTo>
                      <a:pt x="644" y="1665"/>
                      <a:pt x="815" y="1518"/>
                      <a:pt x="845" y="1317"/>
                    </a:cubicBezTo>
                    <a:cubicBezTo>
                      <a:pt x="883" y="1062"/>
                      <a:pt x="957" y="812"/>
                      <a:pt x="1060" y="575"/>
                    </a:cubicBezTo>
                    <a:cubicBezTo>
                      <a:pt x="1150" y="369"/>
                      <a:pt x="1057" y="126"/>
                      <a:pt x="849" y="35"/>
                    </a:cubicBezTo>
                    <a:cubicBezTo>
                      <a:pt x="795" y="12"/>
                      <a:pt x="739" y="1"/>
                      <a:pt x="684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483;p37"/>
              <p:cNvSpPr/>
              <p:nvPr/>
            </p:nvSpPr>
            <p:spPr>
              <a:xfrm>
                <a:off x="5905325" y="4411250"/>
                <a:ext cx="33750" cy="60325"/>
              </a:xfrm>
              <a:custGeom>
                <a:avLst/>
                <a:gdLst/>
                <a:ahLst/>
                <a:cxnLst/>
                <a:rect l="l" t="t" r="r" b="b"/>
                <a:pathLst>
                  <a:path w="1350" h="2413" extrusionOk="0">
                    <a:moveTo>
                      <a:pt x="894" y="1"/>
                    </a:moveTo>
                    <a:cubicBezTo>
                      <a:pt x="714" y="1"/>
                      <a:pt x="548" y="121"/>
                      <a:pt x="498" y="303"/>
                    </a:cubicBezTo>
                    <a:lnTo>
                      <a:pt x="61" y="1893"/>
                    </a:lnTo>
                    <a:cubicBezTo>
                      <a:pt x="1" y="2111"/>
                      <a:pt x="129" y="2337"/>
                      <a:pt x="347" y="2397"/>
                    </a:cubicBezTo>
                    <a:cubicBezTo>
                      <a:pt x="384" y="2408"/>
                      <a:pt x="420" y="2413"/>
                      <a:pt x="457" y="2413"/>
                    </a:cubicBezTo>
                    <a:cubicBezTo>
                      <a:pt x="641" y="2413"/>
                      <a:pt x="803" y="2289"/>
                      <a:pt x="852" y="2111"/>
                    </a:cubicBezTo>
                    <a:lnTo>
                      <a:pt x="1289" y="521"/>
                    </a:lnTo>
                    <a:cubicBezTo>
                      <a:pt x="1349" y="302"/>
                      <a:pt x="1222" y="76"/>
                      <a:pt x="1003" y="16"/>
                    </a:cubicBezTo>
                    <a:cubicBezTo>
                      <a:pt x="967" y="6"/>
                      <a:pt x="930" y="1"/>
                      <a:pt x="894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37"/>
              <p:cNvSpPr/>
              <p:nvPr/>
            </p:nvSpPr>
            <p:spPr>
              <a:xfrm>
                <a:off x="5850750" y="4429075"/>
                <a:ext cx="31525" cy="31425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1257" extrusionOk="0">
                    <a:moveTo>
                      <a:pt x="793" y="0"/>
                    </a:moveTo>
                    <a:cubicBezTo>
                      <a:pt x="657" y="0"/>
                      <a:pt x="524" y="68"/>
                      <a:pt x="446" y="192"/>
                    </a:cubicBezTo>
                    <a:lnTo>
                      <a:pt x="172" y="629"/>
                    </a:lnTo>
                    <a:cubicBezTo>
                      <a:pt x="1" y="902"/>
                      <a:pt x="196" y="1257"/>
                      <a:pt x="519" y="1257"/>
                    </a:cubicBezTo>
                    <a:cubicBezTo>
                      <a:pt x="660" y="1257"/>
                      <a:pt x="792" y="1185"/>
                      <a:pt x="867" y="1066"/>
                    </a:cubicBezTo>
                    <a:lnTo>
                      <a:pt x="1142" y="629"/>
                    </a:lnTo>
                    <a:cubicBezTo>
                      <a:pt x="1261" y="437"/>
                      <a:pt x="1203" y="183"/>
                      <a:pt x="1011" y="64"/>
                    </a:cubicBezTo>
                    <a:cubicBezTo>
                      <a:pt x="943" y="21"/>
                      <a:pt x="867" y="0"/>
                      <a:pt x="793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37"/>
              <p:cNvSpPr/>
              <p:nvPr/>
            </p:nvSpPr>
            <p:spPr>
              <a:xfrm>
                <a:off x="5293425" y="3963425"/>
                <a:ext cx="80525" cy="46850"/>
              </a:xfrm>
              <a:custGeom>
                <a:avLst/>
                <a:gdLst/>
                <a:ahLst/>
                <a:cxnLst/>
                <a:rect l="l" t="t" r="r" b="b"/>
                <a:pathLst>
                  <a:path w="3221" h="1874" extrusionOk="0">
                    <a:moveTo>
                      <a:pt x="2079" y="0"/>
                    </a:moveTo>
                    <a:cubicBezTo>
                      <a:pt x="1564" y="0"/>
                      <a:pt x="1054" y="99"/>
                      <a:pt x="574" y="291"/>
                    </a:cubicBezTo>
                    <a:cubicBezTo>
                      <a:pt x="210" y="439"/>
                      <a:pt x="0" y="824"/>
                      <a:pt x="75" y="1210"/>
                    </a:cubicBezTo>
                    <a:cubicBezTo>
                      <a:pt x="150" y="1596"/>
                      <a:pt x="488" y="1874"/>
                      <a:pt x="880" y="1874"/>
                    </a:cubicBezTo>
                    <a:cubicBezTo>
                      <a:pt x="985" y="1874"/>
                      <a:pt x="1090" y="1853"/>
                      <a:pt x="1187" y="1815"/>
                    </a:cubicBezTo>
                    <a:cubicBezTo>
                      <a:pt x="1471" y="1700"/>
                      <a:pt x="1772" y="1642"/>
                      <a:pt x="2075" y="1642"/>
                    </a:cubicBezTo>
                    <a:cubicBezTo>
                      <a:pt x="2151" y="1642"/>
                      <a:pt x="2227" y="1646"/>
                      <a:pt x="2302" y="1653"/>
                    </a:cubicBezTo>
                    <a:cubicBezTo>
                      <a:pt x="2329" y="1654"/>
                      <a:pt x="2355" y="1656"/>
                      <a:pt x="2382" y="1656"/>
                    </a:cubicBezTo>
                    <a:cubicBezTo>
                      <a:pt x="2819" y="1656"/>
                      <a:pt x="3181" y="1311"/>
                      <a:pt x="3200" y="873"/>
                    </a:cubicBezTo>
                    <a:cubicBezTo>
                      <a:pt x="3221" y="436"/>
                      <a:pt x="2893" y="59"/>
                      <a:pt x="2458" y="18"/>
                    </a:cubicBezTo>
                    <a:cubicBezTo>
                      <a:pt x="2332" y="6"/>
                      <a:pt x="2205" y="0"/>
                      <a:pt x="2079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37"/>
              <p:cNvSpPr/>
              <p:nvPr/>
            </p:nvSpPr>
            <p:spPr>
              <a:xfrm>
                <a:off x="5801700" y="3962675"/>
                <a:ext cx="84000" cy="44775"/>
              </a:xfrm>
              <a:custGeom>
                <a:avLst/>
                <a:gdLst/>
                <a:ahLst/>
                <a:cxnLst/>
                <a:rect l="l" t="t" r="r" b="b"/>
                <a:pathLst>
                  <a:path w="3360" h="1791" extrusionOk="0">
                    <a:moveTo>
                      <a:pt x="1404" y="1"/>
                    </a:moveTo>
                    <a:cubicBezTo>
                      <a:pt x="1192" y="1"/>
                      <a:pt x="979" y="15"/>
                      <a:pt x="767" y="43"/>
                    </a:cubicBezTo>
                    <a:cubicBezTo>
                      <a:pt x="317" y="104"/>
                      <a:pt x="1" y="517"/>
                      <a:pt x="61" y="966"/>
                    </a:cubicBezTo>
                    <a:cubicBezTo>
                      <a:pt x="117" y="1378"/>
                      <a:pt x="469" y="1678"/>
                      <a:pt x="874" y="1678"/>
                    </a:cubicBezTo>
                    <a:cubicBezTo>
                      <a:pt x="910" y="1678"/>
                      <a:pt x="947" y="1675"/>
                      <a:pt x="984" y="1670"/>
                    </a:cubicBezTo>
                    <a:cubicBezTo>
                      <a:pt x="1125" y="1651"/>
                      <a:pt x="1266" y="1642"/>
                      <a:pt x="1407" y="1642"/>
                    </a:cubicBezTo>
                    <a:cubicBezTo>
                      <a:pt x="1696" y="1642"/>
                      <a:pt x="1985" y="1682"/>
                      <a:pt x="2266" y="1761"/>
                    </a:cubicBezTo>
                    <a:cubicBezTo>
                      <a:pt x="2338" y="1781"/>
                      <a:pt x="2414" y="1791"/>
                      <a:pt x="2489" y="1791"/>
                    </a:cubicBezTo>
                    <a:lnTo>
                      <a:pt x="2490" y="1791"/>
                    </a:lnTo>
                    <a:cubicBezTo>
                      <a:pt x="2899" y="1791"/>
                      <a:pt x="3247" y="1489"/>
                      <a:pt x="3302" y="1082"/>
                    </a:cubicBezTo>
                    <a:cubicBezTo>
                      <a:pt x="3359" y="677"/>
                      <a:pt x="3107" y="291"/>
                      <a:pt x="2713" y="182"/>
                    </a:cubicBezTo>
                    <a:cubicBezTo>
                      <a:pt x="2285" y="62"/>
                      <a:pt x="1845" y="1"/>
                      <a:pt x="1404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87" name="Google Shape;487;p37"/>
          <p:cNvGrpSpPr/>
          <p:nvPr/>
        </p:nvGrpSpPr>
        <p:grpSpPr>
          <a:xfrm>
            <a:off x="1429038" y="3634027"/>
            <a:ext cx="749554" cy="604721"/>
            <a:chOff x="2593035" y="1538755"/>
            <a:chExt cx="382621" cy="308688"/>
          </a:xfrm>
        </p:grpSpPr>
        <p:sp>
          <p:nvSpPr>
            <p:cNvPr id="488" name="Google Shape;488;p37"/>
            <p:cNvSpPr/>
            <p:nvPr/>
          </p:nvSpPr>
          <p:spPr>
            <a:xfrm>
              <a:off x="2817162" y="1836212"/>
              <a:ext cx="12985" cy="11231"/>
            </a:xfrm>
            <a:custGeom>
              <a:avLst/>
              <a:gdLst/>
              <a:ahLst/>
              <a:cxnLst/>
              <a:rect l="l" t="t" r="r" b="b"/>
              <a:pathLst>
                <a:path w="496" h="429" extrusionOk="0">
                  <a:moveTo>
                    <a:pt x="284" y="0"/>
                  </a:moveTo>
                  <a:cubicBezTo>
                    <a:pt x="92" y="0"/>
                    <a:pt x="1" y="231"/>
                    <a:pt x="130" y="365"/>
                  </a:cubicBezTo>
                  <a:cubicBezTo>
                    <a:pt x="174" y="409"/>
                    <a:pt x="227" y="428"/>
                    <a:pt x="280" y="428"/>
                  </a:cubicBezTo>
                  <a:cubicBezTo>
                    <a:pt x="390" y="428"/>
                    <a:pt x="495" y="343"/>
                    <a:pt x="495" y="216"/>
                  </a:cubicBezTo>
                  <a:cubicBezTo>
                    <a:pt x="495" y="96"/>
                    <a:pt x="399" y="0"/>
                    <a:pt x="284" y="0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7"/>
            <p:cNvSpPr/>
            <p:nvPr/>
          </p:nvSpPr>
          <p:spPr>
            <a:xfrm>
              <a:off x="2599082" y="1658869"/>
              <a:ext cx="221876" cy="183024"/>
            </a:xfrm>
            <a:custGeom>
              <a:avLst/>
              <a:gdLst/>
              <a:ahLst/>
              <a:cxnLst/>
              <a:rect l="l" t="t" r="r" b="b"/>
              <a:pathLst>
                <a:path w="8475" h="6991" extrusionOk="0">
                  <a:moveTo>
                    <a:pt x="4454" y="1"/>
                  </a:moveTo>
                  <a:lnTo>
                    <a:pt x="221" y="4233"/>
                  </a:lnTo>
                  <a:cubicBezTo>
                    <a:pt x="0" y="4454"/>
                    <a:pt x="0" y="4814"/>
                    <a:pt x="221" y="5035"/>
                  </a:cubicBezTo>
                  <a:lnTo>
                    <a:pt x="1922" y="6741"/>
                  </a:lnTo>
                  <a:cubicBezTo>
                    <a:pt x="2081" y="6899"/>
                    <a:pt x="2297" y="6990"/>
                    <a:pt x="2523" y="6990"/>
                  </a:cubicBezTo>
                  <a:lnTo>
                    <a:pt x="5150" y="6990"/>
                  </a:lnTo>
                  <a:cubicBezTo>
                    <a:pt x="5376" y="6990"/>
                    <a:pt x="5592" y="6899"/>
                    <a:pt x="5751" y="6741"/>
                  </a:cubicBezTo>
                  <a:lnTo>
                    <a:pt x="8475" y="4021"/>
                  </a:lnTo>
                  <a:lnTo>
                    <a:pt x="445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7"/>
            <p:cNvSpPr/>
            <p:nvPr/>
          </p:nvSpPr>
          <p:spPr>
            <a:xfrm>
              <a:off x="2633666" y="1748404"/>
              <a:ext cx="187292" cy="93358"/>
            </a:xfrm>
            <a:custGeom>
              <a:avLst/>
              <a:gdLst/>
              <a:ahLst/>
              <a:cxnLst/>
              <a:rect l="l" t="t" r="r" b="b"/>
              <a:pathLst>
                <a:path w="7154" h="3566" extrusionOk="0">
                  <a:moveTo>
                    <a:pt x="6553" y="1"/>
                  </a:moveTo>
                  <a:lnTo>
                    <a:pt x="4329" y="2220"/>
                  </a:lnTo>
                  <a:cubicBezTo>
                    <a:pt x="4012" y="2538"/>
                    <a:pt x="3575" y="2715"/>
                    <a:pt x="3128" y="2715"/>
                  </a:cubicBezTo>
                  <a:lnTo>
                    <a:pt x="1" y="2715"/>
                  </a:lnTo>
                  <a:lnTo>
                    <a:pt x="601" y="3316"/>
                  </a:lnTo>
                  <a:cubicBezTo>
                    <a:pt x="760" y="3474"/>
                    <a:pt x="976" y="3566"/>
                    <a:pt x="1202" y="3566"/>
                  </a:cubicBezTo>
                  <a:lnTo>
                    <a:pt x="3829" y="3566"/>
                  </a:lnTo>
                  <a:cubicBezTo>
                    <a:pt x="4055" y="3566"/>
                    <a:pt x="4267" y="3474"/>
                    <a:pt x="4430" y="3316"/>
                  </a:cubicBezTo>
                  <a:lnTo>
                    <a:pt x="7154" y="601"/>
                  </a:lnTo>
                  <a:lnTo>
                    <a:pt x="6553" y="1"/>
                  </a:lnTo>
                  <a:close/>
                </a:path>
              </a:pathLst>
            </a:custGeom>
            <a:solidFill>
              <a:srgbClr val="2B2B2B">
                <a:alpha val="2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7"/>
            <p:cNvSpPr/>
            <p:nvPr/>
          </p:nvSpPr>
          <p:spPr>
            <a:xfrm>
              <a:off x="2715662" y="1544357"/>
              <a:ext cx="221273" cy="219807"/>
            </a:xfrm>
            <a:custGeom>
              <a:avLst/>
              <a:gdLst/>
              <a:ahLst/>
              <a:cxnLst/>
              <a:rect l="l" t="t" r="r" b="b"/>
              <a:pathLst>
                <a:path w="8452" h="8396" extrusionOk="0">
                  <a:moveTo>
                    <a:pt x="4610" y="0"/>
                  </a:moveTo>
                  <a:cubicBezTo>
                    <a:pt x="4465" y="0"/>
                    <a:pt x="4320" y="56"/>
                    <a:pt x="4209" y="166"/>
                  </a:cubicBezTo>
                  <a:lnTo>
                    <a:pt x="1" y="4375"/>
                  </a:lnTo>
                  <a:lnTo>
                    <a:pt x="4022" y="8395"/>
                  </a:lnTo>
                  <a:lnTo>
                    <a:pt x="8230" y="4187"/>
                  </a:lnTo>
                  <a:cubicBezTo>
                    <a:pt x="8451" y="3961"/>
                    <a:pt x="8451" y="3606"/>
                    <a:pt x="8230" y="3380"/>
                  </a:cubicBezTo>
                  <a:lnTo>
                    <a:pt x="5011" y="166"/>
                  </a:lnTo>
                  <a:cubicBezTo>
                    <a:pt x="4901" y="56"/>
                    <a:pt x="4756" y="0"/>
                    <a:pt x="46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7"/>
            <p:cNvSpPr/>
            <p:nvPr/>
          </p:nvSpPr>
          <p:spPr>
            <a:xfrm>
              <a:off x="2593035" y="1538755"/>
              <a:ext cx="350053" cy="308531"/>
            </a:xfrm>
            <a:custGeom>
              <a:avLst/>
              <a:gdLst/>
              <a:ahLst/>
              <a:cxnLst/>
              <a:rect l="l" t="t" r="r" b="b"/>
              <a:pathLst>
                <a:path w="13371" h="11785" extrusionOk="0">
                  <a:moveTo>
                    <a:pt x="9294" y="425"/>
                  </a:moveTo>
                  <a:cubicBezTo>
                    <a:pt x="9386" y="425"/>
                    <a:pt x="9477" y="459"/>
                    <a:pt x="9546" y="529"/>
                  </a:cubicBezTo>
                  <a:lnTo>
                    <a:pt x="11641" y="2628"/>
                  </a:lnTo>
                  <a:lnTo>
                    <a:pt x="12760" y="3748"/>
                  </a:lnTo>
                  <a:cubicBezTo>
                    <a:pt x="12900" y="3887"/>
                    <a:pt x="12900" y="4108"/>
                    <a:pt x="12760" y="4247"/>
                  </a:cubicBezTo>
                  <a:lnTo>
                    <a:pt x="8706" y="8307"/>
                  </a:lnTo>
                  <a:lnTo>
                    <a:pt x="4987" y="4589"/>
                  </a:lnTo>
                  <a:lnTo>
                    <a:pt x="9042" y="529"/>
                  </a:lnTo>
                  <a:cubicBezTo>
                    <a:pt x="9112" y="459"/>
                    <a:pt x="9203" y="425"/>
                    <a:pt x="9294" y="425"/>
                  </a:cubicBezTo>
                  <a:close/>
                  <a:moveTo>
                    <a:pt x="9297" y="1"/>
                  </a:moveTo>
                  <a:cubicBezTo>
                    <a:pt x="9090" y="1"/>
                    <a:pt x="8893" y="82"/>
                    <a:pt x="8744" y="231"/>
                  </a:cubicBezTo>
                  <a:lnTo>
                    <a:pt x="4536" y="4435"/>
                  </a:lnTo>
                  <a:lnTo>
                    <a:pt x="303" y="8667"/>
                  </a:lnTo>
                  <a:cubicBezTo>
                    <a:pt x="1" y="8975"/>
                    <a:pt x="1" y="9469"/>
                    <a:pt x="303" y="9772"/>
                  </a:cubicBezTo>
                  <a:lnTo>
                    <a:pt x="2004" y="11473"/>
                  </a:lnTo>
                  <a:cubicBezTo>
                    <a:pt x="2206" y="11674"/>
                    <a:pt x="2475" y="11785"/>
                    <a:pt x="2758" y="11785"/>
                  </a:cubicBezTo>
                  <a:lnTo>
                    <a:pt x="7995" y="11785"/>
                  </a:lnTo>
                  <a:cubicBezTo>
                    <a:pt x="8277" y="11785"/>
                    <a:pt x="8278" y="11362"/>
                    <a:pt x="7999" y="11362"/>
                  </a:cubicBezTo>
                  <a:cubicBezTo>
                    <a:pt x="7998" y="11362"/>
                    <a:pt x="7996" y="11362"/>
                    <a:pt x="7995" y="11362"/>
                  </a:cubicBezTo>
                  <a:lnTo>
                    <a:pt x="2758" y="11362"/>
                  </a:lnTo>
                  <a:cubicBezTo>
                    <a:pt x="2585" y="11362"/>
                    <a:pt x="2422" y="11295"/>
                    <a:pt x="2302" y="11175"/>
                  </a:cubicBezTo>
                  <a:lnTo>
                    <a:pt x="601" y="9474"/>
                  </a:lnTo>
                  <a:cubicBezTo>
                    <a:pt x="462" y="9335"/>
                    <a:pt x="462" y="9109"/>
                    <a:pt x="601" y="8975"/>
                  </a:cubicBezTo>
                  <a:lnTo>
                    <a:pt x="4685" y="4886"/>
                  </a:lnTo>
                  <a:lnTo>
                    <a:pt x="8403" y="8609"/>
                  </a:lnTo>
                  <a:lnTo>
                    <a:pt x="6429" y="10584"/>
                  </a:lnTo>
                  <a:cubicBezTo>
                    <a:pt x="6246" y="10734"/>
                    <a:pt x="6399" y="10966"/>
                    <a:pt x="6570" y="10966"/>
                  </a:cubicBezTo>
                  <a:cubicBezTo>
                    <a:pt x="6624" y="10966"/>
                    <a:pt x="6679" y="10943"/>
                    <a:pt x="6726" y="10887"/>
                  </a:cubicBezTo>
                  <a:lnTo>
                    <a:pt x="13063" y="4550"/>
                  </a:lnTo>
                  <a:cubicBezTo>
                    <a:pt x="13370" y="4247"/>
                    <a:pt x="13370" y="3748"/>
                    <a:pt x="13063" y="3445"/>
                  </a:cubicBezTo>
                  <a:lnTo>
                    <a:pt x="10858" y="1240"/>
                  </a:lnTo>
                  <a:lnTo>
                    <a:pt x="9849" y="231"/>
                  </a:lnTo>
                  <a:cubicBezTo>
                    <a:pt x="9700" y="82"/>
                    <a:pt x="9503" y="1"/>
                    <a:pt x="9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7"/>
            <p:cNvSpPr/>
            <p:nvPr/>
          </p:nvSpPr>
          <p:spPr>
            <a:xfrm>
              <a:off x="2861694" y="1836212"/>
              <a:ext cx="37254" cy="11205"/>
            </a:xfrm>
            <a:custGeom>
              <a:avLst/>
              <a:gdLst/>
              <a:ahLst/>
              <a:cxnLst/>
              <a:rect l="l" t="t" r="r" b="b"/>
              <a:pathLst>
                <a:path w="1423" h="428" extrusionOk="0">
                  <a:moveTo>
                    <a:pt x="289" y="0"/>
                  </a:moveTo>
                  <a:cubicBezTo>
                    <a:pt x="0" y="0"/>
                    <a:pt x="0" y="428"/>
                    <a:pt x="289" y="428"/>
                  </a:cubicBezTo>
                  <a:lnTo>
                    <a:pt x="1139" y="428"/>
                  </a:lnTo>
                  <a:cubicBezTo>
                    <a:pt x="1422" y="428"/>
                    <a:pt x="1422" y="0"/>
                    <a:pt x="1139" y="0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7"/>
            <p:cNvSpPr/>
            <p:nvPr/>
          </p:nvSpPr>
          <p:spPr>
            <a:xfrm>
              <a:off x="2962670" y="1836212"/>
              <a:ext cx="12985" cy="11231"/>
            </a:xfrm>
            <a:custGeom>
              <a:avLst/>
              <a:gdLst/>
              <a:ahLst/>
              <a:cxnLst/>
              <a:rect l="l" t="t" r="r" b="b"/>
              <a:pathLst>
                <a:path w="496" h="429" extrusionOk="0">
                  <a:moveTo>
                    <a:pt x="284" y="0"/>
                  </a:moveTo>
                  <a:cubicBezTo>
                    <a:pt x="92" y="0"/>
                    <a:pt x="1" y="231"/>
                    <a:pt x="131" y="365"/>
                  </a:cubicBezTo>
                  <a:cubicBezTo>
                    <a:pt x="174" y="409"/>
                    <a:pt x="228" y="428"/>
                    <a:pt x="280" y="428"/>
                  </a:cubicBezTo>
                  <a:cubicBezTo>
                    <a:pt x="390" y="428"/>
                    <a:pt x="496" y="343"/>
                    <a:pt x="496" y="216"/>
                  </a:cubicBezTo>
                  <a:cubicBezTo>
                    <a:pt x="496" y="96"/>
                    <a:pt x="400" y="0"/>
                    <a:pt x="284" y="0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7"/>
            <p:cNvSpPr/>
            <p:nvPr/>
          </p:nvSpPr>
          <p:spPr>
            <a:xfrm>
              <a:off x="2904943" y="1836212"/>
              <a:ext cx="41417" cy="11205"/>
            </a:xfrm>
            <a:custGeom>
              <a:avLst/>
              <a:gdLst/>
              <a:ahLst/>
              <a:cxnLst/>
              <a:rect l="l" t="t" r="r" b="b"/>
              <a:pathLst>
                <a:path w="1582" h="428" extrusionOk="0">
                  <a:moveTo>
                    <a:pt x="289" y="0"/>
                  </a:moveTo>
                  <a:cubicBezTo>
                    <a:pt x="1" y="0"/>
                    <a:pt x="1" y="428"/>
                    <a:pt x="289" y="428"/>
                  </a:cubicBezTo>
                  <a:lnTo>
                    <a:pt x="1298" y="428"/>
                  </a:lnTo>
                  <a:cubicBezTo>
                    <a:pt x="1581" y="428"/>
                    <a:pt x="1581" y="0"/>
                    <a:pt x="1298" y="0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6" name="Google Shape;496;p37"/>
          <p:cNvGrpSpPr/>
          <p:nvPr/>
        </p:nvGrpSpPr>
        <p:grpSpPr>
          <a:xfrm>
            <a:off x="1126560" y="530356"/>
            <a:ext cx="1406700" cy="1142434"/>
            <a:chOff x="1126560" y="530356"/>
            <a:chExt cx="1406700" cy="1142434"/>
          </a:xfrm>
        </p:grpSpPr>
        <p:sp>
          <p:nvSpPr>
            <p:cNvPr id="497" name="Google Shape;497;p37"/>
            <p:cNvSpPr/>
            <p:nvPr/>
          </p:nvSpPr>
          <p:spPr>
            <a:xfrm rot="2199">
              <a:off x="1126560" y="1440807"/>
              <a:ext cx="1406700" cy="172500"/>
            </a:xfrm>
            <a:prstGeom prst="ellipse">
              <a:avLst/>
            </a:prstGeom>
            <a:solidFill>
              <a:srgbClr val="2B2B2B">
                <a:alpha val="2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98" name="Google Shape;498;p37"/>
            <p:cNvGrpSpPr/>
            <p:nvPr/>
          </p:nvGrpSpPr>
          <p:grpSpPr>
            <a:xfrm rot="-899936">
              <a:off x="1301350" y="651823"/>
              <a:ext cx="1057103" cy="899500"/>
              <a:chOff x="4899900" y="1912800"/>
              <a:chExt cx="1371325" cy="1166875"/>
            </a:xfrm>
          </p:grpSpPr>
          <p:sp>
            <p:nvSpPr>
              <p:cNvPr id="499" name="Google Shape;499;p37"/>
              <p:cNvSpPr/>
              <p:nvPr/>
            </p:nvSpPr>
            <p:spPr>
              <a:xfrm>
                <a:off x="4909500" y="2415350"/>
                <a:ext cx="1352750" cy="237050"/>
              </a:xfrm>
              <a:custGeom>
                <a:avLst/>
                <a:gdLst/>
                <a:ahLst/>
                <a:cxnLst/>
                <a:rect l="l" t="t" r="r" b="b"/>
                <a:pathLst>
                  <a:path w="54110" h="9482" extrusionOk="0">
                    <a:moveTo>
                      <a:pt x="37301" y="1"/>
                    </a:moveTo>
                    <a:cubicBezTo>
                      <a:pt x="35917" y="1"/>
                      <a:pt x="34534" y="9"/>
                      <a:pt x="33150" y="17"/>
                    </a:cubicBezTo>
                    <a:lnTo>
                      <a:pt x="10819" y="149"/>
                    </a:lnTo>
                    <a:cubicBezTo>
                      <a:pt x="10802" y="149"/>
                      <a:pt x="10785" y="149"/>
                      <a:pt x="10768" y="149"/>
                    </a:cubicBezTo>
                    <a:cubicBezTo>
                      <a:pt x="10197" y="149"/>
                      <a:pt x="9207" y="103"/>
                      <a:pt x="8057" y="103"/>
                    </a:cubicBezTo>
                    <a:cubicBezTo>
                      <a:pt x="4708" y="103"/>
                      <a:pt x="0" y="490"/>
                      <a:pt x="321" y="3515"/>
                    </a:cubicBezTo>
                    <a:cubicBezTo>
                      <a:pt x="456" y="4786"/>
                      <a:pt x="1766" y="5553"/>
                      <a:pt x="2950" y="6035"/>
                    </a:cubicBezTo>
                    <a:cubicBezTo>
                      <a:pt x="7835" y="8027"/>
                      <a:pt x="13151" y="8704"/>
                      <a:pt x="18412" y="9085"/>
                    </a:cubicBezTo>
                    <a:cubicBezTo>
                      <a:pt x="22054" y="9349"/>
                      <a:pt x="25701" y="9481"/>
                      <a:pt x="29348" y="9481"/>
                    </a:cubicBezTo>
                    <a:cubicBezTo>
                      <a:pt x="35370" y="9481"/>
                      <a:pt x="41390" y="9121"/>
                      <a:pt x="47375" y="8402"/>
                    </a:cubicBezTo>
                    <a:cubicBezTo>
                      <a:pt x="48940" y="8213"/>
                      <a:pt x="50562" y="7979"/>
                      <a:pt x="51879" y="7112"/>
                    </a:cubicBezTo>
                    <a:cubicBezTo>
                      <a:pt x="53196" y="6246"/>
                      <a:pt x="54109" y="4559"/>
                      <a:pt x="53590" y="3070"/>
                    </a:cubicBezTo>
                    <a:cubicBezTo>
                      <a:pt x="53269" y="2151"/>
                      <a:pt x="52463" y="1466"/>
                      <a:pt x="51580" y="1054"/>
                    </a:cubicBezTo>
                    <a:cubicBezTo>
                      <a:pt x="50374" y="492"/>
                      <a:pt x="49016" y="370"/>
                      <a:pt x="47688" y="282"/>
                    </a:cubicBezTo>
                    <a:cubicBezTo>
                      <a:pt x="44231" y="52"/>
                      <a:pt x="40766" y="1"/>
                      <a:pt x="37301" y="1"/>
                    </a:cubicBezTo>
                    <a:close/>
                  </a:path>
                </a:pathLst>
              </a:custGeom>
              <a:solidFill>
                <a:srgbClr val="F7C4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37"/>
              <p:cNvSpPr/>
              <p:nvPr/>
            </p:nvSpPr>
            <p:spPr>
              <a:xfrm>
                <a:off x="4899900" y="2399950"/>
                <a:ext cx="1371325" cy="267800"/>
              </a:xfrm>
              <a:custGeom>
                <a:avLst/>
                <a:gdLst/>
                <a:ahLst/>
                <a:cxnLst/>
                <a:rect l="l" t="t" r="r" b="b"/>
                <a:pathLst>
                  <a:path w="54853" h="10712" extrusionOk="0">
                    <a:moveTo>
                      <a:pt x="37602" y="1234"/>
                    </a:moveTo>
                    <a:cubicBezTo>
                      <a:pt x="41065" y="1234"/>
                      <a:pt x="44574" y="1284"/>
                      <a:pt x="48031" y="1513"/>
                    </a:cubicBezTo>
                    <a:cubicBezTo>
                      <a:pt x="49343" y="1600"/>
                      <a:pt x="50612" y="1721"/>
                      <a:pt x="51705" y="2230"/>
                    </a:cubicBezTo>
                    <a:cubicBezTo>
                      <a:pt x="52199" y="2460"/>
                      <a:pt x="53075" y="2983"/>
                      <a:pt x="53392" y="3891"/>
                    </a:cubicBezTo>
                    <a:cubicBezTo>
                      <a:pt x="53828" y="5137"/>
                      <a:pt x="52960" y="6533"/>
                      <a:pt x="51924" y="7216"/>
                    </a:cubicBezTo>
                    <a:cubicBezTo>
                      <a:pt x="50752" y="7987"/>
                      <a:pt x="49311" y="8212"/>
                      <a:pt x="47686" y="8408"/>
                    </a:cubicBezTo>
                    <a:cubicBezTo>
                      <a:pt x="41722" y="9123"/>
                      <a:pt x="35722" y="9482"/>
                      <a:pt x="29715" y="9482"/>
                    </a:cubicBezTo>
                    <a:cubicBezTo>
                      <a:pt x="26079" y="9482"/>
                      <a:pt x="22455" y="9350"/>
                      <a:pt x="18842" y="9088"/>
                    </a:cubicBezTo>
                    <a:cubicBezTo>
                      <a:pt x="14089" y="8743"/>
                      <a:pt x="8557" y="8116"/>
                      <a:pt x="3566" y="6082"/>
                    </a:cubicBezTo>
                    <a:cubicBezTo>
                      <a:pt x="2900" y="5810"/>
                      <a:pt x="2395" y="5526"/>
                      <a:pt x="2022" y="5215"/>
                    </a:cubicBezTo>
                    <a:cubicBezTo>
                      <a:pt x="1591" y="4856"/>
                      <a:pt x="1361" y="4481"/>
                      <a:pt x="1318" y="4066"/>
                    </a:cubicBezTo>
                    <a:cubicBezTo>
                      <a:pt x="1262" y="3547"/>
                      <a:pt x="1389" y="3140"/>
                      <a:pt x="1717" y="2787"/>
                    </a:cubicBezTo>
                    <a:cubicBezTo>
                      <a:pt x="2033" y="2444"/>
                      <a:pt x="2538" y="2155"/>
                      <a:pt x="3220" y="1929"/>
                    </a:cubicBezTo>
                    <a:cubicBezTo>
                      <a:pt x="3844" y="1723"/>
                      <a:pt x="4621" y="1569"/>
                      <a:pt x="5528" y="1470"/>
                    </a:cubicBezTo>
                    <a:cubicBezTo>
                      <a:pt x="6511" y="1364"/>
                      <a:pt x="7533" y="1335"/>
                      <a:pt x="8453" y="1335"/>
                    </a:cubicBezTo>
                    <a:cubicBezTo>
                      <a:pt x="9115" y="1335"/>
                      <a:pt x="9725" y="1349"/>
                      <a:pt x="10227" y="1364"/>
                    </a:cubicBezTo>
                    <a:cubicBezTo>
                      <a:pt x="10583" y="1372"/>
                      <a:pt x="10894" y="1380"/>
                      <a:pt x="11138" y="1380"/>
                    </a:cubicBezTo>
                    <a:cubicBezTo>
                      <a:pt x="11161" y="1380"/>
                      <a:pt x="11184" y="1380"/>
                      <a:pt x="11206" y="1380"/>
                    </a:cubicBezTo>
                    <a:lnTo>
                      <a:pt x="33536" y="1249"/>
                    </a:lnTo>
                    <a:cubicBezTo>
                      <a:pt x="34880" y="1242"/>
                      <a:pt x="36237" y="1234"/>
                      <a:pt x="37602" y="1234"/>
                    </a:cubicBezTo>
                    <a:close/>
                    <a:moveTo>
                      <a:pt x="37656" y="0"/>
                    </a:moveTo>
                    <a:cubicBezTo>
                      <a:pt x="36271" y="0"/>
                      <a:pt x="34894" y="8"/>
                      <a:pt x="33529" y="17"/>
                    </a:cubicBezTo>
                    <a:lnTo>
                      <a:pt x="11198" y="147"/>
                    </a:lnTo>
                    <a:cubicBezTo>
                      <a:pt x="11178" y="147"/>
                      <a:pt x="11157" y="147"/>
                      <a:pt x="11135" y="147"/>
                    </a:cubicBezTo>
                    <a:cubicBezTo>
                      <a:pt x="10909" y="147"/>
                      <a:pt x="10604" y="140"/>
                      <a:pt x="10257" y="131"/>
                    </a:cubicBezTo>
                    <a:cubicBezTo>
                      <a:pt x="9745" y="118"/>
                      <a:pt x="9125" y="102"/>
                      <a:pt x="8447" y="102"/>
                    </a:cubicBezTo>
                    <a:cubicBezTo>
                      <a:pt x="7495" y="102"/>
                      <a:pt x="6430" y="133"/>
                      <a:pt x="5394" y="245"/>
                    </a:cubicBezTo>
                    <a:cubicBezTo>
                      <a:pt x="3143" y="488"/>
                      <a:pt x="1644" y="1048"/>
                      <a:pt x="810" y="1950"/>
                    </a:cubicBezTo>
                    <a:cubicBezTo>
                      <a:pt x="242" y="2566"/>
                      <a:pt x="1" y="3321"/>
                      <a:pt x="93" y="4195"/>
                    </a:cubicBezTo>
                    <a:cubicBezTo>
                      <a:pt x="171" y="4932"/>
                      <a:pt x="554" y="5593"/>
                      <a:pt x="1231" y="6158"/>
                    </a:cubicBezTo>
                    <a:cubicBezTo>
                      <a:pt x="1704" y="6552"/>
                      <a:pt x="2316" y="6900"/>
                      <a:pt x="3100" y="7221"/>
                    </a:cubicBezTo>
                    <a:cubicBezTo>
                      <a:pt x="5402" y="8158"/>
                      <a:pt x="7927" y="8867"/>
                      <a:pt x="10815" y="9385"/>
                    </a:cubicBezTo>
                    <a:cubicBezTo>
                      <a:pt x="13074" y="9790"/>
                      <a:pt x="15595" y="10085"/>
                      <a:pt x="18752" y="10314"/>
                    </a:cubicBezTo>
                    <a:cubicBezTo>
                      <a:pt x="22399" y="10580"/>
                      <a:pt x="26053" y="10711"/>
                      <a:pt x="29715" y="10711"/>
                    </a:cubicBezTo>
                    <a:cubicBezTo>
                      <a:pt x="35769" y="10711"/>
                      <a:pt x="41821" y="10351"/>
                      <a:pt x="47832" y="9628"/>
                    </a:cubicBezTo>
                    <a:cubicBezTo>
                      <a:pt x="49549" y="9421"/>
                      <a:pt x="51205" y="9159"/>
                      <a:pt x="52600" y="8241"/>
                    </a:cubicBezTo>
                    <a:cubicBezTo>
                      <a:pt x="53365" y="7737"/>
                      <a:pt x="53991" y="7011"/>
                      <a:pt x="54366" y="6196"/>
                    </a:cubicBezTo>
                    <a:cubicBezTo>
                      <a:pt x="54787" y="5277"/>
                      <a:pt x="54852" y="4338"/>
                      <a:pt x="54554" y="3483"/>
                    </a:cubicBezTo>
                    <a:cubicBezTo>
                      <a:pt x="54209" y="2493"/>
                      <a:pt x="53381" y="1651"/>
                      <a:pt x="52223" y="1111"/>
                    </a:cubicBezTo>
                    <a:cubicBezTo>
                      <a:pt x="50940" y="512"/>
                      <a:pt x="49546" y="377"/>
                      <a:pt x="48113" y="282"/>
                    </a:cubicBezTo>
                    <a:cubicBezTo>
                      <a:pt x="44638" y="51"/>
                      <a:pt x="41123" y="0"/>
                      <a:pt x="37656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37"/>
              <p:cNvSpPr/>
              <p:nvPr/>
            </p:nvSpPr>
            <p:spPr>
              <a:xfrm>
                <a:off x="4934975" y="1928225"/>
                <a:ext cx="1291275" cy="570375"/>
              </a:xfrm>
              <a:custGeom>
                <a:avLst/>
                <a:gdLst/>
                <a:ahLst/>
                <a:cxnLst/>
                <a:rect l="l" t="t" r="r" b="b"/>
                <a:pathLst>
                  <a:path w="51651" h="22815" extrusionOk="0">
                    <a:moveTo>
                      <a:pt x="27331" y="0"/>
                    </a:moveTo>
                    <a:cubicBezTo>
                      <a:pt x="22443" y="0"/>
                      <a:pt x="17377" y="1110"/>
                      <a:pt x="12970" y="3291"/>
                    </a:cubicBezTo>
                    <a:cubicBezTo>
                      <a:pt x="12561" y="3495"/>
                      <a:pt x="12157" y="3714"/>
                      <a:pt x="11760" y="3949"/>
                    </a:cubicBezTo>
                    <a:cubicBezTo>
                      <a:pt x="9677" y="5179"/>
                      <a:pt x="7804" y="6840"/>
                      <a:pt x="6270" y="8977"/>
                    </a:cubicBezTo>
                    <a:cubicBezTo>
                      <a:pt x="5069" y="10648"/>
                      <a:pt x="3515" y="13591"/>
                      <a:pt x="1758" y="14380"/>
                    </a:cubicBezTo>
                    <a:cubicBezTo>
                      <a:pt x="806" y="14809"/>
                      <a:pt x="229" y="16066"/>
                      <a:pt x="179" y="17297"/>
                    </a:cubicBezTo>
                    <a:cubicBezTo>
                      <a:pt x="1" y="21580"/>
                      <a:pt x="2673" y="20442"/>
                      <a:pt x="5115" y="20790"/>
                    </a:cubicBezTo>
                    <a:cubicBezTo>
                      <a:pt x="6885" y="21041"/>
                      <a:pt x="8521" y="22345"/>
                      <a:pt x="10285" y="22345"/>
                    </a:cubicBezTo>
                    <a:cubicBezTo>
                      <a:pt x="10376" y="22345"/>
                      <a:pt x="10467" y="22342"/>
                      <a:pt x="10559" y="22335"/>
                    </a:cubicBezTo>
                    <a:cubicBezTo>
                      <a:pt x="11681" y="22247"/>
                      <a:pt x="12760" y="21588"/>
                      <a:pt x="13869" y="21588"/>
                    </a:cubicBezTo>
                    <a:cubicBezTo>
                      <a:pt x="13990" y="21588"/>
                      <a:pt x="14111" y="21596"/>
                      <a:pt x="14232" y="21613"/>
                    </a:cubicBezTo>
                    <a:cubicBezTo>
                      <a:pt x="15020" y="21725"/>
                      <a:pt x="15735" y="22222"/>
                      <a:pt x="16508" y="22436"/>
                    </a:cubicBezTo>
                    <a:cubicBezTo>
                      <a:pt x="16857" y="22533"/>
                      <a:pt x="17209" y="22571"/>
                      <a:pt x="17562" y="22571"/>
                    </a:cubicBezTo>
                    <a:cubicBezTo>
                      <a:pt x="18820" y="22571"/>
                      <a:pt x="20102" y="22093"/>
                      <a:pt x="21372" y="22093"/>
                    </a:cubicBezTo>
                    <a:cubicBezTo>
                      <a:pt x="21585" y="22093"/>
                      <a:pt x="21798" y="22106"/>
                      <a:pt x="22010" y="22138"/>
                    </a:cubicBezTo>
                    <a:cubicBezTo>
                      <a:pt x="22942" y="22276"/>
                      <a:pt x="23829" y="22759"/>
                      <a:pt x="24768" y="22810"/>
                    </a:cubicBezTo>
                    <a:cubicBezTo>
                      <a:pt x="24825" y="22813"/>
                      <a:pt x="24882" y="22814"/>
                      <a:pt x="24939" y="22814"/>
                    </a:cubicBezTo>
                    <a:cubicBezTo>
                      <a:pt x="26258" y="22814"/>
                      <a:pt x="27510" y="22015"/>
                      <a:pt x="28830" y="21863"/>
                    </a:cubicBezTo>
                    <a:cubicBezTo>
                      <a:pt x="29001" y="21843"/>
                      <a:pt x="29171" y="21834"/>
                      <a:pt x="29341" y="21834"/>
                    </a:cubicBezTo>
                    <a:cubicBezTo>
                      <a:pt x="30757" y="21834"/>
                      <a:pt x="32156" y="22447"/>
                      <a:pt x="33582" y="22500"/>
                    </a:cubicBezTo>
                    <a:cubicBezTo>
                      <a:pt x="33651" y="22502"/>
                      <a:pt x="33719" y="22504"/>
                      <a:pt x="33788" y="22504"/>
                    </a:cubicBezTo>
                    <a:cubicBezTo>
                      <a:pt x="35678" y="22504"/>
                      <a:pt x="37518" y="21576"/>
                      <a:pt x="39412" y="21576"/>
                    </a:cubicBezTo>
                    <a:cubicBezTo>
                      <a:pt x="39431" y="21576"/>
                      <a:pt x="39449" y="21577"/>
                      <a:pt x="39468" y="21577"/>
                    </a:cubicBezTo>
                    <a:cubicBezTo>
                      <a:pt x="40552" y="21587"/>
                      <a:pt x="41633" y="21908"/>
                      <a:pt x="42710" y="21908"/>
                    </a:cubicBezTo>
                    <a:cubicBezTo>
                      <a:pt x="42926" y="21908"/>
                      <a:pt x="43141" y="21895"/>
                      <a:pt x="43357" y="21864"/>
                    </a:cubicBezTo>
                    <a:cubicBezTo>
                      <a:pt x="44574" y="21691"/>
                      <a:pt x="45714" y="20956"/>
                      <a:pt x="46939" y="20919"/>
                    </a:cubicBezTo>
                    <a:cubicBezTo>
                      <a:pt x="46991" y="20918"/>
                      <a:pt x="47045" y="20917"/>
                      <a:pt x="47099" y="20917"/>
                    </a:cubicBezTo>
                    <a:cubicBezTo>
                      <a:pt x="47666" y="20917"/>
                      <a:pt x="48327" y="20992"/>
                      <a:pt x="48961" y="20992"/>
                    </a:cubicBezTo>
                    <a:cubicBezTo>
                      <a:pt x="50377" y="20992"/>
                      <a:pt x="51651" y="20615"/>
                      <a:pt x="51406" y="18174"/>
                    </a:cubicBezTo>
                    <a:cubicBezTo>
                      <a:pt x="51295" y="17063"/>
                      <a:pt x="50641" y="16058"/>
                      <a:pt x="49775" y="15673"/>
                    </a:cubicBezTo>
                    <a:cubicBezTo>
                      <a:pt x="49454" y="15529"/>
                      <a:pt x="49100" y="15460"/>
                      <a:pt x="48825" y="15211"/>
                    </a:cubicBezTo>
                    <a:cubicBezTo>
                      <a:pt x="48453" y="14874"/>
                      <a:pt x="48313" y="14283"/>
                      <a:pt x="48183" y="13742"/>
                    </a:cubicBezTo>
                    <a:cubicBezTo>
                      <a:pt x="47107" y="9325"/>
                      <a:pt x="45716" y="6940"/>
                      <a:pt x="42534" y="4794"/>
                    </a:cubicBezTo>
                    <a:cubicBezTo>
                      <a:pt x="39005" y="2414"/>
                      <a:pt x="35564" y="837"/>
                      <a:pt x="31516" y="281"/>
                    </a:cubicBezTo>
                    <a:cubicBezTo>
                      <a:pt x="30150" y="93"/>
                      <a:pt x="28748" y="0"/>
                      <a:pt x="27331" y="0"/>
                    </a:cubicBezTo>
                    <a:close/>
                  </a:path>
                </a:pathLst>
              </a:custGeom>
              <a:solidFill>
                <a:srgbClr val="F47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37"/>
              <p:cNvSpPr/>
              <p:nvPr/>
            </p:nvSpPr>
            <p:spPr>
              <a:xfrm>
                <a:off x="4922475" y="1912800"/>
                <a:ext cx="1316100" cy="601200"/>
              </a:xfrm>
              <a:custGeom>
                <a:avLst/>
                <a:gdLst/>
                <a:ahLst/>
                <a:cxnLst/>
                <a:rect l="l" t="t" r="r" b="b"/>
                <a:pathLst>
                  <a:path w="52644" h="24048" extrusionOk="0">
                    <a:moveTo>
                      <a:pt x="27856" y="1231"/>
                    </a:moveTo>
                    <a:cubicBezTo>
                      <a:pt x="29220" y="1231"/>
                      <a:pt x="30582" y="1324"/>
                      <a:pt x="31934" y="1508"/>
                    </a:cubicBezTo>
                    <a:cubicBezTo>
                      <a:pt x="35589" y="2010"/>
                      <a:pt x="38908" y="3371"/>
                      <a:pt x="42691" y="5921"/>
                    </a:cubicBezTo>
                    <a:cubicBezTo>
                      <a:pt x="45647" y="7915"/>
                      <a:pt x="47009" y="10082"/>
                      <a:pt x="48084" y="14505"/>
                    </a:cubicBezTo>
                    <a:lnTo>
                      <a:pt x="48090" y="14529"/>
                    </a:lnTo>
                    <a:cubicBezTo>
                      <a:pt x="48238" y="15135"/>
                      <a:pt x="48405" y="15823"/>
                      <a:pt x="48912" y="16284"/>
                    </a:cubicBezTo>
                    <a:cubicBezTo>
                      <a:pt x="49195" y="16543"/>
                      <a:pt x="49517" y="16660"/>
                      <a:pt x="49778" y="16756"/>
                    </a:cubicBezTo>
                    <a:cubicBezTo>
                      <a:pt x="49867" y="16789"/>
                      <a:pt x="49951" y="16819"/>
                      <a:pt x="50025" y="16853"/>
                    </a:cubicBezTo>
                    <a:cubicBezTo>
                      <a:pt x="50685" y="17147"/>
                      <a:pt x="51207" y="17970"/>
                      <a:pt x="51295" y="18853"/>
                    </a:cubicBezTo>
                    <a:cubicBezTo>
                      <a:pt x="51379" y="19693"/>
                      <a:pt x="51269" y="20278"/>
                      <a:pt x="50969" y="20589"/>
                    </a:cubicBezTo>
                    <a:cubicBezTo>
                      <a:pt x="50657" y="20915"/>
                      <a:pt x="50081" y="20994"/>
                      <a:pt x="49455" y="20994"/>
                    </a:cubicBezTo>
                    <a:cubicBezTo>
                      <a:pt x="49146" y="20994"/>
                      <a:pt x="48825" y="20975"/>
                      <a:pt x="48518" y="20956"/>
                    </a:cubicBezTo>
                    <a:cubicBezTo>
                      <a:pt x="48203" y="20938"/>
                      <a:pt x="47902" y="20920"/>
                      <a:pt x="47614" y="20920"/>
                    </a:cubicBezTo>
                    <a:cubicBezTo>
                      <a:pt x="47549" y="20920"/>
                      <a:pt x="47485" y="20921"/>
                      <a:pt x="47422" y="20923"/>
                    </a:cubicBezTo>
                    <a:cubicBezTo>
                      <a:pt x="46646" y="20945"/>
                      <a:pt x="45936" y="21199"/>
                      <a:pt x="45248" y="21447"/>
                    </a:cubicBezTo>
                    <a:cubicBezTo>
                      <a:pt x="44737" y="21630"/>
                      <a:pt x="44252" y="21805"/>
                      <a:pt x="43771" y="21873"/>
                    </a:cubicBezTo>
                    <a:cubicBezTo>
                      <a:pt x="43586" y="21899"/>
                      <a:pt x="43399" y="21910"/>
                      <a:pt x="43210" y="21910"/>
                    </a:cubicBezTo>
                    <a:cubicBezTo>
                      <a:pt x="42710" y="21910"/>
                      <a:pt x="42195" y="21833"/>
                      <a:pt x="41660" y="21752"/>
                    </a:cubicBezTo>
                    <a:cubicBezTo>
                      <a:pt x="41115" y="21670"/>
                      <a:pt x="40551" y="21585"/>
                      <a:pt x="39976" y="21579"/>
                    </a:cubicBezTo>
                    <a:cubicBezTo>
                      <a:pt x="39956" y="21579"/>
                      <a:pt x="39937" y="21579"/>
                      <a:pt x="39917" y="21579"/>
                    </a:cubicBezTo>
                    <a:cubicBezTo>
                      <a:pt x="38893" y="21579"/>
                      <a:pt x="37903" y="21823"/>
                      <a:pt x="36948" y="22062"/>
                    </a:cubicBezTo>
                    <a:cubicBezTo>
                      <a:pt x="36027" y="22289"/>
                      <a:pt x="35153" y="22507"/>
                      <a:pt x="34285" y="22507"/>
                    </a:cubicBezTo>
                    <a:cubicBezTo>
                      <a:pt x="34224" y="22507"/>
                      <a:pt x="34164" y="22506"/>
                      <a:pt x="34104" y="22504"/>
                    </a:cubicBezTo>
                    <a:cubicBezTo>
                      <a:pt x="33478" y="22480"/>
                      <a:pt x="32849" y="22337"/>
                      <a:pt x="32182" y="22186"/>
                    </a:cubicBezTo>
                    <a:cubicBezTo>
                      <a:pt x="31424" y="22012"/>
                      <a:pt x="30645" y="21836"/>
                      <a:pt x="29839" y="21836"/>
                    </a:cubicBezTo>
                    <a:cubicBezTo>
                      <a:pt x="29647" y="21836"/>
                      <a:pt x="29455" y="21846"/>
                      <a:pt x="29260" y="21868"/>
                    </a:cubicBezTo>
                    <a:cubicBezTo>
                      <a:pt x="28601" y="21944"/>
                      <a:pt x="27981" y="22157"/>
                      <a:pt x="27381" y="22364"/>
                    </a:cubicBezTo>
                    <a:cubicBezTo>
                      <a:pt x="26705" y="22597"/>
                      <a:pt x="26064" y="22817"/>
                      <a:pt x="25441" y="22817"/>
                    </a:cubicBezTo>
                    <a:cubicBezTo>
                      <a:pt x="25394" y="22817"/>
                      <a:pt x="25348" y="22816"/>
                      <a:pt x="25301" y="22813"/>
                    </a:cubicBezTo>
                    <a:cubicBezTo>
                      <a:pt x="24860" y="22788"/>
                      <a:pt x="24405" y="22643"/>
                      <a:pt x="23924" y="22489"/>
                    </a:cubicBezTo>
                    <a:cubicBezTo>
                      <a:pt x="23501" y="22354"/>
                      <a:pt x="23064" y="22216"/>
                      <a:pt x="22600" y="22146"/>
                    </a:cubicBezTo>
                    <a:cubicBezTo>
                      <a:pt x="22369" y="22113"/>
                      <a:pt x="22135" y="22095"/>
                      <a:pt x="21902" y="22095"/>
                    </a:cubicBezTo>
                    <a:cubicBezTo>
                      <a:pt x="21892" y="22095"/>
                      <a:pt x="21881" y="22095"/>
                      <a:pt x="21871" y="22095"/>
                    </a:cubicBezTo>
                    <a:cubicBezTo>
                      <a:pt x="21180" y="22095"/>
                      <a:pt x="20505" y="22221"/>
                      <a:pt x="19846" y="22345"/>
                    </a:cubicBezTo>
                    <a:cubicBezTo>
                      <a:pt x="19227" y="22461"/>
                      <a:pt x="18632" y="22573"/>
                      <a:pt x="18062" y="22573"/>
                    </a:cubicBezTo>
                    <a:cubicBezTo>
                      <a:pt x="17758" y="22573"/>
                      <a:pt x="17461" y="22541"/>
                      <a:pt x="17172" y="22461"/>
                    </a:cubicBezTo>
                    <a:cubicBezTo>
                      <a:pt x="16889" y="22381"/>
                      <a:pt x="16602" y="22253"/>
                      <a:pt x="16297" y="22116"/>
                    </a:cubicBezTo>
                    <a:cubicBezTo>
                      <a:pt x="15834" y="21909"/>
                      <a:pt x="15358" y="21697"/>
                      <a:pt x="14818" y="21620"/>
                    </a:cubicBezTo>
                    <a:cubicBezTo>
                      <a:pt x="14665" y="21599"/>
                      <a:pt x="14515" y="21589"/>
                      <a:pt x="14367" y="21589"/>
                    </a:cubicBezTo>
                    <a:cubicBezTo>
                      <a:pt x="13683" y="21589"/>
                      <a:pt x="13042" y="21795"/>
                      <a:pt x="12419" y="21995"/>
                    </a:cubicBezTo>
                    <a:cubicBezTo>
                      <a:pt x="11926" y="22154"/>
                      <a:pt x="11461" y="22303"/>
                      <a:pt x="11010" y="22338"/>
                    </a:cubicBezTo>
                    <a:cubicBezTo>
                      <a:pt x="10935" y="22344"/>
                      <a:pt x="10859" y="22347"/>
                      <a:pt x="10784" y="22347"/>
                    </a:cubicBezTo>
                    <a:cubicBezTo>
                      <a:pt x="9938" y="22347"/>
                      <a:pt x="9084" y="21985"/>
                      <a:pt x="8185" y="21604"/>
                    </a:cubicBezTo>
                    <a:cubicBezTo>
                      <a:pt x="7395" y="21269"/>
                      <a:pt x="6577" y="20923"/>
                      <a:pt x="5702" y="20797"/>
                    </a:cubicBezTo>
                    <a:cubicBezTo>
                      <a:pt x="5140" y="20718"/>
                      <a:pt x="4587" y="20712"/>
                      <a:pt x="4051" y="20705"/>
                    </a:cubicBezTo>
                    <a:cubicBezTo>
                      <a:pt x="3068" y="20694"/>
                      <a:pt x="2220" y="20683"/>
                      <a:pt x="1775" y="20214"/>
                    </a:cubicBezTo>
                    <a:cubicBezTo>
                      <a:pt x="1408" y="19828"/>
                      <a:pt x="1246" y="19063"/>
                      <a:pt x="1293" y="17939"/>
                    </a:cubicBezTo>
                    <a:cubicBezTo>
                      <a:pt x="1316" y="17407"/>
                      <a:pt x="1452" y="16875"/>
                      <a:pt x="1676" y="16438"/>
                    </a:cubicBezTo>
                    <a:cubicBezTo>
                      <a:pt x="1899" y="16009"/>
                      <a:pt x="2188" y="15706"/>
                      <a:pt x="2510" y="15560"/>
                    </a:cubicBezTo>
                    <a:cubicBezTo>
                      <a:pt x="4029" y="14875"/>
                      <a:pt x="5292" y="12943"/>
                      <a:pt x="6407" y="11237"/>
                    </a:cubicBezTo>
                    <a:cubicBezTo>
                      <a:pt x="6712" y="10768"/>
                      <a:pt x="7003" y="10325"/>
                      <a:pt x="7268" y="9953"/>
                    </a:cubicBezTo>
                    <a:cubicBezTo>
                      <a:pt x="8697" y="7966"/>
                      <a:pt x="10482" y="6333"/>
                      <a:pt x="12573" y="5095"/>
                    </a:cubicBezTo>
                    <a:cubicBezTo>
                      <a:pt x="12953" y="4871"/>
                      <a:pt x="13347" y="4658"/>
                      <a:pt x="13745" y="4460"/>
                    </a:cubicBezTo>
                    <a:cubicBezTo>
                      <a:pt x="18006" y="2350"/>
                      <a:pt x="22964" y="1231"/>
                      <a:pt x="27821" y="1231"/>
                    </a:cubicBezTo>
                    <a:cubicBezTo>
                      <a:pt x="27832" y="1231"/>
                      <a:pt x="27844" y="1231"/>
                      <a:pt x="27856" y="1231"/>
                    </a:cubicBezTo>
                    <a:close/>
                    <a:moveTo>
                      <a:pt x="27829" y="1"/>
                    </a:moveTo>
                    <a:cubicBezTo>
                      <a:pt x="22782" y="1"/>
                      <a:pt x="17628" y="1164"/>
                      <a:pt x="13199" y="3357"/>
                    </a:cubicBezTo>
                    <a:cubicBezTo>
                      <a:pt x="12775" y="3568"/>
                      <a:pt x="12352" y="3796"/>
                      <a:pt x="11947" y="4035"/>
                    </a:cubicBezTo>
                    <a:cubicBezTo>
                      <a:pt x="9709" y="5359"/>
                      <a:pt x="7799" y="7108"/>
                      <a:pt x="6269" y="9235"/>
                    </a:cubicBezTo>
                    <a:cubicBezTo>
                      <a:pt x="5986" y="9629"/>
                      <a:pt x="5689" y="10082"/>
                      <a:pt x="5376" y="10563"/>
                    </a:cubicBezTo>
                    <a:cubicBezTo>
                      <a:pt x="4404" y="12050"/>
                      <a:pt x="3195" y="13901"/>
                      <a:pt x="2005" y="14436"/>
                    </a:cubicBezTo>
                    <a:cubicBezTo>
                      <a:pt x="1425" y="14697"/>
                      <a:pt x="934" y="15194"/>
                      <a:pt x="583" y="15873"/>
                    </a:cubicBezTo>
                    <a:cubicBezTo>
                      <a:pt x="278" y="16465"/>
                      <a:pt x="92" y="17180"/>
                      <a:pt x="64" y="17889"/>
                    </a:cubicBezTo>
                    <a:cubicBezTo>
                      <a:pt x="0" y="19398"/>
                      <a:pt x="261" y="20405"/>
                      <a:pt x="882" y="21061"/>
                    </a:cubicBezTo>
                    <a:cubicBezTo>
                      <a:pt x="1684" y="21908"/>
                      <a:pt x="2881" y="21922"/>
                      <a:pt x="4037" y="21936"/>
                    </a:cubicBezTo>
                    <a:cubicBezTo>
                      <a:pt x="4533" y="21941"/>
                      <a:pt x="5046" y="21948"/>
                      <a:pt x="5529" y="22016"/>
                    </a:cubicBezTo>
                    <a:cubicBezTo>
                      <a:pt x="6245" y="22118"/>
                      <a:pt x="6954" y="22419"/>
                      <a:pt x="7705" y="22737"/>
                    </a:cubicBezTo>
                    <a:cubicBezTo>
                      <a:pt x="8683" y="23151"/>
                      <a:pt x="9691" y="23579"/>
                      <a:pt x="10787" y="23579"/>
                    </a:cubicBezTo>
                    <a:cubicBezTo>
                      <a:pt x="10893" y="23579"/>
                      <a:pt x="11000" y="23575"/>
                      <a:pt x="11108" y="23566"/>
                    </a:cubicBezTo>
                    <a:cubicBezTo>
                      <a:pt x="11702" y="23519"/>
                      <a:pt x="12258" y="23341"/>
                      <a:pt x="12797" y="23168"/>
                    </a:cubicBezTo>
                    <a:cubicBezTo>
                      <a:pt x="13347" y="22990"/>
                      <a:pt x="13872" y="22821"/>
                      <a:pt x="14368" y="22821"/>
                    </a:cubicBezTo>
                    <a:cubicBezTo>
                      <a:pt x="14462" y="22821"/>
                      <a:pt x="14554" y="22827"/>
                      <a:pt x="14646" y="22840"/>
                    </a:cubicBezTo>
                    <a:cubicBezTo>
                      <a:pt x="15015" y="22891"/>
                      <a:pt x="15394" y="23061"/>
                      <a:pt x="15795" y="23241"/>
                    </a:cubicBezTo>
                    <a:cubicBezTo>
                      <a:pt x="16128" y="23388"/>
                      <a:pt x="16471" y="23543"/>
                      <a:pt x="16845" y="23646"/>
                    </a:cubicBezTo>
                    <a:cubicBezTo>
                      <a:pt x="17255" y="23760"/>
                      <a:pt x="17662" y="23803"/>
                      <a:pt x="18065" y="23803"/>
                    </a:cubicBezTo>
                    <a:cubicBezTo>
                      <a:pt x="18747" y="23803"/>
                      <a:pt x="19417" y="23678"/>
                      <a:pt x="20073" y="23555"/>
                    </a:cubicBezTo>
                    <a:cubicBezTo>
                      <a:pt x="20695" y="23438"/>
                      <a:pt x="21293" y="23326"/>
                      <a:pt x="21868" y="23326"/>
                    </a:cubicBezTo>
                    <a:cubicBezTo>
                      <a:pt x="22055" y="23326"/>
                      <a:pt x="22239" y="23337"/>
                      <a:pt x="22421" y="23365"/>
                    </a:cubicBezTo>
                    <a:cubicBezTo>
                      <a:pt x="22785" y="23419"/>
                      <a:pt x="23156" y="23536"/>
                      <a:pt x="23549" y="23662"/>
                    </a:cubicBezTo>
                    <a:cubicBezTo>
                      <a:pt x="24083" y="23833"/>
                      <a:pt x="24634" y="24010"/>
                      <a:pt x="25234" y="24041"/>
                    </a:cubicBezTo>
                    <a:cubicBezTo>
                      <a:pt x="25304" y="24046"/>
                      <a:pt x="25373" y="24048"/>
                      <a:pt x="25443" y="24048"/>
                    </a:cubicBezTo>
                    <a:cubicBezTo>
                      <a:pt x="26270" y="24048"/>
                      <a:pt x="27038" y="23784"/>
                      <a:pt x="27781" y="23527"/>
                    </a:cubicBezTo>
                    <a:cubicBezTo>
                      <a:pt x="28343" y="23334"/>
                      <a:pt x="28874" y="23152"/>
                      <a:pt x="29401" y="23090"/>
                    </a:cubicBezTo>
                    <a:cubicBezTo>
                      <a:pt x="29546" y="23073"/>
                      <a:pt x="29691" y="23066"/>
                      <a:pt x="29837" y="23066"/>
                    </a:cubicBezTo>
                    <a:cubicBezTo>
                      <a:pt x="30505" y="23066"/>
                      <a:pt x="31190" y="23222"/>
                      <a:pt x="31908" y="23385"/>
                    </a:cubicBezTo>
                    <a:cubicBezTo>
                      <a:pt x="32601" y="23543"/>
                      <a:pt x="33318" y="23705"/>
                      <a:pt x="34059" y="23732"/>
                    </a:cubicBezTo>
                    <a:cubicBezTo>
                      <a:pt x="34134" y="23734"/>
                      <a:pt x="34209" y="23736"/>
                      <a:pt x="34284" y="23736"/>
                    </a:cubicBezTo>
                    <a:cubicBezTo>
                      <a:pt x="35305" y="23736"/>
                      <a:pt x="36290" y="23492"/>
                      <a:pt x="37245" y="23255"/>
                    </a:cubicBezTo>
                    <a:cubicBezTo>
                      <a:pt x="38169" y="23026"/>
                      <a:pt x="39043" y="22810"/>
                      <a:pt x="39916" y="22810"/>
                    </a:cubicBezTo>
                    <a:cubicBezTo>
                      <a:pt x="39932" y="22810"/>
                      <a:pt x="39947" y="22810"/>
                      <a:pt x="39963" y="22810"/>
                    </a:cubicBezTo>
                    <a:cubicBezTo>
                      <a:pt x="40454" y="22815"/>
                      <a:pt x="40949" y="22890"/>
                      <a:pt x="41475" y="22969"/>
                    </a:cubicBezTo>
                    <a:cubicBezTo>
                      <a:pt x="42041" y="23054"/>
                      <a:pt x="42619" y="23141"/>
                      <a:pt x="43212" y="23141"/>
                    </a:cubicBezTo>
                    <a:cubicBezTo>
                      <a:pt x="43454" y="23141"/>
                      <a:pt x="43698" y="23126"/>
                      <a:pt x="43944" y="23091"/>
                    </a:cubicBezTo>
                    <a:cubicBezTo>
                      <a:pt x="44549" y="23004"/>
                      <a:pt x="45116" y="22801"/>
                      <a:pt x="45665" y="22605"/>
                    </a:cubicBezTo>
                    <a:cubicBezTo>
                      <a:pt x="46289" y="22381"/>
                      <a:pt x="46877" y="22170"/>
                      <a:pt x="47457" y="22152"/>
                    </a:cubicBezTo>
                    <a:cubicBezTo>
                      <a:pt x="47507" y="22151"/>
                      <a:pt x="47558" y="22150"/>
                      <a:pt x="47611" y="22150"/>
                    </a:cubicBezTo>
                    <a:cubicBezTo>
                      <a:pt x="47866" y="22150"/>
                      <a:pt x="48149" y="22167"/>
                      <a:pt x="48445" y="22186"/>
                    </a:cubicBezTo>
                    <a:cubicBezTo>
                      <a:pt x="48778" y="22205"/>
                      <a:pt x="49118" y="22225"/>
                      <a:pt x="49457" y="22225"/>
                    </a:cubicBezTo>
                    <a:cubicBezTo>
                      <a:pt x="49699" y="22225"/>
                      <a:pt x="49940" y="22215"/>
                      <a:pt x="50176" y="22187"/>
                    </a:cubicBezTo>
                    <a:cubicBezTo>
                      <a:pt x="50907" y="22102"/>
                      <a:pt x="51457" y="21859"/>
                      <a:pt x="51857" y="21442"/>
                    </a:cubicBezTo>
                    <a:cubicBezTo>
                      <a:pt x="52426" y="20850"/>
                      <a:pt x="52643" y="19963"/>
                      <a:pt x="52520" y="18730"/>
                    </a:cubicBezTo>
                    <a:cubicBezTo>
                      <a:pt x="52456" y="18089"/>
                      <a:pt x="52240" y="17472"/>
                      <a:pt x="51890" y="16932"/>
                    </a:cubicBezTo>
                    <a:cubicBezTo>
                      <a:pt x="51531" y="16382"/>
                      <a:pt x="51060" y="15966"/>
                      <a:pt x="50526" y="15728"/>
                    </a:cubicBezTo>
                    <a:cubicBezTo>
                      <a:pt x="50413" y="15679"/>
                      <a:pt x="50305" y="15639"/>
                      <a:pt x="50200" y="15601"/>
                    </a:cubicBezTo>
                    <a:cubicBezTo>
                      <a:pt x="50010" y="15529"/>
                      <a:pt x="49846" y="15469"/>
                      <a:pt x="49739" y="15374"/>
                    </a:cubicBezTo>
                    <a:cubicBezTo>
                      <a:pt x="49512" y="15167"/>
                      <a:pt x="49393" y="14673"/>
                      <a:pt x="49287" y="14238"/>
                    </a:cubicBezTo>
                    <a:lnTo>
                      <a:pt x="49280" y="14214"/>
                    </a:lnTo>
                    <a:cubicBezTo>
                      <a:pt x="48697" y="11815"/>
                      <a:pt x="48048" y="10117"/>
                      <a:pt x="47172" y="8708"/>
                    </a:cubicBezTo>
                    <a:cubicBezTo>
                      <a:pt x="46262" y="7241"/>
                      <a:pt x="45056" y="6031"/>
                      <a:pt x="43378" y="4900"/>
                    </a:cubicBezTo>
                    <a:cubicBezTo>
                      <a:pt x="41480" y="3619"/>
                      <a:pt x="39707" y="2639"/>
                      <a:pt x="37960" y="1903"/>
                    </a:cubicBezTo>
                    <a:cubicBezTo>
                      <a:pt x="36039" y="1093"/>
                      <a:pt x="34123" y="566"/>
                      <a:pt x="32102" y="288"/>
                    </a:cubicBezTo>
                    <a:cubicBezTo>
                      <a:pt x="30699" y="95"/>
                      <a:pt x="29268" y="1"/>
                      <a:pt x="27829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37"/>
              <p:cNvSpPr/>
              <p:nvPr/>
            </p:nvSpPr>
            <p:spPr>
              <a:xfrm>
                <a:off x="4946800" y="2544200"/>
                <a:ext cx="1287250" cy="520075"/>
              </a:xfrm>
              <a:custGeom>
                <a:avLst/>
                <a:gdLst/>
                <a:ahLst/>
                <a:cxnLst/>
                <a:rect l="l" t="t" r="r" b="b"/>
                <a:pathLst>
                  <a:path w="51490" h="20803" extrusionOk="0">
                    <a:moveTo>
                      <a:pt x="2768" y="0"/>
                    </a:moveTo>
                    <a:cubicBezTo>
                      <a:pt x="1297" y="0"/>
                      <a:pt x="0" y="798"/>
                      <a:pt x="182" y="2627"/>
                    </a:cubicBezTo>
                    <a:cubicBezTo>
                      <a:pt x="293" y="3739"/>
                      <a:pt x="950" y="4744"/>
                      <a:pt x="1814" y="5129"/>
                    </a:cubicBezTo>
                    <a:cubicBezTo>
                      <a:pt x="2136" y="5272"/>
                      <a:pt x="2491" y="5340"/>
                      <a:pt x="2764" y="5590"/>
                    </a:cubicBezTo>
                    <a:cubicBezTo>
                      <a:pt x="3137" y="5928"/>
                      <a:pt x="3275" y="6517"/>
                      <a:pt x="3407" y="7059"/>
                    </a:cubicBezTo>
                    <a:cubicBezTo>
                      <a:pt x="4481" y="11477"/>
                      <a:pt x="5873" y="13862"/>
                      <a:pt x="9056" y="16008"/>
                    </a:cubicBezTo>
                    <a:cubicBezTo>
                      <a:pt x="12585" y="18388"/>
                      <a:pt x="16026" y="19965"/>
                      <a:pt x="20074" y="20521"/>
                    </a:cubicBezTo>
                    <a:cubicBezTo>
                      <a:pt x="21440" y="20709"/>
                      <a:pt x="22842" y="20802"/>
                      <a:pt x="24258" y="20802"/>
                    </a:cubicBezTo>
                    <a:cubicBezTo>
                      <a:pt x="29145" y="20802"/>
                      <a:pt x="34211" y="19692"/>
                      <a:pt x="38618" y="17511"/>
                    </a:cubicBezTo>
                    <a:cubicBezTo>
                      <a:pt x="39028" y="17306"/>
                      <a:pt x="39433" y="17088"/>
                      <a:pt x="39830" y="16853"/>
                    </a:cubicBezTo>
                    <a:cubicBezTo>
                      <a:pt x="41913" y="15622"/>
                      <a:pt x="43786" y="13960"/>
                      <a:pt x="45321" y="11825"/>
                    </a:cubicBezTo>
                    <a:cubicBezTo>
                      <a:pt x="46522" y="10152"/>
                      <a:pt x="48077" y="7212"/>
                      <a:pt x="49832" y="6420"/>
                    </a:cubicBezTo>
                    <a:cubicBezTo>
                      <a:pt x="50784" y="5993"/>
                      <a:pt x="51361" y="4736"/>
                      <a:pt x="51412" y="3505"/>
                    </a:cubicBezTo>
                    <a:cubicBezTo>
                      <a:pt x="51442" y="2794"/>
                      <a:pt x="51489" y="1397"/>
                      <a:pt x="50848" y="908"/>
                    </a:cubicBezTo>
                    <a:cubicBezTo>
                      <a:pt x="50613" y="729"/>
                      <a:pt x="50326" y="658"/>
                      <a:pt x="50018" y="658"/>
                    </a:cubicBezTo>
                    <a:cubicBezTo>
                      <a:pt x="49251" y="658"/>
                      <a:pt x="48355" y="1099"/>
                      <a:pt x="47834" y="1408"/>
                    </a:cubicBezTo>
                    <a:cubicBezTo>
                      <a:pt x="46960" y="1927"/>
                      <a:pt x="46029" y="2556"/>
                      <a:pt x="45047" y="2556"/>
                    </a:cubicBezTo>
                    <a:cubicBezTo>
                      <a:pt x="44910" y="2556"/>
                      <a:pt x="44772" y="2544"/>
                      <a:pt x="44633" y="2517"/>
                    </a:cubicBezTo>
                    <a:cubicBezTo>
                      <a:pt x="44061" y="2409"/>
                      <a:pt x="43565" y="2069"/>
                      <a:pt x="43020" y="1867"/>
                    </a:cubicBezTo>
                    <a:cubicBezTo>
                      <a:pt x="42586" y="1706"/>
                      <a:pt x="42134" y="1636"/>
                      <a:pt x="41678" y="1636"/>
                    </a:cubicBezTo>
                    <a:cubicBezTo>
                      <a:pt x="40644" y="1636"/>
                      <a:pt x="39585" y="1994"/>
                      <a:pt x="38637" y="2446"/>
                    </a:cubicBezTo>
                    <a:cubicBezTo>
                      <a:pt x="38182" y="2664"/>
                      <a:pt x="37711" y="2907"/>
                      <a:pt x="37213" y="2907"/>
                    </a:cubicBezTo>
                    <a:cubicBezTo>
                      <a:pt x="37175" y="2907"/>
                      <a:pt x="37137" y="2906"/>
                      <a:pt x="37099" y="2903"/>
                    </a:cubicBezTo>
                    <a:cubicBezTo>
                      <a:pt x="36492" y="2856"/>
                      <a:pt x="35992" y="2435"/>
                      <a:pt x="35473" y="2114"/>
                    </a:cubicBezTo>
                    <a:cubicBezTo>
                      <a:pt x="34633" y="1597"/>
                      <a:pt x="33646" y="1330"/>
                      <a:pt x="32660" y="1330"/>
                    </a:cubicBezTo>
                    <a:cubicBezTo>
                      <a:pt x="32044" y="1330"/>
                      <a:pt x="31427" y="1434"/>
                      <a:pt x="30848" y="1647"/>
                    </a:cubicBezTo>
                    <a:cubicBezTo>
                      <a:pt x="29707" y="2063"/>
                      <a:pt x="28589" y="2883"/>
                      <a:pt x="27432" y="2883"/>
                    </a:cubicBezTo>
                    <a:cubicBezTo>
                      <a:pt x="27235" y="2883"/>
                      <a:pt x="27036" y="2859"/>
                      <a:pt x="26835" y="2805"/>
                    </a:cubicBezTo>
                    <a:cubicBezTo>
                      <a:pt x="26090" y="2604"/>
                      <a:pt x="25509" y="2012"/>
                      <a:pt x="24783" y="1755"/>
                    </a:cubicBezTo>
                    <a:cubicBezTo>
                      <a:pt x="24463" y="1641"/>
                      <a:pt x="24135" y="1595"/>
                      <a:pt x="23801" y="1595"/>
                    </a:cubicBezTo>
                    <a:cubicBezTo>
                      <a:pt x="22544" y="1595"/>
                      <a:pt x="21211" y="2237"/>
                      <a:pt x="19970" y="2237"/>
                    </a:cubicBezTo>
                    <a:cubicBezTo>
                      <a:pt x="19584" y="2237"/>
                      <a:pt x="19206" y="2175"/>
                      <a:pt x="18843" y="2012"/>
                    </a:cubicBezTo>
                    <a:cubicBezTo>
                      <a:pt x="18399" y="1815"/>
                      <a:pt x="18032" y="1483"/>
                      <a:pt x="17621" y="1229"/>
                    </a:cubicBezTo>
                    <a:cubicBezTo>
                      <a:pt x="16933" y="803"/>
                      <a:pt x="16131" y="606"/>
                      <a:pt x="15321" y="606"/>
                    </a:cubicBezTo>
                    <a:cubicBezTo>
                      <a:pt x="14639" y="606"/>
                      <a:pt x="13952" y="746"/>
                      <a:pt x="13322" y="1006"/>
                    </a:cubicBezTo>
                    <a:cubicBezTo>
                      <a:pt x="12619" y="1297"/>
                      <a:pt x="11846" y="1728"/>
                      <a:pt x="11132" y="1728"/>
                    </a:cubicBezTo>
                    <a:cubicBezTo>
                      <a:pt x="10873" y="1728"/>
                      <a:pt x="10622" y="1671"/>
                      <a:pt x="10385" y="1531"/>
                    </a:cubicBezTo>
                    <a:cubicBezTo>
                      <a:pt x="10003" y="1303"/>
                      <a:pt x="9748" y="890"/>
                      <a:pt x="9339" y="720"/>
                    </a:cubicBezTo>
                    <a:cubicBezTo>
                      <a:pt x="9195" y="660"/>
                      <a:pt x="9050" y="634"/>
                      <a:pt x="8904" y="634"/>
                    </a:cubicBezTo>
                    <a:cubicBezTo>
                      <a:pt x="8135" y="634"/>
                      <a:pt x="7341" y="1340"/>
                      <a:pt x="6533" y="1340"/>
                    </a:cubicBezTo>
                    <a:cubicBezTo>
                      <a:pt x="6455" y="1340"/>
                      <a:pt x="6378" y="1333"/>
                      <a:pt x="6300" y="1319"/>
                    </a:cubicBezTo>
                    <a:cubicBezTo>
                      <a:pt x="5892" y="1245"/>
                      <a:pt x="5557" y="967"/>
                      <a:pt x="5212" y="736"/>
                    </a:cubicBezTo>
                    <a:cubicBezTo>
                      <a:pt x="4503" y="260"/>
                      <a:pt x="3607" y="0"/>
                      <a:pt x="2768" y="0"/>
                    </a:cubicBezTo>
                    <a:close/>
                  </a:path>
                </a:pathLst>
              </a:custGeom>
              <a:solidFill>
                <a:srgbClr val="F47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37"/>
              <p:cNvSpPr/>
              <p:nvPr/>
            </p:nvSpPr>
            <p:spPr>
              <a:xfrm>
                <a:off x="4932925" y="2528825"/>
                <a:ext cx="1315375" cy="550850"/>
              </a:xfrm>
              <a:custGeom>
                <a:avLst/>
                <a:gdLst/>
                <a:ahLst/>
                <a:cxnLst/>
                <a:rect l="l" t="t" r="r" b="b"/>
                <a:pathLst>
                  <a:path w="52615" h="22034" extrusionOk="0">
                    <a:moveTo>
                      <a:pt x="3324" y="1229"/>
                    </a:moveTo>
                    <a:cubicBezTo>
                      <a:pt x="4031" y="1229"/>
                      <a:pt x="4806" y="1448"/>
                      <a:pt x="5424" y="1861"/>
                    </a:cubicBezTo>
                    <a:cubicBezTo>
                      <a:pt x="5479" y="1898"/>
                      <a:pt x="5533" y="1936"/>
                      <a:pt x="5594" y="1977"/>
                    </a:cubicBezTo>
                    <a:cubicBezTo>
                      <a:pt x="5913" y="2201"/>
                      <a:pt x="6275" y="2454"/>
                      <a:pt x="6746" y="2540"/>
                    </a:cubicBezTo>
                    <a:cubicBezTo>
                      <a:pt x="6858" y="2560"/>
                      <a:pt x="6974" y="2570"/>
                      <a:pt x="7090" y="2570"/>
                    </a:cubicBezTo>
                    <a:cubicBezTo>
                      <a:pt x="7627" y="2570"/>
                      <a:pt x="8115" y="2352"/>
                      <a:pt x="8553" y="2157"/>
                    </a:cubicBezTo>
                    <a:cubicBezTo>
                      <a:pt x="8946" y="1982"/>
                      <a:pt x="9232" y="1864"/>
                      <a:pt x="9458" y="1864"/>
                    </a:cubicBezTo>
                    <a:cubicBezTo>
                      <a:pt x="9530" y="1864"/>
                      <a:pt x="9596" y="1875"/>
                      <a:pt x="9658" y="1901"/>
                    </a:cubicBezTo>
                    <a:cubicBezTo>
                      <a:pt x="9781" y="1953"/>
                      <a:pt x="9912" y="2077"/>
                      <a:pt x="10061" y="2219"/>
                    </a:cubicBezTo>
                    <a:cubicBezTo>
                      <a:pt x="10220" y="2368"/>
                      <a:pt x="10398" y="2538"/>
                      <a:pt x="10625" y="2673"/>
                    </a:cubicBezTo>
                    <a:cubicBezTo>
                      <a:pt x="10939" y="2861"/>
                      <a:pt x="11298" y="2959"/>
                      <a:pt x="11664" y="2959"/>
                    </a:cubicBezTo>
                    <a:cubicBezTo>
                      <a:pt x="11670" y="2959"/>
                      <a:pt x="11676" y="2959"/>
                      <a:pt x="11681" y="2959"/>
                    </a:cubicBezTo>
                    <a:cubicBezTo>
                      <a:pt x="12380" y="2959"/>
                      <a:pt x="13075" y="2648"/>
                      <a:pt x="13672" y="2381"/>
                    </a:cubicBezTo>
                    <a:cubicBezTo>
                      <a:pt x="13826" y="2312"/>
                      <a:pt x="13972" y="2247"/>
                      <a:pt x="14114" y="2188"/>
                    </a:cubicBezTo>
                    <a:cubicBezTo>
                      <a:pt x="14684" y="1953"/>
                      <a:pt x="15286" y="1836"/>
                      <a:pt x="15869" y="1836"/>
                    </a:cubicBezTo>
                    <a:cubicBezTo>
                      <a:pt x="16590" y="1836"/>
                      <a:pt x="17283" y="2014"/>
                      <a:pt x="17852" y="2366"/>
                    </a:cubicBezTo>
                    <a:cubicBezTo>
                      <a:pt x="17985" y="2449"/>
                      <a:pt x="18119" y="2544"/>
                      <a:pt x="18258" y="2644"/>
                    </a:cubicBezTo>
                    <a:cubicBezTo>
                      <a:pt x="18530" y="2838"/>
                      <a:pt x="18810" y="3038"/>
                      <a:pt x="19147" y="3188"/>
                    </a:cubicBezTo>
                    <a:cubicBezTo>
                      <a:pt x="19602" y="3392"/>
                      <a:pt x="20062" y="3468"/>
                      <a:pt x="20522" y="3468"/>
                    </a:cubicBezTo>
                    <a:cubicBezTo>
                      <a:pt x="21212" y="3468"/>
                      <a:pt x="21902" y="3297"/>
                      <a:pt x="22578" y="3129"/>
                    </a:cubicBezTo>
                    <a:cubicBezTo>
                      <a:pt x="23201" y="2974"/>
                      <a:pt x="23801" y="2825"/>
                      <a:pt x="24356" y="2825"/>
                    </a:cubicBezTo>
                    <a:cubicBezTo>
                      <a:pt x="24626" y="2825"/>
                      <a:pt x="24885" y="2860"/>
                      <a:pt x="25131" y="2948"/>
                    </a:cubicBezTo>
                    <a:cubicBezTo>
                      <a:pt x="25404" y="3045"/>
                      <a:pt x="25671" y="3212"/>
                      <a:pt x="25956" y="3389"/>
                    </a:cubicBezTo>
                    <a:cubicBezTo>
                      <a:pt x="26342" y="3631"/>
                      <a:pt x="26740" y="3880"/>
                      <a:pt x="27230" y="4012"/>
                    </a:cubicBezTo>
                    <a:cubicBezTo>
                      <a:pt x="27470" y="4077"/>
                      <a:pt x="27717" y="4111"/>
                      <a:pt x="27965" y="4111"/>
                    </a:cubicBezTo>
                    <a:cubicBezTo>
                      <a:pt x="27971" y="4111"/>
                      <a:pt x="27977" y="4111"/>
                      <a:pt x="27983" y="4111"/>
                    </a:cubicBezTo>
                    <a:cubicBezTo>
                      <a:pt x="28906" y="4111"/>
                      <a:pt x="29768" y="3693"/>
                      <a:pt x="30547" y="3315"/>
                    </a:cubicBezTo>
                    <a:cubicBezTo>
                      <a:pt x="30917" y="3134"/>
                      <a:pt x="31268" y="2965"/>
                      <a:pt x="31614" y="2838"/>
                    </a:cubicBezTo>
                    <a:cubicBezTo>
                      <a:pt x="32122" y="2652"/>
                      <a:pt x="32666" y="2561"/>
                      <a:pt x="33212" y="2561"/>
                    </a:cubicBezTo>
                    <a:cubicBezTo>
                      <a:pt x="34087" y="2561"/>
                      <a:pt x="34966" y="2796"/>
                      <a:pt x="35705" y="3251"/>
                    </a:cubicBezTo>
                    <a:cubicBezTo>
                      <a:pt x="35804" y="3312"/>
                      <a:pt x="35902" y="3377"/>
                      <a:pt x="36007" y="3447"/>
                    </a:cubicBezTo>
                    <a:cubicBezTo>
                      <a:pt x="36455" y="3744"/>
                      <a:pt x="36965" y="4081"/>
                      <a:pt x="37607" y="4130"/>
                    </a:cubicBezTo>
                    <a:cubicBezTo>
                      <a:pt x="37663" y="4134"/>
                      <a:pt x="37718" y="4136"/>
                      <a:pt x="37773" y="4136"/>
                    </a:cubicBezTo>
                    <a:cubicBezTo>
                      <a:pt x="38373" y="4136"/>
                      <a:pt x="38896" y="3885"/>
                      <a:pt x="39364" y="3661"/>
                    </a:cubicBezTo>
                    <a:cubicBezTo>
                      <a:pt x="39394" y="3645"/>
                      <a:pt x="39426" y="3631"/>
                      <a:pt x="39456" y="3617"/>
                    </a:cubicBezTo>
                    <a:cubicBezTo>
                      <a:pt x="40500" y="3118"/>
                      <a:pt x="41431" y="2868"/>
                      <a:pt x="42237" y="2868"/>
                    </a:cubicBezTo>
                    <a:cubicBezTo>
                      <a:pt x="42644" y="2868"/>
                      <a:pt x="43019" y="2932"/>
                      <a:pt x="43361" y="3059"/>
                    </a:cubicBezTo>
                    <a:cubicBezTo>
                      <a:pt x="43539" y="3123"/>
                      <a:pt x="43718" y="3210"/>
                      <a:pt x="43907" y="3302"/>
                    </a:cubicBezTo>
                    <a:cubicBezTo>
                      <a:pt x="44266" y="3475"/>
                      <a:pt x="44636" y="3653"/>
                      <a:pt x="45072" y="3736"/>
                    </a:cubicBezTo>
                    <a:cubicBezTo>
                      <a:pt x="45248" y="3769"/>
                      <a:pt x="45426" y="3787"/>
                      <a:pt x="45604" y="3787"/>
                    </a:cubicBezTo>
                    <a:cubicBezTo>
                      <a:pt x="46651" y="3787"/>
                      <a:pt x="47588" y="3221"/>
                      <a:pt x="48429" y="2716"/>
                    </a:cubicBezTo>
                    <a:cubicBezTo>
                      <a:pt x="48521" y="2660"/>
                      <a:pt x="48611" y="2606"/>
                      <a:pt x="48702" y="2552"/>
                    </a:cubicBezTo>
                    <a:cubicBezTo>
                      <a:pt x="49425" y="2123"/>
                      <a:pt x="50106" y="1889"/>
                      <a:pt x="50573" y="1889"/>
                    </a:cubicBezTo>
                    <a:cubicBezTo>
                      <a:pt x="50765" y="1889"/>
                      <a:pt x="50921" y="1928"/>
                      <a:pt x="51029" y="2011"/>
                    </a:cubicBezTo>
                    <a:cubicBezTo>
                      <a:pt x="51093" y="2060"/>
                      <a:pt x="51252" y="2238"/>
                      <a:pt x="51326" y="2816"/>
                    </a:cubicBezTo>
                    <a:cubicBezTo>
                      <a:pt x="51385" y="3278"/>
                      <a:pt x="51364" y="3788"/>
                      <a:pt x="51352" y="4093"/>
                    </a:cubicBezTo>
                    <a:cubicBezTo>
                      <a:pt x="51329" y="4625"/>
                      <a:pt x="51193" y="5159"/>
                      <a:pt x="50967" y="5596"/>
                    </a:cubicBezTo>
                    <a:cubicBezTo>
                      <a:pt x="50745" y="6025"/>
                      <a:pt x="50457" y="6328"/>
                      <a:pt x="50133" y="6475"/>
                    </a:cubicBezTo>
                    <a:cubicBezTo>
                      <a:pt x="48616" y="7158"/>
                      <a:pt x="47353" y="9091"/>
                      <a:pt x="46238" y="10797"/>
                    </a:cubicBezTo>
                    <a:cubicBezTo>
                      <a:pt x="45931" y="11264"/>
                      <a:pt x="45642" y="11708"/>
                      <a:pt x="45375" y="12079"/>
                    </a:cubicBezTo>
                    <a:cubicBezTo>
                      <a:pt x="43947" y="14067"/>
                      <a:pt x="42163" y="15702"/>
                      <a:pt x="40071" y="16938"/>
                    </a:cubicBezTo>
                    <a:cubicBezTo>
                      <a:pt x="39693" y="17162"/>
                      <a:pt x="39299" y="17376"/>
                      <a:pt x="38900" y="17573"/>
                    </a:cubicBezTo>
                    <a:cubicBezTo>
                      <a:pt x="34639" y="19683"/>
                      <a:pt x="29681" y="20803"/>
                      <a:pt x="24824" y="20803"/>
                    </a:cubicBezTo>
                    <a:cubicBezTo>
                      <a:pt x="23449" y="20803"/>
                      <a:pt x="22074" y="20711"/>
                      <a:pt x="20711" y="20525"/>
                    </a:cubicBezTo>
                    <a:cubicBezTo>
                      <a:pt x="17054" y="20024"/>
                      <a:pt x="13737" y="18663"/>
                      <a:pt x="9955" y="16111"/>
                    </a:cubicBezTo>
                    <a:cubicBezTo>
                      <a:pt x="6997" y="14118"/>
                      <a:pt x="5637" y="11952"/>
                      <a:pt x="4560" y="7528"/>
                    </a:cubicBezTo>
                    <a:lnTo>
                      <a:pt x="4553" y="7504"/>
                    </a:lnTo>
                    <a:cubicBezTo>
                      <a:pt x="4407" y="6897"/>
                      <a:pt x="4239" y="6209"/>
                      <a:pt x="3733" y="5749"/>
                    </a:cubicBezTo>
                    <a:cubicBezTo>
                      <a:pt x="3451" y="5491"/>
                      <a:pt x="3127" y="5372"/>
                      <a:pt x="2868" y="5277"/>
                    </a:cubicBezTo>
                    <a:cubicBezTo>
                      <a:pt x="2779" y="5245"/>
                      <a:pt x="2694" y="5213"/>
                      <a:pt x="2620" y="5180"/>
                    </a:cubicBezTo>
                    <a:cubicBezTo>
                      <a:pt x="1960" y="4886"/>
                      <a:pt x="1438" y="4065"/>
                      <a:pt x="1350" y="3180"/>
                    </a:cubicBezTo>
                    <a:cubicBezTo>
                      <a:pt x="1273" y="2412"/>
                      <a:pt x="1506" y="1860"/>
                      <a:pt x="2045" y="1537"/>
                    </a:cubicBezTo>
                    <a:cubicBezTo>
                      <a:pt x="2393" y="1329"/>
                      <a:pt x="2842" y="1229"/>
                      <a:pt x="3324" y="1229"/>
                    </a:cubicBezTo>
                    <a:close/>
                    <a:moveTo>
                      <a:pt x="3329" y="0"/>
                    </a:moveTo>
                    <a:cubicBezTo>
                      <a:pt x="2609" y="0"/>
                      <a:pt x="1940" y="167"/>
                      <a:pt x="1412" y="482"/>
                    </a:cubicBezTo>
                    <a:cubicBezTo>
                      <a:pt x="458" y="1054"/>
                      <a:pt x="0" y="2055"/>
                      <a:pt x="126" y="3302"/>
                    </a:cubicBezTo>
                    <a:cubicBezTo>
                      <a:pt x="189" y="3944"/>
                      <a:pt x="405" y="4560"/>
                      <a:pt x="755" y="5100"/>
                    </a:cubicBezTo>
                    <a:cubicBezTo>
                      <a:pt x="1114" y="5652"/>
                      <a:pt x="1586" y="6068"/>
                      <a:pt x="2119" y="6306"/>
                    </a:cubicBezTo>
                    <a:cubicBezTo>
                      <a:pt x="2232" y="6356"/>
                      <a:pt x="2340" y="6395"/>
                      <a:pt x="2443" y="6433"/>
                    </a:cubicBezTo>
                    <a:cubicBezTo>
                      <a:pt x="2636" y="6503"/>
                      <a:pt x="2799" y="6564"/>
                      <a:pt x="2904" y="6661"/>
                    </a:cubicBezTo>
                    <a:cubicBezTo>
                      <a:pt x="3133" y="6867"/>
                      <a:pt x="3252" y="7361"/>
                      <a:pt x="3359" y="7796"/>
                    </a:cubicBezTo>
                    <a:lnTo>
                      <a:pt x="3365" y="7820"/>
                    </a:lnTo>
                    <a:cubicBezTo>
                      <a:pt x="3948" y="10219"/>
                      <a:pt x="4598" y="11917"/>
                      <a:pt x="5473" y="13325"/>
                    </a:cubicBezTo>
                    <a:cubicBezTo>
                      <a:pt x="6385" y="14793"/>
                      <a:pt x="7589" y="16003"/>
                      <a:pt x="9267" y="17133"/>
                    </a:cubicBezTo>
                    <a:cubicBezTo>
                      <a:pt x="11167" y="18415"/>
                      <a:pt x="12938" y="19395"/>
                      <a:pt x="14686" y="20131"/>
                    </a:cubicBezTo>
                    <a:cubicBezTo>
                      <a:pt x="16606" y="20941"/>
                      <a:pt x="18524" y="21468"/>
                      <a:pt x="20543" y="21746"/>
                    </a:cubicBezTo>
                    <a:cubicBezTo>
                      <a:pt x="21960" y="21939"/>
                      <a:pt x="23388" y="22034"/>
                      <a:pt x="24816" y="22034"/>
                    </a:cubicBezTo>
                    <a:cubicBezTo>
                      <a:pt x="29864" y="22034"/>
                      <a:pt x="35017" y="20869"/>
                      <a:pt x="39446" y="18679"/>
                    </a:cubicBezTo>
                    <a:cubicBezTo>
                      <a:pt x="39872" y="18467"/>
                      <a:pt x="40293" y="18239"/>
                      <a:pt x="40698" y="17999"/>
                    </a:cubicBezTo>
                    <a:cubicBezTo>
                      <a:pt x="42938" y="16675"/>
                      <a:pt x="44846" y="14926"/>
                      <a:pt x="46376" y="12799"/>
                    </a:cubicBezTo>
                    <a:cubicBezTo>
                      <a:pt x="46659" y="12407"/>
                      <a:pt x="46956" y="11952"/>
                      <a:pt x="47269" y="11473"/>
                    </a:cubicBezTo>
                    <a:cubicBezTo>
                      <a:pt x="48241" y="9986"/>
                      <a:pt x="49450" y="8135"/>
                      <a:pt x="50640" y="7599"/>
                    </a:cubicBezTo>
                    <a:cubicBezTo>
                      <a:pt x="51220" y="7337"/>
                      <a:pt x="51711" y="6842"/>
                      <a:pt x="52062" y="6163"/>
                    </a:cubicBezTo>
                    <a:cubicBezTo>
                      <a:pt x="52368" y="5571"/>
                      <a:pt x="52553" y="4854"/>
                      <a:pt x="52581" y="4147"/>
                    </a:cubicBezTo>
                    <a:cubicBezTo>
                      <a:pt x="52600" y="3702"/>
                      <a:pt x="52615" y="3183"/>
                      <a:pt x="52548" y="2660"/>
                    </a:cubicBezTo>
                    <a:cubicBezTo>
                      <a:pt x="52446" y="1887"/>
                      <a:pt x="52195" y="1354"/>
                      <a:pt x="51776" y="1035"/>
                    </a:cubicBezTo>
                    <a:cubicBezTo>
                      <a:pt x="51447" y="784"/>
                      <a:pt x="51046" y="658"/>
                      <a:pt x="50578" y="658"/>
                    </a:cubicBezTo>
                    <a:cubicBezTo>
                      <a:pt x="50309" y="658"/>
                      <a:pt x="50017" y="700"/>
                      <a:pt x="49704" y="782"/>
                    </a:cubicBezTo>
                    <a:cubicBezTo>
                      <a:pt x="49062" y="954"/>
                      <a:pt x="48464" y="1264"/>
                      <a:pt x="48074" y="1496"/>
                    </a:cubicBezTo>
                    <a:cubicBezTo>
                      <a:pt x="47982" y="1550"/>
                      <a:pt x="47888" y="1607"/>
                      <a:pt x="47795" y="1663"/>
                    </a:cubicBezTo>
                    <a:cubicBezTo>
                      <a:pt x="47063" y="2102"/>
                      <a:pt x="46311" y="2556"/>
                      <a:pt x="45596" y="2556"/>
                    </a:cubicBezTo>
                    <a:cubicBezTo>
                      <a:pt x="45497" y="2556"/>
                      <a:pt x="45399" y="2547"/>
                      <a:pt x="45302" y="2528"/>
                    </a:cubicBezTo>
                    <a:cubicBezTo>
                      <a:pt x="45026" y="2476"/>
                      <a:pt x="44743" y="2339"/>
                      <a:pt x="44443" y="2196"/>
                    </a:cubicBezTo>
                    <a:cubicBezTo>
                      <a:pt x="44236" y="2096"/>
                      <a:pt x="44022" y="1993"/>
                      <a:pt x="43790" y="1906"/>
                    </a:cubicBezTo>
                    <a:cubicBezTo>
                      <a:pt x="43309" y="1727"/>
                      <a:pt x="42788" y="1638"/>
                      <a:pt x="42234" y="1638"/>
                    </a:cubicBezTo>
                    <a:cubicBezTo>
                      <a:pt x="41919" y="1638"/>
                      <a:pt x="41594" y="1667"/>
                      <a:pt x="41259" y="1725"/>
                    </a:cubicBezTo>
                    <a:cubicBezTo>
                      <a:pt x="40530" y="1850"/>
                      <a:pt x="39767" y="2106"/>
                      <a:pt x="38927" y="2508"/>
                    </a:cubicBezTo>
                    <a:cubicBezTo>
                      <a:pt x="38895" y="2522"/>
                      <a:pt x="38863" y="2538"/>
                      <a:pt x="38832" y="2552"/>
                    </a:cubicBezTo>
                    <a:cubicBezTo>
                      <a:pt x="38452" y="2735"/>
                      <a:pt x="38093" y="2908"/>
                      <a:pt x="37770" y="2908"/>
                    </a:cubicBezTo>
                    <a:cubicBezTo>
                      <a:pt x="37747" y="2908"/>
                      <a:pt x="37724" y="2907"/>
                      <a:pt x="37702" y="2905"/>
                    </a:cubicBezTo>
                    <a:cubicBezTo>
                      <a:pt x="37378" y="2880"/>
                      <a:pt x="37043" y="2657"/>
                      <a:pt x="36685" y="2422"/>
                    </a:cubicBezTo>
                    <a:cubicBezTo>
                      <a:pt x="36577" y="2351"/>
                      <a:pt x="36466" y="2276"/>
                      <a:pt x="36352" y="2206"/>
                    </a:cubicBezTo>
                    <a:cubicBezTo>
                      <a:pt x="35603" y="1745"/>
                      <a:pt x="34731" y="1453"/>
                      <a:pt x="33830" y="1362"/>
                    </a:cubicBezTo>
                    <a:cubicBezTo>
                      <a:pt x="33625" y="1341"/>
                      <a:pt x="33419" y="1331"/>
                      <a:pt x="33213" y="1331"/>
                    </a:cubicBezTo>
                    <a:cubicBezTo>
                      <a:pt x="32518" y="1331"/>
                      <a:pt x="31829" y="1450"/>
                      <a:pt x="31192" y="1683"/>
                    </a:cubicBezTo>
                    <a:cubicBezTo>
                      <a:pt x="30787" y="1831"/>
                      <a:pt x="30391" y="2023"/>
                      <a:pt x="30010" y="2209"/>
                    </a:cubicBezTo>
                    <a:cubicBezTo>
                      <a:pt x="29302" y="2553"/>
                      <a:pt x="28625" y="2882"/>
                      <a:pt x="27985" y="2882"/>
                    </a:cubicBezTo>
                    <a:cubicBezTo>
                      <a:pt x="27838" y="2882"/>
                      <a:pt x="27693" y="2864"/>
                      <a:pt x="27551" y="2826"/>
                    </a:cubicBezTo>
                    <a:cubicBezTo>
                      <a:pt x="27238" y="2741"/>
                      <a:pt x="26933" y="2551"/>
                      <a:pt x="26608" y="2349"/>
                    </a:cubicBezTo>
                    <a:cubicBezTo>
                      <a:pt x="26281" y="2144"/>
                      <a:pt x="25943" y="1933"/>
                      <a:pt x="25544" y="1790"/>
                    </a:cubicBezTo>
                    <a:cubicBezTo>
                      <a:pt x="25149" y="1649"/>
                      <a:pt x="24753" y="1594"/>
                      <a:pt x="24359" y="1594"/>
                    </a:cubicBezTo>
                    <a:cubicBezTo>
                      <a:pt x="23658" y="1594"/>
                      <a:pt x="22961" y="1768"/>
                      <a:pt x="22281" y="1937"/>
                    </a:cubicBezTo>
                    <a:cubicBezTo>
                      <a:pt x="21666" y="2090"/>
                      <a:pt x="21073" y="2238"/>
                      <a:pt x="20529" y="2238"/>
                    </a:cubicBezTo>
                    <a:cubicBezTo>
                      <a:pt x="20218" y="2238"/>
                      <a:pt x="19923" y="2189"/>
                      <a:pt x="19649" y="2066"/>
                    </a:cubicBezTo>
                    <a:cubicBezTo>
                      <a:pt x="19425" y="1966"/>
                      <a:pt x="19205" y="1810"/>
                      <a:pt x="18973" y="1645"/>
                    </a:cubicBezTo>
                    <a:cubicBezTo>
                      <a:pt x="18822" y="1537"/>
                      <a:pt x="18667" y="1426"/>
                      <a:pt x="18498" y="1321"/>
                    </a:cubicBezTo>
                    <a:cubicBezTo>
                      <a:pt x="17803" y="891"/>
                      <a:pt x="16970" y="644"/>
                      <a:pt x="16092" y="611"/>
                    </a:cubicBezTo>
                    <a:cubicBezTo>
                      <a:pt x="16022" y="608"/>
                      <a:pt x="15951" y="607"/>
                      <a:pt x="15882" y="607"/>
                    </a:cubicBezTo>
                    <a:cubicBezTo>
                      <a:pt x="15114" y="607"/>
                      <a:pt x="14352" y="759"/>
                      <a:pt x="13642" y="1054"/>
                    </a:cubicBezTo>
                    <a:cubicBezTo>
                      <a:pt x="13485" y="1119"/>
                      <a:pt x="13324" y="1189"/>
                      <a:pt x="13170" y="1259"/>
                    </a:cubicBezTo>
                    <a:cubicBezTo>
                      <a:pt x="12558" y="1532"/>
                      <a:pt x="12078" y="1730"/>
                      <a:pt x="11692" y="1730"/>
                    </a:cubicBezTo>
                    <a:cubicBezTo>
                      <a:pt x="11530" y="1730"/>
                      <a:pt x="11384" y="1695"/>
                      <a:pt x="11253" y="1617"/>
                    </a:cubicBezTo>
                    <a:cubicBezTo>
                      <a:pt x="11144" y="1551"/>
                      <a:pt x="11030" y="1443"/>
                      <a:pt x="10908" y="1327"/>
                    </a:cubicBezTo>
                    <a:cubicBezTo>
                      <a:pt x="10700" y="1130"/>
                      <a:pt x="10465" y="906"/>
                      <a:pt x="10133" y="768"/>
                    </a:cubicBezTo>
                    <a:cubicBezTo>
                      <a:pt x="9906" y="673"/>
                      <a:pt x="9682" y="635"/>
                      <a:pt x="9464" y="635"/>
                    </a:cubicBezTo>
                    <a:cubicBezTo>
                      <a:pt x="8948" y="635"/>
                      <a:pt x="8464" y="850"/>
                      <a:pt x="8051" y="1034"/>
                    </a:cubicBezTo>
                    <a:cubicBezTo>
                      <a:pt x="7700" y="1191"/>
                      <a:pt x="7365" y="1341"/>
                      <a:pt x="7086" y="1341"/>
                    </a:cubicBezTo>
                    <a:cubicBezTo>
                      <a:pt x="7045" y="1341"/>
                      <a:pt x="7005" y="1338"/>
                      <a:pt x="6966" y="1331"/>
                    </a:cubicBezTo>
                    <a:cubicBezTo>
                      <a:pt x="6760" y="1292"/>
                      <a:pt x="6536" y="1135"/>
                      <a:pt x="6298" y="970"/>
                    </a:cubicBezTo>
                    <a:cubicBezTo>
                      <a:pt x="6237" y="927"/>
                      <a:pt x="6174" y="884"/>
                      <a:pt x="6110" y="840"/>
                    </a:cubicBezTo>
                    <a:cubicBezTo>
                      <a:pt x="5435" y="389"/>
                      <a:pt x="4601" y="96"/>
                      <a:pt x="3760" y="20"/>
                    </a:cubicBezTo>
                    <a:cubicBezTo>
                      <a:pt x="3615" y="7"/>
                      <a:pt x="3471" y="0"/>
                      <a:pt x="3329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37"/>
              <p:cNvSpPr/>
              <p:nvPr/>
            </p:nvSpPr>
            <p:spPr>
              <a:xfrm>
                <a:off x="4956750" y="2294150"/>
                <a:ext cx="162425" cy="59525"/>
              </a:xfrm>
              <a:custGeom>
                <a:avLst/>
                <a:gdLst/>
                <a:ahLst/>
                <a:cxnLst/>
                <a:rect l="l" t="t" r="r" b="b"/>
                <a:pathLst>
                  <a:path w="6497" h="2381" extrusionOk="0">
                    <a:moveTo>
                      <a:pt x="470" y="0"/>
                    </a:moveTo>
                    <a:cubicBezTo>
                      <a:pt x="327" y="0"/>
                      <a:pt x="187" y="76"/>
                      <a:pt x="111" y="210"/>
                    </a:cubicBezTo>
                    <a:cubicBezTo>
                      <a:pt x="0" y="409"/>
                      <a:pt x="73" y="660"/>
                      <a:pt x="272" y="769"/>
                    </a:cubicBezTo>
                    <a:cubicBezTo>
                      <a:pt x="2050" y="1758"/>
                      <a:pt x="4035" y="2310"/>
                      <a:pt x="6067" y="2380"/>
                    </a:cubicBezTo>
                    <a:lnTo>
                      <a:pt x="6082" y="2380"/>
                    </a:lnTo>
                    <a:cubicBezTo>
                      <a:pt x="6083" y="2380"/>
                      <a:pt x="6084" y="2380"/>
                      <a:pt x="6085" y="2380"/>
                    </a:cubicBezTo>
                    <a:cubicBezTo>
                      <a:pt x="6307" y="2380"/>
                      <a:pt x="6488" y="2201"/>
                      <a:pt x="6493" y="1977"/>
                    </a:cubicBezTo>
                    <a:cubicBezTo>
                      <a:pt x="6496" y="1753"/>
                      <a:pt x="6320" y="1567"/>
                      <a:pt x="6096" y="1561"/>
                    </a:cubicBezTo>
                    <a:cubicBezTo>
                      <a:pt x="4193" y="1495"/>
                      <a:pt x="2334" y="978"/>
                      <a:pt x="671" y="53"/>
                    </a:cubicBezTo>
                    <a:cubicBezTo>
                      <a:pt x="607" y="17"/>
                      <a:pt x="538" y="0"/>
                      <a:pt x="470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37"/>
              <p:cNvSpPr/>
              <p:nvPr/>
            </p:nvSpPr>
            <p:spPr>
              <a:xfrm>
                <a:off x="5148625" y="2338625"/>
                <a:ext cx="74725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999" extrusionOk="0">
                    <a:moveTo>
                      <a:pt x="448" y="1"/>
                    </a:moveTo>
                    <a:cubicBezTo>
                      <a:pt x="256" y="1"/>
                      <a:pt x="85" y="135"/>
                      <a:pt x="45" y="330"/>
                    </a:cubicBezTo>
                    <a:cubicBezTo>
                      <a:pt x="0" y="550"/>
                      <a:pt x="143" y="768"/>
                      <a:pt x="365" y="813"/>
                    </a:cubicBezTo>
                    <a:cubicBezTo>
                      <a:pt x="971" y="937"/>
                      <a:pt x="1589" y="998"/>
                      <a:pt x="2207" y="998"/>
                    </a:cubicBezTo>
                    <a:cubicBezTo>
                      <a:pt x="2332" y="998"/>
                      <a:pt x="2459" y="997"/>
                      <a:pt x="2586" y="991"/>
                    </a:cubicBezTo>
                    <a:cubicBezTo>
                      <a:pt x="2810" y="984"/>
                      <a:pt x="2988" y="798"/>
                      <a:pt x="2984" y="573"/>
                    </a:cubicBezTo>
                    <a:cubicBezTo>
                      <a:pt x="2980" y="349"/>
                      <a:pt x="2798" y="171"/>
                      <a:pt x="2575" y="171"/>
                    </a:cubicBezTo>
                    <a:cubicBezTo>
                      <a:pt x="2573" y="171"/>
                      <a:pt x="2571" y="171"/>
                      <a:pt x="2569" y="171"/>
                    </a:cubicBezTo>
                    <a:lnTo>
                      <a:pt x="2551" y="171"/>
                    </a:lnTo>
                    <a:cubicBezTo>
                      <a:pt x="2436" y="176"/>
                      <a:pt x="2320" y="178"/>
                      <a:pt x="2204" y="178"/>
                    </a:cubicBezTo>
                    <a:cubicBezTo>
                      <a:pt x="1642" y="178"/>
                      <a:pt x="1081" y="121"/>
                      <a:pt x="529" y="9"/>
                    </a:cubicBezTo>
                    <a:cubicBezTo>
                      <a:pt x="502" y="3"/>
                      <a:pt x="474" y="1"/>
                      <a:pt x="448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37"/>
              <p:cNvSpPr/>
              <p:nvPr/>
            </p:nvSpPr>
            <p:spPr>
              <a:xfrm>
                <a:off x="5257150" y="2346350"/>
                <a:ext cx="649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2596" h="822" extrusionOk="0">
                    <a:moveTo>
                      <a:pt x="411" y="0"/>
                    </a:moveTo>
                    <a:cubicBezTo>
                      <a:pt x="185" y="0"/>
                      <a:pt x="1" y="184"/>
                      <a:pt x="1" y="410"/>
                    </a:cubicBezTo>
                    <a:cubicBezTo>
                      <a:pt x="1" y="637"/>
                      <a:pt x="185" y="821"/>
                      <a:pt x="411" y="821"/>
                    </a:cubicBezTo>
                    <a:lnTo>
                      <a:pt x="2185" y="821"/>
                    </a:lnTo>
                    <a:cubicBezTo>
                      <a:pt x="2412" y="821"/>
                      <a:pt x="2595" y="637"/>
                      <a:pt x="2595" y="410"/>
                    </a:cubicBezTo>
                    <a:cubicBezTo>
                      <a:pt x="2595" y="184"/>
                      <a:pt x="2412" y="0"/>
                      <a:pt x="2185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37"/>
              <p:cNvSpPr/>
              <p:nvPr/>
            </p:nvSpPr>
            <p:spPr>
              <a:xfrm>
                <a:off x="5945650" y="2696525"/>
                <a:ext cx="261625" cy="718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2873" extrusionOk="0">
                    <a:moveTo>
                      <a:pt x="10031" y="0"/>
                    </a:moveTo>
                    <a:cubicBezTo>
                      <a:pt x="8825" y="0"/>
                      <a:pt x="7759" y="540"/>
                      <a:pt x="6727" y="1063"/>
                    </a:cubicBezTo>
                    <a:cubicBezTo>
                      <a:pt x="5811" y="1528"/>
                      <a:pt x="4944" y="1967"/>
                      <a:pt x="4012" y="2040"/>
                    </a:cubicBezTo>
                    <a:cubicBezTo>
                      <a:pt x="3909" y="2048"/>
                      <a:pt x="3806" y="2052"/>
                      <a:pt x="3703" y="2052"/>
                    </a:cubicBezTo>
                    <a:cubicBezTo>
                      <a:pt x="3281" y="2052"/>
                      <a:pt x="2851" y="1991"/>
                      <a:pt x="2401" y="1927"/>
                    </a:cubicBezTo>
                    <a:cubicBezTo>
                      <a:pt x="1940" y="1862"/>
                      <a:pt x="1467" y="1795"/>
                      <a:pt x="987" y="1795"/>
                    </a:cubicBezTo>
                    <a:cubicBezTo>
                      <a:pt x="786" y="1795"/>
                      <a:pt x="584" y="1807"/>
                      <a:pt x="381" y="1835"/>
                    </a:cubicBezTo>
                    <a:cubicBezTo>
                      <a:pt x="156" y="1865"/>
                      <a:pt x="0" y="2073"/>
                      <a:pt x="32" y="2297"/>
                    </a:cubicBezTo>
                    <a:cubicBezTo>
                      <a:pt x="60" y="2502"/>
                      <a:pt x="236" y="2651"/>
                      <a:pt x="437" y="2651"/>
                    </a:cubicBezTo>
                    <a:cubicBezTo>
                      <a:pt x="456" y="2651"/>
                      <a:pt x="475" y="2650"/>
                      <a:pt x="494" y="2647"/>
                    </a:cubicBezTo>
                    <a:cubicBezTo>
                      <a:pt x="656" y="2625"/>
                      <a:pt x="819" y="2615"/>
                      <a:pt x="984" y="2615"/>
                    </a:cubicBezTo>
                    <a:cubicBezTo>
                      <a:pt x="1405" y="2615"/>
                      <a:pt x="1836" y="2677"/>
                      <a:pt x="2286" y="2741"/>
                    </a:cubicBezTo>
                    <a:cubicBezTo>
                      <a:pt x="2749" y="2806"/>
                      <a:pt x="3224" y="2872"/>
                      <a:pt x="3706" y="2872"/>
                    </a:cubicBezTo>
                    <a:cubicBezTo>
                      <a:pt x="3829" y="2872"/>
                      <a:pt x="3953" y="2868"/>
                      <a:pt x="4077" y="2858"/>
                    </a:cubicBezTo>
                    <a:cubicBezTo>
                      <a:pt x="5171" y="2772"/>
                      <a:pt x="6151" y="2275"/>
                      <a:pt x="7098" y="1795"/>
                    </a:cubicBezTo>
                    <a:cubicBezTo>
                      <a:pt x="8086" y="1295"/>
                      <a:pt x="9022" y="822"/>
                      <a:pt x="10031" y="822"/>
                    </a:cubicBezTo>
                    <a:lnTo>
                      <a:pt x="10061" y="822"/>
                    </a:lnTo>
                    <a:cubicBezTo>
                      <a:pt x="10284" y="817"/>
                      <a:pt x="10463" y="636"/>
                      <a:pt x="10463" y="412"/>
                    </a:cubicBezTo>
                    <a:cubicBezTo>
                      <a:pt x="10465" y="189"/>
                      <a:pt x="10287" y="5"/>
                      <a:pt x="10064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37"/>
              <p:cNvSpPr/>
              <p:nvPr/>
            </p:nvSpPr>
            <p:spPr>
              <a:xfrm>
                <a:off x="5256325" y="2720150"/>
                <a:ext cx="116600" cy="130925"/>
              </a:xfrm>
              <a:custGeom>
                <a:avLst/>
                <a:gdLst/>
                <a:ahLst/>
                <a:cxnLst/>
                <a:rect l="l" t="t" r="r" b="b"/>
                <a:pathLst>
                  <a:path w="4664" h="5237" extrusionOk="0">
                    <a:moveTo>
                      <a:pt x="2333" y="0"/>
                    </a:moveTo>
                    <a:cubicBezTo>
                      <a:pt x="1044" y="0"/>
                      <a:pt x="1" y="1173"/>
                      <a:pt x="1" y="2619"/>
                    </a:cubicBezTo>
                    <a:cubicBezTo>
                      <a:pt x="1" y="4064"/>
                      <a:pt x="1044" y="5237"/>
                      <a:pt x="2333" y="5237"/>
                    </a:cubicBezTo>
                    <a:cubicBezTo>
                      <a:pt x="3619" y="5237"/>
                      <a:pt x="4663" y="4064"/>
                      <a:pt x="4663" y="2619"/>
                    </a:cubicBezTo>
                    <a:cubicBezTo>
                      <a:pt x="4663" y="1173"/>
                      <a:pt x="3619" y="0"/>
                      <a:pt x="2333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37"/>
              <p:cNvSpPr/>
              <p:nvPr/>
            </p:nvSpPr>
            <p:spPr>
              <a:xfrm>
                <a:off x="5756425" y="2720150"/>
                <a:ext cx="116600" cy="130925"/>
              </a:xfrm>
              <a:custGeom>
                <a:avLst/>
                <a:gdLst/>
                <a:ahLst/>
                <a:cxnLst/>
                <a:rect l="l" t="t" r="r" b="b"/>
                <a:pathLst>
                  <a:path w="4664" h="5237" extrusionOk="0">
                    <a:moveTo>
                      <a:pt x="2331" y="0"/>
                    </a:moveTo>
                    <a:cubicBezTo>
                      <a:pt x="1045" y="0"/>
                      <a:pt x="1" y="1173"/>
                      <a:pt x="1" y="2619"/>
                    </a:cubicBezTo>
                    <a:cubicBezTo>
                      <a:pt x="1" y="4066"/>
                      <a:pt x="1045" y="5237"/>
                      <a:pt x="2331" y="5237"/>
                    </a:cubicBezTo>
                    <a:cubicBezTo>
                      <a:pt x="3620" y="5237"/>
                      <a:pt x="4664" y="4066"/>
                      <a:pt x="4664" y="2619"/>
                    </a:cubicBezTo>
                    <a:cubicBezTo>
                      <a:pt x="4664" y="1173"/>
                      <a:pt x="3620" y="0"/>
                      <a:pt x="2331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37"/>
              <p:cNvSpPr/>
              <p:nvPr/>
            </p:nvSpPr>
            <p:spPr>
              <a:xfrm>
                <a:off x="5279525" y="2755250"/>
                <a:ext cx="33175" cy="40375"/>
              </a:xfrm>
              <a:custGeom>
                <a:avLst/>
                <a:gdLst/>
                <a:ahLst/>
                <a:cxnLst/>
                <a:rect l="l" t="t" r="r" b="b"/>
                <a:pathLst>
                  <a:path w="1327" h="1615" extrusionOk="0">
                    <a:moveTo>
                      <a:pt x="663" y="1"/>
                    </a:moveTo>
                    <a:cubicBezTo>
                      <a:pt x="297" y="1"/>
                      <a:pt x="0" y="363"/>
                      <a:pt x="0" y="808"/>
                    </a:cubicBezTo>
                    <a:cubicBezTo>
                      <a:pt x="0" y="1254"/>
                      <a:pt x="297" y="1615"/>
                      <a:pt x="663" y="1615"/>
                    </a:cubicBezTo>
                    <a:cubicBezTo>
                      <a:pt x="1030" y="1615"/>
                      <a:pt x="1327" y="1254"/>
                      <a:pt x="1327" y="808"/>
                    </a:cubicBezTo>
                    <a:cubicBezTo>
                      <a:pt x="1327" y="363"/>
                      <a:pt x="1028" y="1"/>
                      <a:pt x="663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37"/>
              <p:cNvSpPr/>
              <p:nvPr/>
            </p:nvSpPr>
            <p:spPr>
              <a:xfrm>
                <a:off x="5307800" y="2797675"/>
                <a:ext cx="13675" cy="16625"/>
              </a:xfrm>
              <a:custGeom>
                <a:avLst/>
                <a:gdLst/>
                <a:ahLst/>
                <a:cxnLst/>
                <a:rect l="l" t="t" r="r" b="b"/>
                <a:pathLst>
                  <a:path w="547" h="665" extrusionOk="0">
                    <a:moveTo>
                      <a:pt x="274" y="0"/>
                    </a:moveTo>
                    <a:cubicBezTo>
                      <a:pt x="123" y="0"/>
                      <a:pt x="0" y="150"/>
                      <a:pt x="0" y="333"/>
                    </a:cubicBezTo>
                    <a:cubicBezTo>
                      <a:pt x="0" y="517"/>
                      <a:pt x="123" y="665"/>
                      <a:pt x="274" y="665"/>
                    </a:cubicBezTo>
                    <a:cubicBezTo>
                      <a:pt x="425" y="665"/>
                      <a:pt x="547" y="515"/>
                      <a:pt x="547" y="333"/>
                    </a:cubicBezTo>
                    <a:cubicBezTo>
                      <a:pt x="547" y="150"/>
                      <a:pt x="425" y="0"/>
                      <a:pt x="274" y="0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37"/>
              <p:cNvSpPr/>
              <p:nvPr/>
            </p:nvSpPr>
            <p:spPr>
              <a:xfrm>
                <a:off x="5811550" y="2797675"/>
                <a:ext cx="13700" cy="1662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65" extrusionOk="0">
                    <a:moveTo>
                      <a:pt x="274" y="0"/>
                    </a:moveTo>
                    <a:cubicBezTo>
                      <a:pt x="123" y="0"/>
                      <a:pt x="1" y="150"/>
                      <a:pt x="1" y="333"/>
                    </a:cubicBezTo>
                    <a:cubicBezTo>
                      <a:pt x="1" y="517"/>
                      <a:pt x="123" y="665"/>
                      <a:pt x="274" y="665"/>
                    </a:cubicBezTo>
                    <a:cubicBezTo>
                      <a:pt x="425" y="665"/>
                      <a:pt x="547" y="515"/>
                      <a:pt x="547" y="333"/>
                    </a:cubicBezTo>
                    <a:cubicBezTo>
                      <a:pt x="547" y="150"/>
                      <a:pt x="425" y="0"/>
                      <a:pt x="274" y="0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37"/>
              <p:cNvSpPr/>
              <p:nvPr/>
            </p:nvSpPr>
            <p:spPr>
              <a:xfrm>
                <a:off x="5781525" y="2755250"/>
                <a:ext cx="33200" cy="40375"/>
              </a:xfrm>
              <a:custGeom>
                <a:avLst/>
                <a:gdLst/>
                <a:ahLst/>
                <a:cxnLst/>
                <a:rect l="l" t="t" r="r" b="b"/>
                <a:pathLst>
                  <a:path w="1328" h="1615" extrusionOk="0">
                    <a:moveTo>
                      <a:pt x="665" y="1"/>
                    </a:moveTo>
                    <a:cubicBezTo>
                      <a:pt x="300" y="1"/>
                      <a:pt x="1" y="363"/>
                      <a:pt x="1" y="808"/>
                    </a:cubicBezTo>
                    <a:cubicBezTo>
                      <a:pt x="1" y="1254"/>
                      <a:pt x="298" y="1615"/>
                      <a:pt x="665" y="1615"/>
                    </a:cubicBezTo>
                    <a:cubicBezTo>
                      <a:pt x="1030" y="1615"/>
                      <a:pt x="1327" y="1254"/>
                      <a:pt x="1327" y="808"/>
                    </a:cubicBezTo>
                    <a:cubicBezTo>
                      <a:pt x="1327" y="363"/>
                      <a:pt x="1030" y="1"/>
                      <a:pt x="665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37"/>
              <p:cNvSpPr/>
              <p:nvPr/>
            </p:nvSpPr>
            <p:spPr>
              <a:xfrm>
                <a:off x="5192225" y="2843150"/>
                <a:ext cx="102100" cy="52300"/>
              </a:xfrm>
              <a:custGeom>
                <a:avLst/>
                <a:gdLst/>
                <a:ahLst/>
                <a:cxnLst/>
                <a:rect l="l" t="t" r="r" b="b"/>
                <a:pathLst>
                  <a:path w="4084" h="2092" extrusionOk="0">
                    <a:moveTo>
                      <a:pt x="1875" y="1"/>
                    </a:moveTo>
                    <a:cubicBezTo>
                      <a:pt x="1774" y="1"/>
                      <a:pt x="1678" y="3"/>
                      <a:pt x="1592" y="7"/>
                    </a:cubicBezTo>
                    <a:cubicBezTo>
                      <a:pt x="1100" y="26"/>
                      <a:pt x="547" y="116"/>
                      <a:pt x="263" y="518"/>
                    </a:cubicBezTo>
                    <a:cubicBezTo>
                      <a:pt x="0" y="889"/>
                      <a:pt x="91" y="1462"/>
                      <a:pt x="456" y="1732"/>
                    </a:cubicBezTo>
                    <a:cubicBezTo>
                      <a:pt x="607" y="1845"/>
                      <a:pt x="792" y="1905"/>
                      <a:pt x="976" y="1953"/>
                    </a:cubicBezTo>
                    <a:cubicBezTo>
                      <a:pt x="1337" y="2045"/>
                      <a:pt x="1708" y="2091"/>
                      <a:pt x="2078" y="2091"/>
                    </a:cubicBezTo>
                    <a:cubicBezTo>
                      <a:pt x="2429" y="2091"/>
                      <a:pt x="2780" y="2050"/>
                      <a:pt x="3124" y="1967"/>
                    </a:cubicBezTo>
                    <a:cubicBezTo>
                      <a:pt x="3429" y="1894"/>
                      <a:pt x="3750" y="1770"/>
                      <a:pt x="3923" y="1508"/>
                    </a:cubicBezTo>
                    <a:cubicBezTo>
                      <a:pt x="4074" y="1276"/>
                      <a:pt x="4083" y="979"/>
                      <a:pt x="3950" y="738"/>
                    </a:cubicBezTo>
                    <a:cubicBezTo>
                      <a:pt x="3598" y="116"/>
                      <a:pt x="2585" y="1"/>
                      <a:pt x="1875" y="1"/>
                    </a:cubicBezTo>
                    <a:close/>
                  </a:path>
                </a:pathLst>
              </a:custGeom>
              <a:solidFill>
                <a:srgbClr val="F47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37"/>
              <p:cNvSpPr/>
              <p:nvPr/>
            </p:nvSpPr>
            <p:spPr>
              <a:xfrm>
                <a:off x="5839925" y="2843150"/>
                <a:ext cx="102075" cy="52300"/>
              </a:xfrm>
              <a:custGeom>
                <a:avLst/>
                <a:gdLst/>
                <a:ahLst/>
                <a:cxnLst/>
                <a:rect l="l" t="t" r="r" b="b"/>
                <a:pathLst>
                  <a:path w="4083" h="2092" extrusionOk="0">
                    <a:moveTo>
                      <a:pt x="2210" y="1"/>
                    </a:moveTo>
                    <a:cubicBezTo>
                      <a:pt x="1500" y="1"/>
                      <a:pt x="485" y="116"/>
                      <a:pt x="134" y="738"/>
                    </a:cubicBezTo>
                    <a:cubicBezTo>
                      <a:pt x="0" y="979"/>
                      <a:pt x="10" y="1276"/>
                      <a:pt x="161" y="1508"/>
                    </a:cubicBezTo>
                    <a:cubicBezTo>
                      <a:pt x="334" y="1770"/>
                      <a:pt x="655" y="1894"/>
                      <a:pt x="961" y="1967"/>
                    </a:cubicBezTo>
                    <a:cubicBezTo>
                      <a:pt x="1304" y="2050"/>
                      <a:pt x="1655" y="2091"/>
                      <a:pt x="2006" y="2091"/>
                    </a:cubicBezTo>
                    <a:cubicBezTo>
                      <a:pt x="2377" y="2091"/>
                      <a:pt x="2748" y="2045"/>
                      <a:pt x="3109" y="1953"/>
                    </a:cubicBezTo>
                    <a:cubicBezTo>
                      <a:pt x="3292" y="1905"/>
                      <a:pt x="3476" y="1845"/>
                      <a:pt x="3627" y="1732"/>
                    </a:cubicBezTo>
                    <a:cubicBezTo>
                      <a:pt x="3992" y="1462"/>
                      <a:pt x="4083" y="889"/>
                      <a:pt x="3821" y="518"/>
                    </a:cubicBezTo>
                    <a:cubicBezTo>
                      <a:pt x="3537" y="116"/>
                      <a:pt x="2984" y="26"/>
                      <a:pt x="2493" y="7"/>
                    </a:cubicBezTo>
                    <a:cubicBezTo>
                      <a:pt x="2407" y="3"/>
                      <a:pt x="2311" y="1"/>
                      <a:pt x="2210" y="1"/>
                    </a:cubicBezTo>
                    <a:close/>
                  </a:path>
                </a:pathLst>
              </a:custGeom>
              <a:solidFill>
                <a:srgbClr val="F47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37"/>
              <p:cNvSpPr/>
              <p:nvPr/>
            </p:nvSpPr>
            <p:spPr>
              <a:xfrm>
                <a:off x="4990175" y="2663775"/>
                <a:ext cx="8872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1846" extrusionOk="0">
                    <a:moveTo>
                      <a:pt x="447" y="1"/>
                    </a:moveTo>
                    <a:cubicBezTo>
                      <a:pt x="252" y="1"/>
                      <a:pt x="79" y="139"/>
                      <a:pt x="42" y="338"/>
                    </a:cubicBezTo>
                    <a:cubicBezTo>
                      <a:pt x="1" y="560"/>
                      <a:pt x="147" y="775"/>
                      <a:pt x="371" y="816"/>
                    </a:cubicBezTo>
                    <a:cubicBezTo>
                      <a:pt x="1262" y="980"/>
                      <a:pt x="2115" y="1309"/>
                      <a:pt x="2888" y="1785"/>
                    </a:cubicBezTo>
                    <a:cubicBezTo>
                      <a:pt x="2953" y="1825"/>
                      <a:pt x="3027" y="1846"/>
                      <a:pt x="3102" y="1846"/>
                    </a:cubicBezTo>
                    <a:cubicBezTo>
                      <a:pt x="3286" y="1846"/>
                      <a:pt x="3448" y="1723"/>
                      <a:pt x="3498" y="1547"/>
                    </a:cubicBezTo>
                    <a:cubicBezTo>
                      <a:pt x="3548" y="1371"/>
                      <a:pt x="3474" y="1182"/>
                      <a:pt x="3318" y="1085"/>
                    </a:cubicBezTo>
                    <a:cubicBezTo>
                      <a:pt x="2460" y="556"/>
                      <a:pt x="1512" y="190"/>
                      <a:pt x="520" y="7"/>
                    </a:cubicBezTo>
                    <a:cubicBezTo>
                      <a:pt x="496" y="3"/>
                      <a:pt x="471" y="1"/>
                      <a:pt x="447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37"/>
              <p:cNvSpPr/>
              <p:nvPr/>
            </p:nvSpPr>
            <p:spPr>
              <a:xfrm>
                <a:off x="4974350" y="2366650"/>
                <a:ext cx="63250" cy="34000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1360" extrusionOk="0">
                    <a:moveTo>
                      <a:pt x="469" y="1"/>
                    </a:moveTo>
                    <a:cubicBezTo>
                      <a:pt x="326" y="1"/>
                      <a:pt x="187" y="76"/>
                      <a:pt x="111" y="211"/>
                    </a:cubicBezTo>
                    <a:cubicBezTo>
                      <a:pt x="0" y="408"/>
                      <a:pt x="72" y="658"/>
                      <a:pt x="269" y="769"/>
                    </a:cubicBezTo>
                    <a:cubicBezTo>
                      <a:pt x="821" y="1077"/>
                      <a:pt x="1427" y="1276"/>
                      <a:pt x="2054" y="1357"/>
                    </a:cubicBezTo>
                    <a:cubicBezTo>
                      <a:pt x="2072" y="1358"/>
                      <a:pt x="2088" y="1360"/>
                      <a:pt x="2105" y="1360"/>
                    </a:cubicBezTo>
                    <a:cubicBezTo>
                      <a:pt x="2323" y="1360"/>
                      <a:pt x="2502" y="1191"/>
                      <a:pt x="2516" y="974"/>
                    </a:cubicBezTo>
                    <a:cubicBezTo>
                      <a:pt x="2529" y="758"/>
                      <a:pt x="2372" y="567"/>
                      <a:pt x="2156" y="542"/>
                    </a:cubicBezTo>
                    <a:cubicBezTo>
                      <a:pt x="1633" y="475"/>
                      <a:pt x="1130" y="310"/>
                      <a:pt x="670" y="54"/>
                    </a:cubicBezTo>
                    <a:cubicBezTo>
                      <a:pt x="607" y="18"/>
                      <a:pt x="537" y="1"/>
                      <a:pt x="469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37"/>
              <p:cNvSpPr/>
              <p:nvPr/>
            </p:nvSpPr>
            <p:spPr>
              <a:xfrm>
                <a:off x="5067225" y="2385825"/>
                <a:ext cx="50425" cy="24175"/>
              </a:xfrm>
              <a:custGeom>
                <a:avLst/>
                <a:gdLst/>
                <a:ahLst/>
                <a:cxnLst/>
                <a:rect l="l" t="t" r="r" b="b"/>
                <a:pathLst>
                  <a:path w="2017" h="967" extrusionOk="0">
                    <a:moveTo>
                      <a:pt x="436" y="0"/>
                    </a:moveTo>
                    <a:cubicBezTo>
                      <a:pt x="231" y="0"/>
                      <a:pt x="54" y="152"/>
                      <a:pt x="28" y="359"/>
                    </a:cubicBezTo>
                    <a:cubicBezTo>
                      <a:pt x="1" y="585"/>
                      <a:pt x="158" y="788"/>
                      <a:pt x="382" y="818"/>
                    </a:cubicBezTo>
                    <a:lnTo>
                      <a:pt x="1542" y="963"/>
                    </a:lnTo>
                    <a:cubicBezTo>
                      <a:pt x="1559" y="964"/>
                      <a:pt x="1575" y="966"/>
                      <a:pt x="1593" y="966"/>
                    </a:cubicBezTo>
                    <a:cubicBezTo>
                      <a:pt x="1810" y="966"/>
                      <a:pt x="1990" y="798"/>
                      <a:pt x="2004" y="582"/>
                    </a:cubicBezTo>
                    <a:cubicBezTo>
                      <a:pt x="2017" y="364"/>
                      <a:pt x="1860" y="175"/>
                      <a:pt x="1644" y="148"/>
                    </a:cubicBezTo>
                    <a:lnTo>
                      <a:pt x="485" y="3"/>
                    </a:lnTo>
                    <a:cubicBezTo>
                      <a:pt x="469" y="1"/>
                      <a:pt x="452" y="0"/>
                      <a:pt x="436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37"/>
              <p:cNvSpPr/>
              <p:nvPr/>
            </p:nvSpPr>
            <p:spPr>
              <a:xfrm>
                <a:off x="6145050" y="2622600"/>
                <a:ext cx="52025" cy="34275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371" extrusionOk="0">
                    <a:moveTo>
                      <a:pt x="1610" y="0"/>
                    </a:moveTo>
                    <a:cubicBezTo>
                      <a:pt x="1549" y="0"/>
                      <a:pt x="1486" y="14"/>
                      <a:pt x="1427" y="44"/>
                    </a:cubicBezTo>
                    <a:lnTo>
                      <a:pt x="268" y="588"/>
                    </a:lnTo>
                    <a:cubicBezTo>
                      <a:pt x="95" y="670"/>
                      <a:pt x="1" y="862"/>
                      <a:pt x="42" y="1049"/>
                    </a:cubicBezTo>
                    <a:cubicBezTo>
                      <a:pt x="83" y="1237"/>
                      <a:pt x="250" y="1370"/>
                      <a:pt x="442" y="1370"/>
                    </a:cubicBezTo>
                    <a:cubicBezTo>
                      <a:pt x="503" y="1370"/>
                      <a:pt x="562" y="1356"/>
                      <a:pt x="617" y="1330"/>
                    </a:cubicBezTo>
                    <a:lnTo>
                      <a:pt x="1777" y="785"/>
                    </a:lnTo>
                    <a:cubicBezTo>
                      <a:pt x="1987" y="693"/>
                      <a:pt x="2080" y="444"/>
                      <a:pt x="1982" y="236"/>
                    </a:cubicBezTo>
                    <a:cubicBezTo>
                      <a:pt x="1912" y="87"/>
                      <a:pt x="1764" y="0"/>
                      <a:pt x="1610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37"/>
              <p:cNvSpPr/>
              <p:nvPr/>
            </p:nvSpPr>
            <p:spPr>
              <a:xfrm>
                <a:off x="6043100" y="2655225"/>
                <a:ext cx="78900" cy="29175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1167" extrusionOk="0">
                    <a:moveTo>
                      <a:pt x="2692" y="1"/>
                    </a:moveTo>
                    <a:cubicBezTo>
                      <a:pt x="2640" y="1"/>
                      <a:pt x="2587" y="11"/>
                      <a:pt x="2536" y="32"/>
                    </a:cubicBezTo>
                    <a:cubicBezTo>
                      <a:pt x="1993" y="240"/>
                      <a:pt x="1417" y="345"/>
                      <a:pt x="837" y="345"/>
                    </a:cubicBezTo>
                    <a:cubicBezTo>
                      <a:pt x="712" y="345"/>
                      <a:pt x="587" y="340"/>
                      <a:pt x="461" y="330"/>
                    </a:cubicBezTo>
                    <a:cubicBezTo>
                      <a:pt x="451" y="330"/>
                      <a:pt x="440" y="329"/>
                      <a:pt x="429" y="329"/>
                    </a:cubicBezTo>
                    <a:cubicBezTo>
                      <a:pt x="217" y="329"/>
                      <a:pt x="36" y="492"/>
                      <a:pt x="20" y="707"/>
                    </a:cubicBezTo>
                    <a:cubicBezTo>
                      <a:pt x="1" y="933"/>
                      <a:pt x="169" y="1130"/>
                      <a:pt x="396" y="1149"/>
                    </a:cubicBezTo>
                    <a:cubicBezTo>
                      <a:pt x="541" y="1160"/>
                      <a:pt x="687" y="1166"/>
                      <a:pt x="833" y="1166"/>
                    </a:cubicBezTo>
                    <a:cubicBezTo>
                      <a:pt x="1515" y="1166"/>
                      <a:pt x="2191" y="1041"/>
                      <a:pt x="2830" y="797"/>
                    </a:cubicBezTo>
                    <a:cubicBezTo>
                      <a:pt x="3046" y="720"/>
                      <a:pt x="3156" y="480"/>
                      <a:pt x="3075" y="264"/>
                    </a:cubicBezTo>
                    <a:cubicBezTo>
                      <a:pt x="3012" y="101"/>
                      <a:pt x="2856" y="1"/>
                      <a:pt x="2692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37"/>
              <p:cNvSpPr/>
              <p:nvPr/>
            </p:nvSpPr>
            <p:spPr>
              <a:xfrm>
                <a:off x="5465475" y="2846350"/>
                <a:ext cx="182525" cy="63475"/>
              </a:xfrm>
              <a:custGeom>
                <a:avLst/>
                <a:gdLst/>
                <a:ahLst/>
                <a:cxnLst/>
                <a:rect l="l" t="t" r="r" b="b"/>
                <a:pathLst>
                  <a:path w="7301" h="2539" extrusionOk="0">
                    <a:moveTo>
                      <a:pt x="6600" y="0"/>
                    </a:moveTo>
                    <a:cubicBezTo>
                      <a:pt x="6377" y="0"/>
                      <a:pt x="6162" y="123"/>
                      <a:pt x="6053" y="335"/>
                    </a:cubicBezTo>
                    <a:cubicBezTo>
                      <a:pt x="5739" y="977"/>
                      <a:pt x="4828" y="1186"/>
                      <a:pt x="4452" y="1247"/>
                    </a:cubicBezTo>
                    <a:cubicBezTo>
                      <a:pt x="4195" y="1288"/>
                      <a:pt x="3939" y="1308"/>
                      <a:pt x="3689" y="1308"/>
                    </a:cubicBezTo>
                    <a:cubicBezTo>
                      <a:pt x="2672" y="1308"/>
                      <a:pt x="1737" y="976"/>
                      <a:pt x="1095" y="368"/>
                    </a:cubicBezTo>
                    <a:cubicBezTo>
                      <a:pt x="976" y="259"/>
                      <a:pt x="827" y="205"/>
                      <a:pt x="677" y="205"/>
                    </a:cubicBezTo>
                    <a:cubicBezTo>
                      <a:pt x="515" y="205"/>
                      <a:pt x="352" y="269"/>
                      <a:pt x="232" y="397"/>
                    </a:cubicBezTo>
                    <a:cubicBezTo>
                      <a:pt x="0" y="641"/>
                      <a:pt x="8" y="1026"/>
                      <a:pt x="248" y="1261"/>
                    </a:cubicBezTo>
                    <a:cubicBezTo>
                      <a:pt x="1120" y="2087"/>
                      <a:pt x="2363" y="2538"/>
                      <a:pt x="3694" y="2538"/>
                    </a:cubicBezTo>
                    <a:cubicBezTo>
                      <a:pt x="4013" y="2538"/>
                      <a:pt x="4331" y="2513"/>
                      <a:pt x="4646" y="2462"/>
                    </a:cubicBezTo>
                    <a:cubicBezTo>
                      <a:pt x="5861" y="2268"/>
                      <a:pt x="6752" y="1704"/>
                      <a:pt x="7159" y="877"/>
                    </a:cubicBezTo>
                    <a:cubicBezTo>
                      <a:pt x="7300" y="572"/>
                      <a:pt x="7173" y="211"/>
                      <a:pt x="6871" y="63"/>
                    </a:cubicBezTo>
                    <a:cubicBezTo>
                      <a:pt x="6784" y="20"/>
                      <a:pt x="6691" y="0"/>
                      <a:pt x="6600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37"/>
              <p:cNvSpPr/>
              <p:nvPr/>
            </p:nvSpPr>
            <p:spPr>
              <a:xfrm>
                <a:off x="5576725" y="2343350"/>
                <a:ext cx="319650" cy="39000"/>
              </a:xfrm>
              <a:custGeom>
                <a:avLst/>
                <a:gdLst/>
                <a:ahLst/>
                <a:cxnLst/>
                <a:rect l="l" t="t" r="r" b="b"/>
                <a:pathLst>
                  <a:path w="12786" h="1560" extrusionOk="0">
                    <a:moveTo>
                      <a:pt x="2513" y="1"/>
                    </a:moveTo>
                    <a:cubicBezTo>
                      <a:pt x="1788" y="1"/>
                      <a:pt x="1065" y="72"/>
                      <a:pt x="351" y="260"/>
                    </a:cubicBezTo>
                    <a:cubicBezTo>
                      <a:pt x="132" y="319"/>
                      <a:pt x="0" y="543"/>
                      <a:pt x="57" y="762"/>
                    </a:cubicBezTo>
                    <a:cubicBezTo>
                      <a:pt x="107" y="946"/>
                      <a:pt x="272" y="1068"/>
                      <a:pt x="454" y="1068"/>
                    </a:cubicBezTo>
                    <a:cubicBezTo>
                      <a:pt x="489" y="1068"/>
                      <a:pt x="524" y="1064"/>
                      <a:pt x="559" y="1054"/>
                    </a:cubicBezTo>
                    <a:cubicBezTo>
                      <a:pt x="1194" y="888"/>
                      <a:pt x="1848" y="823"/>
                      <a:pt x="2511" y="823"/>
                    </a:cubicBezTo>
                    <a:cubicBezTo>
                      <a:pt x="3650" y="823"/>
                      <a:pt x="4815" y="1013"/>
                      <a:pt x="5956" y="1199"/>
                    </a:cubicBezTo>
                    <a:lnTo>
                      <a:pt x="6342" y="1261"/>
                    </a:lnTo>
                    <a:cubicBezTo>
                      <a:pt x="7306" y="1416"/>
                      <a:pt x="8344" y="1559"/>
                      <a:pt x="9384" y="1559"/>
                    </a:cubicBezTo>
                    <a:cubicBezTo>
                      <a:pt x="10438" y="1559"/>
                      <a:pt x="11494" y="1413"/>
                      <a:pt x="12482" y="984"/>
                    </a:cubicBezTo>
                    <a:cubicBezTo>
                      <a:pt x="12690" y="895"/>
                      <a:pt x="12786" y="654"/>
                      <a:pt x="12695" y="446"/>
                    </a:cubicBezTo>
                    <a:cubicBezTo>
                      <a:pt x="12629" y="290"/>
                      <a:pt x="12477" y="198"/>
                      <a:pt x="12318" y="198"/>
                    </a:cubicBezTo>
                    <a:cubicBezTo>
                      <a:pt x="12264" y="198"/>
                      <a:pt x="12209" y="209"/>
                      <a:pt x="12157" y="231"/>
                    </a:cubicBezTo>
                    <a:cubicBezTo>
                      <a:pt x="11288" y="606"/>
                      <a:pt x="10339" y="736"/>
                      <a:pt x="9380" y="736"/>
                    </a:cubicBezTo>
                    <a:cubicBezTo>
                      <a:pt x="8394" y="736"/>
                      <a:pt x="7399" y="599"/>
                      <a:pt x="6472" y="450"/>
                    </a:cubicBezTo>
                    <a:lnTo>
                      <a:pt x="6088" y="387"/>
                    </a:lnTo>
                    <a:cubicBezTo>
                      <a:pt x="4910" y="196"/>
                      <a:pt x="3709" y="1"/>
                      <a:pt x="2513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37"/>
              <p:cNvSpPr/>
              <p:nvPr/>
            </p:nvSpPr>
            <p:spPr>
              <a:xfrm>
                <a:off x="6031400" y="2299050"/>
                <a:ext cx="12782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1846" extrusionOk="0">
                    <a:moveTo>
                      <a:pt x="4645" y="1"/>
                    </a:moveTo>
                    <a:cubicBezTo>
                      <a:pt x="4592" y="1"/>
                      <a:pt x="4537" y="11"/>
                      <a:pt x="4485" y="33"/>
                    </a:cubicBezTo>
                    <a:cubicBezTo>
                      <a:pt x="3196" y="615"/>
                      <a:pt x="1810" y="952"/>
                      <a:pt x="397" y="1026"/>
                    </a:cubicBezTo>
                    <a:cubicBezTo>
                      <a:pt x="175" y="1036"/>
                      <a:pt x="0" y="1223"/>
                      <a:pt x="5" y="1446"/>
                    </a:cubicBezTo>
                    <a:cubicBezTo>
                      <a:pt x="11" y="1669"/>
                      <a:pt x="192" y="1846"/>
                      <a:pt x="415" y="1846"/>
                    </a:cubicBezTo>
                    <a:cubicBezTo>
                      <a:pt x="416" y="1846"/>
                      <a:pt x="417" y="1846"/>
                      <a:pt x="418" y="1846"/>
                    </a:cubicBezTo>
                    <a:lnTo>
                      <a:pt x="439" y="1846"/>
                    </a:lnTo>
                    <a:cubicBezTo>
                      <a:pt x="1954" y="1770"/>
                      <a:pt x="3441" y="1407"/>
                      <a:pt x="4823" y="782"/>
                    </a:cubicBezTo>
                    <a:cubicBezTo>
                      <a:pt x="5025" y="685"/>
                      <a:pt x="5112" y="445"/>
                      <a:pt x="5020" y="241"/>
                    </a:cubicBezTo>
                    <a:cubicBezTo>
                      <a:pt x="4952" y="91"/>
                      <a:pt x="4802" y="1"/>
                      <a:pt x="4645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37"/>
              <p:cNvSpPr/>
              <p:nvPr/>
            </p:nvSpPr>
            <p:spPr>
              <a:xfrm>
                <a:off x="4950475" y="2588625"/>
                <a:ext cx="102475" cy="46475"/>
              </a:xfrm>
              <a:custGeom>
                <a:avLst/>
                <a:gdLst/>
                <a:ahLst/>
                <a:cxnLst/>
                <a:rect l="l" t="t" r="r" b="b"/>
                <a:pathLst>
                  <a:path w="4099" h="1859" extrusionOk="0">
                    <a:moveTo>
                      <a:pt x="469" y="1"/>
                    </a:moveTo>
                    <a:cubicBezTo>
                      <a:pt x="312" y="1"/>
                      <a:pt x="163" y="90"/>
                      <a:pt x="94" y="241"/>
                    </a:cubicBezTo>
                    <a:cubicBezTo>
                      <a:pt x="0" y="446"/>
                      <a:pt x="91" y="688"/>
                      <a:pt x="296" y="783"/>
                    </a:cubicBezTo>
                    <a:cubicBezTo>
                      <a:pt x="1349" y="1261"/>
                      <a:pt x="2453" y="1620"/>
                      <a:pt x="3587" y="1849"/>
                    </a:cubicBezTo>
                    <a:cubicBezTo>
                      <a:pt x="3614" y="1855"/>
                      <a:pt x="3641" y="1857"/>
                      <a:pt x="3670" y="1857"/>
                    </a:cubicBezTo>
                    <a:lnTo>
                      <a:pt x="3670" y="1859"/>
                    </a:lnTo>
                    <a:cubicBezTo>
                      <a:pt x="3880" y="1859"/>
                      <a:pt x="4056" y="1698"/>
                      <a:pt x="4077" y="1488"/>
                    </a:cubicBezTo>
                    <a:cubicBezTo>
                      <a:pt x="4099" y="1279"/>
                      <a:pt x="3958" y="1088"/>
                      <a:pt x="3751" y="1047"/>
                    </a:cubicBezTo>
                    <a:cubicBezTo>
                      <a:pt x="2677" y="827"/>
                      <a:pt x="1632" y="489"/>
                      <a:pt x="636" y="36"/>
                    </a:cubicBezTo>
                    <a:cubicBezTo>
                      <a:pt x="581" y="12"/>
                      <a:pt x="524" y="1"/>
                      <a:pt x="469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37"/>
              <p:cNvSpPr/>
              <p:nvPr/>
            </p:nvSpPr>
            <p:spPr>
              <a:xfrm>
                <a:off x="5077000" y="2624375"/>
                <a:ext cx="83025" cy="29350"/>
              </a:xfrm>
              <a:custGeom>
                <a:avLst/>
                <a:gdLst/>
                <a:ahLst/>
                <a:cxnLst/>
                <a:rect l="l" t="t" r="r" b="b"/>
                <a:pathLst>
                  <a:path w="3321" h="1174" extrusionOk="0">
                    <a:moveTo>
                      <a:pt x="452" y="1"/>
                    </a:moveTo>
                    <a:cubicBezTo>
                      <a:pt x="270" y="1"/>
                      <a:pt x="103" y="125"/>
                      <a:pt x="56" y="309"/>
                    </a:cubicBezTo>
                    <a:cubicBezTo>
                      <a:pt x="1" y="529"/>
                      <a:pt x="133" y="753"/>
                      <a:pt x="353" y="808"/>
                    </a:cubicBezTo>
                    <a:cubicBezTo>
                      <a:pt x="1184" y="1020"/>
                      <a:pt x="2037" y="1142"/>
                      <a:pt x="2895" y="1174"/>
                    </a:cubicBezTo>
                    <a:lnTo>
                      <a:pt x="2910" y="1174"/>
                    </a:lnTo>
                    <a:cubicBezTo>
                      <a:pt x="3132" y="1172"/>
                      <a:pt x="3313" y="993"/>
                      <a:pt x="3316" y="770"/>
                    </a:cubicBezTo>
                    <a:cubicBezTo>
                      <a:pt x="3321" y="548"/>
                      <a:pt x="3146" y="362"/>
                      <a:pt x="2924" y="352"/>
                    </a:cubicBezTo>
                    <a:cubicBezTo>
                      <a:pt x="2125" y="324"/>
                      <a:pt x="1330" y="211"/>
                      <a:pt x="555" y="14"/>
                    </a:cubicBezTo>
                    <a:cubicBezTo>
                      <a:pt x="521" y="5"/>
                      <a:pt x="486" y="1"/>
                      <a:pt x="452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37"/>
              <p:cNvSpPr/>
              <p:nvPr/>
            </p:nvSpPr>
            <p:spPr>
              <a:xfrm>
                <a:off x="5927050" y="2335525"/>
                <a:ext cx="77725" cy="23675"/>
              </a:xfrm>
              <a:custGeom>
                <a:avLst/>
                <a:gdLst/>
                <a:ahLst/>
                <a:cxnLst/>
                <a:rect l="l" t="t" r="r" b="b"/>
                <a:pathLst>
                  <a:path w="3109" h="947" extrusionOk="0">
                    <a:moveTo>
                      <a:pt x="1886" y="1"/>
                    </a:moveTo>
                    <a:cubicBezTo>
                      <a:pt x="1373" y="1"/>
                      <a:pt x="860" y="44"/>
                      <a:pt x="353" y="131"/>
                    </a:cubicBezTo>
                    <a:cubicBezTo>
                      <a:pt x="145" y="169"/>
                      <a:pt x="1" y="360"/>
                      <a:pt x="18" y="570"/>
                    </a:cubicBezTo>
                    <a:cubicBezTo>
                      <a:pt x="36" y="781"/>
                      <a:pt x="210" y="943"/>
                      <a:pt x="422" y="946"/>
                    </a:cubicBezTo>
                    <a:cubicBezTo>
                      <a:pt x="446" y="946"/>
                      <a:pt x="468" y="945"/>
                      <a:pt x="492" y="940"/>
                    </a:cubicBezTo>
                    <a:cubicBezTo>
                      <a:pt x="949" y="861"/>
                      <a:pt x="1412" y="822"/>
                      <a:pt x="1875" y="822"/>
                    </a:cubicBezTo>
                    <a:cubicBezTo>
                      <a:pt x="2130" y="822"/>
                      <a:pt x="2385" y="834"/>
                      <a:pt x="2639" y="857"/>
                    </a:cubicBezTo>
                    <a:cubicBezTo>
                      <a:pt x="2652" y="858"/>
                      <a:pt x="2665" y="859"/>
                      <a:pt x="2677" y="859"/>
                    </a:cubicBezTo>
                    <a:cubicBezTo>
                      <a:pt x="2887" y="859"/>
                      <a:pt x="3066" y="698"/>
                      <a:pt x="3086" y="485"/>
                    </a:cubicBezTo>
                    <a:cubicBezTo>
                      <a:pt x="3108" y="260"/>
                      <a:pt x="2941" y="60"/>
                      <a:pt x="2716" y="39"/>
                    </a:cubicBezTo>
                    <a:cubicBezTo>
                      <a:pt x="2440" y="13"/>
                      <a:pt x="2163" y="1"/>
                      <a:pt x="1886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528;p37"/>
              <p:cNvSpPr/>
              <p:nvPr/>
            </p:nvSpPr>
            <p:spPr>
              <a:xfrm>
                <a:off x="5364400" y="1999275"/>
                <a:ext cx="556200" cy="108925"/>
              </a:xfrm>
              <a:custGeom>
                <a:avLst/>
                <a:gdLst/>
                <a:ahLst/>
                <a:cxnLst/>
                <a:rect l="l" t="t" r="r" b="b"/>
                <a:pathLst>
                  <a:path w="22248" h="4357" extrusionOk="0">
                    <a:moveTo>
                      <a:pt x="11887" y="1"/>
                    </a:moveTo>
                    <a:cubicBezTo>
                      <a:pt x="10878" y="1"/>
                      <a:pt x="9869" y="53"/>
                      <a:pt x="8865" y="155"/>
                    </a:cubicBezTo>
                    <a:cubicBezTo>
                      <a:pt x="7189" y="327"/>
                      <a:pt x="1851" y="689"/>
                      <a:pt x="823" y="2205"/>
                    </a:cubicBezTo>
                    <a:cubicBezTo>
                      <a:pt x="0" y="3418"/>
                      <a:pt x="672" y="3762"/>
                      <a:pt x="1726" y="3762"/>
                    </a:cubicBezTo>
                    <a:cubicBezTo>
                      <a:pt x="3013" y="3762"/>
                      <a:pt x="4870" y="3249"/>
                      <a:pt x="5267" y="3183"/>
                    </a:cubicBezTo>
                    <a:cubicBezTo>
                      <a:pt x="6657" y="2954"/>
                      <a:pt x="8062" y="2839"/>
                      <a:pt x="9466" y="2839"/>
                    </a:cubicBezTo>
                    <a:cubicBezTo>
                      <a:pt x="11033" y="2839"/>
                      <a:pt x="12600" y="2982"/>
                      <a:pt x="14147" y="3268"/>
                    </a:cubicBezTo>
                    <a:cubicBezTo>
                      <a:pt x="16315" y="3671"/>
                      <a:pt x="18497" y="4356"/>
                      <a:pt x="20672" y="4356"/>
                    </a:cubicBezTo>
                    <a:cubicBezTo>
                      <a:pt x="21198" y="4356"/>
                      <a:pt x="21723" y="4316"/>
                      <a:pt x="22248" y="4222"/>
                    </a:cubicBezTo>
                    <a:cubicBezTo>
                      <a:pt x="22095" y="3106"/>
                      <a:pt x="21306" y="2149"/>
                      <a:pt x="20348" y="1557"/>
                    </a:cubicBezTo>
                    <a:cubicBezTo>
                      <a:pt x="19388" y="964"/>
                      <a:pt x="18270" y="686"/>
                      <a:pt x="17159" y="481"/>
                    </a:cubicBezTo>
                    <a:cubicBezTo>
                      <a:pt x="15421" y="160"/>
                      <a:pt x="13654" y="1"/>
                      <a:pt x="11887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529;p37"/>
              <p:cNvSpPr/>
              <p:nvPr/>
            </p:nvSpPr>
            <p:spPr>
              <a:xfrm>
                <a:off x="5219950" y="2083450"/>
                <a:ext cx="112575" cy="64825"/>
              </a:xfrm>
              <a:custGeom>
                <a:avLst/>
                <a:gdLst/>
                <a:ahLst/>
                <a:cxnLst/>
                <a:rect l="l" t="t" r="r" b="b"/>
                <a:pathLst>
                  <a:path w="4503" h="2593" extrusionOk="0">
                    <a:moveTo>
                      <a:pt x="3009" y="0"/>
                    </a:moveTo>
                    <a:cubicBezTo>
                      <a:pt x="2996" y="0"/>
                      <a:pt x="2983" y="0"/>
                      <a:pt x="2969" y="1"/>
                    </a:cubicBezTo>
                    <a:cubicBezTo>
                      <a:pt x="1929" y="28"/>
                      <a:pt x="817" y="900"/>
                      <a:pt x="272" y="1728"/>
                    </a:cubicBezTo>
                    <a:cubicBezTo>
                      <a:pt x="111" y="1974"/>
                      <a:pt x="0" y="2353"/>
                      <a:pt x="243" y="2522"/>
                    </a:cubicBezTo>
                    <a:cubicBezTo>
                      <a:pt x="332" y="2584"/>
                      <a:pt x="445" y="2592"/>
                      <a:pt x="555" y="2592"/>
                    </a:cubicBezTo>
                    <a:cubicBezTo>
                      <a:pt x="569" y="2592"/>
                      <a:pt x="584" y="2592"/>
                      <a:pt x="598" y="2592"/>
                    </a:cubicBezTo>
                    <a:cubicBezTo>
                      <a:pt x="1131" y="2585"/>
                      <a:pt x="1664" y="2538"/>
                      <a:pt x="2191" y="2449"/>
                    </a:cubicBezTo>
                    <a:cubicBezTo>
                      <a:pt x="2811" y="2346"/>
                      <a:pt x="3467" y="2158"/>
                      <a:pt x="3853" y="1661"/>
                    </a:cubicBezTo>
                    <a:cubicBezTo>
                      <a:pt x="4502" y="822"/>
                      <a:pt x="3878" y="0"/>
                      <a:pt x="3009" y="0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30" name="Google Shape;530;p37"/>
          <p:cNvGrpSpPr/>
          <p:nvPr/>
        </p:nvGrpSpPr>
        <p:grpSpPr>
          <a:xfrm>
            <a:off x="7129722" y="770841"/>
            <a:ext cx="772568" cy="719021"/>
            <a:chOff x="848975" y="1987716"/>
            <a:chExt cx="384898" cy="358221"/>
          </a:xfrm>
        </p:grpSpPr>
        <p:sp>
          <p:nvSpPr>
            <p:cNvPr id="531" name="Google Shape;531;p37"/>
            <p:cNvSpPr/>
            <p:nvPr/>
          </p:nvSpPr>
          <p:spPr>
            <a:xfrm>
              <a:off x="894633" y="2178934"/>
              <a:ext cx="144932" cy="145037"/>
            </a:xfrm>
            <a:custGeom>
              <a:avLst/>
              <a:gdLst/>
              <a:ahLst/>
              <a:cxnLst/>
              <a:rect l="l" t="t" r="r" b="b"/>
              <a:pathLst>
                <a:path w="5536" h="5540" extrusionOk="0">
                  <a:moveTo>
                    <a:pt x="1951" y="0"/>
                  </a:moveTo>
                  <a:lnTo>
                    <a:pt x="760" y="1192"/>
                  </a:lnTo>
                  <a:lnTo>
                    <a:pt x="1" y="1955"/>
                  </a:lnTo>
                  <a:lnTo>
                    <a:pt x="3580" y="5539"/>
                  </a:lnTo>
                  <a:lnTo>
                    <a:pt x="5535" y="3584"/>
                  </a:lnTo>
                  <a:lnTo>
                    <a:pt x="195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7"/>
            <p:cNvSpPr/>
            <p:nvPr/>
          </p:nvSpPr>
          <p:spPr>
            <a:xfrm>
              <a:off x="894633" y="2178934"/>
              <a:ext cx="144932" cy="125036"/>
            </a:xfrm>
            <a:custGeom>
              <a:avLst/>
              <a:gdLst/>
              <a:ahLst/>
              <a:cxnLst/>
              <a:rect l="l" t="t" r="r" b="b"/>
              <a:pathLst>
                <a:path w="5536" h="4776" extrusionOk="0">
                  <a:moveTo>
                    <a:pt x="1951" y="0"/>
                  </a:moveTo>
                  <a:lnTo>
                    <a:pt x="1" y="1955"/>
                  </a:lnTo>
                  <a:lnTo>
                    <a:pt x="553" y="2513"/>
                  </a:lnTo>
                  <a:lnTo>
                    <a:pt x="894" y="2176"/>
                  </a:lnTo>
                  <a:cubicBezTo>
                    <a:pt x="1010" y="2056"/>
                    <a:pt x="1163" y="1996"/>
                    <a:pt x="1318" y="1996"/>
                  </a:cubicBezTo>
                  <a:cubicBezTo>
                    <a:pt x="1472" y="1996"/>
                    <a:pt x="1627" y="2056"/>
                    <a:pt x="1745" y="2176"/>
                  </a:cubicBezTo>
                  <a:lnTo>
                    <a:pt x="4344" y="4775"/>
                  </a:lnTo>
                  <a:lnTo>
                    <a:pt x="5535" y="3584"/>
                  </a:lnTo>
                  <a:lnTo>
                    <a:pt x="2124" y="173"/>
                  </a:lnTo>
                  <a:lnTo>
                    <a:pt x="19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7"/>
            <p:cNvSpPr/>
            <p:nvPr/>
          </p:nvSpPr>
          <p:spPr>
            <a:xfrm>
              <a:off x="910367" y="1993449"/>
              <a:ext cx="317223" cy="314788"/>
            </a:xfrm>
            <a:custGeom>
              <a:avLst/>
              <a:gdLst/>
              <a:ahLst/>
              <a:cxnLst/>
              <a:rect l="l" t="t" r="r" b="b"/>
              <a:pathLst>
                <a:path w="12117" h="12024" extrusionOk="0">
                  <a:moveTo>
                    <a:pt x="7766" y="0"/>
                  </a:moveTo>
                  <a:cubicBezTo>
                    <a:pt x="7522" y="0"/>
                    <a:pt x="7278" y="93"/>
                    <a:pt x="7091" y="278"/>
                  </a:cubicBezTo>
                  <a:lnTo>
                    <a:pt x="0" y="7369"/>
                  </a:lnTo>
                  <a:lnTo>
                    <a:pt x="4651" y="12024"/>
                  </a:lnTo>
                  <a:lnTo>
                    <a:pt x="11741" y="4928"/>
                  </a:lnTo>
                  <a:cubicBezTo>
                    <a:pt x="12116" y="4558"/>
                    <a:pt x="12116" y="3953"/>
                    <a:pt x="11741" y="3583"/>
                  </a:cubicBezTo>
                  <a:lnTo>
                    <a:pt x="8441" y="278"/>
                  </a:lnTo>
                  <a:cubicBezTo>
                    <a:pt x="8254" y="93"/>
                    <a:pt x="8010" y="0"/>
                    <a:pt x="77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7"/>
            <p:cNvSpPr/>
            <p:nvPr/>
          </p:nvSpPr>
          <p:spPr>
            <a:xfrm>
              <a:off x="910367" y="1993449"/>
              <a:ext cx="232452" cy="204492"/>
            </a:xfrm>
            <a:custGeom>
              <a:avLst/>
              <a:gdLst/>
              <a:ahLst/>
              <a:cxnLst/>
              <a:rect l="l" t="t" r="r" b="b"/>
              <a:pathLst>
                <a:path w="8879" h="7811" extrusionOk="0">
                  <a:moveTo>
                    <a:pt x="7766" y="0"/>
                  </a:moveTo>
                  <a:cubicBezTo>
                    <a:pt x="7522" y="0"/>
                    <a:pt x="7278" y="93"/>
                    <a:pt x="7091" y="278"/>
                  </a:cubicBezTo>
                  <a:lnTo>
                    <a:pt x="0" y="7369"/>
                  </a:lnTo>
                  <a:lnTo>
                    <a:pt x="442" y="7811"/>
                  </a:lnTo>
                  <a:lnTo>
                    <a:pt x="7533" y="715"/>
                  </a:lnTo>
                  <a:cubicBezTo>
                    <a:pt x="7718" y="530"/>
                    <a:pt x="7962" y="438"/>
                    <a:pt x="8206" y="438"/>
                  </a:cubicBezTo>
                  <a:cubicBezTo>
                    <a:pt x="8449" y="438"/>
                    <a:pt x="8693" y="530"/>
                    <a:pt x="8878" y="715"/>
                  </a:cubicBezTo>
                  <a:lnTo>
                    <a:pt x="8441" y="278"/>
                  </a:lnTo>
                  <a:cubicBezTo>
                    <a:pt x="8254" y="93"/>
                    <a:pt x="8010" y="0"/>
                    <a:pt x="77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7"/>
            <p:cNvSpPr/>
            <p:nvPr/>
          </p:nvSpPr>
          <p:spPr>
            <a:xfrm>
              <a:off x="856018" y="2253129"/>
              <a:ext cx="109328" cy="87179"/>
            </a:xfrm>
            <a:custGeom>
              <a:avLst/>
              <a:gdLst/>
              <a:ahLst/>
              <a:cxnLst/>
              <a:rect l="l" t="t" r="r" b="b"/>
              <a:pathLst>
                <a:path w="4176" h="3330" extrusionOk="0">
                  <a:moveTo>
                    <a:pt x="2350" y="1"/>
                  </a:moveTo>
                  <a:lnTo>
                    <a:pt x="1" y="2354"/>
                  </a:lnTo>
                  <a:lnTo>
                    <a:pt x="1101" y="2758"/>
                  </a:lnTo>
                  <a:lnTo>
                    <a:pt x="2677" y="3330"/>
                  </a:lnTo>
                  <a:lnTo>
                    <a:pt x="4176" y="1826"/>
                  </a:lnTo>
                  <a:lnTo>
                    <a:pt x="3104" y="755"/>
                  </a:lnTo>
                  <a:lnTo>
                    <a:pt x="23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7"/>
            <p:cNvSpPr/>
            <p:nvPr/>
          </p:nvSpPr>
          <p:spPr>
            <a:xfrm>
              <a:off x="884947" y="2292529"/>
              <a:ext cx="67832" cy="47648"/>
            </a:xfrm>
            <a:custGeom>
              <a:avLst/>
              <a:gdLst/>
              <a:ahLst/>
              <a:cxnLst/>
              <a:rect l="l" t="t" r="r" b="b"/>
              <a:pathLst>
                <a:path w="2591" h="1820" extrusionOk="0">
                  <a:moveTo>
                    <a:pt x="1519" y="0"/>
                  </a:moveTo>
                  <a:cubicBezTo>
                    <a:pt x="1352" y="0"/>
                    <a:pt x="1185" y="64"/>
                    <a:pt x="1058" y="191"/>
                  </a:cubicBezTo>
                  <a:lnTo>
                    <a:pt x="1" y="1248"/>
                  </a:lnTo>
                  <a:lnTo>
                    <a:pt x="1577" y="1820"/>
                  </a:lnTo>
                  <a:lnTo>
                    <a:pt x="2590" y="806"/>
                  </a:lnTo>
                  <a:lnTo>
                    <a:pt x="1980" y="191"/>
                  </a:lnTo>
                  <a:cubicBezTo>
                    <a:pt x="1853" y="64"/>
                    <a:pt x="1686" y="0"/>
                    <a:pt x="15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7"/>
            <p:cNvSpPr/>
            <p:nvPr/>
          </p:nvSpPr>
          <p:spPr>
            <a:xfrm>
              <a:off x="987075" y="2071884"/>
              <a:ext cx="161269" cy="157865"/>
            </a:xfrm>
            <a:custGeom>
              <a:avLst/>
              <a:gdLst/>
              <a:ahLst/>
              <a:cxnLst/>
              <a:rect l="l" t="t" r="r" b="b"/>
              <a:pathLst>
                <a:path w="6160" h="6030" extrusionOk="0">
                  <a:moveTo>
                    <a:pt x="4185" y="1"/>
                  </a:moveTo>
                  <a:cubicBezTo>
                    <a:pt x="4022" y="1"/>
                    <a:pt x="3858" y="63"/>
                    <a:pt x="3734" y="188"/>
                  </a:cubicBezTo>
                  <a:lnTo>
                    <a:pt x="251" y="3671"/>
                  </a:lnTo>
                  <a:cubicBezTo>
                    <a:pt x="1" y="3916"/>
                    <a:pt x="1" y="4320"/>
                    <a:pt x="251" y="4570"/>
                  </a:cubicBezTo>
                  <a:lnTo>
                    <a:pt x="1529" y="5843"/>
                  </a:lnTo>
                  <a:cubicBezTo>
                    <a:pt x="1651" y="5968"/>
                    <a:pt x="1813" y="6030"/>
                    <a:pt x="1976" y="6030"/>
                  </a:cubicBezTo>
                  <a:cubicBezTo>
                    <a:pt x="2139" y="6030"/>
                    <a:pt x="2302" y="5968"/>
                    <a:pt x="2427" y="5843"/>
                  </a:cubicBezTo>
                  <a:lnTo>
                    <a:pt x="5910" y="2360"/>
                  </a:lnTo>
                  <a:cubicBezTo>
                    <a:pt x="6160" y="2115"/>
                    <a:pt x="6160" y="1711"/>
                    <a:pt x="5910" y="1461"/>
                  </a:cubicBezTo>
                  <a:lnTo>
                    <a:pt x="4637" y="188"/>
                  </a:lnTo>
                  <a:cubicBezTo>
                    <a:pt x="4512" y="63"/>
                    <a:pt x="4348" y="1"/>
                    <a:pt x="41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7"/>
            <p:cNvSpPr/>
            <p:nvPr/>
          </p:nvSpPr>
          <p:spPr>
            <a:xfrm>
              <a:off x="848975" y="1987716"/>
              <a:ext cx="384898" cy="358221"/>
            </a:xfrm>
            <a:custGeom>
              <a:avLst/>
              <a:gdLst/>
              <a:ahLst/>
              <a:cxnLst/>
              <a:rect l="l" t="t" r="r" b="b"/>
              <a:pathLst>
                <a:path w="14702" h="13683" extrusionOk="0">
                  <a:moveTo>
                    <a:pt x="2879" y="8433"/>
                  </a:moveTo>
                  <a:lnTo>
                    <a:pt x="6150" y="11705"/>
                  </a:lnTo>
                  <a:lnTo>
                    <a:pt x="5329" y="12531"/>
                  </a:lnTo>
                  <a:lnTo>
                    <a:pt x="2052" y="9259"/>
                  </a:lnTo>
                  <a:lnTo>
                    <a:pt x="2879" y="8433"/>
                  </a:lnTo>
                  <a:close/>
                  <a:moveTo>
                    <a:pt x="10113" y="1"/>
                  </a:moveTo>
                  <a:cubicBezTo>
                    <a:pt x="9813" y="1"/>
                    <a:pt x="9513" y="115"/>
                    <a:pt x="9282" y="343"/>
                  </a:cubicBezTo>
                  <a:lnTo>
                    <a:pt x="2192" y="7434"/>
                  </a:lnTo>
                  <a:cubicBezTo>
                    <a:pt x="2105" y="7516"/>
                    <a:pt x="2105" y="7655"/>
                    <a:pt x="2192" y="7741"/>
                  </a:cubicBezTo>
                  <a:lnTo>
                    <a:pt x="2566" y="8121"/>
                  </a:lnTo>
                  <a:lnTo>
                    <a:pt x="1586" y="9106"/>
                  </a:lnTo>
                  <a:cubicBezTo>
                    <a:pt x="1500" y="9192"/>
                    <a:pt x="1500" y="9331"/>
                    <a:pt x="1586" y="9413"/>
                  </a:cubicBezTo>
                  <a:lnTo>
                    <a:pt x="2307" y="10134"/>
                  </a:lnTo>
                  <a:lnTo>
                    <a:pt x="1759" y="10686"/>
                  </a:lnTo>
                  <a:cubicBezTo>
                    <a:pt x="1604" y="10845"/>
                    <a:pt x="1747" y="11060"/>
                    <a:pt x="1917" y="11060"/>
                  </a:cubicBezTo>
                  <a:cubicBezTo>
                    <a:pt x="1968" y="11060"/>
                    <a:pt x="2022" y="11040"/>
                    <a:pt x="2072" y="10994"/>
                  </a:cubicBezTo>
                  <a:lnTo>
                    <a:pt x="2619" y="10446"/>
                  </a:lnTo>
                  <a:lnTo>
                    <a:pt x="4132" y="11964"/>
                  </a:lnTo>
                  <a:lnTo>
                    <a:pt x="2893" y="13208"/>
                  </a:lnTo>
                  <a:lnTo>
                    <a:pt x="669" y="12401"/>
                  </a:lnTo>
                  <a:lnTo>
                    <a:pt x="1413" y="11657"/>
                  </a:lnTo>
                  <a:cubicBezTo>
                    <a:pt x="1569" y="11497"/>
                    <a:pt x="1424" y="11280"/>
                    <a:pt x="1255" y="11280"/>
                  </a:cubicBezTo>
                  <a:cubicBezTo>
                    <a:pt x="1205" y="11280"/>
                    <a:pt x="1153" y="11299"/>
                    <a:pt x="1106" y="11344"/>
                  </a:cubicBezTo>
                  <a:lnTo>
                    <a:pt x="111" y="12334"/>
                  </a:lnTo>
                  <a:cubicBezTo>
                    <a:pt x="1" y="12449"/>
                    <a:pt x="44" y="12641"/>
                    <a:pt x="193" y="12694"/>
                  </a:cubicBezTo>
                  <a:lnTo>
                    <a:pt x="2874" y="13669"/>
                  </a:lnTo>
                  <a:cubicBezTo>
                    <a:pt x="2898" y="13678"/>
                    <a:pt x="2923" y="13683"/>
                    <a:pt x="2948" y="13683"/>
                  </a:cubicBezTo>
                  <a:cubicBezTo>
                    <a:pt x="3004" y="13683"/>
                    <a:pt x="3061" y="13661"/>
                    <a:pt x="3104" y="13621"/>
                  </a:cubicBezTo>
                  <a:lnTo>
                    <a:pt x="4445" y="12276"/>
                  </a:lnTo>
                  <a:lnTo>
                    <a:pt x="5165" y="12997"/>
                  </a:lnTo>
                  <a:cubicBezTo>
                    <a:pt x="5209" y="13040"/>
                    <a:pt x="5265" y="13062"/>
                    <a:pt x="5321" y="13062"/>
                  </a:cubicBezTo>
                  <a:cubicBezTo>
                    <a:pt x="5378" y="13062"/>
                    <a:pt x="5434" y="13040"/>
                    <a:pt x="5478" y="12997"/>
                  </a:cubicBezTo>
                  <a:lnTo>
                    <a:pt x="6458" y="12012"/>
                  </a:lnTo>
                  <a:lnTo>
                    <a:pt x="6837" y="12392"/>
                  </a:lnTo>
                  <a:cubicBezTo>
                    <a:pt x="6880" y="12435"/>
                    <a:pt x="6937" y="12456"/>
                    <a:pt x="6993" y="12456"/>
                  </a:cubicBezTo>
                  <a:cubicBezTo>
                    <a:pt x="7050" y="12456"/>
                    <a:pt x="7106" y="12435"/>
                    <a:pt x="7149" y="12392"/>
                  </a:cubicBezTo>
                  <a:lnTo>
                    <a:pt x="12559" y="6982"/>
                  </a:lnTo>
                  <a:cubicBezTo>
                    <a:pt x="12711" y="6823"/>
                    <a:pt x="12565" y="6606"/>
                    <a:pt x="12396" y="6606"/>
                  </a:cubicBezTo>
                  <a:cubicBezTo>
                    <a:pt x="12346" y="6606"/>
                    <a:pt x="12294" y="6625"/>
                    <a:pt x="12246" y="6670"/>
                  </a:cubicBezTo>
                  <a:lnTo>
                    <a:pt x="6991" y="11926"/>
                  </a:lnTo>
                  <a:lnTo>
                    <a:pt x="2658" y="7588"/>
                  </a:lnTo>
                  <a:lnTo>
                    <a:pt x="9595" y="651"/>
                  </a:lnTo>
                  <a:cubicBezTo>
                    <a:pt x="9736" y="509"/>
                    <a:pt x="9924" y="438"/>
                    <a:pt x="10112" y="438"/>
                  </a:cubicBezTo>
                  <a:cubicBezTo>
                    <a:pt x="10300" y="438"/>
                    <a:pt x="10488" y="509"/>
                    <a:pt x="10632" y="651"/>
                  </a:cubicBezTo>
                  <a:lnTo>
                    <a:pt x="13933" y="3956"/>
                  </a:lnTo>
                  <a:cubicBezTo>
                    <a:pt x="14221" y="4239"/>
                    <a:pt x="14221" y="4705"/>
                    <a:pt x="13933" y="4993"/>
                  </a:cubicBezTo>
                  <a:lnTo>
                    <a:pt x="12866" y="6060"/>
                  </a:lnTo>
                  <a:cubicBezTo>
                    <a:pt x="12700" y="6218"/>
                    <a:pt x="12851" y="6442"/>
                    <a:pt x="13024" y="6442"/>
                  </a:cubicBezTo>
                  <a:cubicBezTo>
                    <a:pt x="13076" y="6442"/>
                    <a:pt x="13130" y="6421"/>
                    <a:pt x="13178" y="6372"/>
                  </a:cubicBezTo>
                  <a:lnTo>
                    <a:pt x="14245" y="5301"/>
                  </a:lnTo>
                  <a:cubicBezTo>
                    <a:pt x="14701" y="4844"/>
                    <a:pt x="14701" y="4100"/>
                    <a:pt x="14245" y="3643"/>
                  </a:cubicBezTo>
                  <a:lnTo>
                    <a:pt x="10940" y="343"/>
                  </a:lnTo>
                  <a:cubicBezTo>
                    <a:pt x="10712" y="115"/>
                    <a:pt x="10413" y="1"/>
                    <a:pt x="10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7"/>
            <p:cNvSpPr/>
            <p:nvPr/>
          </p:nvSpPr>
          <p:spPr>
            <a:xfrm>
              <a:off x="980792" y="2066151"/>
              <a:ext cx="173835" cy="169358"/>
            </a:xfrm>
            <a:custGeom>
              <a:avLst/>
              <a:gdLst/>
              <a:ahLst/>
              <a:cxnLst/>
              <a:rect l="l" t="t" r="r" b="b"/>
              <a:pathLst>
                <a:path w="6640" h="6469" extrusionOk="0">
                  <a:moveTo>
                    <a:pt x="4428" y="439"/>
                  </a:moveTo>
                  <a:cubicBezTo>
                    <a:pt x="4534" y="439"/>
                    <a:pt x="4641" y="479"/>
                    <a:pt x="4723" y="561"/>
                  </a:cubicBezTo>
                  <a:lnTo>
                    <a:pt x="5996" y="1834"/>
                  </a:lnTo>
                  <a:cubicBezTo>
                    <a:pt x="6073" y="1911"/>
                    <a:pt x="6116" y="2021"/>
                    <a:pt x="6116" y="2132"/>
                  </a:cubicBezTo>
                  <a:cubicBezTo>
                    <a:pt x="6116" y="2238"/>
                    <a:pt x="6073" y="2348"/>
                    <a:pt x="5996" y="2425"/>
                  </a:cubicBezTo>
                  <a:lnTo>
                    <a:pt x="2513" y="5908"/>
                  </a:lnTo>
                  <a:cubicBezTo>
                    <a:pt x="2431" y="5987"/>
                    <a:pt x="2325" y="6027"/>
                    <a:pt x="2218" y="6027"/>
                  </a:cubicBezTo>
                  <a:cubicBezTo>
                    <a:pt x="2111" y="6027"/>
                    <a:pt x="2004" y="5987"/>
                    <a:pt x="1922" y="5908"/>
                  </a:cubicBezTo>
                  <a:lnTo>
                    <a:pt x="649" y="4630"/>
                  </a:lnTo>
                  <a:cubicBezTo>
                    <a:pt x="486" y="4467"/>
                    <a:pt x="486" y="4207"/>
                    <a:pt x="649" y="4044"/>
                  </a:cubicBezTo>
                  <a:lnTo>
                    <a:pt x="4132" y="561"/>
                  </a:lnTo>
                  <a:cubicBezTo>
                    <a:pt x="4214" y="479"/>
                    <a:pt x="4321" y="439"/>
                    <a:pt x="4428" y="439"/>
                  </a:cubicBezTo>
                  <a:close/>
                  <a:moveTo>
                    <a:pt x="4425" y="0"/>
                  </a:moveTo>
                  <a:cubicBezTo>
                    <a:pt x="4207" y="0"/>
                    <a:pt x="3988" y="83"/>
                    <a:pt x="3820" y="249"/>
                  </a:cubicBezTo>
                  <a:lnTo>
                    <a:pt x="337" y="3732"/>
                  </a:lnTo>
                  <a:cubicBezTo>
                    <a:pt x="1" y="4068"/>
                    <a:pt x="1" y="4611"/>
                    <a:pt x="337" y="4942"/>
                  </a:cubicBezTo>
                  <a:lnTo>
                    <a:pt x="1610" y="6220"/>
                  </a:lnTo>
                  <a:cubicBezTo>
                    <a:pt x="1778" y="6386"/>
                    <a:pt x="1998" y="6469"/>
                    <a:pt x="2217" y="6469"/>
                  </a:cubicBezTo>
                  <a:cubicBezTo>
                    <a:pt x="2436" y="6469"/>
                    <a:pt x="2655" y="6386"/>
                    <a:pt x="2821" y="6220"/>
                  </a:cubicBezTo>
                  <a:lnTo>
                    <a:pt x="6304" y="2737"/>
                  </a:lnTo>
                  <a:cubicBezTo>
                    <a:pt x="6640" y="2401"/>
                    <a:pt x="6640" y="1858"/>
                    <a:pt x="6304" y="1527"/>
                  </a:cubicBezTo>
                  <a:lnTo>
                    <a:pt x="5030" y="249"/>
                  </a:lnTo>
                  <a:cubicBezTo>
                    <a:pt x="4862" y="83"/>
                    <a:pt x="4644" y="0"/>
                    <a:pt x="44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" name="Google Shape;1090;p45">
            <a:extLst>
              <a:ext uri="{FF2B5EF4-FFF2-40B4-BE49-F238E27FC236}">
                <a16:creationId xmlns:a16="http://schemas.microsoft.com/office/drawing/2014/main" id="{32A8E5C4-29F2-64B4-A584-E1950C455E36}"/>
              </a:ext>
            </a:extLst>
          </p:cNvPr>
          <p:cNvSpPr txBox="1">
            <a:spLocks/>
          </p:cNvSpPr>
          <p:nvPr/>
        </p:nvSpPr>
        <p:spPr>
          <a:xfrm>
            <a:off x="2674673" y="182990"/>
            <a:ext cx="2099700" cy="12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Fredoka One"/>
              <a:buNone/>
              <a:defRPr sz="77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"/>
              <a:t>01.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2">
          <a:extLst>
            <a:ext uri="{FF2B5EF4-FFF2-40B4-BE49-F238E27FC236}">
              <a16:creationId xmlns:a16="http://schemas.microsoft.com/office/drawing/2014/main" id="{83F3598D-7C91-CE85-B4A9-F4C27DC8B0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" name="TextBox 1363">
            <a:extLst>
              <a:ext uri="{FF2B5EF4-FFF2-40B4-BE49-F238E27FC236}">
                <a16:creationId xmlns:a16="http://schemas.microsoft.com/office/drawing/2014/main" id="{0EA592CE-76B9-8A14-5D8C-61152B2C562A}"/>
              </a:ext>
            </a:extLst>
          </p:cNvPr>
          <p:cNvSpPr txBox="1"/>
          <p:nvPr/>
        </p:nvSpPr>
        <p:spPr>
          <a:xfrm>
            <a:off x="381000" y="209550"/>
            <a:ext cx="8382000" cy="4845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 4. BÀI TOÁN THỰC TẾ</a:t>
            </a:r>
            <a:endParaRPr lang="en-US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4. 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Lương y (nghìn đồng) của một công nhân làm thuê được tính theo công thức y= 50x, trong đó x là số giờ làm việc</a:t>
            </a:r>
          </a:p>
          <a:p>
            <a:pPr lvl="0" algn="just">
              <a:lnSpc>
                <a:spcPct val="130000"/>
              </a:lnSpc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a) Đại lượng y có phải là hàm số của đại lượng x hay không? Vì sao?</a:t>
            </a:r>
          </a:p>
          <a:p>
            <a:pPr lvl="0" algn="just">
              <a:lnSpc>
                <a:spcPct val="130000"/>
              </a:lnSpc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b) Nếu công nhân đó làm việc trong vòng 8 giờ thì sẽ nhận đượng lương là bao nhiêu? Điểm (8;400) có thuộc đồ thị của hàm số trên hay không?</a:t>
            </a:r>
          </a:p>
          <a:p>
            <a:pPr lvl="0" algn="just">
              <a:lnSpc>
                <a:spcPct val="130000"/>
              </a:lnSpc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c) Nếu vẽ đồ thị, hãy cho biết đồ thị sẽ nằm ở góc phần tư nào?</a:t>
            </a:r>
          </a:p>
        </p:txBody>
      </p:sp>
    </p:spTree>
    <p:extLst>
      <p:ext uri="{BB962C8B-B14F-4D97-AF65-F5344CB8AC3E}">
        <p14:creationId xmlns:p14="http://schemas.microsoft.com/office/powerpoint/2010/main" val="31816814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3" name="Google Shape;1153;p46"/>
          <p:cNvSpPr/>
          <p:nvPr/>
        </p:nvSpPr>
        <p:spPr>
          <a:xfrm>
            <a:off x="2209800" y="981698"/>
            <a:ext cx="5059800" cy="710100"/>
          </a:xfrm>
          <a:prstGeom prst="roundRect">
            <a:avLst>
              <a:gd name="adj" fmla="val 26501"/>
            </a:avLst>
          </a:prstGeom>
          <a:solidFill>
            <a:schemeClr val="accent6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6" name="Google Shape;1156;p46"/>
          <p:cNvSpPr txBox="1">
            <a:spLocks noGrp="1"/>
          </p:cNvSpPr>
          <p:nvPr>
            <p:ph type="title"/>
          </p:nvPr>
        </p:nvSpPr>
        <p:spPr>
          <a:xfrm>
            <a:off x="762000" y="1037983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00000"/>
                </a:solidFill>
                <a:latin typeface="#9Slide01 Tieu de ngan" panose="00000800000000000000" pitchFamily="2" charset="0"/>
              </a:rPr>
              <a:t>Vận dụng</a:t>
            </a:r>
            <a:endParaRPr>
              <a:solidFill>
                <a:srgbClr val="C00000"/>
              </a:solidFill>
              <a:latin typeface="#9Slide01 Tieu de ngan" panose="00000800000000000000" pitchFamily="2" charset="0"/>
            </a:endParaRPr>
          </a:p>
        </p:txBody>
      </p:sp>
      <p:sp>
        <p:nvSpPr>
          <p:cNvPr id="5" name="Google Shape;1090;p45">
            <a:extLst>
              <a:ext uri="{FF2B5EF4-FFF2-40B4-BE49-F238E27FC236}">
                <a16:creationId xmlns:a16="http://schemas.microsoft.com/office/drawing/2014/main" id="{E30B3B31-D9C1-21B5-DE5D-F4A713D9E06B}"/>
              </a:ext>
            </a:extLst>
          </p:cNvPr>
          <p:cNvSpPr txBox="1">
            <a:spLocks/>
          </p:cNvSpPr>
          <p:nvPr/>
        </p:nvSpPr>
        <p:spPr>
          <a:xfrm>
            <a:off x="1981200" y="18458"/>
            <a:ext cx="2099700" cy="12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Font typeface="Fredoka One"/>
              <a:buNone/>
              <a:defRPr sz="2100" b="0" i="0" u="none" strike="noStrike" cap="none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Font typeface="Fredoka One"/>
              <a:buNone/>
              <a:defRPr sz="2500" b="0" i="0" u="none" strike="noStrike" cap="none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Font typeface="Fredoka One"/>
              <a:buNone/>
              <a:defRPr sz="2500" b="0" i="0" u="none" strike="noStrike" cap="none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Font typeface="Fredoka One"/>
              <a:buNone/>
              <a:defRPr sz="2500" b="0" i="0" u="none" strike="noStrike" cap="none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Font typeface="Fredoka One"/>
              <a:buNone/>
              <a:defRPr sz="2500" b="0" i="0" u="none" strike="noStrike" cap="none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Font typeface="Fredoka One"/>
              <a:buNone/>
              <a:defRPr sz="2500" b="0" i="0" u="none" strike="noStrike" cap="none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Font typeface="Fredoka One"/>
              <a:buNone/>
              <a:defRPr sz="2500" b="0" i="0" u="none" strike="noStrike" cap="none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Font typeface="Fredoka One"/>
              <a:buNone/>
              <a:defRPr sz="2500" b="0" i="0" u="none" strike="noStrike" cap="none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Font typeface="Fredoka One"/>
              <a:buNone/>
              <a:defRPr sz="2500" b="0" i="0" u="none" strike="noStrike" cap="none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l"/>
            <a:r>
              <a:rPr lang="en" sz="7900">
                <a:solidFill>
                  <a:srgbClr val="C00000"/>
                </a:solidFill>
              </a:rPr>
              <a:t>04.</a:t>
            </a:r>
          </a:p>
        </p:txBody>
      </p:sp>
      <p:sp>
        <p:nvSpPr>
          <p:cNvPr id="14" name="Google Shape;1491;p50">
            <a:extLst>
              <a:ext uri="{FF2B5EF4-FFF2-40B4-BE49-F238E27FC236}">
                <a16:creationId xmlns:a16="http://schemas.microsoft.com/office/drawing/2014/main" id="{7C652D64-04DD-2DE8-D25A-D549EC4C42C6}"/>
              </a:ext>
            </a:extLst>
          </p:cNvPr>
          <p:cNvSpPr/>
          <p:nvPr/>
        </p:nvSpPr>
        <p:spPr>
          <a:xfrm>
            <a:off x="554700" y="1877725"/>
            <a:ext cx="7924800" cy="2261648"/>
          </a:xfrm>
          <a:prstGeom prst="roundRect">
            <a:avLst>
              <a:gd name="adj" fmla="val 7516"/>
            </a:avLst>
          </a:prstGeom>
          <a:solidFill>
            <a:schemeClr val="accent6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Tìm tọa độ của trường THCS Liệp Tuyết trên Google Maps</a:t>
            </a:r>
            <a:endParaRPr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6" name="Google Shape;1706;p52"/>
          <p:cNvSpPr/>
          <p:nvPr/>
        </p:nvSpPr>
        <p:spPr>
          <a:xfrm>
            <a:off x="2042075" y="376325"/>
            <a:ext cx="5059800" cy="710100"/>
          </a:xfrm>
          <a:prstGeom prst="roundRect">
            <a:avLst>
              <a:gd name="adj" fmla="val 26501"/>
            </a:avLst>
          </a:prstGeom>
          <a:solidFill>
            <a:schemeClr val="accent6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7" name="Google Shape;1707;p52"/>
          <p:cNvSpPr/>
          <p:nvPr/>
        </p:nvSpPr>
        <p:spPr>
          <a:xfrm>
            <a:off x="646997" y="2859549"/>
            <a:ext cx="2381700" cy="1838925"/>
          </a:xfrm>
          <a:prstGeom prst="roundRect">
            <a:avLst>
              <a:gd name="adj" fmla="val 26501"/>
            </a:avLst>
          </a:prstGeom>
          <a:solidFill>
            <a:schemeClr val="accent6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8" name="Google Shape;1708;p52"/>
          <p:cNvSpPr/>
          <p:nvPr/>
        </p:nvSpPr>
        <p:spPr>
          <a:xfrm>
            <a:off x="3381522" y="2859550"/>
            <a:ext cx="2381700" cy="1838924"/>
          </a:xfrm>
          <a:prstGeom prst="roundRect">
            <a:avLst>
              <a:gd name="adj" fmla="val 26501"/>
            </a:avLst>
          </a:prstGeom>
          <a:solidFill>
            <a:schemeClr val="accent6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9" name="Google Shape;1709;p52"/>
          <p:cNvSpPr/>
          <p:nvPr/>
        </p:nvSpPr>
        <p:spPr>
          <a:xfrm>
            <a:off x="6116047" y="2842888"/>
            <a:ext cx="2381700" cy="1838924"/>
          </a:xfrm>
          <a:prstGeom prst="roundRect">
            <a:avLst>
              <a:gd name="adj" fmla="val 26501"/>
            </a:avLst>
          </a:prstGeom>
          <a:solidFill>
            <a:schemeClr val="accent6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3" name="Google Shape;1713;p52"/>
          <p:cNvSpPr txBox="1">
            <a:spLocks noGrp="1"/>
          </p:cNvSpPr>
          <p:nvPr>
            <p:ph type="subTitle" idx="6"/>
          </p:nvPr>
        </p:nvSpPr>
        <p:spPr>
          <a:xfrm>
            <a:off x="794745" y="3498511"/>
            <a:ext cx="2165648" cy="56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30000"/>
              </a:lnSpc>
              <a:spcBef>
                <a:spcPts val="0"/>
              </a:spcBef>
              <a:buNone/>
            </a:pPr>
            <a:r>
              <a:rPr lang="en-US" sz="2100">
                <a:latin typeface="#9Slide02 Tieu de dai" panose="02000000000000000000" pitchFamily="2" charset="0"/>
                <a:ea typeface="#9Slide02 Tieu de dai" panose="02000000000000000000" pitchFamily="2" charset="0"/>
              </a:rPr>
              <a:t>Ghi nhớ kiến thức về mặt phẳng tọa độ, đồ thị hàm số</a:t>
            </a:r>
            <a:endParaRPr sz="2100">
              <a:latin typeface="#9Slide02 Tieu de dai" panose="02000000000000000000" pitchFamily="2" charset="0"/>
              <a:ea typeface="#9Slide02 Tieu de dai" panose="02000000000000000000" pitchFamily="2" charset="0"/>
            </a:endParaRPr>
          </a:p>
        </p:txBody>
      </p:sp>
      <p:sp>
        <p:nvSpPr>
          <p:cNvPr id="1714" name="Google Shape;1714;p52"/>
          <p:cNvSpPr txBox="1">
            <a:spLocks noGrp="1"/>
          </p:cNvSpPr>
          <p:nvPr>
            <p:ph type="subTitle" idx="7"/>
          </p:nvPr>
        </p:nvSpPr>
        <p:spPr>
          <a:xfrm>
            <a:off x="3529272" y="2952750"/>
            <a:ext cx="2086200" cy="16011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>
              <a:lnSpc>
                <a:spcPct val="130000"/>
              </a:lnSpc>
            </a:pPr>
            <a:r>
              <a:rPr lang="en-US" sz="2100">
                <a:latin typeface="#9Slide02 Tieu de dai" panose="02000000000000000000" pitchFamily="2" charset="0"/>
                <a:ea typeface="#9Slide02 Tieu de dai" panose="02000000000000000000" pitchFamily="2" charset="0"/>
              </a:rPr>
              <a:t>Làm bài tập 6, 7 (SGK/tr65)</a:t>
            </a:r>
          </a:p>
        </p:txBody>
      </p:sp>
      <p:sp>
        <p:nvSpPr>
          <p:cNvPr id="1715" name="Google Shape;1715;p52"/>
          <p:cNvSpPr txBox="1">
            <a:spLocks noGrp="1"/>
          </p:cNvSpPr>
          <p:nvPr>
            <p:ph type="subTitle" idx="8"/>
          </p:nvPr>
        </p:nvSpPr>
        <p:spPr>
          <a:xfrm>
            <a:off x="6095395" y="3409950"/>
            <a:ext cx="2423003" cy="56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30000"/>
              </a:lnSpc>
              <a:spcBef>
                <a:spcPts val="0"/>
              </a:spcBef>
              <a:buNone/>
            </a:pPr>
            <a:r>
              <a:rPr lang="en-US" sz="2100">
                <a:latin typeface="#9Slide02 Tieu de dai" panose="02000000000000000000" pitchFamily="2" charset="0"/>
                <a:ea typeface="#9Slide02 Tieu de dai" panose="02000000000000000000" pitchFamily="2" charset="0"/>
              </a:rPr>
              <a:t>Xem trước bài hàm số bậc nhất y= ax + b (a#0)</a:t>
            </a:r>
            <a:endParaRPr sz="2100">
              <a:latin typeface="#9Slide02 Tieu de dai" panose="02000000000000000000" pitchFamily="2" charset="0"/>
              <a:ea typeface="#9Slide02 Tieu de dai" panose="02000000000000000000" pitchFamily="2" charset="0"/>
            </a:endParaRPr>
          </a:p>
        </p:txBody>
      </p:sp>
      <p:sp>
        <p:nvSpPr>
          <p:cNvPr id="1716" name="Google Shape;1716;p52"/>
          <p:cNvSpPr/>
          <p:nvPr/>
        </p:nvSpPr>
        <p:spPr>
          <a:xfrm>
            <a:off x="1231425" y="1458038"/>
            <a:ext cx="1212900" cy="1212900"/>
          </a:xfrm>
          <a:prstGeom prst="donut">
            <a:avLst>
              <a:gd name="adj" fmla="val 11930"/>
            </a:avLst>
          </a:prstGeom>
          <a:solidFill>
            <a:schemeClr val="accent6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7" name="Google Shape;1717;p52"/>
          <p:cNvSpPr/>
          <p:nvPr/>
        </p:nvSpPr>
        <p:spPr>
          <a:xfrm flipH="1">
            <a:off x="1224795" y="1451471"/>
            <a:ext cx="1226100" cy="1226100"/>
          </a:xfrm>
          <a:prstGeom prst="blockArc">
            <a:avLst>
              <a:gd name="adj1" fmla="val 10798115"/>
              <a:gd name="adj2" fmla="val 16256715"/>
              <a:gd name="adj3" fmla="val 12710"/>
            </a:avLst>
          </a:prstGeom>
          <a:solidFill>
            <a:schemeClr val="dk2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8" name="Google Shape;1718;p52"/>
          <p:cNvSpPr/>
          <p:nvPr/>
        </p:nvSpPr>
        <p:spPr>
          <a:xfrm>
            <a:off x="3965613" y="1458038"/>
            <a:ext cx="1212900" cy="1212900"/>
          </a:xfrm>
          <a:prstGeom prst="donut">
            <a:avLst>
              <a:gd name="adj" fmla="val 11930"/>
            </a:avLst>
          </a:prstGeom>
          <a:solidFill>
            <a:schemeClr val="accent6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9" name="Google Shape;1719;p52"/>
          <p:cNvSpPr/>
          <p:nvPr/>
        </p:nvSpPr>
        <p:spPr>
          <a:xfrm flipH="1">
            <a:off x="3958983" y="1451471"/>
            <a:ext cx="1226100" cy="1226100"/>
          </a:xfrm>
          <a:prstGeom prst="blockArc">
            <a:avLst>
              <a:gd name="adj1" fmla="val 10878972"/>
              <a:gd name="adj2" fmla="val 16256715"/>
              <a:gd name="adj3" fmla="val 12710"/>
            </a:avLst>
          </a:prstGeom>
          <a:solidFill>
            <a:schemeClr val="accent1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0" name="Google Shape;1720;p52"/>
          <p:cNvSpPr/>
          <p:nvPr/>
        </p:nvSpPr>
        <p:spPr>
          <a:xfrm>
            <a:off x="6700447" y="1458038"/>
            <a:ext cx="1212900" cy="1212900"/>
          </a:xfrm>
          <a:prstGeom prst="donut">
            <a:avLst>
              <a:gd name="adj" fmla="val 11930"/>
            </a:avLst>
          </a:prstGeom>
          <a:solidFill>
            <a:schemeClr val="accent6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1" name="Google Shape;1721;p52"/>
          <p:cNvSpPr/>
          <p:nvPr/>
        </p:nvSpPr>
        <p:spPr>
          <a:xfrm flipH="1">
            <a:off x="6693847" y="1451471"/>
            <a:ext cx="1226100" cy="1226100"/>
          </a:xfrm>
          <a:prstGeom prst="blockArc">
            <a:avLst>
              <a:gd name="adj1" fmla="val 5377639"/>
              <a:gd name="adj2" fmla="val 16256715"/>
              <a:gd name="adj3" fmla="val 12710"/>
            </a:avLst>
          </a:prstGeom>
          <a:solidFill>
            <a:schemeClr val="lt1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2" name="Google Shape;1722;p52"/>
          <p:cNvSpPr txBox="1">
            <a:spLocks noGrp="1"/>
          </p:cNvSpPr>
          <p:nvPr>
            <p:ph type="title"/>
          </p:nvPr>
        </p:nvSpPr>
        <p:spPr>
          <a:xfrm>
            <a:off x="1349150" y="1784050"/>
            <a:ext cx="977400" cy="56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25%</a:t>
            </a:r>
            <a:endParaRPr/>
          </a:p>
        </p:txBody>
      </p:sp>
      <p:sp>
        <p:nvSpPr>
          <p:cNvPr id="1723" name="Google Shape;1723;p52"/>
          <p:cNvSpPr txBox="1">
            <a:spLocks noGrp="1"/>
          </p:cNvSpPr>
          <p:nvPr>
            <p:ph type="title" idx="2"/>
          </p:nvPr>
        </p:nvSpPr>
        <p:spPr>
          <a:xfrm>
            <a:off x="4083795" y="1784038"/>
            <a:ext cx="978300" cy="56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50%</a:t>
            </a:r>
            <a:endParaRPr/>
          </a:p>
        </p:txBody>
      </p:sp>
      <p:sp>
        <p:nvSpPr>
          <p:cNvPr id="1724" name="Google Shape;1724;p52"/>
          <p:cNvSpPr txBox="1">
            <a:spLocks noGrp="1"/>
          </p:cNvSpPr>
          <p:nvPr>
            <p:ph type="title" idx="4"/>
          </p:nvPr>
        </p:nvSpPr>
        <p:spPr>
          <a:xfrm>
            <a:off x="6817747" y="1784038"/>
            <a:ext cx="978300" cy="56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25%</a:t>
            </a:r>
            <a:endParaRPr/>
          </a:p>
        </p:txBody>
      </p:sp>
      <p:sp>
        <p:nvSpPr>
          <p:cNvPr id="1725" name="Google Shape;1725;p52"/>
          <p:cNvSpPr txBox="1">
            <a:spLocks noGrp="1"/>
          </p:cNvSpPr>
          <p:nvPr>
            <p:ph type="title" idx="9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#9Slide02 Tieu de dai" panose="02000000000000000000" pitchFamily="2" charset="0"/>
                <a:ea typeface="#9Slide02 Tieu de dai" panose="02000000000000000000" pitchFamily="2" charset="0"/>
              </a:rPr>
              <a:t>Hướng dẫn về nhà</a:t>
            </a:r>
            <a:endParaRPr>
              <a:latin typeface="#9Slide02 Tieu de dai" panose="02000000000000000000" pitchFamily="2" charset="0"/>
              <a:ea typeface="#9Slide02 Tieu de dai" panose="02000000000000000000" pitchFamily="2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9" name="Google Shape;4869;p68"/>
          <p:cNvSpPr/>
          <p:nvPr/>
        </p:nvSpPr>
        <p:spPr>
          <a:xfrm>
            <a:off x="708400" y="788200"/>
            <a:ext cx="7722300" cy="3059948"/>
          </a:xfrm>
          <a:prstGeom prst="roundRect">
            <a:avLst>
              <a:gd name="adj" fmla="val 7516"/>
            </a:avLst>
          </a:prstGeom>
          <a:solidFill>
            <a:schemeClr val="accent6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0" name="Google Shape;4870;p68"/>
          <p:cNvSpPr txBox="1">
            <a:spLocks noGrp="1"/>
          </p:cNvSpPr>
          <p:nvPr>
            <p:ph type="ctrTitle"/>
          </p:nvPr>
        </p:nvSpPr>
        <p:spPr>
          <a:xfrm>
            <a:off x="2429950" y="924700"/>
            <a:ext cx="4284000" cy="9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Thanks!</a:t>
            </a:r>
            <a:endParaRPr/>
          </a:p>
        </p:txBody>
      </p:sp>
      <p:sp>
        <p:nvSpPr>
          <p:cNvPr id="4871" name="Google Shape;4871;p68"/>
          <p:cNvSpPr txBox="1">
            <a:spLocks noGrp="1"/>
          </p:cNvSpPr>
          <p:nvPr>
            <p:ph type="subTitle" idx="1"/>
          </p:nvPr>
        </p:nvSpPr>
        <p:spPr>
          <a:xfrm>
            <a:off x="1303939" y="2267503"/>
            <a:ext cx="7230462" cy="107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00B050"/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</a:rPr>
              <a:t>CẢM ƠN CÁC THẦY CÔ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00B050"/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</a:rPr>
              <a:t>ĐÃ ĐẾN DỰ TIẾT HỌC!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00B050"/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</a:rPr>
              <a:t>KÍNH CHÚC THẦY CÔ SỨC KHỎE, HẠNH PHÚC VÀ THÀNH CÔNG.</a:t>
            </a:r>
          </a:p>
        </p:txBody>
      </p:sp>
      <p:sp>
        <p:nvSpPr>
          <p:cNvPr id="4897" name="Google Shape;4897;p68"/>
          <p:cNvSpPr txBox="1"/>
          <p:nvPr/>
        </p:nvSpPr>
        <p:spPr>
          <a:xfrm>
            <a:off x="3069550" y="4304946"/>
            <a:ext cx="3000000" cy="3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5"/>
                </a:solidFill>
                <a:latin typeface="Sniglet"/>
                <a:ea typeface="Sniglet"/>
                <a:cs typeface="Sniglet"/>
                <a:sym typeface="Sniglet"/>
              </a:rPr>
              <a:t>Please keep this slide for attribution</a:t>
            </a:r>
            <a:endParaRPr sz="1200">
              <a:solidFill>
                <a:schemeClr val="accent5"/>
              </a:solidFill>
              <a:latin typeface="Sniglet"/>
              <a:ea typeface="Sniglet"/>
              <a:cs typeface="Sniglet"/>
              <a:sym typeface="Sniglet"/>
            </a:endParaRPr>
          </a:p>
        </p:txBody>
      </p:sp>
      <p:grpSp>
        <p:nvGrpSpPr>
          <p:cNvPr id="4898" name="Google Shape;4898;p68"/>
          <p:cNvGrpSpPr/>
          <p:nvPr/>
        </p:nvGrpSpPr>
        <p:grpSpPr>
          <a:xfrm>
            <a:off x="7010400" y="453644"/>
            <a:ext cx="1222200" cy="1101852"/>
            <a:chOff x="6796946" y="558357"/>
            <a:chExt cx="1222200" cy="1101852"/>
          </a:xfrm>
        </p:grpSpPr>
        <p:sp>
          <p:nvSpPr>
            <p:cNvPr id="4899" name="Google Shape;4899;p68"/>
            <p:cNvSpPr/>
            <p:nvPr/>
          </p:nvSpPr>
          <p:spPr>
            <a:xfrm rot="2531">
              <a:off x="6796946" y="1473460"/>
              <a:ext cx="1222200" cy="186300"/>
            </a:xfrm>
            <a:prstGeom prst="ellipse">
              <a:avLst/>
            </a:prstGeom>
            <a:solidFill>
              <a:srgbClr val="2B2B2B">
                <a:alpha val="2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900" name="Google Shape;4900;p68"/>
            <p:cNvGrpSpPr/>
            <p:nvPr/>
          </p:nvGrpSpPr>
          <p:grpSpPr>
            <a:xfrm>
              <a:off x="6877885" y="558357"/>
              <a:ext cx="1060343" cy="997744"/>
              <a:chOff x="3202750" y="367200"/>
              <a:chExt cx="1243075" cy="1169825"/>
            </a:xfrm>
          </p:grpSpPr>
          <p:sp>
            <p:nvSpPr>
              <p:cNvPr id="4901" name="Google Shape;4901;p68"/>
              <p:cNvSpPr/>
              <p:nvPr/>
            </p:nvSpPr>
            <p:spPr>
              <a:xfrm>
                <a:off x="3202750" y="367225"/>
                <a:ext cx="1243075" cy="1169800"/>
              </a:xfrm>
              <a:custGeom>
                <a:avLst/>
                <a:gdLst/>
                <a:ahLst/>
                <a:cxnLst/>
                <a:rect l="l" t="t" r="r" b="b"/>
                <a:pathLst>
                  <a:path w="49723" h="46792" extrusionOk="0">
                    <a:moveTo>
                      <a:pt x="23557" y="1"/>
                    </a:moveTo>
                    <a:cubicBezTo>
                      <a:pt x="19514" y="1"/>
                      <a:pt x="15462" y="675"/>
                      <a:pt x="11796" y="2350"/>
                    </a:cubicBezTo>
                    <a:cubicBezTo>
                      <a:pt x="7402" y="4362"/>
                      <a:pt x="3605" y="7911"/>
                      <a:pt x="1875" y="12426"/>
                    </a:cubicBezTo>
                    <a:cubicBezTo>
                      <a:pt x="809" y="15206"/>
                      <a:pt x="550" y="18219"/>
                      <a:pt x="339" y="21189"/>
                    </a:cubicBezTo>
                    <a:cubicBezTo>
                      <a:pt x="155" y="23780"/>
                      <a:pt x="1" y="26399"/>
                      <a:pt x="428" y="28960"/>
                    </a:cubicBezTo>
                    <a:cubicBezTo>
                      <a:pt x="1632" y="36178"/>
                      <a:pt x="7475" y="42049"/>
                      <a:pt x="14286" y="44723"/>
                    </a:cubicBezTo>
                    <a:cubicBezTo>
                      <a:pt x="17679" y="46055"/>
                      <a:pt x="21638" y="46792"/>
                      <a:pt x="25629" y="46792"/>
                    </a:cubicBezTo>
                    <a:cubicBezTo>
                      <a:pt x="31655" y="46792"/>
                      <a:pt x="37753" y="45114"/>
                      <a:pt x="42089" y="41276"/>
                    </a:cubicBezTo>
                    <a:cubicBezTo>
                      <a:pt x="43460" y="40068"/>
                      <a:pt x="44629" y="38650"/>
                      <a:pt x="45557" y="37075"/>
                    </a:cubicBezTo>
                    <a:cubicBezTo>
                      <a:pt x="47362" y="34001"/>
                      <a:pt x="48610" y="30603"/>
                      <a:pt x="49242" y="27097"/>
                    </a:cubicBezTo>
                    <a:cubicBezTo>
                      <a:pt x="49560" y="25343"/>
                      <a:pt x="49721" y="23565"/>
                      <a:pt x="49722" y="21783"/>
                    </a:cubicBezTo>
                    <a:cubicBezTo>
                      <a:pt x="49722" y="21227"/>
                      <a:pt x="49111" y="17325"/>
                      <a:pt x="49347" y="17126"/>
                    </a:cubicBezTo>
                    <a:lnTo>
                      <a:pt x="49347" y="17126"/>
                    </a:lnTo>
                    <a:cubicBezTo>
                      <a:pt x="48806" y="17580"/>
                      <a:pt x="48100" y="17809"/>
                      <a:pt x="47395" y="17809"/>
                    </a:cubicBezTo>
                    <a:cubicBezTo>
                      <a:pt x="46731" y="17809"/>
                      <a:pt x="46068" y="17606"/>
                      <a:pt x="45543" y="17198"/>
                    </a:cubicBezTo>
                    <a:cubicBezTo>
                      <a:pt x="44459" y="16354"/>
                      <a:pt x="44076" y="14729"/>
                      <a:pt x="44672" y="13493"/>
                    </a:cubicBezTo>
                    <a:lnTo>
                      <a:pt x="44672" y="13493"/>
                    </a:lnTo>
                    <a:cubicBezTo>
                      <a:pt x="44317" y="13634"/>
                      <a:pt x="43936" y="13702"/>
                      <a:pt x="43555" y="13702"/>
                    </a:cubicBezTo>
                    <a:cubicBezTo>
                      <a:pt x="42645" y="13702"/>
                      <a:pt x="41729" y="13316"/>
                      <a:pt x="41134" y="12623"/>
                    </a:cubicBezTo>
                    <a:cubicBezTo>
                      <a:pt x="40289" y="11641"/>
                      <a:pt x="40149" y="10114"/>
                      <a:pt x="40802" y="8996"/>
                    </a:cubicBezTo>
                    <a:lnTo>
                      <a:pt x="40802" y="8996"/>
                    </a:lnTo>
                    <a:cubicBezTo>
                      <a:pt x="40490" y="9210"/>
                      <a:pt x="40131" y="9306"/>
                      <a:pt x="39764" y="9306"/>
                    </a:cubicBezTo>
                    <a:cubicBezTo>
                      <a:pt x="38949" y="9306"/>
                      <a:pt x="38094" y="8833"/>
                      <a:pt x="37628" y="8133"/>
                    </a:cubicBezTo>
                    <a:cubicBezTo>
                      <a:pt x="36953" y="7116"/>
                      <a:pt x="36918" y="5802"/>
                      <a:pt x="37092" y="4594"/>
                    </a:cubicBezTo>
                    <a:cubicBezTo>
                      <a:pt x="35385" y="3094"/>
                      <a:pt x="33467" y="1791"/>
                      <a:pt x="31322" y="1037"/>
                    </a:cubicBezTo>
                    <a:cubicBezTo>
                      <a:pt x="29607" y="433"/>
                      <a:pt x="27786" y="195"/>
                      <a:pt x="25970" y="79"/>
                    </a:cubicBezTo>
                    <a:cubicBezTo>
                      <a:pt x="25168" y="28"/>
                      <a:pt x="24363" y="1"/>
                      <a:pt x="23557" y="1"/>
                    </a:cubicBezTo>
                    <a:close/>
                  </a:path>
                </a:pathLst>
              </a:custGeom>
              <a:solidFill>
                <a:srgbClr val="F2B1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2" name="Google Shape;4902;p68"/>
              <p:cNvSpPr/>
              <p:nvPr/>
            </p:nvSpPr>
            <p:spPr>
              <a:xfrm>
                <a:off x="3202800" y="367200"/>
                <a:ext cx="1243025" cy="1169825"/>
              </a:xfrm>
              <a:custGeom>
                <a:avLst/>
                <a:gdLst/>
                <a:ahLst/>
                <a:cxnLst/>
                <a:rect l="l" t="t" r="r" b="b"/>
                <a:pathLst>
                  <a:path w="49721" h="46793" extrusionOk="0">
                    <a:moveTo>
                      <a:pt x="23552" y="1231"/>
                    </a:moveTo>
                    <a:cubicBezTo>
                      <a:pt x="24316" y="1231"/>
                      <a:pt x="25102" y="1257"/>
                      <a:pt x="25889" y="1308"/>
                    </a:cubicBezTo>
                    <a:cubicBezTo>
                      <a:pt x="26869" y="1370"/>
                      <a:pt x="27716" y="1462"/>
                      <a:pt x="28478" y="1589"/>
                    </a:cubicBezTo>
                    <a:cubicBezTo>
                      <a:pt x="29378" y="1740"/>
                      <a:pt x="30173" y="1938"/>
                      <a:pt x="30912" y="2199"/>
                    </a:cubicBezTo>
                    <a:cubicBezTo>
                      <a:pt x="32533" y="2768"/>
                      <a:pt x="34136" y="3722"/>
                      <a:pt x="35797" y="5106"/>
                    </a:cubicBezTo>
                    <a:cubicBezTo>
                      <a:pt x="35686" y="6599"/>
                      <a:pt x="35956" y="7843"/>
                      <a:pt x="36603" y="8814"/>
                    </a:cubicBezTo>
                    <a:cubicBezTo>
                      <a:pt x="37184" y="9688"/>
                      <a:pt x="38142" y="10303"/>
                      <a:pt x="39156" y="10482"/>
                    </a:cubicBezTo>
                    <a:cubicBezTo>
                      <a:pt x="39135" y="11542"/>
                      <a:pt x="39491" y="12605"/>
                      <a:pt x="40198" y="13426"/>
                    </a:cubicBezTo>
                    <a:cubicBezTo>
                      <a:pt x="40927" y="14273"/>
                      <a:pt x="42012" y="14814"/>
                      <a:pt x="43159" y="14916"/>
                    </a:cubicBezTo>
                    <a:cubicBezTo>
                      <a:pt x="43202" y="16162"/>
                      <a:pt x="43777" y="17386"/>
                      <a:pt x="44786" y="18170"/>
                    </a:cubicBezTo>
                    <a:cubicBezTo>
                      <a:pt x="45507" y="18732"/>
                      <a:pt x="46433" y="19040"/>
                      <a:pt x="47394" y="19040"/>
                    </a:cubicBezTo>
                    <a:cubicBezTo>
                      <a:pt x="47653" y="19040"/>
                      <a:pt x="47912" y="19018"/>
                      <a:pt x="48167" y="18973"/>
                    </a:cubicBezTo>
                    <a:cubicBezTo>
                      <a:pt x="48221" y="19472"/>
                      <a:pt x="48286" y="20006"/>
                      <a:pt x="48346" y="20494"/>
                    </a:cubicBezTo>
                    <a:cubicBezTo>
                      <a:pt x="48408" y="21002"/>
                      <a:pt x="48484" y="21633"/>
                      <a:pt x="48491" y="21787"/>
                    </a:cubicBezTo>
                    <a:cubicBezTo>
                      <a:pt x="48487" y="23495"/>
                      <a:pt x="48333" y="25199"/>
                      <a:pt x="48030" y="26879"/>
                    </a:cubicBezTo>
                    <a:cubicBezTo>
                      <a:pt x="47725" y="28563"/>
                      <a:pt x="47275" y="30218"/>
                      <a:pt x="46683" y="31824"/>
                    </a:cubicBezTo>
                    <a:cubicBezTo>
                      <a:pt x="46092" y="33429"/>
                      <a:pt x="45358" y="34978"/>
                      <a:pt x="44494" y="36452"/>
                    </a:cubicBezTo>
                    <a:cubicBezTo>
                      <a:pt x="43633" y="37915"/>
                      <a:pt x="42544" y="39232"/>
                      <a:pt x="41272" y="40357"/>
                    </a:cubicBezTo>
                    <a:cubicBezTo>
                      <a:pt x="39321" y="42084"/>
                      <a:pt x="36914" y="43410"/>
                      <a:pt x="34118" y="44303"/>
                    </a:cubicBezTo>
                    <a:cubicBezTo>
                      <a:pt x="32801" y="44722"/>
                      <a:pt x="31400" y="45042"/>
                      <a:pt x="29954" y="45253"/>
                    </a:cubicBezTo>
                    <a:cubicBezTo>
                      <a:pt x="28532" y="45460"/>
                      <a:pt x="27097" y="45563"/>
                      <a:pt x="25661" y="45563"/>
                    </a:cubicBezTo>
                    <a:cubicBezTo>
                      <a:pt x="25650" y="45563"/>
                      <a:pt x="25639" y="45563"/>
                      <a:pt x="25628" y="45563"/>
                    </a:cubicBezTo>
                    <a:cubicBezTo>
                      <a:pt x="23725" y="45563"/>
                      <a:pt x="21827" y="45391"/>
                      <a:pt x="19954" y="45048"/>
                    </a:cubicBezTo>
                    <a:cubicBezTo>
                      <a:pt x="18114" y="44711"/>
                      <a:pt x="16357" y="44217"/>
                      <a:pt x="14733" y="43579"/>
                    </a:cubicBezTo>
                    <a:cubicBezTo>
                      <a:pt x="13105" y="42938"/>
                      <a:pt x="11554" y="42117"/>
                      <a:pt x="10109" y="41130"/>
                    </a:cubicBezTo>
                    <a:cubicBezTo>
                      <a:pt x="8642" y="40133"/>
                      <a:pt x="7316" y="38984"/>
                      <a:pt x="6163" y="37718"/>
                    </a:cubicBezTo>
                    <a:cubicBezTo>
                      <a:pt x="4979" y="36417"/>
                      <a:pt x="3994" y="35009"/>
                      <a:pt x="3238" y="33532"/>
                    </a:cubicBezTo>
                    <a:cubicBezTo>
                      <a:pt x="2450" y="31996"/>
                      <a:pt x="1913" y="30390"/>
                      <a:pt x="1641" y="28760"/>
                    </a:cubicBezTo>
                    <a:cubicBezTo>
                      <a:pt x="1247" y="26399"/>
                      <a:pt x="1374" y="23975"/>
                      <a:pt x="1565" y="21277"/>
                    </a:cubicBezTo>
                    <a:cubicBezTo>
                      <a:pt x="1786" y="18182"/>
                      <a:pt x="2048" y="15412"/>
                      <a:pt x="3023" y="12867"/>
                    </a:cubicBezTo>
                    <a:cubicBezTo>
                      <a:pt x="3424" y="11829"/>
                      <a:pt x="3940" y="10838"/>
                      <a:pt x="4560" y="9915"/>
                    </a:cubicBezTo>
                    <a:cubicBezTo>
                      <a:pt x="5186" y="8982"/>
                      <a:pt x="5904" y="8113"/>
                      <a:pt x="6703" y="7324"/>
                    </a:cubicBezTo>
                    <a:cubicBezTo>
                      <a:pt x="7511" y="6523"/>
                      <a:pt x="8391" y="5797"/>
                      <a:pt x="9330" y="5155"/>
                    </a:cubicBezTo>
                    <a:cubicBezTo>
                      <a:pt x="10272" y="4510"/>
                      <a:pt x="11268" y="3946"/>
                      <a:pt x="12307" y="3471"/>
                    </a:cubicBezTo>
                    <a:cubicBezTo>
                      <a:pt x="15555" y="1986"/>
                      <a:pt x="19339" y="1231"/>
                      <a:pt x="23552" y="1231"/>
                    </a:cubicBezTo>
                    <a:close/>
                    <a:moveTo>
                      <a:pt x="23552" y="0"/>
                    </a:moveTo>
                    <a:cubicBezTo>
                      <a:pt x="19510" y="0"/>
                      <a:pt x="15459" y="675"/>
                      <a:pt x="11796" y="2351"/>
                    </a:cubicBezTo>
                    <a:cubicBezTo>
                      <a:pt x="7400" y="4361"/>
                      <a:pt x="3605" y="7912"/>
                      <a:pt x="1873" y="12425"/>
                    </a:cubicBezTo>
                    <a:cubicBezTo>
                      <a:pt x="807" y="15205"/>
                      <a:pt x="548" y="18219"/>
                      <a:pt x="337" y="21188"/>
                    </a:cubicBezTo>
                    <a:cubicBezTo>
                      <a:pt x="153" y="23779"/>
                      <a:pt x="0" y="26399"/>
                      <a:pt x="426" y="28961"/>
                    </a:cubicBezTo>
                    <a:cubicBezTo>
                      <a:pt x="1630" y="36179"/>
                      <a:pt x="7473" y="42049"/>
                      <a:pt x="14284" y="44724"/>
                    </a:cubicBezTo>
                    <a:cubicBezTo>
                      <a:pt x="17677" y="46055"/>
                      <a:pt x="21638" y="46792"/>
                      <a:pt x="25628" y="46792"/>
                    </a:cubicBezTo>
                    <a:cubicBezTo>
                      <a:pt x="31654" y="46792"/>
                      <a:pt x="37751" y="45115"/>
                      <a:pt x="42087" y="41277"/>
                    </a:cubicBezTo>
                    <a:cubicBezTo>
                      <a:pt x="43458" y="40068"/>
                      <a:pt x="44627" y="38651"/>
                      <a:pt x="45555" y="37076"/>
                    </a:cubicBezTo>
                    <a:cubicBezTo>
                      <a:pt x="47360" y="34002"/>
                      <a:pt x="48608" y="30604"/>
                      <a:pt x="49240" y="27098"/>
                    </a:cubicBezTo>
                    <a:cubicBezTo>
                      <a:pt x="49558" y="25344"/>
                      <a:pt x="49719" y="23566"/>
                      <a:pt x="49720" y="21784"/>
                    </a:cubicBezTo>
                    <a:cubicBezTo>
                      <a:pt x="49720" y="21228"/>
                      <a:pt x="49109" y="17326"/>
                      <a:pt x="49345" y="17127"/>
                    </a:cubicBezTo>
                    <a:lnTo>
                      <a:pt x="49345" y="17127"/>
                    </a:lnTo>
                    <a:cubicBezTo>
                      <a:pt x="48804" y="17582"/>
                      <a:pt x="48098" y="17809"/>
                      <a:pt x="47394" y="17809"/>
                    </a:cubicBezTo>
                    <a:cubicBezTo>
                      <a:pt x="46730" y="17809"/>
                      <a:pt x="46066" y="17607"/>
                      <a:pt x="45541" y="17199"/>
                    </a:cubicBezTo>
                    <a:cubicBezTo>
                      <a:pt x="44457" y="16357"/>
                      <a:pt x="44074" y="14730"/>
                      <a:pt x="44670" y="13494"/>
                    </a:cubicBezTo>
                    <a:lnTo>
                      <a:pt x="44670" y="13494"/>
                    </a:lnTo>
                    <a:cubicBezTo>
                      <a:pt x="44318" y="13632"/>
                      <a:pt x="43943" y="13702"/>
                      <a:pt x="43566" y="13702"/>
                    </a:cubicBezTo>
                    <a:cubicBezTo>
                      <a:pt x="43562" y="13702"/>
                      <a:pt x="43557" y="13702"/>
                      <a:pt x="43553" y="13702"/>
                    </a:cubicBezTo>
                    <a:cubicBezTo>
                      <a:pt x="42643" y="13702"/>
                      <a:pt x="41728" y="13316"/>
                      <a:pt x="41132" y="12624"/>
                    </a:cubicBezTo>
                    <a:cubicBezTo>
                      <a:pt x="40287" y="11642"/>
                      <a:pt x="40147" y="10114"/>
                      <a:pt x="40800" y="8995"/>
                    </a:cubicBezTo>
                    <a:lnTo>
                      <a:pt x="40800" y="8995"/>
                    </a:lnTo>
                    <a:cubicBezTo>
                      <a:pt x="40487" y="9210"/>
                      <a:pt x="40128" y="9306"/>
                      <a:pt x="39761" y="9306"/>
                    </a:cubicBezTo>
                    <a:cubicBezTo>
                      <a:pt x="38946" y="9306"/>
                      <a:pt x="38093" y="8833"/>
                      <a:pt x="37626" y="8132"/>
                    </a:cubicBezTo>
                    <a:cubicBezTo>
                      <a:pt x="36951" y="7117"/>
                      <a:pt x="36916" y="5802"/>
                      <a:pt x="37090" y="4595"/>
                    </a:cubicBezTo>
                    <a:cubicBezTo>
                      <a:pt x="35383" y="3095"/>
                      <a:pt x="33465" y="1791"/>
                      <a:pt x="31320" y="1038"/>
                    </a:cubicBezTo>
                    <a:cubicBezTo>
                      <a:pt x="29605" y="434"/>
                      <a:pt x="27784" y="196"/>
                      <a:pt x="25968" y="80"/>
                    </a:cubicBezTo>
                    <a:cubicBezTo>
                      <a:pt x="25164" y="29"/>
                      <a:pt x="24359" y="2"/>
                      <a:pt x="23552" y="2"/>
                    </a:cubicBezTo>
                    <a:lnTo>
                      <a:pt x="23552" y="0"/>
                    </a:ln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3" name="Google Shape;4903;p68"/>
              <p:cNvSpPr/>
              <p:nvPr/>
            </p:nvSpPr>
            <p:spPr>
              <a:xfrm>
                <a:off x="3428175" y="530850"/>
                <a:ext cx="165850" cy="156250"/>
              </a:xfrm>
              <a:custGeom>
                <a:avLst/>
                <a:gdLst/>
                <a:ahLst/>
                <a:cxnLst/>
                <a:rect l="l" t="t" r="r" b="b"/>
                <a:pathLst>
                  <a:path w="6634" h="6250" extrusionOk="0">
                    <a:moveTo>
                      <a:pt x="3564" y="1"/>
                    </a:moveTo>
                    <a:cubicBezTo>
                      <a:pt x="2789" y="1"/>
                      <a:pt x="1970" y="355"/>
                      <a:pt x="1229" y="1056"/>
                    </a:cubicBezTo>
                    <a:cubicBezTo>
                      <a:pt x="509" y="1736"/>
                      <a:pt x="25" y="2689"/>
                      <a:pt x="4" y="3679"/>
                    </a:cubicBezTo>
                    <a:cubicBezTo>
                      <a:pt x="1" y="3865"/>
                      <a:pt x="18" y="4066"/>
                      <a:pt x="136" y="4209"/>
                    </a:cubicBezTo>
                    <a:cubicBezTo>
                      <a:pt x="296" y="4406"/>
                      <a:pt x="557" y="4423"/>
                      <a:pt x="822" y="4423"/>
                    </a:cubicBezTo>
                    <a:cubicBezTo>
                      <a:pt x="880" y="4423"/>
                      <a:pt x="938" y="4422"/>
                      <a:pt x="996" y="4422"/>
                    </a:cubicBezTo>
                    <a:cubicBezTo>
                      <a:pt x="1045" y="4422"/>
                      <a:pt x="1094" y="4423"/>
                      <a:pt x="1141" y="4425"/>
                    </a:cubicBezTo>
                    <a:cubicBezTo>
                      <a:pt x="1923" y="4464"/>
                      <a:pt x="2543" y="5058"/>
                      <a:pt x="3153" y="5547"/>
                    </a:cubicBezTo>
                    <a:cubicBezTo>
                      <a:pt x="3612" y="5915"/>
                      <a:pt x="4193" y="6249"/>
                      <a:pt x="4754" y="6249"/>
                    </a:cubicBezTo>
                    <a:cubicBezTo>
                      <a:pt x="4938" y="6249"/>
                      <a:pt x="5121" y="6213"/>
                      <a:pt x="5296" y="6130"/>
                    </a:cubicBezTo>
                    <a:cubicBezTo>
                      <a:pt x="5650" y="5962"/>
                      <a:pt x="5898" y="5626"/>
                      <a:pt x="6077" y="5278"/>
                    </a:cubicBezTo>
                    <a:cubicBezTo>
                      <a:pt x="6602" y="4257"/>
                      <a:pt x="6633" y="2996"/>
                      <a:pt x="6162" y="1949"/>
                    </a:cubicBezTo>
                    <a:cubicBezTo>
                      <a:pt x="5573" y="644"/>
                      <a:pt x="4608" y="1"/>
                      <a:pt x="3564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4" name="Google Shape;4904;p68"/>
              <p:cNvSpPr/>
              <p:nvPr/>
            </p:nvSpPr>
            <p:spPr>
              <a:xfrm>
                <a:off x="3323025" y="804375"/>
                <a:ext cx="168450" cy="162725"/>
              </a:xfrm>
              <a:custGeom>
                <a:avLst/>
                <a:gdLst/>
                <a:ahLst/>
                <a:cxnLst/>
                <a:rect l="l" t="t" r="r" b="b"/>
                <a:pathLst>
                  <a:path w="6738" h="6509" extrusionOk="0">
                    <a:moveTo>
                      <a:pt x="2798" y="1"/>
                    </a:moveTo>
                    <a:cubicBezTo>
                      <a:pt x="2118" y="1"/>
                      <a:pt x="1509" y="373"/>
                      <a:pt x="872" y="962"/>
                    </a:cubicBezTo>
                    <a:cubicBezTo>
                      <a:pt x="370" y="1426"/>
                      <a:pt x="0" y="2079"/>
                      <a:pt x="38" y="2761"/>
                    </a:cubicBezTo>
                    <a:cubicBezTo>
                      <a:pt x="59" y="3143"/>
                      <a:pt x="205" y="3509"/>
                      <a:pt x="235" y="3890"/>
                    </a:cubicBezTo>
                    <a:cubicBezTo>
                      <a:pt x="270" y="4346"/>
                      <a:pt x="138" y="4797"/>
                      <a:pt x="132" y="5255"/>
                    </a:cubicBezTo>
                    <a:cubicBezTo>
                      <a:pt x="124" y="5711"/>
                      <a:pt x="291" y="6227"/>
                      <a:pt x="710" y="6408"/>
                    </a:cubicBezTo>
                    <a:cubicBezTo>
                      <a:pt x="866" y="6476"/>
                      <a:pt x="1041" y="6488"/>
                      <a:pt x="1211" y="6497"/>
                    </a:cubicBezTo>
                    <a:cubicBezTo>
                      <a:pt x="1377" y="6505"/>
                      <a:pt x="1543" y="6508"/>
                      <a:pt x="1709" y="6508"/>
                    </a:cubicBezTo>
                    <a:cubicBezTo>
                      <a:pt x="2712" y="6508"/>
                      <a:pt x="3709" y="6373"/>
                      <a:pt x="4675" y="6101"/>
                    </a:cubicBezTo>
                    <a:cubicBezTo>
                      <a:pt x="5371" y="5908"/>
                      <a:pt x="6108" y="5593"/>
                      <a:pt x="6434" y="4948"/>
                    </a:cubicBezTo>
                    <a:cubicBezTo>
                      <a:pt x="6738" y="4351"/>
                      <a:pt x="6604" y="3622"/>
                      <a:pt x="6347" y="3002"/>
                    </a:cubicBezTo>
                    <a:cubicBezTo>
                      <a:pt x="5875" y="1868"/>
                      <a:pt x="4995" y="905"/>
                      <a:pt x="3916" y="317"/>
                    </a:cubicBezTo>
                    <a:cubicBezTo>
                      <a:pt x="3516" y="99"/>
                      <a:pt x="3147" y="1"/>
                      <a:pt x="2798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5" name="Google Shape;4905;p68"/>
              <p:cNvSpPr/>
              <p:nvPr/>
            </p:nvSpPr>
            <p:spPr>
              <a:xfrm>
                <a:off x="3613975" y="787850"/>
                <a:ext cx="124500" cy="112700"/>
              </a:xfrm>
              <a:custGeom>
                <a:avLst/>
                <a:gdLst/>
                <a:ahLst/>
                <a:cxnLst/>
                <a:rect l="l" t="t" r="r" b="b"/>
                <a:pathLst>
                  <a:path w="4980" h="4508" extrusionOk="0">
                    <a:moveTo>
                      <a:pt x="2146" y="0"/>
                    </a:moveTo>
                    <a:cubicBezTo>
                      <a:pt x="1327" y="0"/>
                      <a:pt x="0" y="719"/>
                      <a:pt x="367" y="1660"/>
                    </a:cubicBezTo>
                    <a:cubicBezTo>
                      <a:pt x="434" y="1830"/>
                      <a:pt x="577" y="1955"/>
                      <a:pt x="685" y="2103"/>
                    </a:cubicBezTo>
                    <a:cubicBezTo>
                      <a:pt x="1106" y="2680"/>
                      <a:pt x="971" y="3549"/>
                      <a:pt x="1451" y="4078"/>
                    </a:cubicBezTo>
                    <a:cubicBezTo>
                      <a:pt x="1754" y="4411"/>
                      <a:pt x="2208" y="4508"/>
                      <a:pt x="2672" y="4508"/>
                    </a:cubicBezTo>
                    <a:cubicBezTo>
                      <a:pt x="2875" y="4508"/>
                      <a:pt x="3080" y="4489"/>
                      <a:pt x="3275" y="4464"/>
                    </a:cubicBezTo>
                    <a:cubicBezTo>
                      <a:pt x="3754" y="4402"/>
                      <a:pt x="4272" y="4295"/>
                      <a:pt x="4592" y="3932"/>
                    </a:cubicBezTo>
                    <a:cubicBezTo>
                      <a:pt x="4979" y="3491"/>
                      <a:pt x="4944" y="2816"/>
                      <a:pt x="4749" y="2263"/>
                    </a:cubicBezTo>
                    <a:cubicBezTo>
                      <a:pt x="4398" y="1271"/>
                      <a:pt x="3435" y="235"/>
                      <a:pt x="2363" y="20"/>
                    </a:cubicBezTo>
                    <a:cubicBezTo>
                      <a:pt x="2296" y="7"/>
                      <a:pt x="2223" y="0"/>
                      <a:pt x="2146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6" name="Google Shape;4906;p68"/>
              <p:cNvSpPr/>
              <p:nvPr/>
            </p:nvSpPr>
            <p:spPr>
              <a:xfrm>
                <a:off x="3835625" y="398500"/>
                <a:ext cx="172200" cy="140675"/>
              </a:xfrm>
              <a:custGeom>
                <a:avLst/>
                <a:gdLst/>
                <a:ahLst/>
                <a:cxnLst/>
                <a:rect l="l" t="t" r="r" b="b"/>
                <a:pathLst>
                  <a:path w="6888" h="5627" extrusionOk="0">
                    <a:moveTo>
                      <a:pt x="2742" y="1"/>
                    </a:moveTo>
                    <a:cubicBezTo>
                      <a:pt x="1533" y="1"/>
                      <a:pt x="502" y="420"/>
                      <a:pt x="193" y="1940"/>
                    </a:cubicBezTo>
                    <a:cubicBezTo>
                      <a:pt x="1" y="2888"/>
                      <a:pt x="171" y="3868"/>
                      <a:pt x="215" y="4834"/>
                    </a:cubicBezTo>
                    <a:cubicBezTo>
                      <a:pt x="223" y="4990"/>
                      <a:pt x="228" y="5149"/>
                      <a:pt x="296" y="5289"/>
                    </a:cubicBezTo>
                    <a:cubicBezTo>
                      <a:pt x="411" y="5522"/>
                      <a:pt x="674" y="5626"/>
                      <a:pt x="941" y="5626"/>
                    </a:cubicBezTo>
                    <a:cubicBezTo>
                      <a:pt x="1051" y="5626"/>
                      <a:pt x="1162" y="5608"/>
                      <a:pt x="1264" y="5575"/>
                    </a:cubicBezTo>
                    <a:cubicBezTo>
                      <a:pt x="1612" y="5459"/>
                      <a:pt x="1898" y="5208"/>
                      <a:pt x="2219" y="5028"/>
                    </a:cubicBezTo>
                    <a:cubicBezTo>
                      <a:pt x="2992" y="4598"/>
                      <a:pt x="3933" y="4598"/>
                      <a:pt x="4756" y="4270"/>
                    </a:cubicBezTo>
                    <a:cubicBezTo>
                      <a:pt x="5853" y="3833"/>
                      <a:pt x="6681" y="2780"/>
                      <a:pt x="6845" y="1609"/>
                    </a:cubicBezTo>
                    <a:cubicBezTo>
                      <a:pt x="6888" y="1307"/>
                      <a:pt x="6872" y="960"/>
                      <a:pt x="6648" y="751"/>
                    </a:cubicBezTo>
                    <a:cubicBezTo>
                      <a:pt x="6497" y="610"/>
                      <a:pt x="6281" y="567"/>
                      <a:pt x="6077" y="529"/>
                    </a:cubicBezTo>
                    <a:cubicBezTo>
                      <a:pt x="5094" y="349"/>
                      <a:pt x="3844" y="1"/>
                      <a:pt x="2742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7" name="Google Shape;4907;p68"/>
              <p:cNvSpPr/>
              <p:nvPr/>
            </p:nvSpPr>
            <p:spPr>
              <a:xfrm>
                <a:off x="3861175" y="707825"/>
                <a:ext cx="15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6038" h="3972" extrusionOk="0">
                    <a:moveTo>
                      <a:pt x="2904" y="1"/>
                    </a:moveTo>
                    <a:cubicBezTo>
                      <a:pt x="2564" y="1"/>
                      <a:pt x="2215" y="42"/>
                      <a:pt x="1872" y="125"/>
                    </a:cubicBezTo>
                    <a:cubicBezTo>
                      <a:pt x="1007" y="333"/>
                      <a:pt x="0" y="935"/>
                      <a:pt x="925" y="1872"/>
                    </a:cubicBezTo>
                    <a:cubicBezTo>
                      <a:pt x="1201" y="2154"/>
                      <a:pt x="1562" y="2370"/>
                      <a:pt x="1737" y="2722"/>
                    </a:cubicBezTo>
                    <a:cubicBezTo>
                      <a:pt x="1900" y="3056"/>
                      <a:pt x="1883" y="3483"/>
                      <a:pt x="2142" y="3750"/>
                    </a:cubicBezTo>
                    <a:cubicBezTo>
                      <a:pt x="2301" y="3914"/>
                      <a:pt x="2515" y="3971"/>
                      <a:pt x="2745" y="3971"/>
                    </a:cubicBezTo>
                    <a:cubicBezTo>
                      <a:pt x="2981" y="3971"/>
                      <a:pt x="3232" y="3911"/>
                      <a:pt x="3457" y="3846"/>
                    </a:cubicBezTo>
                    <a:lnTo>
                      <a:pt x="5121" y="3359"/>
                    </a:lnTo>
                    <a:cubicBezTo>
                      <a:pt x="5217" y="3331"/>
                      <a:pt x="5319" y="3301"/>
                      <a:pt x="5387" y="3226"/>
                    </a:cubicBezTo>
                    <a:cubicBezTo>
                      <a:pt x="5445" y="3164"/>
                      <a:pt x="5470" y="3081"/>
                      <a:pt x="5492" y="3002"/>
                    </a:cubicBezTo>
                    <a:cubicBezTo>
                      <a:pt x="6038" y="1011"/>
                      <a:pt x="4584" y="1"/>
                      <a:pt x="2904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8" name="Google Shape;4908;p68"/>
              <p:cNvSpPr/>
              <p:nvPr/>
            </p:nvSpPr>
            <p:spPr>
              <a:xfrm>
                <a:off x="4279350" y="1041825"/>
                <a:ext cx="136000" cy="159675"/>
              </a:xfrm>
              <a:custGeom>
                <a:avLst/>
                <a:gdLst/>
                <a:ahLst/>
                <a:cxnLst/>
                <a:rect l="l" t="t" r="r" b="b"/>
                <a:pathLst>
                  <a:path w="5440" h="6387" extrusionOk="0">
                    <a:moveTo>
                      <a:pt x="3866" y="1"/>
                    </a:moveTo>
                    <a:cubicBezTo>
                      <a:pt x="3821" y="1"/>
                      <a:pt x="3775" y="1"/>
                      <a:pt x="3730" y="2"/>
                    </a:cubicBezTo>
                    <a:cubicBezTo>
                      <a:pt x="2988" y="10"/>
                      <a:pt x="2229" y="22"/>
                      <a:pt x="1536" y="288"/>
                    </a:cubicBezTo>
                    <a:cubicBezTo>
                      <a:pt x="844" y="551"/>
                      <a:pt x="221" y="1128"/>
                      <a:pt x="116" y="1862"/>
                    </a:cubicBezTo>
                    <a:cubicBezTo>
                      <a:pt x="0" y="2666"/>
                      <a:pt x="510" y="3419"/>
                      <a:pt x="1041" y="4034"/>
                    </a:cubicBezTo>
                    <a:cubicBezTo>
                      <a:pt x="1773" y="4882"/>
                      <a:pt x="2650" y="5842"/>
                      <a:pt x="3637" y="6386"/>
                    </a:cubicBezTo>
                    <a:cubicBezTo>
                      <a:pt x="4267" y="5714"/>
                      <a:pt x="4302" y="3926"/>
                      <a:pt x="4750" y="3004"/>
                    </a:cubicBezTo>
                    <a:cubicBezTo>
                      <a:pt x="4970" y="2551"/>
                      <a:pt x="5236" y="2113"/>
                      <a:pt x="5338" y="1620"/>
                    </a:cubicBezTo>
                    <a:cubicBezTo>
                      <a:pt x="5440" y="1128"/>
                      <a:pt x="5335" y="553"/>
                      <a:pt x="4933" y="251"/>
                    </a:cubicBezTo>
                    <a:cubicBezTo>
                      <a:pt x="4634" y="28"/>
                      <a:pt x="4244" y="1"/>
                      <a:pt x="3866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9" name="Google Shape;4909;p68"/>
              <p:cNvSpPr/>
              <p:nvPr/>
            </p:nvSpPr>
            <p:spPr>
              <a:xfrm>
                <a:off x="4083450" y="827350"/>
                <a:ext cx="200575" cy="150825"/>
              </a:xfrm>
              <a:custGeom>
                <a:avLst/>
                <a:gdLst/>
                <a:ahLst/>
                <a:cxnLst/>
                <a:rect l="l" t="t" r="r" b="b"/>
                <a:pathLst>
                  <a:path w="8023" h="6033" extrusionOk="0">
                    <a:moveTo>
                      <a:pt x="5730" y="1"/>
                    </a:moveTo>
                    <a:cubicBezTo>
                      <a:pt x="4331" y="1"/>
                      <a:pt x="2641" y="822"/>
                      <a:pt x="1887" y="1648"/>
                    </a:cubicBezTo>
                    <a:cubicBezTo>
                      <a:pt x="1478" y="2094"/>
                      <a:pt x="1161" y="2615"/>
                      <a:pt x="845" y="3133"/>
                    </a:cubicBezTo>
                    <a:lnTo>
                      <a:pt x="227" y="4148"/>
                    </a:lnTo>
                    <a:cubicBezTo>
                      <a:pt x="134" y="4301"/>
                      <a:pt x="39" y="4460"/>
                      <a:pt x="25" y="4638"/>
                    </a:cubicBezTo>
                    <a:cubicBezTo>
                      <a:pt x="1" y="4914"/>
                      <a:pt x="185" y="5176"/>
                      <a:pt x="422" y="5322"/>
                    </a:cubicBezTo>
                    <a:cubicBezTo>
                      <a:pt x="657" y="5470"/>
                      <a:pt x="938" y="5526"/>
                      <a:pt x="1210" y="5575"/>
                    </a:cubicBezTo>
                    <a:cubicBezTo>
                      <a:pt x="2411" y="5791"/>
                      <a:pt x="3625" y="5937"/>
                      <a:pt x="4843" y="6015"/>
                    </a:cubicBezTo>
                    <a:cubicBezTo>
                      <a:pt x="4995" y="6024"/>
                      <a:pt x="5149" y="6032"/>
                      <a:pt x="5302" y="6032"/>
                    </a:cubicBezTo>
                    <a:cubicBezTo>
                      <a:pt x="5659" y="6032"/>
                      <a:pt x="6013" y="5989"/>
                      <a:pt x="6324" y="5823"/>
                    </a:cubicBezTo>
                    <a:cubicBezTo>
                      <a:pt x="6886" y="5522"/>
                      <a:pt x="7179" y="4893"/>
                      <a:pt x="7410" y="4299"/>
                    </a:cubicBezTo>
                    <a:cubicBezTo>
                      <a:pt x="7738" y="3457"/>
                      <a:pt x="8022" y="2550"/>
                      <a:pt x="7857" y="1660"/>
                    </a:cubicBezTo>
                    <a:cubicBezTo>
                      <a:pt x="7631" y="446"/>
                      <a:pt x="6759" y="1"/>
                      <a:pt x="5730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0" name="Google Shape;4910;p68"/>
              <p:cNvSpPr/>
              <p:nvPr/>
            </p:nvSpPr>
            <p:spPr>
              <a:xfrm>
                <a:off x="3251450" y="1120550"/>
                <a:ext cx="85575" cy="142025"/>
              </a:xfrm>
              <a:custGeom>
                <a:avLst/>
                <a:gdLst/>
                <a:ahLst/>
                <a:cxnLst/>
                <a:rect l="l" t="t" r="r" b="b"/>
                <a:pathLst>
                  <a:path w="3423" h="5681" extrusionOk="0">
                    <a:moveTo>
                      <a:pt x="2505" y="0"/>
                    </a:moveTo>
                    <a:cubicBezTo>
                      <a:pt x="2305" y="0"/>
                      <a:pt x="2087" y="74"/>
                      <a:pt x="1903" y="163"/>
                    </a:cubicBezTo>
                    <a:cubicBezTo>
                      <a:pt x="0" y="1094"/>
                      <a:pt x="194" y="2146"/>
                      <a:pt x="841" y="3968"/>
                    </a:cubicBezTo>
                    <a:cubicBezTo>
                      <a:pt x="1044" y="4539"/>
                      <a:pt x="1309" y="5120"/>
                      <a:pt x="1794" y="5482"/>
                    </a:cubicBezTo>
                    <a:cubicBezTo>
                      <a:pt x="1943" y="5592"/>
                      <a:pt x="2124" y="5680"/>
                      <a:pt x="2305" y="5680"/>
                    </a:cubicBezTo>
                    <a:cubicBezTo>
                      <a:pt x="2347" y="5680"/>
                      <a:pt x="2389" y="5675"/>
                      <a:pt x="2431" y="5665"/>
                    </a:cubicBezTo>
                    <a:cubicBezTo>
                      <a:pt x="2749" y="5584"/>
                      <a:pt x="2900" y="5228"/>
                      <a:pt x="2989" y="4913"/>
                    </a:cubicBezTo>
                    <a:cubicBezTo>
                      <a:pt x="3379" y="3511"/>
                      <a:pt x="3422" y="2033"/>
                      <a:pt x="3111" y="610"/>
                    </a:cubicBezTo>
                    <a:cubicBezTo>
                      <a:pt x="3074" y="446"/>
                      <a:pt x="3030" y="275"/>
                      <a:pt x="2912" y="155"/>
                    </a:cubicBezTo>
                    <a:cubicBezTo>
                      <a:pt x="2803" y="44"/>
                      <a:pt x="2659" y="0"/>
                      <a:pt x="2505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1" name="Google Shape;4911;p68"/>
              <p:cNvSpPr/>
              <p:nvPr/>
            </p:nvSpPr>
            <p:spPr>
              <a:xfrm>
                <a:off x="3724025" y="595950"/>
                <a:ext cx="93250" cy="107675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4307" extrusionOk="0">
                    <a:moveTo>
                      <a:pt x="1212" y="1"/>
                    </a:moveTo>
                    <a:cubicBezTo>
                      <a:pt x="927" y="1"/>
                      <a:pt x="639" y="97"/>
                      <a:pt x="363" y="325"/>
                    </a:cubicBezTo>
                    <a:cubicBezTo>
                      <a:pt x="245" y="422"/>
                      <a:pt x="140" y="541"/>
                      <a:pt x="83" y="682"/>
                    </a:cubicBezTo>
                    <a:cubicBezTo>
                      <a:pt x="1" y="884"/>
                      <a:pt x="18" y="1111"/>
                      <a:pt x="37" y="1329"/>
                    </a:cubicBezTo>
                    <a:lnTo>
                      <a:pt x="239" y="3593"/>
                    </a:lnTo>
                    <a:cubicBezTo>
                      <a:pt x="256" y="3785"/>
                      <a:pt x="280" y="3991"/>
                      <a:pt x="412" y="4131"/>
                    </a:cubicBezTo>
                    <a:cubicBezTo>
                      <a:pt x="549" y="4277"/>
                      <a:pt x="759" y="4307"/>
                      <a:pt x="965" y="4307"/>
                    </a:cubicBezTo>
                    <a:cubicBezTo>
                      <a:pt x="1014" y="4307"/>
                      <a:pt x="1063" y="4305"/>
                      <a:pt x="1111" y="4303"/>
                    </a:cubicBezTo>
                    <a:cubicBezTo>
                      <a:pt x="1972" y="4265"/>
                      <a:pt x="2976" y="4147"/>
                      <a:pt x="3424" y="3410"/>
                    </a:cubicBezTo>
                    <a:cubicBezTo>
                      <a:pt x="3729" y="2910"/>
                      <a:pt x="3666" y="2250"/>
                      <a:pt x="3396" y="1731"/>
                    </a:cubicBezTo>
                    <a:cubicBezTo>
                      <a:pt x="3000" y="968"/>
                      <a:pt x="2119" y="1"/>
                      <a:pt x="1212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2" name="Google Shape;4912;p68"/>
              <p:cNvSpPr/>
              <p:nvPr/>
            </p:nvSpPr>
            <p:spPr>
              <a:xfrm>
                <a:off x="3884050" y="907550"/>
                <a:ext cx="104750" cy="97225"/>
              </a:xfrm>
              <a:custGeom>
                <a:avLst/>
                <a:gdLst/>
                <a:ahLst/>
                <a:cxnLst/>
                <a:rect l="l" t="t" r="r" b="b"/>
                <a:pathLst>
                  <a:path w="4190" h="3889" extrusionOk="0">
                    <a:moveTo>
                      <a:pt x="2599" y="0"/>
                    </a:moveTo>
                    <a:cubicBezTo>
                      <a:pt x="1676" y="0"/>
                      <a:pt x="443" y="915"/>
                      <a:pt x="188" y="1544"/>
                    </a:cubicBezTo>
                    <a:cubicBezTo>
                      <a:pt x="0" y="2011"/>
                      <a:pt x="21" y="2534"/>
                      <a:pt x="43" y="3037"/>
                    </a:cubicBezTo>
                    <a:cubicBezTo>
                      <a:pt x="51" y="3180"/>
                      <a:pt x="59" y="3330"/>
                      <a:pt x="123" y="3457"/>
                    </a:cubicBezTo>
                    <a:cubicBezTo>
                      <a:pt x="277" y="3757"/>
                      <a:pt x="669" y="3825"/>
                      <a:pt x="1006" y="3848"/>
                    </a:cubicBezTo>
                    <a:cubicBezTo>
                      <a:pt x="1403" y="3875"/>
                      <a:pt x="1801" y="3888"/>
                      <a:pt x="2198" y="3888"/>
                    </a:cubicBezTo>
                    <a:cubicBezTo>
                      <a:pt x="2619" y="3888"/>
                      <a:pt x="3039" y="3873"/>
                      <a:pt x="3459" y="3843"/>
                    </a:cubicBezTo>
                    <a:cubicBezTo>
                      <a:pt x="3538" y="3836"/>
                      <a:pt x="3621" y="3828"/>
                      <a:pt x="3684" y="3784"/>
                    </a:cubicBezTo>
                    <a:cubicBezTo>
                      <a:pt x="3750" y="3739"/>
                      <a:pt x="3783" y="3670"/>
                      <a:pt x="3812" y="3598"/>
                    </a:cubicBezTo>
                    <a:cubicBezTo>
                      <a:pt x="4190" y="2689"/>
                      <a:pt x="3869" y="1657"/>
                      <a:pt x="3548" y="726"/>
                    </a:cubicBezTo>
                    <a:cubicBezTo>
                      <a:pt x="3500" y="591"/>
                      <a:pt x="3452" y="451"/>
                      <a:pt x="3362" y="338"/>
                    </a:cubicBezTo>
                    <a:cubicBezTo>
                      <a:pt x="3172" y="99"/>
                      <a:pt x="2902" y="0"/>
                      <a:pt x="2599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3" name="Google Shape;4913;p68"/>
              <p:cNvSpPr/>
              <p:nvPr/>
            </p:nvSpPr>
            <p:spPr>
              <a:xfrm>
                <a:off x="3343200" y="1017750"/>
                <a:ext cx="102950" cy="981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3927" extrusionOk="0">
                    <a:moveTo>
                      <a:pt x="1223" y="1"/>
                    </a:moveTo>
                    <a:cubicBezTo>
                      <a:pt x="1070" y="1"/>
                      <a:pt x="918" y="19"/>
                      <a:pt x="772" y="64"/>
                    </a:cubicBezTo>
                    <a:cubicBezTo>
                      <a:pt x="475" y="156"/>
                      <a:pt x="205" y="383"/>
                      <a:pt x="132" y="685"/>
                    </a:cubicBezTo>
                    <a:cubicBezTo>
                      <a:pt x="0" y="1241"/>
                      <a:pt x="532" y="1705"/>
                      <a:pt x="788" y="2216"/>
                    </a:cubicBezTo>
                    <a:cubicBezTo>
                      <a:pt x="1052" y="2744"/>
                      <a:pt x="1068" y="3448"/>
                      <a:pt x="1559" y="3775"/>
                    </a:cubicBezTo>
                    <a:cubicBezTo>
                      <a:pt x="1714" y="3880"/>
                      <a:pt x="1901" y="3926"/>
                      <a:pt x="2089" y="3926"/>
                    </a:cubicBezTo>
                    <a:cubicBezTo>
                      <a:pt x="2233" y="3926"/>
                      <a:pt x="2378" y="3899"/>
                      <a:pt x="2512" y="3850"/>
                    </a:cubicBezTo>
                    <a:cubicBezTo>
                      <a:pt x="2822" y="3735"/>
                      <a:pt x="3082" y="3514"/>
                      <a:pt x="3306" y="3271"/>
                    </a:cubicBezTo>
                    <a:cubicBezTo>
                      <a:pt x="3627" y="2920"/>
                      <a:pt x="3894" y="2496"/>
                      <a:pt x="3953" y="2023"/>
                    </a:cubicBezTo>
                    <a:cubicBezTo>
                      <a:pt x="4118" y="712"/>
                      <a:pt x="2725" y="221"/>
                      <a:pt x="1697" y="46"/>
                    </a:cubicBezTo>
                    <a:cubicBezTo>
                      <a:pt x="1541" y="20"/>
                      <a:pt x="1381" y="1"/>
                      <a:pt x="1223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4" name="Google Shape;4914;p68"/>
              <p:cNvSpPr/>
              <p:nvPr/>
            </p:nvSpPr>
            <p:spPr>
              <a:xfrm>
                <a:off x="3503925" y="1121800"/>
                <a:ext cx="116600" cy="130925"/>
              </a:xfrm>
              <a:custGeom>
                <a:avLst/>
                <a:gdLst/>
                <a:ahLst/>
                <a:cxnLst/>
                <a:rect l="l" t="t" r="r" b="b"/>
                <a:pathLst>
                  <a:path w="4664" h="5237" extrusionOk="0">
                    <a:moveTo>
                      <a:pt x="2332" y="1"/>
                    </a:moveTo>
                    <a:cubicBezTo>
                      <a:pt x="1044" y="1"/>
                      <a:pt x="0" y="1171"/>
                      <a:pt x="0" y="2619"/>
                    </a:cubicBezTo>
                    <a:cubicBezTo>
                      <a:pt x="0" y="4064"/>
                      <a:pt x="1044" y="5237"/>
                      <a:pt x="2332" y="5237"/>
                    </a:cubicBezTo>
                    <a:cubicBezTo>
                      <a:pt x="3619" y="5237"/>
                      <a:pt x="4663" y="4064"/>
                      <a:pt x="4663" y="2619"/>
                    </a:cubicBezTo>
                    <a:cubicBezTo>
                      <a:pt x="4663" y="1173"/>
                      <a:pt x="3621" y="1"/>
                      <a:pt x="2332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5" name="Google Shape;4915;p68"/>
              <p:cNvSpPr/>
              <p:nvPr/>
            </p:nvSpPr>
            <p:spPr>
              <a:xfrm>
                <a:off x="4004000" y="1121800"/>
                <a:ext cx="116575" cy="130925"/>
              </a:xfrm>
              <a:custGeom>
                <a:avLst/>
                <a:gdLst/>
                <a:ahLst/>
                <a:cxnLst/>
                <a:rect l="l" t="t" r="r" b="b"/>
                <a:pathLst>
                  <a:path w="4663" h="5237" extrusionOk="0">
                    <a:moveTo>
                      <a:pt x="2332" y="1"/>
                    </a:moveTo>
                    <a:cubicBezTo>
                      <a:pt x="1044" y="1"/>
                      <a:pt x="0" y="1171"/>
                      <a:pt x="0" y="2619"/>
                    </a:cubicBezTo>
                    <a:cubicBezTo>
                      <a:pt x="0" y="4064"/>
                      <a:pt x="1044" y="5237"/>
                      <a:pt x="2332" y="5237"/>
                    </a:cubicBezTo>
                    <a:cubicBezTo>
                      <a:pt x="3619" y="5237"/>
                      <a:pt x="4663" y="4064"/>
                      <a:pt x="4663" y="2619"/>
                    </a:cubicBezTo>
                    <a:cubicBezTo>
                      <a:pt x="4663" y="1171"/>
                      <a:pt x="3619" y="1"/>
                      <a:pt x="2332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6" name="Google Shape;4916;p68"/>
              <p:cNvSpPr/>
              <p:nvPr/>
            </p:nvSpPr>
            <p:spPr>
              <a:xfrm>
                <a:off x="3527125" y="1156900"/>
                <a:ext cx="33175" cy="40400"/>
              </a:xfrm>
              <a:custGeom>
                <a:avLst/>
                <a:gdLst/>
                <a:ahLst/>
                <a:cxnLst/>
                <a:rect l="l" t="t" r="r" b="b"/>
                <a:pathLst>
                  <a:path w="1327" h="1616" extrusionOk="0">
                    <a:moveTo>
                      <a:pt x="663" y="1"/>
                    </a:moveTo>
                    <a:cubicBezTo>
                      <a:pt x="297" y="1"/>
                      <a:pt x="0" y="362"/>
                      <a:pt x="0" y="808"/>
                    </a:cubicBezTo>
                    <a:cubicBezTo>
                      <a:pt x="0" y="1253"/>
                      <a:pt x="297" y="1615"/>
                      <a:pt x="663" y="1615"/>
                    </a:cubicBezTo>
                    <a:cubicBezTo>
                      <a:pt x="1030" y="1615"/>
                      <a:pt x="1327" y="1253"/>
                      <a:pt x="1327" y="808"/>
                    </a:cubicBezTo>
                    <a:cubicBezTo>
                      <a:pt x="1327" y="362"/>
                      <a:pt x="1028" y="1"/>
                      <a:pt x="663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7" name="Google Shape;4917;p68"/>
              <p:cNvSpPr/>
              <p:nvPr/>
            </p:nvSpPr>
            <p:spPr>
              <a:xfrm>
                <a:off x="3555400" y="1199325"/>
                <a:ext cx="13650" cy="16600"/>
              </a:xfrm>
              <a:custGeom>
                <a:avLst/>
                <a:gdLst/>
                <a:ahLst/>
                <a:cxnLst/>
                <a:rect l="l" t="t" r="r" b="b"/>
                <a:pathLst>
                  <a:path w="546" h="664" extrusionOk="0">
                    <a:moveTo>
                      <a:pt x="273" y="1"/>
                    </a:moveTo>
                    <a:cubicBezTo>
                      <a:pt x="123" y="1"/>
                      <a:pt x="0" y="148"/>
                      <a:pt x="0" y="333"/>
                    </a:cubicBezTo>
                    <a:cubicBezTo>
                      <a:pt x="0" y="515"/>
                      <a:pt x="123" y="663"/>
                      <a:pt x="273" y="663"/>
                    </a:cubicBezTo>
                    <a:cubicBezTo>
                      <a:pt x="423" y="663"/>
                      <a:pt x="545" y="515"/>
                      <a:pt x="545" y="333"/>
                    </a:cubicBezTo>
                    <a:cubicBezTo>
                      <a:pt x="545" y="148"/>
                      <a:pt x="423" y="1"/>
                      <a:pt x="273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8" name="Google Shape;4918;p68"/>
              <p:cNvSpPr/>
              <p:nvPr/>
            </p:nvSpPr>
            <p:spPr>
              <a:xfrm>
                <a:off x="4059150" y="1199325"/>
                <a:ext cx="13650" cy="16600"/>
              </a:xfrm>
              <a:custGeom>
                <a:avLst/>
                <a:gdLst/>
                <a:ahLst/>
                <a:cxnLst/>
                <a:rect l="l" t="t" r="r" b="b"/>
                <a:pathLst>
                  <a:path w="546" h="664" extrusionOk="0">
                    <a:moveTo>
                      <a:pt x="272" y="1"/>
                    </a:moveTo>
                    <a:cubicBezTo>
                      <a:pt x="123" y="1"/>
                      <a:pt x="1" y="148"/>
                      <a:pt x="1" y="333"/>
                    </a:cubicBezTo>
                    <a:cubicBezTo>
                      <a:pt x="1" y="515"/>
                      <a:pt x="123" y="663"/>
                      <a:pt x="272" y="663"/>
                    </a:cubicBezTo>
                    <a:cubicBezTo>
                      <a:pt x="423" y="663"/>
                      <a:pt x="546" y="515"/>
                      <a:pt x="546" y="333"/>
                    </a:cubicBezTo>
                    <a:cubicBezTo>
                      <a:pt x="546" y="148"/>
                      <a:pt x="423" y="1"/>
                      <a:pt x="272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9" name="Google Shape;4919;p68"/>
              <p:cNvSpPr/>
              <p:nvPr/>
            </p:nvSpPr>
            <p:spPr>
              <a:xfrm>
                <a:off x="4029125" y="1156900"/>
                <a:ext cx="33200" cy="40400"/>
              </a:xfrm>
              <a:custGeom>
                <a:avLst/>
                <a:gdLst/>
                <a:ahLst/>
                <a:cxnLst/>
                <a:rect l="l" t="t" r="r" b="b"/>
                <a:pathLst>
                  <a:path w="1328" h="1616" extrusionOk="0">
                    <a:moveTo>
                      <a:pt x="663" y="1"/>
                    </a:moveTo>
                    <a:cubicBezTo>
                      <a:pt x="298" y="1"/>
                      <a:pt x="1" y="362"/>
                      <a:pt x="1" y="808"/>
                    </a:cubicBezTo>
                    <a:cubicBezTo>
                      <a:pt x="1" y="1253"/>
                      <a:pt x="298" y="1615"/>
                      <a:pt x="663" y="1615"/>
                    </a:cubicBezTo>
                    <a:cubicBezTo>
                      <a:pt x="1029" y="1615"/>
                      <a:pt x="1327" y="1253"/>
                      <a:pt x="1327" y="808"/>
                    </a:cubicBezTo>
                    <a:cubicBezTo>
                      <a:pt x="1327" y="362"/>
                      <a:pt x="1030" y="1"/>
                      <a:pt x="663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0" name="Google Shape;4920;p68"/>
              <p:cNvSpPr/>
              <p:nvPr/>
            </p:nvSpPr>
            <p:spPr>
              <a:xfrm>
                <a:off x="3439825" y="1244775"/>
                <a:ext cx="102100" cy="52300"/>
              </a:xfrm>
              <a:custGeom>
                <a:avLst/>
                <a:gdLst/>
                <a:ahLst/>
                <a:cxnLst/>
                <a:rect l="l" t="t" r="r" b="b"/>
                <a:pathLst>
                  <a:path w="4084" h="2092" extrusionOk="0">
                    <a:moveTo>
                      <a:pt x="1866" y="1"/>
                    </a:moveTo>
                    <a:cubicBezTo>
                      <a:pt x="1768" y="1"/>
                      <a:pt x="1675" y="3"/>
                      <a:pt x="1590" y="6"/>
                    </a:cubicBezTo>
                    <a:cubicBezTo>
                      <a:pt x="1100" y="27"/>
                      <a:pt x="547" y="116"/>
                      <a:pt x="262" y="518"/>
                    </a:cubicBezTo>
                    <a:cubicBezTo>
                      <a:pt x="0" y="888"/>
                      <a:pt x="91" y="1462"/>
                      <a:pt x="456" y="1732"/>
                    </a:cubicBezTo>
                    <a:cubicBezTo>
                      <a:pt x="607" y="1844"/>
                      <a:pt x="791" y="1905"/>
                      <a:pt x="974" y="1953"/>
                    </a:cubicBezTo>
                    <a:cubicBezTo>
                      <a:pt x="1337" y="2045"/>
                      <a:pt x="1709" y="2092"/>
                      <a:pt x="2081" y="2092"/>
                    </a:cubicBezTo>
                    <a:cubicBezTo>
                      <a:pt x="2430" y="2092"/>
                      <a:pt x="2780" y="2051"/>
                      <a:pt x="3122" y="1968"/>
                    </a:cubicBezTo>
                    <a:cubicBezTo>
                      <a:pt x="3429" y="1894"/>
                      <a:pt x="3749" y="1771"/>
                      <a:pt x="3923" y="1508"/>
                    </a:cubicBezTo>
                    <a:cubicBezTo>
                      <a:pt x="4072" y="1276"/>
                      <a:pt x="4083" y="980"/>
                      <a:pt x="3950" y="737"/>
                    </a:cubicBezTo>
                    <a:cubicBezTo>
                      <a:pt x="3597" y="114"/>
                      <a:pt x="2577" y="1"/>
                      <a:pt x="1866" y="1"/>
                    </a:cubicBezTo>
                    <a:close/>
                  </a:path>
                </a:pathLst>
              </a:custGeom>
              <a:solidFill>
                <a:srgbClr val="F47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1" name="Google Shape;4921;p68"/>
              <p:cNvSpPr/>
              <p:nvPr/>
            </p:nvSpPr>
            <p:spPr>
              <a:xfrm>
                <a:off x="4087525" y="1244775"/>
                <a:ext cx="102075" cy="52300"/>
              </a:xfrm>
              <a:custGeom>
                <a:avLst/>
                <a:gdLst/>
                <a:ahLst/>
                <a:cxnLst/>
                <a:rect l="l" t="t" r="r" b="b"/>
                <a:pathLst>
                  <a:path w="4083" h="2092" extrusionOk="0">
                    <a:moveTo>
                      <a:pt x="2215" y="1"/>
                    </a:moveTo>
                    <a:cubicBezTo>
                      <a:pt x="1505" y="1"/>
                      <a:pt x="488" y="114"/>
                      <a:pt x="133" y="737"/>
                    </a:cubicBezTo>
                    <a:cubicBezTo>
                      <a:pt x="0" y="980"/>
                      <a:pt x="10" y="1276"/>
                      <a:pt x="159" y="1508"/>
                    </a:cubicBezTo>
                    <a:cubicBezTo>
                      <a:pt x="334" y="1771"/>
                      <a:pt x="653" y="1894"/>
                      <a:pt x="960" y="1968"/>
                    </a:cubicBezTo>
                    <a:cubicBezTo>
                      <a:pt x="1302" y="2051"/>
                      <a:pt x="1651" y="2092"/>
                      <a:pt x="2000" y="2092"/>
                    </a:cubicBezTo>
                    <a:cubicBezTo>
                      <a:pt x="2372" y="2092"/>
                      <a:pt x="2744" y="2045"/>
                      <a:pt x="3107" y="1953"/>
                    </a:cubicBezTo>
                    <a:cubicBezTo>
                      <a:pt x="3292" y="1905"/>
                      <a:pt x="3474" y="1844"/>
                      <a:pt x="3627" y="1732"/>
                    </a:cubicBezTo>
                    <a:cubicBezTo>
                      <a:pt x="3991" y="1462"/>
                      <a:pt x="4083" y="888"/>
                      <a:pt x="3821" y="518"/>
                    </a:cubicBezTo>
                    <a:cubicBezTo>
                      <a:pt x="3535" y="116"/>
                      <a:pt x="2984" y="27"/>
                      <a:pt x="2491" y="6"/>
                    </a:cubicBezTo>
                    <a:cubicBezTo>
                      <a:pt x="2407" y="3"/>
                      <a:pt x="2314" y="1"/>
                      <a:pt x="2215" y="1"/>
                    </a:cubicBezTo>
                    <a:close/>
                  </a:path>
                </a:pathLst>
              </a:custGeom>
              <a:solidFill>
                <a:srgbClr val="F47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2" name="Google Shape;4922;p68"/>
              <p:cNvSpPr/>
              <p:nvPr/>
            </p:nvSpPr>
            <p:spPr>
              <a:xfrm>
                <a:off x="3817800" y="1286225"/>
                <a:ext cx="135225" cy="140250"/>
              </a:xfrm>
              <a:custGeom>
                <a:avLst/>
                <a:gdLst/>
                <a:ahLst/>
                <a:cxnLst/>
                <a:rect l="l" t="t" r="r" b="b"/>
                <a:pathLst>
                  <a:path w="5409" h="5610" extrusionOk="0">
                    <a:moveTo>
                      <a:pt x="5065" y="1"/>
                    </a:moveTo>
                    <a:lnTo>
                      <a:pt x="0" y="1229"/>
                    </a:lnTo>
                    <a:cubicBezTo>
                      <a:pt x="115" y="2126"/>
                      <a:pt x="342" y="3008"/>
                      <a:pt x="677" y="3850"/>
                    </a:cubicBezTo>
                    <a:cubicBezTo>
                      <a:pt x="836" y="4247"/>
                      <a:pt x="1024" y="4644"/>
                      <a:pt x="1321" y="4954"/>
                    </a:cubicBezTo>
                    <a:cubicBezTo>
                      <a:pt x="1747" y="5402"/>
                      <a:pt x="2356" y="5609"/>
                      <a:pt x="2979" y="5609"/>
                    </a:cubicBezTo>
                    <a:cubicBezTo>
                      <a:pt x="3422" y="5609"/>
                      <a:pt x="3872" y="5504"/>
                      <a:pt x="4266" y="5307"/>
                    </a:cubicBezTo>
                    <a:cubicBezTo>
                      <a:pt x="4727" y="5075"/>
                      <a:pt x="5149" y="4709"/>
                      <a:pt x="5313" y="4220"/>
                    </a:cubicBezTo>
                    <a:cubicBezTo>
                      <a:pt x="5402" y="3948"/>
                      <a:pt x="5408" y="3658"/>
                      <a:pt x="5407" y="3373"/>
                    </a:cubicBezTo>
                    <a:cubicBezTo>
                      <a:pt x="5399" y="2241"/>
                      <a:pt x="5284" y="1111"/>
                      <a:pt x="5065" y="1"/>
                    </a:cubicBezTo>
                    <a:close/>
                  </a:path>
                </a:pathLst>
              </a:custGeom>
              <a:solidFill>
                <a:srgbClr val="F47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3" name="Google Shape;4923;p68"/>
              <p:cNvSpPr/>
              <p:nvPr/>
            </p:nvSpPr>
            <p:spPr>
              <a:xfrm>
                <a:off x="3801325" y="1271075"/>
                <a:ext cx="167100" cy="170775"/>
              </a:xfrm>
              <a:custGeom>
                <a:avLst/>
                <a:gdLst/>
                <a:ahLst/>
                <a:cxnLst/>
                <a:rect l="l" t="t" r="r" b="b"/>
                <a:pathLst>
                  <a:path w="6684" h="6831" extrusionOk="0">
                    <a:moveTo>
                      <a:pt x="5727" y="1"/>
                    </a:moveTo>
                    <a:cubicBezTo>
                      <a:pt x="5688" y="1"/>
                      <a:pt x="5648" y="5"/>
                      <a:pt x="5608" y="12"/>
                    </a:cubicBezTo>
                    <a:cubicBezTo>
                      <a:pt x="5278" y="78"/>
                      <a:pt x="5062" y="395"/>
                      <a:pt x="5120" y="727"/>
                    </a:cubicBezTo>
                    <a:cubicBezTo>
                      <a:pt x="5333" y="1800"/>
                      <a:pt x="5443" y="2890"/>
                      <a:pt x="5451" y="3984"/>
                    </a:cubicBezTo>
                    <a:cubicBezTo>
                      <a:pt x="5452" y="4221"/>
                      <a:pt x="5448" y="4450"/>
                      <a:pt x="5389" y="4632"/>
                    </a:cubicBezTo>
                    <a:cubicBezTo>
                      <a:pt x="5263" y="5009"/>
                      <a:pt x="4871" y="5252"/>
                      <a:pt x="4649" y="5363"/>
                    </a:cubicBezTo>
                    <a:cubicBezTo>
                      <a:pt x="4331" y="5523"/>
                      <a:pt x="3982" y="5601"/>
                      <a:pt x="3647" y="5601"/>
                    </a:cubicBezTo>
                    <a:cubicBezTo>
                      <a:pt x="3167" y="5601"/>
                      <a:pt x="2716" y="5441"/>
                      <a:pt x="2424" y="5136"/>
                    </a:cubicBezTo>
                    <a:cubicBezTo>
                      <a:pt x="2191" y="4891"/>
                      <a:pt x="2034" y="4539"/>
                      <a:pt x="1908" y="4227"/>
                    </a:cubicBezTo>
                    <a:cubicBezTo>
                      <a:pt x="1592" y="3434"/>
                      <a:pt x="1378" y="2604"/>
                      <a:pt x="1271" y="1757"/>
                    </a:cubicBezTo>
                    <a:cubicBezTo>
                      <a:pt x="1237" y="1440"/>
                      <a:pt x="970" y="1205"/>
                      <a:pt x="659" y="1205"/>
                    </a:cubicBezTo>
                    <a:cubicBezTo>
                      <a:pt x="634" y="1205"/>
                      <a:pt x="608" y="1207"/>
                      <a:pt x="582" y="1210"/>
                    </a:cubicBezTo>
                    <a:cubicBezTo>
                      <a:pt x="240" y="1253"/>
                      <a:pt x="0" y="1569"/>
                      <a:pt x="49" y="1911"/>
                    </a:cubicBezTo>
                    <a:cubicBezTo>
                      <a:pt x="170" y="2861"/>
                      <a:pt x="410" y="3793"/>
                      <a:pt x="764" y="4683"/>
                    </a:cubicBezTo>
                    <a:cubicBezTo>
                      <a:pt x="933" y="5104"/>
                      <a:pt x="1157" y="5589"/>
                      <a:pt x="1533" y="5986"/>
                    </a:cubicBezTo>
                    <a:cubicBezTo>
                      <a:pt x="1984" y="6458"/>
                      <a:pt x="2599" y="6745"/>
                      <a:pt x="3311" y="6815"/>
                    </a:cubicBezTo>
                    <a:cubicBezTo>
                      <a:pt x="3419" y="6826"/>
                      <a:pt x="3527" y="6831"/>
                      <a:pt x="3637" y="6831"/>
                    </a:cubicBezTo>
                    <a:cubicBezTo>
                      <a:pt x="4180" y="6831"/>
                      <a:pt x="4715" y="6705"/>
                      <a:pt x="5201" y="6464"/>
                    </a:cubicBezTo>
                    <a:cubicBezTo>
                      <a:pt x="5878" y="6124"/>
                      <a:pt x="6360" y="5611"/>
                      <a:pt x="6557" y="5020"/>
                    </a:cubicBezTo>
                    <a:cubicBezTo>
                      <a:pt x="6676" y="4661"/>
                      <a:pt x="6684" y="4307"/>
                      <a:pt x="6682" y="3975"/>
                    </a:cubicBezTo>
                    <a:cubicBezTo>
                      <a:pt x="6674" y="2804"/>
                      <a:pt x="6555" y="1638"/>
                      <a:pt x="6329" y="489"/>
                    </a:cubicBezTo>
                    <a:cubicBezTo>
                      <a:pt x="6267" y="200"/>
                      <a:pt x="6011" y="1"/>
                      <a:pt x="5727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4" name="Google Shape;4924;p68"/>
              <p:cNvSpPr/>
              <p:nvPr/>
            </p:nvSpPr>
            <p:spPr>
              <a:xfrm>
                <a:off x="3875900" y="1308475"/>
                <a:ext cx="34425" cy="7457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983" extrusionOk="0">
                    <a:moveTo>
                      <a:pt x="460" y="0"/>
                    </a:moveTo>
                    <a:cubicBezTo>
                      <a:pt x="419" y="0"/>
                      <a:pt x="377" y="6"/>
                      <a:pt x="336" y="19"/>
                    </a:cubicBezTo>
                    <a:cubicBezTo>
                      <a:pt x="120" y="88"/>
                      <a:pt x="1" y="318"/>
                      <a:pt x="69" y="534"/>
                    </a:cubicBezTo>
                    <a:cubicBezTo>
                      <a:pt x="366" y="1476"/>
                      <a:pt x="406" y="1651"/>
                      <a:pt x="534" y="2625"/>
                    </a:cubicBezTo>
                    <a:cubicBezTo>
                      <a:pt x="560" y="2828"/>
                      <a:pt x="735" y="2981"/>
                      <a:pt x="940" y="2982"/>
                    </a:cubicBezTo>
                    <a:cubicBezTo>
                      <a:pt x="959" y="2981"/>
                      <a:pt x="976" y="2981"/>
                      <a:pt x="994" y="2977"/>
                    </a:cubicBezTo>
                    <a:cubicBezTo>
                      <a:pt x="1219" y="2947"/>
                      <a:pt x="1376" y="2741"/>
                      <a:pt x="1348" y="2517"/>
                    </a:cubicBezTo>
                    <a:cubicBezTo>
                      <a:pt x="1213" y="1500"/>
                      <a:pt x="1162" y="1271"/>
                      <a:pt x="851" y="286"/>
                    </a:cubicBezTo>
                    <a:cubicBezTo>
                      <a:pt x="795" y="111"/>
                      <a:pt x="634" y="0"/>
                      <a:pt x="460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5" name="Google Shape;4925;p68"/>
              <p:cNvSpPr/>
              <p:nvPr/>
            </p:nvSpPr>
            <p:spPr>
              <a:xfrm>
                <a:off x="3662400" y="1259300"/>
                <a:ext cx="31075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12430" h="2919" extrusionOk="0">
                    <a:moveTo>
                      <a:pt x="11741" y="0"/>
                    </a:moveTo>
                    <a:cubicBezTo>
                      <a:pt x="11599" y="0"/>
                      <a:pt x="11456" y="49"/>
                      <a:pt x="11340" y="150"/>
                    </a:cubicBezTo>
                    <a:cubicBezTo>
                      <a:pt x="10485" y="887"/>
                      <a:pt x="9291" y="1379"/>
                      <a:pt x="7888" y="1576"/>
                    </a:cubicBezTo>
                    <a:cubicBezTo>
                      <a:pt x="7307" y="1657"/>
                      <a:pt x="6715" y="1688"/>
                      <a:pt x="6114" y="1688"/>
                    </a:cubicBezTo>
                    <a:cubicBezTo>
                      <a:pt x="5383" y="1688"/>
                      <a:pt x="4638" y="1643"/>
                      <a:pt x="3884" y="1591"/>
                    </a:cubicBezTo>
                    <a:cubicBezTo>
                      <a:pt x="2777" y="1514"/>
                      <a:pt x="1794" y="1419"/>
                      <a:pt x="942" y="1035"/>
                    </a:cubicBezTo>
                    <a:cubicBezTo>
                      <a:pt x="863" y="1000"/>
                      <a:pt x="780" y="984"/>
                      <a:pt x="699" y="984"/>
                    </a:cubicBezTo>
                    <a:cubicBezTo>
                      <a:pt x="465" y="984"/>
                      <a:pt x="241" y="1120"/>
                      <a:pt x="138" y="1346"/>
                    </a:cubicBezTo>
                    <a:cubicBezTo>
                      <a:pt x="0" y="1653"/>
                      <a:pt x="132" y="2013"/>
                      <a:pt x="435" y="2156"/>
                    </a:cubicBezTo>
                    <a:cubicBezTo>
                      <a:pt x="1473" y="2625"/>
                      <a:pt x="2572" y="2735"/>
                      <a:pt x="3799" y="2819"/>
                    </a:cubicBezTo>
                    <a:cubicBezTo>
                      <a:pt x="4579" y="2873"/>
                      <a:pt x="5351" y="2919"/>
                      <a:pt x="6116" y="2919"/>
                    </a:cubicBezTo>
                    <a:cubicBezTo>
                      <a:pt x="6766" y="2919"/>
                      <a:pt x="7414" y="2886"/>
                      <a:pt x="8058" y="2797"/>
                    </a:cubicBezTo>
                    <a:cubicBezTo>
                      <a:pt x="9696" y="2568"/>
                      <a:pt x="11110" y="1975"/>
                      <a:pt x="12144" y="1082"/>
                    </a:cubicBezTo>
                    <a:cubicBezTo>
                      <a:pt x="12401" y="862"/>
                      <a:pt x="12430" y="472"/>
                      <a:pt x="12207" y="215"/>
                    </a:cubicBezTo>
                    <a:cubicBezTo>
                      <a:pt x="12086" y="73"/>
                      <a:pt x="11914" y="0"/>
                      <a:pt x="11741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6" name="Google Shape;4926;p68"/>
              <p:cNvSpPr/>
              <p:nvPr/>
            </p:nvSpPr>
            <p:spPr>
              <a:xfrm>
                <a:off x="3682600" y="1023550"/>
                <a:ext cx="84625" cy="84900"/>
              </a:xfrm>
              <a:custGeom>
                <a:avLst/>
                <a:gdLst/>
                <a:ahLst/>
                <a:cxnLst/>
                <a:rect l="l" t="t" r="r" b="b"/>
                <a:pathLst>
                  <a:path w="3385" h="3396" extrusionOk="0">
                    <a:moveTo>
                      <a:pt x="2091" y="0"/>
                    </a:moveTo>
                    <a:cubicBezTo>
                      <a:pt x="1776" y="0"/>
                      <a:pt x="1448" y="102"/>
                      <a:pt x="1175" y="294"/>
                    </a:cubicBezTo>
                    <a:cubicBezTo>
                      <a:pt x="490" y="776"/>
                      <a:pt x="1" y="1282"/>
                      <a:pt x="670" y="1981"/>
                    </a:cubicBezTo>
                    <a:lnTo>
                      <a:pt x="1654" y="3012"/>
                    </a:lnTo>
                    <a:cubicBezTo>
                      <a:pt x="1813" y="3181"/>
                      <a:pt x="1991" y="3357"/>
                      <a:pt x="2222" y="3390"/>
                    </a:cubicBezTo>
                    <a:cubicBezTo>
                      <a:pt x="2246" y="3394"/>
                      <a:pt x="2270" y="3395"/>
                      <a:pt x="2293" y="3395"/>
                    </a:cubicBezTo>
                    <a:cubicBezTo>
                      <a:pt x="2516" y="3395"/>
                      <a:pt x="2730" y="3253"/>
                      <a:pt x="2862" y="3070"/>
                    </a:cubicBezTo>
                    <a:cubicBezTo>
                      <a:pt x="3008" y="2865"/>
                      <a:pt x="3075" y="2617"/>
                      <a:pt x="3137" y="2374"/>
                    </a:cubicBezTo>
                    <a:cubicBezTo>
                      <a:pt x="3265" y="1870"/>
                      <a:pt x="3385" y="1335"/>
                      <a:pt x="3238" y="834"/>
                    </a:cubicBezTo>
                    <a:cubicBezTo>
                      <a:pt x="3070" y="261"/>
                      <a:pt x="2597" y="0"/>
                      <a:pt x="2091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7" name="Google Shape;4927;p68"/>
              <p:cNvSpPr/>
              <p:nvPr/>
            </p:nvSpPr>
            <p:spPr>
              <a:xfrm>
                <a:off x="3724100" y="430500"/>
                <a:ext cx="358125" cy="97200"/>
              </a:xfrm>
              <a:custGeom>
                <a:avLst/>
                <a:gdLst/>
                <a:ahLst/>
                <a:cxnLst/>
                <a:rect l="l" t="t" r="r" b="b"/>
                <a:pathLst>
                  <a:path w="14325" h="3888" extrusionOk="0">
                    <a:moveTo>
                      <a:pt x="3714" y="1"/>
                    </a:moveTo>
                    <a:cubicBezTo>
                      <a:pt x="2650" y="1"/>
                      <a:pt x="1538" y="71"/>
                      <a:pt x="366" y="210"/>
                    </a:cubicBezTo>
                    <a:cubicBezTo>
                      <a:pt x="150" y="247"/>
                      <a:pt x="1" y="447"/>
                      <a:pt x="26" y="665"/>
                    </a:cubicBezTo>
                    <a:cubicBezTo>
                      <a:pt x="51" y="872"/>
                      <a:pt x="227" y="1026"/>
                      <a:pt x="433" y="1026"/>
                    </a:cubicBezTo>
                    <a:cubicBezTo>
                      <a:pt x="443" y="1026"/>
                      <a:pt x="453" y="1026"/>
                      <a:pt x="463" y="1025"/>
                    </a:cubicBezTo>
                    <a:cubicBezTo>
                      <a:pt x="1604" y="889"/>
                      <a:pt x="2685" y="821"/>
                      <a:pt x="3717" y="821"/>
                    </a:cubicBezTo>
                    <a:cubicBezTo>
                      <a:pt x="5004" y="821"/>
                      <a:pt x="6215" y="927"/>
                      <a:pt x="7372" y="1140"/>
                    </a:cubicBezTo>
                    <a:cubicBezTo>
                      <a:pt x="9763" y="1576"/>
                      <a:pt x="11927" y="2498"/>
                      <a:pt x="13630" y="3804"/>
                    </a:cubicBezTo>
                    <a:cubicBezTo>
                      <a:pt x="13701" y="3858"/>
                      <a:pt x="13789" y="3888"/>
                      <a:pt x="13879" y="3888"/>
                    </a:cubicBezTo>
                    <a:cubicBezTo>
                      <a:pt x="14054" y="3888"/>
                      <a:pt x="14211" y="3777"/>
                      <a:pt x="14267" y="3610"/>
                    </a:cubicBezTo>
                    <a:cubicBezTo>
                      <a:pt x="14324" y="3443"/>
                      <a:pt x="14269" y="3259"/>
                      <a:pt x="14129" y="3152"/>
                    </a:cubicBezTo>
                    <a:cubicBezTo>
                      <a:pt x="12322" y="1769"/>
                      <a:pt x="10038" y="793"/>
                      <a:pt x="7520" y="332"/>
                    </a:cubicBezTo>
                    <a:cubicBezTo>
                      <a:pt x="6312" y="111"/>
                      <a:pt x="5051" y="1"/>
                      <a:pt x="3714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8" name="Google Shape;4928;p68"/>
              <p:cNvSpPr/>
              <p:nvPr/>
            </p:nvSpPr>
            <p:spPr>
              <a:xfrm>
                <a:off x="3584500" y="446075"/>
                <a:ext cx="90225" cy="37000"/>
              </a:xfrm>
              <a:custGeom>
                <a:avLst/>
                <a:gdLst/>
                <a:ahLst/>
                <a:cxnLst/>
                <a:rect l="l" t="t" r="r" b="b"/>
                <a:pathLst>
                  <a:path w="3609" h="1480" extrusionOk="0">
                    <a:moveTo>
                      <a:pt x="3185" y="0"/>
                    </a:moveTo>
                    <a:cubicBezTo>
                      <a:pt x="3181" y="0"/>
                      <a:pt x="3177" y="0"/>
                      <a:pt x="3173" y="0"/>
                    </a:cubicBezTo>
                    <a:cubicBezTo>
                      <a:pt x="2172" y="51"/>
                      <a:pt x="1189" y="286"/>
                      <a:pt x="276" y="694"/>
                    </a:cubicBezTo>
                    <a:cubicBezTo>
                      <a:pt x="98" y="774"/>
                      <a:pt x="1" y="965"/>
                      <a:pt x="40" y="1155"/>
                    </a:cubicBezTo>
                    <a:cubicBezTo>
                      <a:pt x="80" y="1344"/>
                      <a:pt x="249" y="1479"/>
                      <a:pt x="442" y="1479"/>
                    </a:cubicBezTo>
                    <a:cubicBezTo>
                      <a:pt x="500" y="1479"/>
                      <a:pt x="555" y="1468"/>
                      <a:pt x="608" y="1444"/>
                    </a:cubicBezTo>
                    <a:cubicBezTo>
                      <a:pt x="1431" y="1077"/>
                      <a:pt x="2315" y="866"/>
                      <a:pt x="3215" y="820"/>
                    </a:cubicBezTo>
                    <a:cubicBezTo>
                      <a:pt x="3439" y="806"/>
                      <a:pt x="3609" y="613"/>
                      <a:pt x="3597" y="389"/>
                    </a:cubicBezTo>
                    <a:cubicBezTo>
                      <a:pt x="3585" y="171"/>
                      <a:pt x="3404" y="0"/>
                      <a:pt x="3185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9" name="Google Shape;4929;p68"/>
              <p:cNvSpPr/>
              <p:nvPr/>
            </p:nvSpPr>
            <p:spPr>
              <a:xfrm>
                <a:off x="3496250" y="480000"/>
                <a:ext cx="54250" cy="34175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1367" extrusionOk="0">
                    <a:moveTo>
                      <a:pt x="1704" y="1"/>
                    </a:moveTo>
                    <a:cubicBezTo>
                      <a:pt x="1649" y="1"/>
                      <a:pt x="1594" y="12"/>
                      <a:pt x="1540" y="35"/>
                    </a:cubicBezTo>
                    <a:lnTo>
                      <a:pt x="279" y="580"/>
                    </a:lnTo>
                    <a:cubicBezTo>
                      <a:pt x="99" y="656"/>
                      <a:pt x="1" y="848"/>
                      <a:pt x="39" y="1039"/>
                    </a:cubicBezTo>
                    <a:cubicBezTo>
                      <a:pt x="79" y="1230"/>
                      <a:pt x="247" y="1366"/>
                      <a:pt x="441" y="1366"/>
                    </a:cubicBezTo>
                    <a:cubicBezTo>
                      <a:pt x="498" y="1366"/>
                      <a:pt x="554" y="1355"/>
                      <a:pt x="604" y="1333"/>
                    </a:cubicBezTo>
                    <a:lnTo>
                      <a:pt x="1867" y="786"/>
                    </a:lnTo>
                    <a:cubicBezTo>
                      <a:pt x="2074" y="697"/>
                      <a:pt x="2169" y="456"/>
                      <a:pt x="2080" y="248"/>
                    </a:cubicBezTo>
                    <a:cubicBezTo>
                      <a:pt x="2013" y="93"/>
                      <a:pt x="1862" y="1"/>
                      <a:pt x="1704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0" name="Google Shape;4930;p68"/>
              <p:cNvSpPr/>
              <p:nvPr/>
            </p:nvSpPr>
            <p:spPr>
              <a:xfrm>
                <a:off x="4273225" y="1148775"/>
                <a:ext cx="89100" cy="125875"/>
              </a:xfrm>
              <a:custGeom>
                <a:avLst/>
                <a:gdLst/>
                <a:ahLst/>
                <a:cxnLst/>
                <a:rect l="l" t="t" r="r" b="b"/>
                <a:pathLst>
                  <a:path w="3564" h="5035" extrusionOk="0">
                    <a:moveTo>
                      <a:pt x="3097" y="0"/>
                    </a:moveTo>
                    <a:cubicBezTo>
                      <a:pt x="2942" y="0"/>
                      <a:pt x="2793" y="89"/>
                      <a:pt x="2724" y="239"/>
                    </a:cubicBezTo>
                    <a:cubicBezTo>
                      <a:pt x="2044" y="1706"/>
                      <a:pt x="1200" y="3095"/>
                      <a:pt x="209" y="4374"/>
                    </a:cubicBezTo>
                    <a:cubicBezTo>
                      <a:pt x="1" y="4642"/>
                      <a:pt x="191" y="5035"/>
                      <a:pt x="533" y="5035"/>
                    </a:cubicBezTo>
                    <a:cubicBezTo>
                      <a:pt x="534" y="5035"/>
                      <a:pt x="536" y="5035"/>
                      <a:pt x="538" y="5035"/>
                    </a:cubicBezTo>
                    <a:cubicBezTo>
                      <a:pt x="663" y="5035"/>
                      <a:pt x="780" y="4976"/>
                      <a:pt x="857" y="4876"/>
                    </a:cubicBezTo>
                    <a:cubicBezTo>
                      <a:pt x="1886" y="3548"/>
                      <a:pt x="2763" y="2108"/>
                      <a:pt x="3469" y="583"/>
                    </a:cubicBezTo>
                    <a:cubicBezTo>
                      <a:pt x="3564" y="377"/>
                      <a:pt x="3473" y="134"/>
                      <a:pt x="3268" y="38"/>
                    </a:cubicBezTo>
                    <a:cubicBezTo>
                      <a:pt x="3213" y="13"/>
                      <a:pt x="3155" y="0"/>
                      <a:pt x="3097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1" name="Google Shape;4931;p68"/>
              <p:cNvSpPr/>
              <p:nvPr/>
            </p:nvSpPr>
            <p:spPr>
              <a:xfrm>
                <a:off x="4170250" y="1290150"/>
                <a:ext cx="102000" cy="102775"/>
              </a:xfrm>
              <a:custGeom>
                <a:avLst/>
                <a:gdLst/>
                <a:ahLst/>
                <a:cxnLst/>
                <a:rect l="l" t="t" r="r" b="b"/>
                <a:pathLst>
                  <a:path w="4080" h="4111" extrusionOk="0">
                    <a:moveTo>
                      <a:pt x="3613" y="1"/>
                    </a:moveTo>
                    <a:cubicBezTo>
                      <a:pt x="3478" y="1"/>
                      <a:pt x="3346" y="67"/>
                      <a:pt x="3268" y="188"/>
                    </a:cubicBezTo>
                    <a:cubicBezTo>
                      <a:pt x="2458" y="1431"/>
                      <a:pt x="1420" y="2509"/>
                      <a:pt x="210" y="3366"/>
                    </a:cubicBezTo>
                    <a:cubicBezTo>
                      <a:pt x="62" y="3467"/>
                      <a:pt x="0" y="3653"/>
                      <a:pt x="54" y="3825"/>
                    </a:cubicBezTo>
                    <a:cubicBezTo>
                      <a:pt x="108" y="3995"/>
                      <a:pt x="267" y="4111"/>
                      <a:pt x="447" y="4111"/>
                    </a:cubicBezTo>
                    <a:cubicBezTo>
                      <a:pt x="531" y="4111"/>
                      <a:pt x="613" y="4085"/>
                      <a:pt x="683" y="4036"/>
                    </a:cubicBezTo>
                    <a:cubicBezTo>
                      <a:pt x="1980" y="3119"/>
                      <a:pt x="3090" y="1964"/>
                      <a:pt x="3956" y="633"/>
                    </a:cubicBezTo>
                    <a:cubicBezTo>
                      <a:pt x="4080" y="444"/>
                      <a:pt x="4026" y="190"/>
                      <a:pt x="3835" y="66"/>
                    </a:cubicBezTo>
                    <a:cubicBezTo>
                      <a:pt x="3766" y="22"/>
                      <a:pt x="3689" y="1"/>
                      <a:pt x="3613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2" name="Google Shape;4932;p68"/>
              <p:cNvSpPr/>
              <p:nvPr/>
            </p:nvSpPr>
            <p:spPr>
              <a:xfrm>
                <a:off x="4088200" y="1391000"/>
                <a:ext cx="71900" cy="47925"/>
              </a:xfrm>
              <a:custGeom>
                <a:avLst/>
                <a:gdLst/>
                <a:ahLst/>
                <a:cxnLst/>
                <a:rect l="l" t="t" r="r" b="b"/>
                <a:pathLst>
                  <a:path w="2876" h="1917" extrusionOk="0">
                    <a:moveTo>
                      <a:pt x="2408" y="1"/>
                    </a:moveTo>
                    <a:cubicBezTo>
                      <a:pt x="2327" y="1"/>
                      <a:pt x="2246" y="24"/>
                      <a:pt x="2175" y="74"/>
                    </a:cubicBezTo>
                    <a:cubicBezTo>
                      <a:pt x="1579" y="487"/>
                      <a:pt x="944" y="841"/>
                      <a:pt x="278" y="1128"/>
                    </a:cubicBezTo>
                    <a:cubicBezTo>
                      <a:pt x="99" y="1206"/>
                      <a:pt x="0" y="1399"/>
                      <a:pt x="40" y="1589"/>
                    </a:cubicBezTo>
                    <a:cubicBezTo>
                      <a:pt x="78" y="1780"/>
                      <a:pt x="246" y="1916"/>
                      <a:pt x="440" y="1916"/>
                    </a:cubicBezTo>
                    <a:cubicBezTo>
                      <a:pt x="497" y="1916"/>
                      <a:pt x="553" y="1905"/>
                      <a:pt x="604" y="1883"/>
                    </a:cubicBezTo>
                    <a:cubicBezTo>
                      <a:pt x="1319" y="1573"/>
                      <a:pt x="2002" y="1194"/>
                      <a:pt x="2642" y="749"/>
                    </a:cubicBezTo>
                    <a:cubicBezTo>
                      <a:pt x="2829" y="620"/>
                      <a:pt x="2875" y="364"/>
                      <a:pt x="2747" y="177"/>
                    </a:cubicBezTo>
                    <a:cubicBezTo>
                      <a:pt x="2666" y="62"/>
                      <a:pt x="2538" y="1"/>
                      <a:pt x="2408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3" name="Google Shape;4933;p68"/>
              <p:cNvSpPr/>
              <p:nvPr/>
            </p:nvSpPr>
            <p:spPr>
              <a:xfrm>
                <a:off x="3259425" y="955350"/>
                <a:ext cx="160525" cy="382575"/>
              </a:xfrm>
              <a:custGeom>
                <a:avLst/>
                <a:gdLst/>
                <a:ahLst/>
                <a:cxnLst/>
                <a:rect l="l" t="t" r="r" b="b"/>
                <a:pathLst>
                  <a:path w="6421" h="15303" extrusionOk="0">
                    <a:moveTo>
                      <a:pt x="634" y="0"/>
                    </a:moveTo>
                    <a:cubicBezTo>
                      <a:pt x="428" y="0"/>
                      <a:pt x="252" y="156"/>
                      <a:pt x="229" y="366"/>
                    </a:cubicBezTo>
                    <a:cubicBezTo>
                      <a:pt x="1" y="2955"/>
                      <a:pt x="371" y="5815"/>
                      <a:pt x="1270" y="8416"/>
                    </a:cubicBezTo>
                    <a:cubicBezTo>
                      <a:pt x="2252" y="11256"/>
                      <a:pt x="3790" y="13606"/>
                      <a:pt x="5713" y="15207"/>
                    </a:cubicBezTo>
                    <a:cubicBezTo>
                      <a:pt x="5786" y="15269"/>
                      <a:pt x="5880" y="15302"/>
                      <a:pt x="5976" y="15302"/>
                    </a:cubicBezTo>
                    <a:cubicBezTo>
                      <a:pt x="6149" y="15302"/>
                      <a:pt x="6303" y="15194"/>
                      <a:pt x="6362" y="15032"/>
                    </a:cubicBezTo>
                    <a:cubicBezTo>
                      <a:pt x="6420" y="14869"/>
                      <a:pt x="6371" y="14688"/>
                      <a:pt x="6238" y="14576"/>
                    </a:cubicBezTo>
                    <a:cubicBezTo>
                      <a:pt x="2117" y="11147"/>
                      <a:pt x="657" y="4843"/>
                      <a:pt x="1048" y="437"/>
                    </a:cubicBezTo>
                    <a:cubicBezTo>
                      <a:pt x="1062" y="215"/>
                      <a:pt x="895" y="21"/>
                      <a:pt x="673" y="2"/>
                    </a:cubicBezTo>
                    <a:cubicBezTo>
                      <a:pt x="660" y="1"/>
                      <a:pt x="647" y="0"/>
                      <a:pt x="634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4" name="Google Shape;4934;p68"/>
              <p:cNvSpPr/>
              <p:nvPr/>
            </p:nvSpPr>
            <p:spPr>
              <a:xfrm>
                <a:off x="3265100" y="850775"/>
                <a:ext cx="27400" cy="82150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3286" extrusionOk="0">
                    <a:moveTo>
                      <a:pt x="645" y="0"/>
                    </a:moveTo>
                    <a:cubicBezTo>
                      <a:pt x="451" y="0"/>
                      <a:pt x="278" y="138"/>
                      <a:pt x="242" y="336"/>
                    </a:cubicBezTo>
                    <a:cubicBezTo>
                      <a:pt x="69" y="1176"/>
                      <a:pt x="1" y="2036"/>
                      <a:pt x="39" y="2894"/>
                    </a:cubicBezTo>
                    <a:cubicBezTo>
                      <a:pt x="48" y="3113"/>
                      <a:pt x="230" y="3286"/>
                      <a:pt x="449" y="3286"/>
                    </a:cubicBezTo>
                    <a:cubicBezTo>
                      <a:pt x="455" y="3286"/>
                      <a:pt x="461" y="3286"/>
                      <a:pt x="468" y="3284"/>
                    </a:cubicBezTo>
                    <a:cubicBezTo>
                      <a:pt x="693" y="3275"/>
                      <a:pt x="870" y="3083"/>
                      <a:pt x="859" y="2857"/>
                    </a:cubicBezTo>
                    <a:cubicBezTo>
                      <a:pt x="824" y="2066"/>
                      <a:pt x="887" y="1275"/>
                      <a:pt x="1046" y="499"/>
                    </a:cubicBezTo>
                    <a:cubicBezTo>
                      <a:pt x="1095" y="275"/>
                      <a:pt x="952" y="55"/>
                      <a:pt x="728" y="9"/>
                    </a:cubicBezTo>
                    <a:cubicBezTo>
                      <a:pt x="701" y="3"/>
                      <a:pt x="673" y="0"/>
                      <a:pt x="645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935" name="Google Shape;4935;p68"/>
          <p:cNvGrpSpPr/>
          <p:nvPr/>
        </p:nvGrpSpPr>
        <p:grpSpPr>
          <a:xfrm>
            <a:off x="2266002" y="3717990"/>
            <a:ext cx="1886838" cy="1013291"/>
            <a:chOff x="1021129" y="3039538"/>
            <a:chExt cx="1596959" cy="859425"/>
          </a:xfrm>
        </p:grpSpPr>
        <p:sp>
          <p:nvSpPr>
            <p:cNvPr id="4936" name="Google Shape;4936;p68"/>
            <p:cNvSpPr/>
            <p:nvPr/>
          </p:nvSpPr>
          <p:spPr>
            <a:xfrm rot="2824">
              <a:off x="1089141" y="3675763"/>
              <a:ext cx="1461000" cy="222600"/>
            </a:xfrm>
            <a:prstGeom prst="ellipse">
              <a:avLst/>
            </a:prstGeom>
            <a:solidFill>
              <a:srgbClr val="2B2B2B">
                <a:alpha val="2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937" name="Google Shape;4937;p68"/>
            <p:cNvGrpSpPr/>
            <p:nvPr/>
          </p:nvGrpSpPr>
          <p:grpSpPr>
            <a:xfrm>
              <a:off x="1021129" y="3039538"/>
              <a:ext cx="1596959" cy="753164"/>
              <a:chOff x="1240375" y="2670325"/>
              <a:chExt cx="1869975" cy="881925"/>
            </a:xfrm>
          </p:grpSpPr>
          <p:sp>
            <p:nvSpPr>
              <p:cNvPr id="4938" name="Google Shape;4938;p68"/>
              <p:cNvSpPr/>
              <p:nvPr/>
            </p:nvSpPr>
            <p:spPr>
              <a:xfrm>
                <a:off x="1250200" y="2877575"/>
                <a:ext cx="450650" cy="433775"/>
              </a:xfrm>
              <a:custGeom>
                <a:avLst/>
                <a:gdLst/>
                <a:ahLst/>
                <a:cxnLst/>
                <a:rect l="l" t="t" r="r" b="b"/>
                <a:pathLst>
                  <a:path w="18026" h="17351" extrusionOk="0">
                    <a:moveTo>
                      <a:pt x="4594" y="1"/>
                    </a:moveTo>
                    <a:cubicBezTo>
                      <a:pt x="3245" y="1"/>
                      <a:pt x="1854" y="420"/>
                      <a:pt x="1475" y="1644"/>
                    </a:cubicBezTo>
                    <a:cubicBezTo>
                      <a:pt x="1067" y="2963"/>
                      <a:pt x="2170" y="4352"/>
                      <a:pt x="1917" y="5709"/>
                    </a:cubicBezTo>
                    <a:cubicBezTo>
                      <a:pt x="1656" y="7113"/>
                      <a:pt x="1" y="8267"/>
                      <a:pt x="480" y="9609"/>
                    </a:cubicBezTo>
                    <a:cubicBezTo>
                      <a:pt x="761" y="10393"/>
                      <a:pt x="1677" y="10785"/>
                      <a:pt x="2034" y="11535"/>
                    </a:cubicBezTo>
                    <a:cubicBezTo>
                      <a:pt x="2760" y="13055"/>
                      <a:pt x="844" y="14973"/>
                      <a:pt x="1703" y="16423"/>
                    </a:cubicBezTo>
                    <a:cubicBezTo>
                      <a:pt x="2148" y="17169"/>
                      <a:pt x="3094" y="17350"/>
                      <a:pt x="3995" y="17350"/>
                    </a:cubicBezTo>
                    <a:cubicBezTo>
                      <a:pt x="4157" y="17350"/>
                      <a:pt x="4316" y="17344"/>
                      <a:pt x="4471" y="17335"/>
                    </a:cubicBezTo>
                    <a:cubicBezTo>
                      <a:pt x="6318" y="17222"/>
                      <a:pt x="8149" y="16932"/>
                      <a:pt x="9941" y="16471"/>
                    </a:cubicBezTo>
                    <a:cubicBezTo>
                      <a:pt x="11903" y="15966"/>
                      <a:pt x="13857" y="15231"/>
                      <a:pt x="15400" y="13916"/>
                    </a:cubicBezTo>
                    <a:cubicBezTo>
                      <a:pt x="16942" y="12601"/>
                      <a:pt x="18025" y="10627"/>
                      <a:pt x="17866" y="8605"/>
                    </a:cubicBezTo>
                    <a:cubicBezTo>
                      <a:pt x="17500" y="3928"/>
                      <a:pt x="9404" y="613"/>
                      <a:pt x="5546" y="68"/>
                    </a:cubicBezTo>
                    <a:cubicBezTo>
                      <a:pt x="5241" y="25"/>
                      <a:pt x="4919" y="1"/>
                      <a:pt x="4594" y="1"/>
                    </a:cubicBezTo>
                    <a:close/>
                  </a:path>
                </a:pathLst>
              </a:custGeom>
              <a:solidFill>
                <a:srgbClr val="A7D3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9" name="Google Shape;4939;p68"/>
              <p:cNvSpPr/>
              <p:nvPr/>
            </p:nvSpPr>
            <p:spPr>
              <a:xfrm>
                <a:off x="1240375" y="2859350"/>
                <a:ext cx="476775" cy="470200"/>
              </a:xfrm>
              <a:custGeom>
                <a:avLst/>
                <a:gdLst/>
                <a:ahLst/>
                <a:cxnLst/>
                <a:rect l="l" t="t" r="r" b="b"/>
                <a:pathLst>
                  <a:path w="19071" h="18808" extrusionOk="0">
                    <a:moveTo>
                      <a:pt x="4992" y="1458"/>
                    </a:moveTo>
                    <a:cubicBezTo>
                      <a:pt x="5275" y="1458"/>
                      <a:pt x="5558" y="1477"/>
                      <a:pt x="5837" y="1517"/>
                    </a:cubicBezTo>
                    <a:cubicBezTo>
                      <a:pt x="7600" y="1766"/>
                      <a:pt x="10511" y="2675"/>
                      <a:pt x="13044" y="4145"/>
                    </a:cubicBezTo>
                    <a:cubicBezTo>
                      <a:pt x="14362" y="4910"/>
                      <a:pt x="15417" y="5733"/>
                      <a:pt x="16180" y="6588"/>
                    </a:cubicBezTo>
                    <a:cubicBezTo>
                      <a:pt x="17005" y="7515"/>
                      <a:pt x="17460" y="8459"/>
                      <a:pt x="17534" y="9392"/>
                    </a:cubicBezTo>
                    <a:cubicBezTo>
                      <a:pt x="17662" y="11018"/>
                      <a:pt x="16814" y="12819"/>
                      <a:pt x="15320" y="14091"/>
                    </a:cubicBezTo>
                    <a:cubicBezTo>
                      <a:pt x="14089" y="15141"/>
                      <a:pt x="12446" y="15907"/>
                      <a:pt x="10153" y="16497"/>
                    </a:cubicBezTo>
                    <a:cubicBezTo>
                      <a:pt x="8407" y="16946"/>
                      <a:pt x="6622" y="17227"/>
                      <a:pt x="4822" y="17337"/>
                    </a:cubicBezTo>
                    <a:cubicBezTo>
                      <a:pt x="4669" y="17346"/>
                      <a:pt x="4524" y="17351"/>
                      <a:pt x="4386" y="17351"/>
                    </a:cubicBezTo>
                    <a:cubicBezTo>
                      <a:pt x="3507" y="17351"/>
                      <a:pt x="2948" y="17160"/>
                      <a:pt x="2723" y="16779"/>
                    </a:cubicBezTo>
                    <a:cubicBezTo>
                      <a:pt x="2471" y="16355"/>
                      <a:pt x="2630" y="15790"/>
                      <a:pt x="2922" y="14909"/>
                    </a:cubicBezTo>
                    <a:cubicBezTo>
                      <a:pt x="3223" y="13995"/>
                      <a:pt x="3566" y="12959"/>
                      <a:pt x="3085" y="11951"/>
                    </a:cubicBezTo>
                    <a:cubicBezTo>
                      <a:pt x="2857" y="11473"/>
                      <a:pt x="2494" y="11133"/>
                      <a:pt x="2173" y="10832"/>
                    </a:cubicBezTo>
                    <a:cubicBezTo>
                      <a:pt x="1892" y="10569"/>
                      <a:pt x="1649" y="10342"/>
                      <a:pt x="1561" y="10094"/>
                    </a:cubicBezTo>
                    <a:cubicBezTo>
                      <a:pt x="1403" y="9655"/>
                      <a:pt x="1681" y="9184"/>
                      <a:pt x="2149" y="8451"/>
                    </a:cubicBezTo>
                    <a:cubicBezTo>
                      <a:pt x="2498" y="7904"/>
                      <a:pt x="2894" y="7283"/>
                      <a:pt x="3026" y="6572"/>
                    </a:cubicBezTo>
                    <a:cubicBezTo>
                      <a:pt x="3176" y="5760"/>
                      <a:pt x="2956" y="4983"/>
                      <a:pt x="2761" y="4295"/>
                    </a:cubicBezTo>
                    <a:cubicBezTo>
                      <a:pt x="2575" y="3640"/>
                      <a:pt x="2414" y="3074"/>
                      <a:pt x="2564" y="2588"/>
                    </a:cubicBezTo>
                    <a:cubicBezTo>
                      <a:pt x="2703" y="2139"/>
                      <a:pt x="3085" y="1816"/>
                      <a:pt x="3702" y="1629"/>
                    </a:cubicBezTo>
                    <a:cubicBezTo>
                      <a:pt x="4073" y="1515"/>
                      <a:pt x="4520" y="1458"/>
                      <a:pt x="4992" y="1458"/>
                    </a:cubicBezTo>
                    <a:close/>
                    <a:moveTo>
                      <a:pt x="4990" y="0"/>
                    </a:moveTo>
                    <a:cubicBezTo>
                      <a:pt x="4375" y="0"/>
                      <a:pt x="3789" y="79"/>
                      <a:pt x="3278" y="235"/>
                    </a:cubicBezTo>
                    <a:cubicBezTo>
                      <a:pt x="2186" y="568"/>
                      <a:pt x="1459" y="1233"/>
                      <a:pt x="1172" y="2157"/>
                    </a:cubicBezTo>
                    <a:cubicBezTo>
                      <a:pt x="894" y="3056"/>
                      <a:pt x="1141" y="3927"/>
                      <a:pt x="1360" y="4694"/>
                    </a:cubicBezTo>
                    <a:cubicBezTo>
                      <a:pt x="1525" y="5277"/>
                      <a:pt x="1683" y="5829"/>
                      <a:pt x="1594" y="6306"/>
                    </a:cubicBezTo>
                    <a:cubicBezTo>
                      <a:pt x="1513" y="6738"/>
                      <a:pt x="1225" y="7190"/>
                      <a:pt x="920" y="7668"/>
                    </a:cubicBezTo>
                    <a:cubicBezTo>
                      <a:pt x="666" y="8067"/>
                      <a:pt x="402" y="8481"/>
                      <a:pt x="236" y="8928"/>
                    </a:cubicBezTo>
                    <a:cubicBezTo>
                      <a:pt x="15" y="9515"/>
                      <a:pt x="1" y="10057"/>
                      <a:pt x="188" y="10584"/>
                    </a:cubicBezTo>
                    <a:cubicBezTo>
                      <a:pt x="395" y="11163"/>
                      <a:pt x="810" y="11552"/>
                      <a:pt x="1176" y="11895"/>
                    </a:cubicBezTo>
                    <a:cubicBezTo>
                      <a:pt x="1425" y="12127"/>
                      <a:pt x="1661" y="12348"/>
                      <a:pt x="1771" y="12578"/>
                    </a:cubicBezTo>
                    <a:cubicBezTo>
                      <a:pt x="1999" y="13057"/>
                      <a:pt x="1775" y="13734"/>
                      <a:pt x="1538" y="14451"/>
                    </a:cubicBezTo>
                    <a:cubicBezTo>
                      <a:pt x="1387" y="14912"/>
                      <a:pt x="1229" y="15387"/>
                      <a:pt x="1168" y="15874"/>
                    </a:cubicBezTo>
                    <a:cubicBezTo>
                      <a:pt x="1088" y="16507"/>
                      <a:pt x="1188" y="17047"/>
                      <a:pt x="1471" y="17524"/>
                    </a:cubicBezTo>
                    <a:cubicBezTo>
                      <a:pt x="1809" y="18093"/>
                      <a:pt x="2363" y="18478"/>
                      <a:pt x="3116" y="18667"/>
                    </a:cubicBezTo>
                    <a:cubicBezTo>
                      <a:pt x="3487" y="18762"/>
                      <a:pt x="3905" y="18807"/>
                      <a:pt x="4386" y="18807"/>
                    </a:cubicBezTo>
                    <a:cubicBezTo>
                      <a:pt x="4552" y="18807"/>
                      <a:pt x="4728" y="18803"/>
                      <a:pt x="4910" y="18791"/>
                    </a:cubicBezTo>
                    <a:cubicBezTo>
                      <a:pt x="6803" y="18675"/>
                      <a:pt x="8679" y="18379"/>
                      <a:pt x="10515" y="17907"/>
                    </a:cubicBezTo>
                    <a:cubicBezTo>
                      <a:pt x="13030" y="17260"/>
                      <a:pt x="14857" y="16400"/>
                      <a:pt x="16265" y="15200"/>
                    </a:cubicBezTo>
                    <a:cubicBezTo>
                      <a:pt x="17130" y="14461"/>
                      <a:pt x="17841" y="13553"/>
                      <a:pt x="18318" y="12573"/>
                    </a:cubicBezTo>
                    <a:cubicBezTo>
                      <a:pt x="18839" y="11503"/>
                      <a:pt x="19070" y="10363"/>
                      <a:pt x="18985" y="9277"/>
                    </a:cubicBezTo>
                    <a:cubicBezTo>
                      <a:pt x="18757" y="6363"/>
                      <a:pt x="16025" y="4192"/>
                      <a:pt x="13774" y="2885"/>
                    </a:cubicBezTo>
                    <a:cubicBezTo>
                      <a:pt x="12546" y="2173"/>
                      <a:pt x="11131" y="1526"/>
                      <a:pt x="9681" y="1016"/>
                    </a:cubicBezTo>
                    <a:cubicBezTo>
                      <a:pt x="8380" y="557"/>
                      <a:pt x="7087" y="222"/>
                      <a:pt x="6040" y="75"/>
                    </a:cubicBezTo>
                    <a:cubicBezTo>
                      <a:pt x="5687" y="25"/>
                      <a:pt x="5334" y="0"/>
                      <a:pt x="4990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0" name="Google Shape;4940;p68"/>
              <p:cNvSpPr/>
              <p:nvPr/>
            </p:nvSpPr>
            <p:spPr>
              <a:xfrm>
                <a:off x="2649875" y="2877575"/>
                <a:ext cx="450600" cy="433775"/>
              </a:xfrm>
              <a:custGeom>
                <a:avLst/>
                <a:gdLst/>
                <a:ahLst/>
                <a:cxnLst/>
                <a:rect l="l" t="t" r="r" b="b"/>
                <a:pathLst>
                  <a:path w="18024" h="17351" extrusionOk="0">
                    <a:moveTo>
                      <a:pt x="13431" y="1"/>
                    </a:moveTo>
                    <a:cubicBezTo>
                      <a:pt x="13106" y="1"/>
                      <a:pt x="12785" y="25"/>
                      <a:pt x="12480" y="68"/>
                    </a:cubicBezTo>
                    <a:cubicBezTo>
                      <a:pt x="8621" y="613"/>
                      <a:pt x="524" y="3928"/>
                      <a:pt x="159" y="8605"/>
                    </a:cubicBezTo>
                    <a:cubicBezTo>
                      <a:pt x="1" y="10626"/>
                      <a:pt x="1084" y="12601"/>
                      <a:pt x="2626" y="13916"/>
                    </a:cubicBezTo>
                    <a:cubicBezTo>
                      <a:pt x="4168" y="15231"/>
                      <a:pt x="6121" y="15966"/>
                      <a:pt x="8084" y="16471"/>
                    </a:cubicBezTo>
                    <a:cubicBezTo>
                      <a:pt x="9875" y="16932"/>
                      <a:pt x="11706" y="17222"/>
                      <a:pt x="13553" y="17335"/>
                    </a:cubicBezTo>
                    <a:cubicBezTo>
                      <a:pt x="13708" y="17344"/>
                      <a:pt x="13868" y="17350"/>
                      <a:pt x="14029" y="17350"/>
                    </a:cubicBezTo>
                    <a:cubicBezTo>
                      <a:pt x="14931" y="17350"/>
                      <a:pt x="15878" y="17169"/>
                      <a:pt x="16321" y="16423"/>
                    </a:cubicBezTo>
                    <a:cubicBezTo>
                      <a:pt x="17182" y="14973"/>
                      <a:pt x="15264" y="13055"/>
                      <a:pt x="15990" y="11535"/>
                    </a:cubicBezTo>
                    <a:cubicBezTo>
                      <a:pt x="16349" y="10785"/>
                      <a:pt x="17264" y="10393"/>
                      <a:pt x="17544" y="9609"/>
                    </a:cubicBezTo>
                    <a:cubicBezTo>
                      <a:pt x="18024" y="8267"/>
                      <a:pt x="16370" y="7113"/>
                      <a:pt x="16108" y="5709"/>
                    </a:cubicBezTo>
                    <a:cubicBezTo>
                      <a:pt x="15856" y="4352"/>
                      <a:pt x="16957" y="2963"/>
                      <a:pt x="16549" y="1644"/>
                    </a:cubicBezTo>
                    <a:cubicBezTo>
                      <a:pt x="16172" y="420"/>
                      <a:pt x="14780" y="1"/>
                      <a:pt x="13431" y="1"/>
                    </a:cubicBezTo>
                    <a:close/>
                  </a:path>
                </a:pathLst>
              </a:custGeom>
              <a:solidFill>
                <a:srgbClr val="A7D3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1" name="Google Shape;4941;p68"/>
              <p:cNvSpPr/>
              <p:nvPr/>
            </p:nvSpPr>
            <p:spPr>
              <a:xfrm>
                <a:off x="2633550" y="2859375"/>
                <a:ext cx="476800" cy="470175"/>
              </a:xfrm>
              <a:custGeom>
                <a:avLst/>
                <a:gdLst/>
                <a:ahLst/>
                <a:cxnLst/>
                <a:rect l="l" t="t" r="r" b="b"/>
                <a:pathLst>
                  <a:path w="19072" h="18807" extrusionOk="0">
                    <a:moveTo>
                      <a:pt x="14078" y="1457"/>
                    </a:moveTo>
                    <a:cubicBezTo>
                      <a:pt x="14550" y="1457"/>
                      <a:pt x="14998" y="1514"/>
                      <a:pt x="15370" y="1628"/>
                    </a:cubicBezTo>
                    <a:cubicBezTo>
                      <a:pt x="15985" y="1815"/>
                      <a:pt x="16368" y="2138"/>
                      <a:pt x="16508" y="2587"/>
                    </a:cubicBezTo>
                    <a:cubicBezTo>
                      <a:pt x="16658" y="3073"/>
                      <a:pt x="16497" y="3639"/>
                      <a:pt x="16310" y="4294"/>
                    </a:cubicBezTo>
                    <a:cubicBezTo>
                      <a:pt x="16115" y="4982"/>
                      <a:pt x="15894" y="5759"/>
                      <a:pt x="16045" y="6571"/>
                    </a:cubicBezTo>
                    <a:cubicBezTo>
                      <a:pt x="16178" y="7282"/>
                      <a:pt x="16572" y="7903"/>
                      <a:pt x="16923" y="8450"/>
                    </a:cubicBezTo>
                    <a:cubicBezTo>
                      <a:pt x="17389" y="9183"/>
                      <a:pt x="17667" y="9654"/>
                      <a:pt x="17511" y="10093"/>
                    </a:cubicBezTo>
                    <a:cubicBezTo>
                      <a:pt x="17423" y="10341"/>
                      <a:pt x="17180" y="10568"/>
                      <a:pt x="16899" y="10831"/>
                    </a:cubicBezTo>
                    <a:cubicBezTo>
                      <a:pt x="16578" y="11132"/>
                      <a:pt x="16215" y="11472"/>
                      <a:pt x="15987" y="11950"/>
                    </a:cubicBezTo>
                    <a:cubicBezTo>
                      <a:pt x="15505" y="12958"/>
                      <a:pt x="15847" y="13994"/>
                      <a:pt x="16150" y="14908"/>
                    </a:cubicBezTo>
                    <a:cubicBezTo>
                      <a:pt x="16441" y="15789"/>
                      <a:pt x="16600" y="16354"/>
                      <a:pt x="16349" y="16778"/>
                    </a:cubicBezTo>
                    <a:cubicBezTo>
                      <a:pt x="16122" y="17159"/>
                      <a:pt x="15564" y="17351"/>
                      <a:pt x="14684" y="17351"/>
                    </a:cubicBezTo>
                    <a:cubicBezTo>
                      <a:pt x="14547" y="17351"/>
                      <a:pt x="14402" y="17346"/>
                      <a:pt x="14250" y="17336"/>
                    </a:cubicBezTo>
                    <a:cubicBezTo>
                      <a:pt x="12450" y="17226"/>
                      <a:pt x="10664" y="16945"/>
                      <a:pt x="8918" y="16496"/>
                    </a:cubicBezTo>
                    <a:cubicBezTo>
                      <a:pt x="6625" y="15906"/>
                      <a:pt x="4983" y="15140"/>
                      <a:pt x="3750" y="14091"/>
                    </a:cubicBezTo>
                    <a:cubicBezTo>
                      <a:pt x="2258" y="12818"/>
                      <a:pt x="1410" y="11017"/>
                      <a:pt x="1537" y="9391"/>
                    </a:cubicBezTo>
                    <a:cubicBezTo>
                      <a:pt x="1610" y="8458"/>
                      <a:pt x="2066" y="7514"/>
                      <a:pt x="2892" y="6587"/>
                    </a:cubicBezTo>
                    <a:cubicBezTo>
                      <a:pt x="3654" y="5732"/>
                      <a:pt x="4709" y="4909"/>
                      <a:pt x="6028" y="4144"/>
                    </a:cubicBezTo>
                    <a:cubicBezTo>
                      <a:pt x="8559" y="2676"/>
                      <a:pt x="11472" y="1766"/>
                      <a:pt x="13235" y="1516"/>
                    </a:cubicBezTo>
                    <a:cubicBezTo>
                      <a:pt x="13513" y="1476"/>
                      <a:pt x="13795" y="1457"/>
                      <a:pt x="14078" y="1457"/>
                    </a:cubicBezTo>
                    <a:close/>
                    <a:moveTo>
                      <a:pt x="14081" y="0"/>
                    </a:moveTo>
                    <a:cubicBezTo>
                      <a:pt x="13737" y="0"/>
                      <a:pt x="13384" y="25"/>
                      <a:pt x="13030" y="75"/>
                    </a:cubicBezTo>
                    <a:cubicBezTo>
                      <a:pt x="11984" y="222"/>
                      <a:pt x="10692" y="556"/>
                      <a:pt x="9389" y="1015"/>
                    </a:cubicBezTo>
                    <a:cubicBezTo>
                      <a:pt x="7940" y="1526"/>
                      <a:pt x="6525" y="2172"/>
                      <a:pt x="5297" y="2884"/>
                    </a:cubicBezTo>
                    <a:cubicBezTo>
                      <a:pt x="3045" y="4193"/>
                      <a:pt x="314" y="6362"/>
                      <a:pt x="86" y="9276"/>
                    </a:cubicBezTo>
                    <a:cubicBezTo>
                      <a:pt x="0" y="10362"/>
                      <a:pt x="231" y="11502"/>
                      <a:pt x="752" y="12572"/>
                    </a:cubicBezTo>
                    <a:cubicBezTo>
                      <a:pt x="1229" y="13552"/>
                      <a:pt x="1940" y="14460"/>
                      <a:pt x="2807" y="15199"/>
                    </a:cubicBezTo>
                    <a:cubicBezTo>
                      <a:pt x="4213" y="16399"/>
                      <a:pt x="6040" y="17258"/>
                      <a:pt x="8555" y="17906"/>
                    </a:cubicBezTo>
                    <a:cubicBezTo>
                      <a:pt x="10391" y="18378"/>
                      <a:pt x="12268" y="18674"/>
                      <a:pt x="14162" y="18790"/>
                    </a:cubicBezTo>
                    <a:cubicBezTo>
                      <a:pt x="14343" y="18800"/>
                      <a:pt x="14518" y="18806"/>
                      <a:pt x="14686" y="18806"/>
                    </a:cubicBezTo>
                    <a:cubicBezTo>
                      <a:pt x="15165" y="18806"/>
                      <a:pt x="15585" y="18761"/>
                      <a:pt x="15956" y="18666"/>
                    </a:cubicBezTo>
                    <a:cubicBezTo>
                      <a:pt x="16709" y="18477"/>
                      <a:pt x="17262" y="18092"/>
                      <a:pt x="17599" y="17523"/>
                    </a:cubicBezTo>
                    <a:cubicBezTo>
                      <a:pt x="17884" y="17046"/>
                      <a:pt x="17982" y="16506"/>
                      <a:pt x="17903" y="15873"/>
                    </a:cubicBezTo>
                    <a:cubicBezTo>
                      <a:pt x="17841" y="15386"/>
                      <a:pt x="17685" y="14911"/>
                      <a:pt x="17532" y="14450"/>
                    </a:cubicBezTo>
                    <a:cubicBezTo>
                      <a:pt x="17295" y="13733"/>
                      <a:pt x="17071" y="13056"/>
                      <a:pt x="17301" y="12577"/>
                    </a:cubicBezTo>
                    <a:cubicBezTo>
                      <a:pt x="17410" y="12347"/>
                      <a:pt x="17645" y="12128"/>
                      <a:pt x="17894" y="11894"/>
                    </a:cubicBezTo>
                    <a:cubicBezTo>
                      <a:pt x="18260" y="11551"/>
                      <a:pt x="18675" y="11162"/>
                      <a:pt x="18883" y="10583"/>
                    </a:cubicBezTo>
                    <a:cubicBezTo>
                      <a:pt x="19071" y="10056"/>
                      <a:pt x="19056" y="9514"/>
                      <a:pt x="18836" y="8927"/>
                    </a:cubicBezTo>
                    <a:cubicBezTo>
                      <a:pt x="18668" y="8480"/>
                      <a:pt x="18404" y="8066"/>
                      <a:pt x="18150" y="7667"/>
                    </a:cubicBezTo>
                    <a:cubicBezTo>
                      <a:pt x="17845" y="7189"/>
                      <a:pt x="17557" y="6737"/>
                      <a:pt x="17477" y="6305"/>
                    </a:cubicBezTo>
                    <a:cubicBezTo>
                      <a:pt x="17388" y="5828"/>
                      <a:pt x="17545" y="5277"/>
                      <a:pt x="17711" y="4693"/>
                    </a:cubicBezTo>
                    <a:cubicBezTo>
                      <a:pt x="17929" y="3926"/>
                      <a:pt x="18176" y="3057"/>
                      <a:pt x="17898" y="2156"/>
                    </a:cubicBezTo>
                    <a:cubicBezTo>
                      <a:pt x="17613" y="1232"/>
                      <a:pt x="16884" y="567"/>
                      <a:pt x="15794" y="234"/>
                    </a:cubicBezTo>
                    <a:cubicBezTo>
                      <a:pt x="15283" y="79"/>
                      <a:pt x="14697" y="0"/>
                      <a:pt x="14081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2" name="Google Shape;4942;p68"/>
              <p:cNvSpPr/>
              <p:nvPr/>
            </p:nvSpPr>
            <p:spPr>
              <a:xfrm>
                <a:off x="1558225" y="2688525"/>
                <a:ext cx="1200200" cy="845525"/>
              </a:xfrm>
              <a:custGeom>
                <a:avLst/>
                <a:gdLst/>
                <a:ahLst/>
                <a:cxnLst/>
                <a:rect l="l" t="t" r="r" b="b"/>
                <a:pathLst>
                  <a:path w="48008" h="33821" extrusionOk="0">
                    <a:moveTo>
                      <a:pt x="24798" y="1"/>
                    </a:moveTo>
                    <a:cubicBezTo>
                      <a:pt x="23774" y="1"/>
                      <a:pt x="22750" y="58"/>
                      <a:pt x="21735" y="172"/>
                    </a:cubicBezTo>
                    <a:cubicBezTo>
                      <a:pt x="18559" y="530"/>
                      <a:pt x="15471" y="1445"/>
                      <a:pt x="12728" y="2911"/>
                    </a:cubicBezTo>
                    <a:cubicBezTo>
                      <a:pt x="5145" y="6965"/>
                      <a:pt x="0" y="15100"/>
                      <a:pt x="4343" y="23468"/>
                    </a:cubicBezTo>
                    <a:cubicBezTo>
                      <a:pt x="8199" y="30896"/>
                      <a:pt x="16385" y="33820"/>
                      <a:pt x="24460" y="33820"/>
                    </a:cubicBezTo>
                    <a:cubicBezTo>
                      <a:pt x="27683" y="33820"/>
                      <a:pt x="30888" y="33354"/>
                      <a:pt x="33793" y="32523"/>
                    </a:cubicBezTo>
                    <a:cubicBezTo>
                      <a:pt x="39200" y="30975"/>
                      <a:pt x="44286" y="27232"/>
                      <a:pt x="46006" y="21877"/>
                    </a:cubicBezTo>
                    <a:cubicBezTo>
                      <a:pt x="48008" y="15645"/>
                      <a:pt x="44866" y="8532"/>
                      <a:pt x="39608" y="4632"/>
                    </a:cubicBezTo>
                    <a:cubicBezTo>
                      <a:pt x="35430" y="1534"/>
                      <a:pt x="30106" y="1"/>
                      <a:pt x="24798" y="1"/>
                    </a:cubicBezTo>
                    <a:close/>
                  </a:path>
                </a:pathLst>
              </a:custGeom>
              <a:solidFill>
                <a:srgbClr val="A7D3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3" name="Google Shape;4943;p68"/>
              <p:cNvSpPr/>
              <p:nvPr/>
            </p:nvSpPr>
            <p:spPr>
              <a:xfrm>
                <a:off x="1576500" y="2670325"/>
                <a:ext cx="1167250" cy="881925"/>
              </a:xfrm>
              <a:custGeom>
                <a:avLst/>
                <a:gdLst/>
                <a:ahLst/>
                <a:cxnLst/>
                <a:rect l="l" t="t" r="r" b="b"/>
                <a:pathLst>
                  <a:path w="46690" h="35277" extrusionOk="0">
                    <a:moveTo>
                      <a:pt x="24103" y="1454"/>
                    </a:moveTo>
                    <a:cubicBezTo>
                      <a:pt x="29414" y="1454"/>
                      <a:pt x="34516" y="3032"/>
                      <a:pt x="38444" y="5945"/>
                    </a:cubicBezTo>
                    <a:cubicBezTo>
                      <a:pt x="43788" y="9908"/>
                      <a:pt x="46369" y="16822"/>
                      <a:pt x="44582" y="22383"/>
                    </a:cubicBezTo>
                    <a:cubicBezTo>
                      <a:pt x="43096" y="27011"/>
                      <a:pt x="38605" y="30907"/>
                      <a:pt x="32862" y="32551"/>
                    </a:cubicBezTo>
                    <a:cubicBezTo>
                      <a:pt x="29968" y="33379"/>
                      <a:pt x="26862" y="33821"/>
                      <a:pt x="23778" y="33821"/>
                    </a:cubicBezTo>
                    <a:cubicBezTo>
                      <a:pt x="15753" y="33821"/>
                      <a:pt x="7876" y="30829"/>
                      <a:pt x="4259" y="23860"/>
                    </a:cubicBezTo>
                    <a:cubicBezTo>
                      <a:pt x="0" y="15653"/>
                      <a:pt x="5463" y="7958"/>
                      <a:pt x="12342" y="4280"/>
                    </a:cubicBezTo>
                    <a:cubicBezTo>
                      <a:pt x="14935" y="2894"/>
                      <a:pt x="17959" y="1976"/>
                      <a:pt x="21086" y="1624"/>
                    </a:cubicBezTo>
                    <a:cubicBezTo>
                      <a:pt x="22095" y="1510"/>
                      <a:pt x="23103" y="1454"/>
                      <a:pt x="24103" y="1454"/>
                    </a:cubicBezTo>
                    <a:close/>
                    <a:moveTo>
                      <a:pt x="24078" y="0"/>
                    </a:moveTo>
                    <a:cubicBezTo>
                      <a:pt x="23024" y="0"/>
                      <a:pt x="21971" y="59"/>
                      <a:pt x="20923" y="176"/>
                    </a:cubicBezTo>
                    <a:cubicBezTo>
                      <a:pt x="19298" y="358"/>
                      <a:pt x="17693" y="685"/>
                      <a:pt x="16127" y="1156"/>
                    </a:cubicBezTo>
                    <a:cubicBezTo>
                      <a:pt x="14554" y="1631"/>
                      <a:pt x="13048" y="2251"/>
                      <a:pt x="11654" y="2996"/>
                    </a:cubicBezTo>
                    <a:cubicBezTo>
                      <a:pt x="9669" y="4057"/>
                      <a:pt x="7890" y="5359"/>
                      <a:pt x="6365" y="6866"/>
                    </a:cubicBezTo>
                    <a:cubicBezTo>
                      <a:pt x="4780" y="8433"/>
                      <a:pt x="3538" y="10157"/>
                      <a:pt x="2674" y="11989"/>
                    </a:cubicBezTo>
                    <a:cubicBezTo>
                      <a:pt x="1750" y="13950"/>
                      <a:pt x="1287" y="15981"/>
                      <a:pt x="1296" y="18027"/>
                    </a:cubicBezTo>
                    <a:cubicBezTo>
                      <a:pt x="1307" y="20228"/>
                      <a:pt x="1869" y="22417"/>
                      <a:pt x="2966" y="24530"/>
                    </a:cubicBezTo>
                    <a:cubicBezTo>
                      <a:pt x="5534" y="29479"/>
                      <a:pt x="10168" y="32899"/>
                      <a:pt x="16368" y="34421"/>
                    </a:cubicBezTo>
                    <a:cubicBezTo>
                      <a:pt x="18686" y="34989"/>
                      <a:pt x="21152" y="35276"/>
                      <a:pt x="23714" y="35276"/>
                    </a:cubicBezTo>
                    <a:cubicBezTo>
                      <a:pt x="24124" y="35276"/>
                      <a:pt x="24536" y="35269"/>
                      <a:pt x="24949" y="35254"/>
                    </a:cubicBezTo>
                    <a:cubicBezTo>
                      <a:pt x="27754" y="35155"/>
                      <a:pt x="30628" y="34704"/>
                      <a:pt x="33262" y="33950"/>
                    </a:cubicBezTo>
                    <a:cubicBezTo>
                      <a:pt x="36157" y="33122"/>
                      <a:pt x="38840" y="31726"/>
                      <a:pt x="41017" y="29915"/>
                    </a:cubicBezTo>
                    <a:cubicBezTo>
                      <a:pt x="42175" y="28952"/>
                      <a:pt x="43177" y="27882"/>
                      <a:pt x="43995" y="26733"/>
                    </a:cubicBezTo>
                    <a:cubicBezTo>
                      <a:pt x="44865" y="25510"/>
                      <a:pt x="45529" y="24197"/>
                      <a:pt x="45969" y="22827"/>
                    </a:cubicBezTo>
                    <a:cubicBezTo>
                      <a:pt x="46482" y="21229"/>
                      <a:pt x="46690" y="19532"/>
                      <a:pt x="46587" y="17787"/>
                    </a:cubicBezTo>
                    <a:cubicBezTo>
                      <a:pt x="46488" y="16136"/>
                      <a:pt x="46114" y="14473"/>
                      <a:pt x="45476" y="12842"/>
                    </a:cubicBezTo>
                    <a:cubicBezTo>
                      <a:pt x="44232" y="9667"/>
                      <a:pt x="42042" y="6801"/>
                      <a:pt x="39311" y="4775"/>
                    </a:cubicBezTo>
                    <a:cubicBezTo>
                      <a:pt x="38047" y="3837"/>
                      <a:pt x="36652" y="3019"/>
                      <a:pt x="35165" y="2342"/>
                    </a:cubicBezTo>
                    <a:cubicBezTo>
                      <a:pt x="33695" y="1675"/>
                      <a:pt x="32165" y="1150"/>
                      <a:pt x="30594" y="772"/>
                    </a:cubicBezTo>
                    <a:cubicBezTo>
                      <a:pt x="29017" y="391"/>
                      <a:pt x="27407" y="151"/>
                      <a:pt x="25787" y="52"/>
                    </a:cubicBezTo>
                    <a:cubicBezTo>
                      <a:pt x="25218" y="18"/>
                      <a:pt x="24648" y="0"/>
                      <a:pt x="24078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4" name="Google Shape;4944;p68"/>
              <p:cNvSpPr/>
              <p:nvPr/>
            </p:nvSpPr>
            <p:spPr>
              <a:xfrm>
                <a:off x="1466175" y="3019850"/>
                <a:ext cx="176050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7042" h="2878" extrusionOk="0">
                    <a:moveTo>
                      <a:pt x="556" y="1"/>
                    </a:moveTo>
                    <a:cubicBezTo>
                      <a:pt x="318" y="1"/>
                      <a:pt x="104" y="169"/>
                      <a:pt x="56" y="412"/>
                    </a:cubicBezTo>
                    <a:cubicBezTo>
                      <a:pt x="0" y="688"/>
                      <a:pt x="181" y="957"/>
                      <a:pt x="456" y="1011"/>
                    </a:cubicBezTo>
                    <a:cubicBezTo>
                      <a:pt x="2461" y="1410"/>
                      <a:pt x="4416" y="2021"/>
                      <a:pt x="6291" y="2835"/>
                    </a:cubicBezTo>
                    <a:cubicBezTo>
                      <a:pt x="6355" y="2863"/>
                      <a:pt x="6424" y="2877"/>
                      <a:pt x="6493" y="2877"/>
                    </a:cubicBezTo>
                    <a:lnTo>
                      <a:pt x="6494" y="2877"/>
                    </a:lnTo>
                    <a:cubicBezTo>
                      <a:pt x="6736" y="2877"/>
                      <a:pt x="6943" y="2707"/>
                      <a:pt x="6993" y="2471"/>
                    </a:cubicBezTo>
                    <a:cubicBezTo>
                      <a:pt x="7042" y="2234"/>
                      <a:pt x="6918" y="1996"/>
                      <a:pt x="6697" y="1899"/>
                    </a:cubicBezTo>
                    <a:cubicBezTo>
                      <a:pt x="4756" y="1056"/>
                      <a:pt x="2731" y="423"/>
                      <a:pt x="655" y="11"/>
                    </a:cubicBezTo>
                    <a:cubicBezTo>
                      <a:pt x="622" y="4"/>
                      <a:pt x="589" y="1"/>
                      <a:pt x="556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5" name="Google Shape;4945;p68"/>
              <p:cNvSpPr/>
              <p:nvPr/>
            </p:nvSpPr>
            <p:spPr>
              <a:xfrm>
                <a:off x="1346000" y="2998100"/>
                <a:ext cx="85350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414" h="1270" extrusionOk="0">
                    <a:moveTo>
                      <a:pt x="538" y="1"/>
                    </a:moveTo>
                    <a:cubicBezTo>
                      <a:pt x="280" y="1"/>
                      <a:pt x="59" y="195"/>
                      <a:pt x="32" y="457"/>
                    </a:cubicBezTo>
                    <a:cubicBezTo>
                      <a:pt x="1" y="738"/>
                      <a:pt x="205" y="988"/>
                      <a:pt x="485" y="1019"/>
                    </a:cubicBezTo>
                    <a:lnTo>
                      <a:pt x="2835" y="1266"/>
                    </a:lnTo>
                    <a:cubicBezTo>
                      <a:pt x="2853" y="1268"/>
                      <a:pt x="2872" y="1269"/>
                      <a:pt x="2890" y="1269"/>
                    </a:cubicBezTo>
                    <a:cubicBezTo>
                      <a:pt x="3160" y="1269"/>
                      <a:pt x="3385" y="1056"/>
                      <a:pt x="3399" y="785"/>
                    </a:cubicBezTo>
                    <a:cubicBezTo>
                      <a:pt x="3413" y="514"/>
                      <a:pt x="3212" y="279"/>
                      <a:pt x="2942" y="251"/>
                    </a:cubicBezTo>
                    <a:lnTo>
                      <a:pt x="592" y="4"/>
                    </a:lnTo>
                    <a:cubicBezTo>
                      <a:pt x="574" y="2"/>
                      <a:pt x="556" y="1"/>
                      <a:pt x="538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6" name="Google Shape;4946;p68"/>
              <p:cNvSpPr/>
              <p:nvPr/>
            </p:nvSpPr>
            <p:spPr>
              <a:xfrm>
                <a:off x="1504875" y="3135550"/>
                <a:ext cx="135475" cy="626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2506" extrusionOk="0">
                    <a:moveTo>
                      <a:pt x="4838" y="0"/>
                    </a:moveTo>
                    <a:cubicBezTo>
                      <a:pt x="4752" y="0"/>
                      <a:pt x="4666" y="22"/>
                      <a:pt x="4586" y="67"/>
                    </a:cubicBezTo>
                    <a:cubicBezTo>
                      <a:pt x="3311" y="798"/>
                      <a:pt x="1910" y="1281"/>
                      <a:pt x="456" y="1490"/>
                    </a:cubicBezTo>
                    <a:cubicBezTo>
                      <a:pt x="192" y="1528"/>
                      <a:pt x="0" y="1764"/>
                      <a:pt x="19" y="2032"/>
                    </a:cubicBezTo>
                    <a:cubicBezTo>
                      <a:pt x="38" y="2298"/>
                      <a:pt x="259" y="2505"/>
                      <a:pt x="527" y="2505"/>
                    </a:cubicBezTo>
                    <a:cubicBezTo>
                      <a:pt x="552" y="2505"/>
                      <a:pt x="576" y="2504"/>
                      <a:pt x="599" y="2501"/>
                    </a:cubicBezTo>
                    <a:cubicBezTo>
                      <a:pt x="2183" y="2273"/>
                      <a:pt x="3709" y="1748"/>
                      <a:pt x="5097" y="950"/>
                    </a:cubicBezTo>
                    <a:cubicBezTo>
                      <a:pt x="5336" y="807"/>
                      <a:pt x="5419" y="498"/>
                      <a:pt x="5279" y="255"/>
                    </a:cubicBezTo>
                    <a:cubicBezTo>
                      <a:pt x="5185" y="92"/>
                      <a:pt x="5014" y="0"/>
                      <a:pt x="4838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7" name="Google Shape;4947;p68"/>
              <p:cNvSpPr/>
              <p:nvPr/>
            </p:nvSpPr>
            <p:spPr>
              <a:xfrm>
                <a:off x="1364800" y="3191525"/>
                <a:ext cx="110800" cy="44425"/>
              </a:xfrm>
              <a:custGeom>
                <a:avLst/>
                <a:gdLst/>
                <a:ahLst/>
                <a:cxnLst/>
                <a:rect l="l" t="t" r="r" b="b"/>
                <a:pathLst>
                  <a:path w="4432" h="1777" extrusionOk="0">
                    <a:moveTo>
                      <a:pt x="3872" y="1"/>
                    </a:moveTo>
                    <a:cubicBezTo>
                      <a:pt x="3834" y="1"/>
                      <a:pt x="3797" y="5"/>
                      <a:pt x="3759" y="13"/>
                    </a:cubicBezTo>
                    <a:lnTo>
                      <a:pt x="423" y="768"/>
                    </a:lnTo>
                    <a:cubicBezTo>
                      <a:pt x="170" y="826"/>
                      <a:pt x="1" y="1064"/>
                      <a:pt x="29" y="1322"/>
                    </a:cubicBezTo>
                    <a:cubicBezTo>
                      <a:pt x="58" y="1581"/>
                      <a:pt x="276" y="1775"/>
                      <a:pt x="535" y="1776"/>
                    </a:cubicBezTo>
                    <a:cubicBezTo>
                      <a:pt x="573" y="1776"/>
                      <a:pt x="611" y="1772"/>
                      <a:pt x="648" y="1763"/>
                    </a:cubicBezTo>
                    <a:lnTo>
                      <a:pt x="3984" y="1010"/>
                    </a:lnTo>
                    <a:cubicBezTo>
                      <a:pt x="4260" y="948"/>
                      <a:pt x="4432" y="674"/>
                      <a:pt x="4370" y="399"/>
                    </a:cubicBezTo>
                    <a:cubicBezTo>
                      <a:pt x="4315" y="161"/>
                      <a:pt x="4104" y="1"/>
                      <a:pt x="3872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8" name="Google Shape;4948;p68"/>
              <p:cNvSpPr/>
              <p:nvPr/>
            </p:nvSpPr>
            <p:spPr>
              <a:xfrm>
                <a:off x="2706950" y="3029950"/>
                <a:ext cx="108500" cy="49825"/>
              </a:xfrm>
              <a:custGeom>
                <a:avLst/>
                <a:gdLst/>
                <a:ahLst/>
                <a:cxnLst/>
                <a:rect l="l" t="t" r="r" b="b"/>
                <a:pathLst>
                  <a:path w="4340" h="1993" extrusionOk="0">
                    <a:moveTo>
                      <a:pt x="3770" y="0"/>
                    </a:moveTo>
                    <a:cubicBezTo>
                      <a:pt x="3721" y="0"/>
                      <a:pt x="3672" y="7"/>
                      <a:pt x="3623" y="22"/>
                    </a:cubicBezTo>
                    <a:lnTo>
                      <a:pt x="396" y="993"/>
                    </a:lnTo>
                    <a:cubicBezTo>
                      <a:pt x="153" y="1065"/>
                      <a:pt x="0" y="1305"/>
                      <a:pt x="37" y="1555"/>
                    </a:cubicBezTo>
                    <a:cubicBezTo>
                      <a:pt x="74" y="1805"/>
                      <a:pt x="289" y="1992"/>
                      <a:pt x="543" y="1992"/>
                    </a:cubicBezTo>
                    <a:cubicBezTo>
                      <a:pt x="592" y="1992"/>
                      <a:pt x="642" y="1985"/>
                      <a:pt x="690" y="1970"/>
                    </a:cubicBezTo>
                    <a:lnTo>
                      <a:pt x="3918" y="1000"/>
                    </a:lnTo>
                    <a:cubicBezTo>
                      <a:pt x="4187" y="918"/>
                      <a:pt x="4340" y="634"/>
                      <a:pt x="4259" y="365"/>
                    </a:cubicBezTo>
                    <a:cubicBezTo>
                      <a:pt x="4193" y="143"/>
                      <a:pt x="3989" y="0"/>
                      <a:pt x="3770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9" name="Google Shape;4949;p68"/>
              <p:cNvSpPr/>
              <p:nvPr/>
            </p:nvSpPr>
            <p:spPr>
              <a:xfrm>
                <a:off x="2836600" y="3008225"/>
                <a:ext cx="112550" cy="34125"/>
              </a:xfrm>
              <a:custGeom>
                <a:avLst/>
                <a:gdLst/>
                <a:ahLst/>
                <a:cxnLst/>
                <a:rect l="l" t="t" r="r" b="b"/>
                <a:pathLst>
                  <a:path w="4502" h="1365" extrusionOk="0">
                    <a:moveTo>
                      <a:pt x="3967" y="1"/>
                    </a:moveTo>
                    <a:cubicBezTo>
                      <a:pt x="3950" y="1"/>
                      <a:pt x="3933" y="2"/>
                      <a:pt x="3916" y="3"/>
                    </a:cubicBezTo>
                    <a:lnTo>
                      <a:pt x="474" y="346"/>
                    </a:lnTo>
                    <a:cubicBezTo>
                      <a:pt x="203" y="373"/>
                      <a:pt x="0" y="607"/>
                      <a:pt x="13" y="879"/>
                    </a:cubicBezTo>
                    <a:cubicBezTo>
                      <a:pt x="27" y="1151"/>
                      <a:pt x="252" y="1365"/>
                      <a:pt x="524" y="1365"/>
                    </a:cubicBezTo>
                    <a:cubicBezTo>
                      <a:pt x="540" y="1365"/>
                      <a:pt x="558" y="1363"/>
                      <a:pt x="576" y="1362"/>
                    </a:cubicBezTo>
                    <a:lnTo>
                      <a:pt x="4016" y="1019"/>
                    </a:lnTo>
                    <a:cubicBezTo>
                      <a:pt x="4297" y="992"/>
                      <a:pt x="4502" y="742"/>
                      <a:pt x="4474" y="461"/>
                    </a:cubicBezTo>
                    <a:cubicBezTo>
                      <a:pt x="4448" y="198"/>
                      <a:pt x="4225" y="1"/>
                      <a:pt x="3967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0" name="Google Shape;4950;p68"/>
              <p:cNvSpPr/>
              <p:nvPr/>
            </p:nvSpPr>
            <p:spPr>
              <a:xfrm>
                <a:off x="2714050" y="3132625"/>
                <a:ext cx="175775" cy="65325"/>
              </a:xfrm>
              <a:custGeom>
                <a:avLst/>
                <a:gdLst/>
                <a:ahLst/>
                <a:cxnLst/>
                <a:rect l="l" t="t" r="r" b="b"/>
                <a:pathLst>
                  <a:path w="7031" h="2613" extrusionOk="0">
                    <a:moveTo>
                      <a:pt x="582" y="0"/>
                    </a:moveTo>
                    <a:cubicBezTo>
                      <a:pt x="385" y="0"/>
                      <a:pt x="197" y="115"/>
                      <a:pt x="113" y="308"/>
                    </a:cubicBezTo>
                    <a:cubicBezTo>
                      <a:pt x="0" y="565"/>
                      <a:pt x="119" y="865"/>
                      <a:pt x="377" y="979"/>
                    </a:cubicBezTo>
                    <a:cubicBezTo>
                      <a:pt x="2308" y="1820"/>
                      <a:pt x="4353" y="2371"/>
                      <a:pt x="6447" y="2608"/>
                    </a:cubicBezTo>
                    <a:cubicBezTo>
                      <a:pt x="6466" y="2611"/>
                      <a:pt x="6486" y="2612"/>
                      <a:pt x="6505" y="2612"/>
                    </a:cubicBezTo>
                    <a:cubicBezTo>
                      <a:pt x="6776" y="2612"/>
                      <a:pt x="6999" y="2400"/>
                      <a:pt x="7014" y="2129"/>
                    </a:cubicBezTo>
                    <a:cubicBezTo>
                      <a:pt x="7030" y="1859"/>
                      <a:pt x="6830" y="1625"/>
                      <a:pt x="6561" y="1594"/>
                    </a:cubicBezTo>
                    <a:cubicBezTo>
                      <a:pt x="4570" y="1367"/>
                      <a:pt x="2623" y="845"/>
                      <a:pt x="784" y="43"/>
                    </a:cubicBezTo>
                    <a:cubicBezTo>
                      <a:pt x="718" y="14"/>
                      <a:pt x="650" y="0"/>
                      <a:pt x="582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1" name="Google Shape;4951;p68"/>
              <p:cNvSpPr/>
              <p:nvPr/>
            </p:nvSpPr>
            <p:spPr>
              <a:xfrm>
                <a:off x="2911825" y="3177800"/>
                <a:ext cx="61250" cy="27900"/>
              </a:xfrm>
              <a:custGeom>
                <a:avLst/>
                <a:gdLst/>
                <a:ahLst/>
                <a:cxnLst/>
                <a:rect l="l" t="t" r="r" b="b"/>
                <a:pathLst>
                  <a:path w="2450" h="1116" extrusionOk="0">
                    <a:moveTo>
                      <a:pt x="529" y="0"/>
                    </a:moveTo>
                    <a:cubicBezTo>
                      <a:pt x="263" y="0"/>
                      <a:pt x="38" y="206"/>
                      <a:pt x="20" y="475"/>
                    </a:cubicBezTo>
                    <a:cubicBezTo>
                      <a:pt x="1" y="757"/>
                      <a:pt x="214" y="1001"/>
                      <a:pt x="495" y="1020"/>
                    </a:cubicBezTo>
                    <a:lnTo>
                      <a:pt x="1895" y="1114"/>
                    </a:lnTo>
                    <a:cubicBezTo>
                      <a:pt x="1906" y="1116"/>
                      <a:pt x="1918" y="1116"/>
                      <a:pt x="1930" y="1116"/>
                    </a:cubicBezTo>
                    <a:cubicBezTo>
                      <a:pt x="2205" y="1116"/>
                      <a:pt x="2430" y="898"/>
                      <a:pt x="2441" y="623"/>
                    </a:cubicBezTo>
                    <a:cubicBezTo>
                      <a:pt x="2449" y="347"/>
                      <a:pt x="2239" y="113"/>
                      <a:pt x="1964" y="96"/>
                    </a:cubicBezTo>
                    <a:lnTo>
                      <a:pt x="564" y="2"/>
                    </a:lnTo>
                    <a:cubicBezTo>
                      <a:pt x="552" y="1"/>
                      <a:pt x="541" y="0"/>
                      <a:pt x="529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2" name="Google Shape;4952;p68"/>
              <p:cNvSpPr/>
              <p:nvPr/>
            </p:nvSpPr>
            <p:spPr>
              <a:xfrm>
                <a:off x="1935500" y="2695100"/>
                <a:ext cx="498775" cy="832225"/>
              </a:xfrm>
              <a:custGeom>
                <a:avLst/>
                <a:gdLst/>
                <a:ahLst/>
                <a:cxnLst/>
                <a:rect l="l" t="t" r="r" b="b"/>
                <a:pathLst>
                  <a:path w="19951" h="33289" extrusionOk="0">
                    <a:moveTo>
                      <a:pt x="9113" y="75"/>
                    </a:moveTo>
                    <a:cubicBezTo>
                      <a:pt x="8794" y="75"/>
                      <a:pt x="8475" y="79"/>
                      <a:pt x="8157" y="88"/>
                    </a:cubicBezTo>
                    <a:cubicBezTo>
                      <a:pt x="6826" y="125"/>
                      <a:pt x="4875" y="0"/>
                      <a:pt x="3631" y="518"/>
                    </a:cubicBezTo>
                    <a:cubicBezTo>
                      <a:pt x="2432" y="1019"/>
                      <a:pt x="2486" y="2372"/>
                      <a:pt x="2210" y="3635"/>
                    </a:cubicBezTo>
                    <a:cubicBezTo>
                      <a:pt x="890" y="9663"/>
                      <a:pt x="208" y="15814"/>
                      <a:pt x="177" y="21985"/>
                    </a:cubicBezTo>
                    <a:cubicBezTo>
                      <a:pt x="173" y="22986"/>
                      <a:pt x="1" y="32072"/>
                      <a:pt x="726" y="32241"/>
                    </a:cubicBezTo>
                    <a:cubicBezTo>
                      <a:pt x="3715" y="32938"/>
                      <a:pt x="6766" y="33288"/>
                      <a:pt x="9820" y="33288"/>
                    </a:cubicBezTo>
                    <a:cubicBezTo>
                      <a:pt x="11921" y="33288"/>
                      <a:pt x="14023" y="33123"/>
                      <a:pt x="16106" y="32791"/>
                    </a:cubicBezTo>
                    <a:cubicBezTo>
                      <a:pt x="17073" y="32637"/>
                      <a:pt x="18114" y="32401"/>
                      <a:pt x="18741" y="31649"/>
                    </a:cubicBezTo>
                    <a:cubicBezTo>
                      <a:pt x="19319" y="30955"/>
                      <a:pt x="19404" y="29985"/>
                      <a:pt x="19453" y="29083"/>
                    </a:cubicBezTo>
                    <a:cubicBezTo>
                      <a:pt x="19950" y="19675"/>
                      <a:pt x="19179" y="10244"/>
                      <a:pt x="17162" y="1042"/>
                    </a:cubicBezTo>
                    <a:cubicBezTo>
                      <a:pt x="14527" y="399"/>
                      <a:pt x="11824" y="75"/>
                      <a:pt x="9113" y="75"/>
                    </a:cubicBezTo>
                    <a:close/>
                  </a:path>
                </a:pathLst>
              </a:custGeom>
              <a:solidFill>
                <a:srgbClr val="F47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3" name="Google Shape;4953;p68"/>
              <p:cNvSpPr/>
              <p:nvPr/>
            </p:nvSpPr>
            <p:spPr>
              <a:xfrm>
                <a:off x="1576500" y="2670325"/>
                <a:ext cx="1167250" cy="881925"/>
              </a:xfrm>
              <a:custGeom>
                <a:avLst/>
                <a:gdLst/>
                <a:ahLst/>
                <a:cxnLst/>
                <a:rect l="l" t="t" r="r" b="b"/>
                <a:pathLst>
                  <a:path w="46690" h="35277" extrusionOk="0">
                    <a:moveTo>
                      <a:pt x="24103" y="1454"/>
                    </a:moveTo>
                    <a:cubicBezTo>
                      <a:pt x="29414" y="1454"/>
                      <a:pt x="34516" y="3032"/>
                      <a:pt x="38444" y="5945"/>
                    </a:cubicBezTo>
                    <a:cubicBezTo>
                      <a:pt x="43788" y="9908"/>
                      <a:pt x="46369" y="16822"/>
                      <a:pt x="44582" y="22383"/>
                    </a:cubicBezTo>
                    <a:cubicBezTo>
                      <a:pt x="43096" y="27011"/>
                      <a:pt x="38605" y="30907"/>
                      <a:pt x="32862" y="32551"/>
                    </a:cubicBezTo>
                    <a:cubicBezTo>
                      <a:pt x="29968" y="33379"/>
                      <a:pt x="26862" y="33821"/>
                      <a:pt x="23778" y="33821"/>
                    </a:cubicBezTo>
                    <a:cubicBezTo>
                      <a:pt x="15753" y="33821"/>
                      <a:pt x="7876" y="30829"/>
                      <a:pt x="4259" y="23860"/>
                    </a:cubicBezTo>
                    <a:cubicBezTo>
                      <a:pt x="0" y="15653"/>
                      <a:pt x="5463" y="7958"/>
                      <a:pt x="12342" y="4280"/>
                    </a:cubicBezTo>
                    <a:cubicBezTo>
                      <a:pt x="14935" y="2894"/>
                      <a:pt x="17959" y="1976"/>
                      <a:pt x="21086" y="1624"/>
                    </a:cubicBezTo>
                    <a:cubicBezTo>
                      <a:pt x="22095" y="1510"/>
                      <a:pt x="23103" y="1454"/>
                      <a:pt x="24103" y="1454"/>
                    </a:cubicBezTo>
                    <a:close/>
                    <a:moveTo>
                      <a:pt x="24078" y="0"/>
                    </a:moveTo>
                    <a:cubicBezTo>
                      <a:pt x="23024" y="0"/>
                      <a:pt x="21971" y="59"/>
                      <a:pt x="20923" y="176"/>
                    </a:cubicBezTo>
                    <a:cubicBezTo>
                      <a:pt x="19298" y="358"/>
                      <a:pt x="17693" y="685"/>
                      <a:pt x="16127" y="1156"/>
                    </a:cubicBezTo>
                    <a:cubicBezTo>
                      <a:pt x="14554" y="1631"/>
                      <a:pt x="13048" y="2251"/>
                      <a:pt x="11654" y="2996"/>
                    </a:cubicBezTo>
                    <a:cubicBezTo>
                      <a:pt x="9669" y="4057"/>
                      <a:pt x="7890" y="5359"/>
                      <a:pt x="6365" y="6866"/>
                    </a:cubicBezTo>
                    <a:cubicBezTo>
                      <a:pt x="4780" y="8433"/>
                      <a:pt x="3538" y="10157"/>
                      <a:pt x="2674" y="11989"/>
                    </a:cubicBezTo>
                    <a:cubicBezTo>
                      <a:pt x="1750" y="13950"/>
                      <a:pt x="1287" y="15981"/>
                      <a:pt x="1296" y="18027"/>
                    </a:cubicBezTo>
                    <a:cubicBezTo>
                      <a:pt x="1307" y="20228"/>
                      <a:pt x="1869" y="22417"/>
                      <a:pt x="2966" y="24530"/>
                    </a:cubicBezTo>
                    <a:cubicBezTo>
                      <a:pt x="5534" y="29479"/>
                      <a:pt x="10168" y="32899"/>
                      <a:pt x="16368" y="34421"/>
                    </a:cubicBezTo>
                    <a:cubicBezTo>
                      <a:pt x="18686" y="34989"/>
                      <a:pt x="21152" y="35276"/>
                      <a:pt x="23714" y="35276"/>
                    </a:cubicBezTo>
                    <a:cubicBezTo>
                      <a:pt x="24124" y="35276"/>
                      <a:pt x="24536" y="35269"/>
                      <a:pt x="24949" y="35254"/>
                    </a:cubicBezTo>
                    <a:cubicBezTo>
                      <a:pt x="27754" y="35155"/>
                      <a:pt x="30628" y="34704"/>
                      <a:pt x="33262" y="33950"/>
                    </a:cubicBezTo>
                    <a:cubicBezTo>
                      <a:pt x="36157" y="33122"/>
                      <a:pt x="38840" y="31726"/>
                      <a:pt x="41017" y="29915"/>
                    </a:cubicBezTo>
                    <a:cubicBezTo>
                      <a:pt x="42175" y="28952"/>
                      <a:pt x="43177" y="27882"/>
                      <a:pt x="43995" y="26733"/>
                    </a:cubicBezTo>
                    <a:cubicBezTo>
                      <a:pt x="44865" y="25510"/>
                      <a:pt x="45529" y="24197"/>
                      <a:pt x="45969" y="22827"/>
                    </a:cubicBezTo>
                    <a:cubicBezTo>
                      <a:pt x="46482" y="21229"/>
                      <a:pt x="46690" y="19532"/>
                      <a:pt x="46587" y="17787"/>
                    </a:cubicBezTo>
                    <a:cubicBezTo>
                      <a:pt x="46488" y="16136"/>
                      <a:pt x="46114" y="14473"/>
                      <a:pt x="45476" y="12842"/>
                    </a:cubicBezTo>
                    <a:cubicBezTo>
                      <a:pt x="44232" y="9667"/>
                      <a:pt x="42042" y="6801"/>
                      <a:pt x="39311" y="4775"/>
                    </a:cubicBezTo>
                    <a:cubicBezTo>
                      <a:pt x="38047" y="3837"/>
                      <a:pt x="36652" y="3019"/>
                      <a:pt x="35165" y="2342"/>
                    </a:cubicBezTo>
                    <a:cubicBezTo>
                      <a:pt x="33695" y="1675"/>
                      <a:pt x="32165" y="1150"/>
                      <a:pt x="30594" y="772"/>
                    </a:cubicBezTo>
                    <a:cubicBezTo>
                      <a:pt x="29017" y="391"/>
                      <a:pt x="27407" y="151"/>
                      <a:pt x="25787" y="52"/>
                    </a:cubicBezTo>
                    <a:cubicBezTo>
                      <a:pt x="25218" y="18"/>
                      <a:pt x="24648" y="0"/>
                      <a:pt x="24078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4" name="Google Shape;4954;p68"/>
              <p:cNvSpPr/>
              <p:nvPr/>
            </p:nvSpPr>
            <p:spPr>
              <a:xfrm>
                <a:off x="1852550" y="3091775"/>
                <a:ext cx="137900" cy="154875"/>
              </a:xfrm>
              <a:custGeom>
                <a:avLst/>
                <a:gdLst/>
                <a:ahLst/>
                <a:cxnLst/>
                <a:rect l="l" t="t" r="r" b="b"/>
                <a:pathLst>
                  <a:path w="5516" h="6195" extrusionOk="0">
                    <a:moveTo>
                      <a:pt x="2758" y="0"/>
                    </a:moveTo>
                    <a:cubicBezTo>
                      <a:pt x="1235" y="0"/>
                      <a:pt x="0" y="1387"/>
                      <a:pt x="0" y="3097"/>
                    </a:cubicBezTo>
                    <a:cubicBezTo>
                      <a:pt x="0" y="4808"/>
                      <a:pt x="1235" y="6195"/>
                      <a:pt x="2758" y="6195"/>
                    </a:cubicBezTo>
                    <a:cubicBezTo>
                      <a:pt x="4281" y="6195"/>
                      <a:pt x="5516" y="4808"/>
                      <a:pt x="5516" y="3097"/>
                    </a:cubicBezTo>
                    <a:cubicBezTo>
                      <a:pt x="5516" y="1387"/>
                      <a:pt x="4281" y="0"/>
                      <a:pt x="2758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5" name="Google Shape;4955;p68"/>
              <p:cNvSpPr/>
              <p:nvPr/>
            </p:nvSpPr>
            <p:spPr>
              <a:xfrm>
                <a:off x="2360225" y="3091775"/>
                <a:ext cx="137925" cy="154875"/>
              </a:xfrm>
              <a:custGeom>
                <a:avLst/>
                <a:gdLst/>
                <a:ahLst/>
                <a:cxnLst/>
                <a:rect l="l" t="t" r="r" b="b"/>
                <a:pathLst>
                  <a:path w="5517" h="6195" extrusionOk="0">
                    <a:moveTo>
                      <a:pt x="2758" y="0"/>
                    </a:moveTo>
                    <a:cubicBezTo>
                      <a:pt x="1235" y="0"/>
                      <a:pt x="0" y="1387"/>
                      <a:pt x="0" y="3097"/>
                    </a:cubicBezTo>
                    <a:cubicBezTo>
                      <a:pt x="0" y="4808"/>
                      <a:pt x="1235" y="6195"/>
                      <a:pt x="2758" y="6195"/>
                    </a:cubicBezTo>
                    <a:cubicBezTo>
                      <a:pt x="4281" y="6195"/>
                      <a:pt x="5516" y="4808"/>
                      <a:pt x="5516" y="3097"/>
                    </a:cubicBezTo>
                    <a:cubicBezTo>
                      <a:pt x="5516" y="1387"/>
                      <a:pt x="4281" y="0"/>
                      <a:pt x="2758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6" name="Google Shape;4956;p68"/>
              <p:cNvSpPr/>
              <p:nvPr/>
            </p:nvSpPr>
            <p:spPr>
              <a:xfrm>
                <a:off x="1879950" y="3133300"/>
                <a:ext cx="39275" cy="47750"/>
              </a:xfrm>
              <a:custGeom>
                <a:avLst/>
                <a:gdLst/>
                <a:ahLst/>
                <a:cxnLst/>
                <a:rect l="l" t="t" r="r" b="b"/>
                <a:pathLst>
                  <a:path w="1571" h="1910" extrusionOk="0">
                    <a:moveTo>
                      <a:pt x="785" y="1"/>
                    </a:moveTo>
                    <a:cubicBezTo>
                      <a:pt x="352" y="1"/>
                      <a:pt x="1" y="428"/>
                      <a:pt x="1" y="956"/>
                    </a:cubicBezTo>
                    <a:cubicBezTo>
                      <a:pt x="1" y="1483"/>
                      <a:pt x="352" y="1910"/>
                      <a:pt x="785" y="1910"/>
                    </a:cubicBezTo>
                    <a:cubicBezTo>
                      <a:pt x="1219" y="1910"/>
                      <a:pt x="1571" y="1483"/>
                      <a:pt x="1571" y="956"/>
                    </a:cubicBezTo>
                    <a:cubicBezTo>
                      <a:pt x="1571" y="428"/>
                      <a:pt x="1219" y="1"/>
                      <a:pt x="785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7" name="Google Shape;4957;p68"/>
              <p:cNvSpPr/>
              <p:nvPr/>
            </p:nvSpPr>
            <p:spPr>
              <a:xfrm>
                <a:off x="1913425" y="3183500"/>
                <a:ext cx="16150" cy="19625"/>
              </a:xfrm>
              <a:custGeom>
                <a:avLst/>
                <a:gdLst/>
                <a:ahLst/>
                <a:cxnLst/>
                <a:rect l="l" t="t" r="r" b="b"/>
                <a:pathLst>
                  <a:path w="646" h="785" extrusionOk="0">
                    <a:moveTo>
                      <a:pt x="323" y="0"/>
                    </a:moveTo>
                    <a:cubicBezTo>
                      <a:pt x="145" y="0"/>
                      <a:pt x="1" y="175"/>
                      <a:pt x="1" y="392"/>
                    </a:cubicBezTo>
                    <a:cubicBezTo>
                      <a:pt x="1" y="609"/>
                      <a:pt x="145" y="785"/>
                      <a:pt x="323" y="785"/>
                    </a:cubicBezTo>
                    <a:cubicBezTo>
                      <a:pt x="501" y="785"/>
                      <a:pt x="645" y="609"/>
                      <a:pt x="645" y="392"/>
                    </a:cubicBezTo>
                    <a:cubicBezTo>
                      <a:pt x="645" y="175"/>
                      <a:pt x="501" y="0"/>
                      <a:pt x="323" y="0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8" name="Google Shape;4958;p68"/>
              <p:cNvSpPr/>
              <p:nvPr/>
            </p:nvSpPr>
            <p:spPr>
              <a:xfrm>
                <a:off x="2425450" y="3183500"/>
                <a:ext cx="16175" cy="1962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785" extrusionOk="0">
                    <a:moveTo>
                      <a:pt x="323" y="0"/>
                    </a:moveTo>
                    <a:cubicBezTo>
                      <a:pt x="145" y="0"/>
                      <a:pt x="1" y="175"/>
                      <a:pt x="1" y="392"/>
                    </a:cubicBezTo>
                    <a:cubicBezTo>
                      <a:pt x="1" y="609"/>
                      <a:pt x="145" y="785"/>
                      <a:pt x="323" y="785"/>
                    </a:cubicBezTo>
                    <a:cubicBezTo>
                      <a:pt x="501" y="785"/>
                      <a:pt x="647" y="609"/>
                      <a:pt x="647" y="392"/>
                    </a:cubicBezTo>
                    <a:cubicBezTo>
                      <a:pt x="647" y="175"/>
                      <a:pt x="501" y="0"/>
                      <a:pt x="323" y="0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9" name="Google Shape;4959;p68"/>
              <p:cNvSpPr/>
              <p:nvPr/>
            </p:nvSpPr>
            <p:spPr>
              <a:xfrm>
                <a:off x="2389950" y="3133300"/>
                <a:ext cx="39250" cy="47750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1910" extrusionOk="0">
                    <a:moveTo>
                      <a:pt x="785" y="1"/>
                    </a:moveTo>
                    <a:cubicBezTo>
                      <a:pt x="351" y="1"/>
                      <a:pt x="0" y="428"/>
                      <a:pt x="0" y="956"/>
                    </a:cubicBezTo>
                    <a:cubicBezTo>
                      <a:pt x="0" y="1483"/>
                      <a:pt x="352" y="1910"/>
                      <a:pt x="785" y="1910"/>
                    </a:cubicBezTo>
                    <a:cubicBezTo>
                      <a:pt x="1219" y="1910"/>
                      <a:pt x="1569" y="1483"/>
                      <a:pt x="1569" y="956"/>
                    </a:cubicBezTo>
                    <a:cubicBezTo>
                      <a:pt x="1569" y="428"/>
                      <a:pt x="1219" y="1"/>
                      <a:pt x="785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0" name="Google Shape;4960;p68"/>
              <p:cNvSpPr/>
              <p:nvPr/>
            </p:nvSpPr>
            <p:spPr>
              <a:xfrm>
                <a:off x="1791175" y="3255700"/>
                <a:ext cx="111025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4441" h="2447" extrusionOk="0">
                    <a:moveTo>
                      <a:pt x="2424" y="0"/>
                    </a:moveTo>
                    <a:cubicBezTo>
                      <a:pt x="1988" y="0"/>
                      <a:pt x="1556" y="71"/>
                      <a:pt x="1218" y="169"/>
                    </a:cubicBezTo>
                    <a:cubicBezTo>
                      <a:pt x="900" y="262"/>
                      <a:pt x="588" y="404"/>
                      <a:pt x="360" y="644"/>
                    </a:cubicBezTo>
                    <a:cubicBezTo>
                      <a:pt x="131" y="884"/>
                      <a:pt x="1" y="1236"/>
                      <a:pt x="87" y="1555"/>
                    </a:cubicBezTo>
                    <a:cubicBezTo>
                      <a:pt x="218" y="2036"/>
                      <a:pt x="760" y="2273"/>
                      <a:pt x="1250" y="2363"/>
                    </a:cubicBezTo>
                    <a:cubicBezTo>
                      <a:pt x="1587" y="2424"/>
                      <a:pt x="1930" y="2446"/>
                      <a:pt x="2273" y="2446"/>
                    </a:cubicBezTo>
                    <a:cubicBezTo>
                      <a:pt x="2493" y="2446"/>
                      <a:pt x="2713" y="2437"/>
                      <a:pt x="2932" y="2423"/>
                    </a:cubicBezTo>
                    <a:cubicBezTo>
                      <a:pt x="3371" y="2397"/>
                      <a:pt x="3853" y="2329"/>
                      <a:pt x="4146" y="1998"/>
                    </a:cubicBezTo>
                    <a:cubicBezTo>
                      <a:pt x="4440" y="1665"/>
                      <a:pt x="4439" y="1133"/>
                      <a:pt x="4206" y="753"/>
                    </a:cubicBezTo>
                    <a:cubicBezTo>
                      <a:pt x="3862" y="189"/>
                      <a:pt x="3138" y="0"/>
                      <a:pt x="2424" y="0"/>
                    </a:cubicBezTo>
                    <a:close/>
                  </a:path>
                </a:pathLst>
              </a:custGeom>
              <a:solidFill>
                <a:srgbClr val="F47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1" name="Google Shape;4961;p68"/>
              <p:cNvSpPr/>
              <p:nvPr/>
            </p:nvSpPr>
            <p:spPr>
              <a:xfrm>
                <a:off x="2448475" y="3255700"/>
                <a:ext cx="111025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4441" h="2447" extrusionOk="0">
                    <a:moveTo>
                      <a:pt x="2018" y="0"/>
                    </a:moveTo>
                    <a:cubicBezTo>
                      <a:pt x="1304" y="0"/>
                      <a:pt x="579" y="189"/>
                      <a:pt x="235" y="753"/>
                    </a:cubicBezTo>
                    <a:cubicBezTo>
                      <a:pt x="1" y="1133"/>
                      <a:pt x="1" y="1665"/>
                      <a:pt x="295" y="1998"/>
                    </a:cubicBezTo>
                    <a:cubicBezTo>
                      <a:pt x="588" y="2329"/>
                      <a:pt x="1071" y="2397"/>
                      <a:pt x="1509" y="2423"/>
                    </a:cubicBezTo>
                    <a:cubicBezTo>
                      <a:pt x="1729" y="2437"/>
                      <a:pt x="1949" y="2446"/>
                      <a:pt x="2168" y="2446"/>
                    </a:cubicBezTo>
                    <a:cubicBezTo>
                      <a:pt x="2512" y="2446"/>
                      <a:pt x="2854" y="2424"/>
                      <a:pt x="3191" y="2363"/>
                    </a:cubicBezTo>
                    <a:cubicBezTo>
                      <a:pt x="3681" y="2273"/>
                      <a:pt x="4223" y="2036"/>
                      <a:pt x="4352" y="1555"/>
                    </a:cubicBezTo>
                    <a:cubicBezTo>
                      <a:pt x="4441" y="1236"/>
                      <a:pt x="4310" y="884"/>
                      <a:pt x="4082" y="644"/>
                    </a:cubicBezTo>
                    <a:cubicBezTo>
                      <a:pt x="3854" y="404"/>
                      <a:pt x="3542" y="262"/>
                      <a:pt x="3224" y="169"/>
                    </a:cubicBezTo>
                    <a:cubicBezTo>
                      <a:pt x="2886" y="71"/>
                      <a:pt x="2454" y="0"/>
                      <a:pt x="2018" y="0"/>
                    </a:cubicBezTo>
                    <a:close/>
                  </a:path>
                </a:pathLst>
              </a:custGeom>
              <a:solidFill>
                <a:srgbClr val="F47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2" name="Google Shape;4962;p68"/>
              <p:cNvSpPr/>
              <p:nvPr/>
            </p:nvSpPr>
            <p:spPr>
              <a:xfrm>
                <a:off x="1617775" y="2854125"/>
                <a:ext cx="254450" cy="233850"/>
              </a:xfrm>
              <a:custGeom>
                <a:avLst/>
                <a:gdLst/>
                <a:ahLst/>
                <a:cxnLst/>
                <a:rect l="l" t="t" r="r" b="b"/>
                <a:pathLst>
                  <a:path w="10178" h="9354" extrusionOk="0">
                    <a:moveTo>
                      <a:pt x="9596" y="1"/>
                    </a:moveTo>
                    <a:cubicBezTo>
                      <a:pt x="9528" y="1"/>
                      <a:pt x="9458" y="14"/>
                      <a:pt x="9391" y="44"/>
                    </a:cubicBezTo>
                    <a:cubicBezTo>
                      <a:pt x="7446" y="899"/>
                      <a:pt x="5655" y="2079"/>
                      <a:pt x="4070" y="3552"/>
                    </a:cubicBezTo>
                    <a:cubicBezTo>
                      <a:pt x="2485" y="5025"/>
                      <a:pt x="1177" y="6725"/>
                      <a:pt x="182" y="8603"/>
                    </a:cubicBezTo>
                    <a:cubicBezTo>
                      <a:pt x="1" y="8943"/>
                      <a:pt x="248" y="9352"/>
                      <a:pt x="632" y="9353"/>
                    </a:cubicBezTo>
                    <a:cubicBezTo>
                      <a:pt x="822" y="9352"/>
                      <a:pt x="994" y="9247"/>
                      <a:pt x="1082" y="9081"/>
                    </a:cubicBezTo>
                    <a:cubicBezTo>
                      <a:pt x="2987" y="5490"/>
                      <a:pt x="6083" y="2613"/>
                      <a:pt x="9802" y="978"/>
                    </a:cubicBezTo>
                    <a:cubicBezTo>
                      <a:pt x="10061" y="865"/>
                      <a:pt x="10177" y="565"/>
                      <a:pt x="10064" y="306"/>
                    </a:cubicBezTo>
                    <a:cubicBezTo>
                      <a:pt x="9980" y="115"/>
                      <a:pt x="9793" y="1"/>
                      <a:pt x="9596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3" name="Google Shape;4963;p68"/>
              <p:cNvSpPr/>
              <p:nvPr/>
            </p:nvSpPr>
            <p:spPr>
              <a:xfrm>
                <a:off x="1894300" y="2793575"/>
                <a:ext cx="12187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4875" h="2306" extrusionOk="0">
                    <a:moveTo>
                      <a:pt x="4322" y="0"/>
                    </a:moveTo>
                    <a:cubicBezTo>
                      <a:pt x="4290" y="0"/>
                      <a:pt x="4258" y="3"/>
                      <a:pt x="4226" y="10"/>
                    </a:cubicBezTo>
                    <a:cubicBezTo>
                      <a:pt x="2869" y="267"/>
                      <a:pt x="1555" y="716"/>
                      <a:pt x="321" y="1340"/>
                    </a:cubicBezTo>
                    <a:cubicBezTo>
                      <a:pt x="111" y="1446"/>
                      <a:pt x="1" y="1684"/>
                      <a:pt x="55" y="1914"/>
                    </a:cubicBezTo>
                    <a:cubicBezTo>
                      <a:pt x="111" y="2143"/>
                      <a:pt x="317" y="2305"/>
                      <a:pt x="552" y="2305"/>
                    </a:cubicBezTo>
                    <a:cubicBezTo>
                      <a:pt x="632" y="2305"/>
                      <a:pt x="711" y="2286"/>
                      <a:pt x="783" y="2251"/>
                    </a:cubicBezTo>
                    <a:cubicBezTo>
                      <a:pt x="1930" y="1670"/>
                      <a:pt x="3153" y="1252"/>
                      <a:pt x="4417" y="1012"/>
                    </a:cubicBezTo>
                    <a:cubicBezTo>
                      <a:pt x="4694" y="960"/>
                      <a:pt x="4875" y="692"/>
                      <a:pt x="4823" y="416"/>
                    </a:cubicBezTo>
                    <a:cubicBezTo>
                      <a:pt x="4776" y="171"/>
                      <a:pt x="4562" y="0"/>
                      <a:pt x="4322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4" name="Google Shape;4964;p68"/>
              <p:cNvSpPr/>
              <p:nvPr/>
            </p:nvSpPr>
            <p:spPr>
              <a:xfrm>
                <a:off x="2051350" y="2779625"/>
                <a:ext cx="149525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5981" h="1139" extrusionOk="0">
                    <a:moveTo>
                      <a:pt x="5464" y="1"/>
                    </a:moveTo>
                    <a:cubicBezTo>
                      <a:pt x="5459" y="1"/>
                      <a:pt x="5455" y="1"/>
                      <a:pt x="5450" y="1"/>
                    </a:cubicBezTo>
                    <a:lnTo>
                      <a:pt x="501" y="119"/>
                    </a:lnTo>
                    <a:cubicBezTo>
                      <a:pt x="223" y="126"/>
                      <a:pt x="1" y="356"/>
                      <a:pt x="5" y="635"/>
                    </a:cubicBezTo>
                    <a:cubicBezTo>
                      <a:pt x="8" y="913"/>
                      <a:pt x="235" y="1139"/>
                      <a:pt x="513" y="1139"/>
                    </a:cubicBezTo>
                    <a:lnTo>
                      <a:pt x="526" y="1139"/>
                    </a:lnTo>
                    <a:lnTo>
                      <a:pt x="5475" y="1021"/>
                    </a:lnTo>
                    <a:cubicBezTo>
                      <a:pt x="5757" y="1015"/>
                      <a:pt x="5980" y="781"/>
                      <a:pt x="5973" y="498"/>
                    </a:cubicBezTo>
                    <a:cubicBezTo>
                      <a:pt x="5967" y="222"/>
                      <a:pt x="5740" y="1"/>
                      <a:pt x="5464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5" name="Google Shape;4965;p68"/>
              <p:cNvSpPr/>
              <p:nvPr/>
            </p:nvSpPr>
            <p:spPr>
              <a:xfrm>
                <a:off x="2255300" y="2787775"/>
                <a:ext cx="82975" cy="31025"/>
              </a:xfrm>
              <a:custGeom>
                <a:avLst/>
                <a:gdLst/>
                <a:ahLst/>
                <a:cxnLst/>
                <a:rect l="l" t="t" r="r" b="b"/>
                <a:pathLst>
                  <a:path w="3319" h="1241" extrusionOk="0">
                    <a:moveTo>
                      <a:pt x="536" y="1"/>
                    </a:moveTo>
                    <a:cubicBezTo>
                      <a:pt x="275" y="1"/>
                      <a:pt x="53" y="198"/>
                      <a:pt x="27" y="462"/>
                    </a:cubicBezTo>
                    <a:cubicBezTo>
                      <a:pt x="0" y="743"/>
                      <a:pt x="205" y="992"/>
                      <a:pt x="486" y="1020"/>
                    </a:cubicBezTo>
                    <a:lnTo>
                      <a:pt x="2745" y="1238"/>
                    </a:lnTo>
                    <a:cubicBezTo>
                      <a:pt x="2762" y="1241"/>
                      <a:pt x="2779" y="1241"/>
                      <a:pt x="2795" y="1241"/>
                    </a:cubicBezTo>
                    <a:cubicBezTo>
                      <a:pt x="3067" y="1241"/>
                      <a:pt x="3292" y="1026"/>
                      <a:pt x="3306" y="754"/>
                    </a:cubicBezTo>
                    <a:cubicBezTo>
                      <a:pt x="3319" y="481"/>
                      <a:pt x="3114" y="247"/>
                      <a:pt x="2843" y="222"/>
                    </a:cubicBezTo>
                    <a:lnTo>
                      <a:pt x="584" y="3"/>
                    </a:lnTo>
                    <a:cubicBezTo>
                      <a:pt x="568" y="2"/>
                      <a:pt x="552" y="1"/>
                      <a:pt x="536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6" name="Google Shape;4966;p68"/>
              <p:cNvSpPr/>
              <p:nvPr/>
            </p:nvSpPr>
            <p:spPr>
              <a:xfrm>
                <a:off x="2092675" y="3256275"/>
                <a:ext cx="113375" cy="55675"/>
              </a:xfrm>
              <a:custGeom>
                <a:avLst/>
                <a:gdLst/>
                <a:ahLst/>
                <a:cxnLst/>
                <a:rect l="l" t="t" r="r" b="b"/>
                <a:pathLst>
                  <a:path w="4535" h="2227" extrusionOk="0">
                    <a:moveTo>
                      <a:pt x="3958" y="0"/>
                    </a:moveTo>
                    <a:cubicBezTo>
                      <a:pt x="3751" y="0"/>
                      <a:pt x="3556" y="127"/>
                      <a:pt x="3480" y="333"/>
                    </a:cubicBezTo>
                    <a:cubicBezTo>
                      <a:pt x="3300" y="811"/>
                      <a:pt x="2820" y="1170"/>
                      <a:pt x="2310" y="1204"/>
                    </a:cubicBezTo>
                    <a:cubicBezTo>
                      <a:pt x="2283" y="1206"/>
                      <a:pt x="2256" y="1207"/>
                      <a:pt x="2229" y="1207"/>
                    </a:cubicBezTo>
                    <a:cubicBezTo>
                      <a:pt x="1746" y="1207"/>
                      <a:pt x="1262" y="924"/>
                      <a:pt x="1034" y="496"/>
                    </a:cubicBezTo>
                    <a:cubicBezTo>
                      <a:pt x="942" y="325"/>
                      <a:pt x="766" y="227"/>
                      <a:pt x="583" y="227"/>
                    </a:cubicBezTo>
                    <a:cubicBezTo>
                      <a:pt x="502" y="227"/>
                      <a:pt x="420" y="246"/>
                      <a:pt x="343" y="287"/>
                    </a:cubicBezTo>
                    <a:cubicBezTo>
                      <a:pt x="95" y="421"/>
                      <a:pt x="1" y="730"/>
                      <a:pt x="135" y="979"/>
                    </a:cubicBezTo>
                    <a:cubicBezTo>
                      <a:pt x="541" y="1740"/>
                      <a:pt x="1369" y="2227"/>
                      <a:pt x="2227" y="2227"/>
                    </a:cubicBezTo>
                    <a:cubicBezTo>
                      <a:pt x="2277" y="2227"/>
                      <a:pt x="2327" y="2225"/>
                      <a:pt x="2379" y="2222"/>
                    </a:cubicBezTo>
                    <a:cubicBezTo>
                      <a:pt x="3290" y="2161"/>
                      <a:pt x="4117" y="1545"/>
                      <a:pt x="4436" y="689"/>
                    </a:cubicBezTo>
                    <a:cubicBezTo>
                      <a:pt x="4535" y="425"/>
                      <a:pt x="4399" y="131"/>
                      <a:pt x="4136" y="33"/>
                    </a:cubicBezTo>
                    <a:cubicBezTo>
                      <a:pt x="4077" y="11"/>
                      <a:pt x="4017" y="0"/>
                      <a:pt x="3958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967" name="Google Shape;4967;p68"/>
          <p:cNvGrpSpPr/>
          <p:nvPr/>
        </p:nvGrpSpPr>
        <p:grpSpPr>
          <a:xfrm>
            <a:off x="1652497" y="530341"/>
            <a:ext cx="772568" cy="719021"/>
            <a:chOff x="848975" y="1987716"/>
            <a:chExt cx="384898" cy="358221"/>
          </a:xfrm>
        </p:grpSpPr>
        <p:sp>
          <p:nvSpPr>
            <p:cNvPr id="4968" name="Google Shape;4968;p68"/>
            <p:cNvSpPr/>
            <p:nvPr/>
          </p:nvSpPr>
          <p:spPr>
            <a:xfrm>
              <a:off x="894633" y="2178934"/>
              <a:ext cx="144932" cy="145037"/>
            </a:xfrm>
            <a:custGeom>
              <a:avLst/>
              <a:gdLst/>
              <a:ahLst/>
              <a:cxnLst/>
              <a:rect l="l" t="t" r="r" b="b"/>
              <a:pathLst>
                <a:path w="5536" h="5540" extrusionOk="0">
                  <a:moveTo>
                    <a:pt x="1951" y="0"/>
                  </a:moveTo>
                  <a:lnTo>
                    <a:pt x="760" y="1192"/>
                  </a:lnTo>
                  <a:lnTo>
                    <a:pt x="1" y="1955"/>
                  </a:lnTo>
                  <a:lnTo>
                    <a:pt x="3580" y="5539"/>
                  </a:lnTo>
                  <a:lnTo>
                    <a:pt x="5535" y="3584"/>
                  </a:lnTo>
                  <a:lnTo>
                    <a:pt x="195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9" name="Google Shape;4969;p68"/>
            <p:cNvSpPr/>
            <p:nvPr/>
          </p:nvSpPr>
          <p:spPr>
            <a:xfrm>
              <a:off x="894633" y="2178934"/>
              <a:ext cx="144932" cy="125036"/>
            </a:xfrm>
            <a:custGeom>
              <a:avLst/>
              <a:gdLst/>
              <a:ahLst/>
              <a:cxnLst/>
              <a:rect l="l" t="t" r="r" b="b"/>
              <a:pathLst>
                <a:path w="5536" h="4776" extrusionOk="0">
                  <a:moveTo>
                    <a:pt x="1951" y="0"/>
                  </a:moveTo>
                  <a:lnTo>
                    <a:pt x="1" y="1955"/>
                  </a:lnTo>
                  <a:lnTo>
                    <a:pt x="553" y="2513"/>
                  </a:lnTo>
                  <a:lnTo>
                    <a:pt x="894" y="2176"/>
                  </a:lnTo>
                  <a:cubicBezTo>
                    <a:pt x="1010" y="2056"/>
                    <a:pt x="1163" y="1996"/>
                    <a:pt x="1318" y="1996"/>
                  </a:cubicBezTo>
                  <a:cubicBezTo>
                    <a:pt x="1472" y="1996"/>
                    <a:pt x="1627" y="2056"/>
                    <a:pt x="1745" y="2176"/>
                  </a:cubicBezTo>
                  <a:lnTo>
                    <a:pt x="4344" y="4775"/>
                  </a:lnTo>
                  <a:lnTo>
                    <a:pt x="5535" y="3584"/>
                  </a:lnTo>
                  <a:lnTo>
                    <a:pt x="2124" y="173"/>
                  </a:lnTo>
                  <a:lnTo>
                    <a:pt x="19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0" name="Google Shape;4970;p68"/>
            <p:cNvSpPr/>
            <p:nvPr/>
          </p:nvSpPr>
          <p:spPr>
            <a:xfrm>
              <a:off x="910367" y="1993449"/>
              <a:ext cx="317223" cy="314788"/>
            </a:xfrm>
            <a:custGeom>
              <a:avLst/>
              <a:gdLst/>
              <a:ahLst/>
              <a:cxnLst/>
              <a:rect l="l" t="t" r="r" b="b"/>
              <a:pathLst>
                <a:path w="12117" h="12024" extrusionOk="0">
                  <a:moveTo>
                    <a:pt x="7766" y="0"/>
                  </a:moveTo>
                  <a:cubicBezTo>
                    <a:pt x="7522" y="0"/>
                    <a:pt x="7278" y="93"/>
                    <a:pt x="7091" y="278"/>
                  </a:cubicBezTo>
                  <a:lnTo>
                    <a:pt x="0" y="7369"/>
                  </a:lnTo>
                  <a:lnTo>
                    <a:pt x="4651" y="12024"/>
                  </a:lnTo>
                  <a:lnTo>
                    <a:pt x="11741" y="4928"/>
                  </a:lnTo>
                  <a:cubicBezTo>
                    <a:pt x="12116" y="4558"/>
                    <a:pt x="12116" y="3953"/>
                    <a:pt x="11741" y="3583"/>
                  </a:cubicBezTo>
                  <a:lnTo>
                    <a:pt x="8441" y="278"/>
                  </a:lnTo>
                  <a:cubicBezTo>
                    <a:pt x="8254" y="93"/>
                    <a:pt x="8010" y="0"/>
                    <a:pt x="77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1" name="Google Shape;4971;p68"/>
            <p:cNvSpPr/>
            <p:nvPr/>
          </p:nvSpPr>
          <p:spPr>
            <a:xfrm>
              <a:off x="910367" y="1993449"/>
              <a:ext cx="232452" cy="204492"/>
            </a:xfrm>
            <a:custGeom>
              <a:avLst/>
              <a:gdLst/>
              <a:ahLst/>
              <a:cxnLst/>
              <a:rect l="l" t="t" r="r" b="b"/>
              <a:pathLst>
                <a:path w="8879" h="7811" extrusionOk="0">
                  <a:moveTo>
                    <a:pt x="7766" y="0"/>
                  </a:moveTo>
                  <a:cubicBezTo>
                    <a:pt x="7522" y="0"/>
                    <a:pt x="7278" y="93"/>
                    <a:pt x="7091" y="278"/>
                  </a:cubicBezTo>
                  <a:lnTo>
                    <a:pt x="0" y="7369"/>
                  </a:lnTo>
                  <a:lnTo>
                    <a:pt x="442" y="7811"/>
                  </a:lnTo>
                  <a:lnTo>
                    <a:pt x="7533" y="715"/>
                  </a:lnTo>
                  <a:cubicBezTo>
                    <a:pt x="7718" y="530"/>
                    <a:pt x="7962" y="438"/>
                    <a:pt x="8206" y="438"/>
                  </a:cubicBezTo>
                  <a:cubicBezTo>
                    <a:pt x="8449" y="438"/>
                    <a:pt x="8693" y="530"/>
                    <a:pt x="8878" y="715"/>
                  </a:cubicBezTo>
                  <a:lnTo>
                    <a:pt x="8441" y="278"/>
                  </a:lnTo>
                  <a:cubicBezTo>
                    <a:pt x="8254" y="93"/>
                    <a:pt x="8010" y="0"/>
                    <a:pt x="77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2" name="Google Shape;4972;p68"/>
            <p:cNvSpPr/>
            <p:nvPr/>
          </p:nvSpPr>
          <p:spPr>
            <a:xfrm>
              <a:off x="856018" y="2253129"/>
              <a:ext cx="109328" cy="87179"/>
            </a:xfrm>
            <a:custGeom>
              <a:avLst/>
              <a:gdLst/>
              <a:ahLst/>
              <a:cxnLst/>
              <a:rect l="l" t="t" r="r" b="b"/>
              <a:pathLst>
                <a:path w="4176" h="3330" extrusionOk="0">
                  <a:moveTo>
                    <a:pt x="2350" y="1"/>
                  </a:moveTo>
                  <a:lnTo>
                    <a:pt x="1" y="2354"/>
                  </a:lnTo>
                  <a:lnTo>
                    <a:pt x="1101" y="2758"/>
                  </a:lnTo>
                  <a:lnTo>
                    <a:pt x="2677" y="3330"/>
                  </a:lnTo>
                  <a:lnTo>
                    <a:pt x="4176" y="1826"/>
                  </a:lnTo>
                  <a:lnTo>
                    <a:pt x="3104" y="755"/>
                  </a:lnTo>
                  <a:lnTo>
                    <a:pt x="23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3" name="Google Shape;4973;p68"/>
            <p:cNvSpPr/>
            <p:nvPr/>
          </p:nvSpPr>
          <p:spPr>
            <a:xfrm>
              <a:off x="884947" y="2292529"/>
              <a:ext cx="67832" cy="47648"/>
            </a:xfrm>
            <a:custGeom>
              <a:avLst/>
              <a:gdLst/>
              <a:ahLst/>
              <a:cxnLst/>
              <a:rect l="l" t="t" r="r" b="b"/>
              <a:pathLst>
                <a:path w="2591" h="1820" extrusionOk="0">
                  <a:moveTo>
                    <a:pt x="1519" y="0"/>
                  </a:moveTo>
                  <a:cubicBezTo>
                    <a:pt x="1352" y="0"/>
                    <a:pt x="1185" y="64"/>
                    <a:pt x="1058" y="191"/>
                  </a:cubicBezTo>
                  <a:lnTo>
                    <a:pt x="1" y="1248"/>
                  </a:lnTo>
                  <a:lnTo>
                    <a:pt x="1577" y="1820"/>
                  </a:lnTo>
                  <a:lnTo>
                    <a:pt x="2590" y="806"/>
                  </a:lnTo>
                  <a:lnTo>
                    <a:pt x="1980" y="191"/>
                  </a:lnTo>
                  <a:cubicBezTo>
                    <a:pt x="1853" y="64"/>
                    <a:pt x="1686" y="0"/>
                    <a:pt x="15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4" name="Google Shape;4974;p68"/>
            <p:cNvSpPr/>
            <p:nvPr/>
          </p:nvSpPr>
          <p:spPr>
            <a:xfrm>
              <a:off x="987075" y="2071884"/>
              <a:ext cx="161269" cy="157865"/>
            </a:xfrm>
            <a:custGeom>
              <a:avLst/>
              <a:gdLst/>
              <a:ahLst/>
              <a:cxnLst/>
              <a:rect l="l" t="t" r="r" b="b"/>
              <a:pathLst>
                <a:path w="6160" h="6030" extrusionOk="0">
                  <a:moveTo>
                    <a:pt x="4185" y="1"/>
                  </a:moveTo>
                  <a:cubicBezTo>
                    <a:pt x="4022" y="1"/>
                    <a:pt x="3858" y="63"/>
                    <a:pt x="3734" y="188"/>
                  </a:cubicBezTo>
                  <a:lnTo>
                    <a:pt x="251" y="3671"/>
                  </a:lnTo>
                  <a:cubicBezTo>
                    <a:pt x="1" y="3916"/>
                    <a:pt x="1" y="4320"/>
                    <a:pt x="251" y="4570"/>
                  </a:cubicBezTo>
                  <a:lnTo>
                    <a:pt x="1529" y="5843"/>
                  </a:lnTo>
                  <a:cubicBezTo>
                    <a:pt x="1651" y="5968"/>
                    <a:pt x="1813" y="6030"/>
                    <a:pt x="1976" y="6030"/>
                  </a:cubicBezTo>
                  <a:cubicBezTo>
                    <a:pt x="2139" y="6030"/>
                    <a:pt x="2302" y="5968"/>
                    <a:pt x="2427" y="5843"/>
                  </a:cubicBezTo>
                  <a:lnTo>
                    <a:pt x="5910" y="2360"/>
                  </a:lnTo>
                  <a:cubicBezTo>
                    <a:pt x="6160" y="2115"/>
                    <a:pt x="6160" y="1711"/>
                    <a:pt x="5910" y="1461"/>
                  </a:cubicBezTo>
                  <a:lnTo>
                    <a:pt x="4637" y="188"/>
                  </a:lnTo>
                  <a:cubicBezTo>
                    <a:pt x="4512" y="63"/>
                    <a:pt x="4348" y="1"/>
                    <a:pt x="41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5" name="Google Shape;4975;p68"/>
            <p:cNvSpPr/>
            <p:nvPr/>
          </p:nvSpPr>
          <p:spPr>
            <a:xfrm>
              <a:off x="848975" y="1987716"/>
              <a:ext cx="384898" cy="358221"/>
            </a:xfrm>
            <a:custGeom>
              <a:avLst/>
              <a:gdLst/>
              <a:ahLst/>
              <a:cxnLst/>
              <a:rect l="l" t="t" r="r" b="b"/>
              <a:pathLst>
                <a:path w="14702" h="13683" extrusionOk="0">
                  <a:moveTo>
                    <a:pt x="2879" y="8433"/>
                  </a:moveTo>
                  <a:lnTo>
                    <a:pt x="6150" y="11705"/>
                  </a:lnTo>
                  <a:lnTo>
                    <a:pt x="5329" y="12531"/>
                  </a:lnTo>
                  <a:lnTo>
                    <a:pt x="2052" y="9259"/>
                  </a:lnTo>
                  <a:lnTo>
                    <a:pt x="2879" y="8433"/>
                  </a:lnTo>
                  <a:close/>
                  <a:moveTo>
                    <a:pt x="10113" y="1"/>
                  </a:moveTo>
                  <a:cubicBezTo>
                    <a:pt x="9813" y="1"/>
                    <a:pt x="9513" y="115"/>
                    <a:pt x="9282" y="343"/>
                  </a:cubicBezTo>
                  <a:lnTo>
                    <a:pt x="2192" y="7434"/>
                  </a:lnTo>
                  <a:cubicBezTo>
                    <a:pt x="2105" y="7516"/>
                    <a:pt x="2105" y="7655"/>
                    <a:pt x="2192" y="7741"/>
                  </a:cubicBezTo>
                  <a:lnTo>
                    <a:pt x="2566" y="8121"/>
                  </a:lnTo>
                  <a:lnTo>
                    <a:pt x="1586" y="9106"/>
                  </a:lnTo>
                  <a:cubicBezTo>
                    <a:pt x="1500" y="9192"/>
                    <a:pt x="1500" y="9331"/>
                    <a:pt x="1586" y="9413"/>
                  </a:cubicBezTo>
                  <a:lnTo>
                    <a:pt x="2307" y="10134"/>
                  </a:lnTo>
                  <a:lnTo>
                    <a:pt x="1759" y="10686"/>
                  </a:lnTo>
                  <a:cubicBezTo>
                    <a:pt x="1604" y="10845"/>
                    <a:pt x="1747" y="11060"/>
                    <a:pt x="1917" y="11060"/>
                  </a:cubicBezTo>
                  <a:cubicBezTo>
                    <a:pt x="1968" y="11060"/>
                    <a:pt x="2022" y="11040"/>
                    <a:pt x="2072" y="10994"/>
                  </a:cubicBezTo>
                  <a:lnTo>
                    <a:pt x="2619" y="10446"/>
                  </a:lnTo>
                  <a:lnTo>
                    <a:pt x="4132" y="11964"/>
                  </a:lnTo>
                  <a:lnTo>
                    <a:pt x="2893" y="13208"/>
                  </a:lnTo>
                  <a:lnTo>
                    <a:pt x="669" y="12401"/>
                  </a:lnTo>
                  <a:lnTo>
                    <a:pt x="1413" y="11657"/>
                  </a:lnTo>
                  <a:cubicBezTo>
                    <a:pt x="1569" y="11497"/>
                    <a:pt x="1424" y="11280"/>
                    <a:pt x="1255" y="11280"/>
                  </a:cubicBezTo>
                  <a:cubicBezTo>
                    <a:pt x="1205" y="11280"/>
                    <a:pt x="1153" y="11299"/>
                    <a:pt x="1106" y="11344"/>
                  </a:cubicBezTo>
                  <a:lnTo>
                    <a:pt x="111" y="12334"/>
                  </a:lnTo>
                  <a:cubicBezTo>
                    <a:pt x="1" y="12449"/>
                    <a:pt x="44" y="12641"/>
                    <a:pt x="193" y="12694"/>
                  </a:cubicBezTo>
                  <a:lnTo>
                    <a:pt x="2874" y="13669"/>
                  </a:lnTo>
                  <a:cubicBezTo>
                    <a:pt x="2898" y="13678"/>
                    <a:pt x="2923" y="13683"/>
                    <a:pt x="2948" y="13683"/>
                  </a:cubicBezTo>
                  <a:cubicBezTo>
                    <a:pt x="3004" y="13683"/>
                    <a:pt x="3061" y="13661"/>
                    <a:pt x="3104" y="13621"/>
                  </a:cubicBezTo>
                  <a:lnTo>
                    <a:pt x="4445" y="12276"/>
                  </a:lnTo>
                  <a:lnTo>
                    <a:pt x="5165" y="12997"/>
                  </a:lnTo>
                  <a:cubicBezTo>
                    <a:pt x="5209" y="13040"/>
                    <a:pt x="5265" y="13062"/>
                    <a:pt x="5321" y="13062"/>
                  </a:cubicBezTo>
                  <a:cubicBezTo>
                    <a:pt x="5378" y="13062"/>
                    <a:pt x="5434" y="13040"/>
                    <a:pt x="5478" y="12997"/>
                  </a:cubicBezTo>
                  <a:lnTo>
                    <a:pt x="6458" y="12012"/>
                  </a:lnTo>
                  <a:lnTo>
                    <a:pt x="6837" y="12392"/>
                  </a:lnTo>
                  <a:cubicBezTo>
                    <a:pt x="6880" y="12435"/>
                    <a:pt x="6937" y="12456"/>
                    <a:pt x="6993" y="12456"/>
                  </a:cubicBezTo>
                  <a:cubicBezTo>
                    <a:pt x="7050" y="12456"/>
                    <a:pt x="7106" y="12435"/>
                    <a:pt x="7149" y="12392"/>
                  </a:cubicBezTo>
                  <a:lnTo>
                    <a:pt x="12559" y="6982"/>
                  </a:lnTo>
                  <a:cubicBezTo>
                    <a:pt x="12711" y="6823"/>
                    <a:pt x="12565" y="6606"/>
                    <a:pt x="12396" y="6606"/>
                  </a:cubicBezTo>
                  <a:cubicBezTo>
                    <a:pt x="12346" y="6606"/>
                    <a:pt x="12294" y="6625"/>
                    <a:pt x="12246" y="6670"/>
                  </a:cubicBezTo>
                  <a:lnTo>
                    <a:pt x="6991" y="11926"/>
                  </a:lnTo>
                  <a:lnTo>
                    <a:pt x="2658" y="7588"/>
                  </a:lnTo>
                  <a:lnTo>
                    <a:pt x="9595" y="651"/>
                  </a:lnTo>
                  <a:cubicBezTo>
                    <a:pt x="9736" y="509"/>
                    <a:pt x="9924" y="438"/>
                    <a:pt x="10112" y="438"/>
                  </a:cubicBezTo>
                  <a:cubicBezTo>
                    <a:pt x="10300" y="438"/>
                    <a:pt x="10488" y="509"/>
                    <a:pt x="10632" y="651"/>
                  </a:cubicBezTo>
                  <a:lnTo>
                    <a:pt x="13933" y="3956"/>
                  </a:lnTo>
                  <a:cubicBezTo>
                    <a:pt x="14221" y="4239"/>
                    <a:pt x="14221" y="4705"/>
                    <a:pt x="13933" y="4993"/>
                  </a:cubicBezTo>
                  <a:lnTo>
                    <a:pt x="12866" y="6060"/>
                  </a:lnTo>
                  <a:cubicBezTo>
                    <a:pt x="12700" y="6218"/>
                    <a:pt x="12851" y="6442"/>
                    <a:pt x="13024" y="6442"/>
                  </a:cubicBezTo>
                  <a:cubicBezTo>
                    <a:pt x="13076" y="6442"/>
                    <a:pt x="13130" y="6421"/>
                    <a:pt x="13178" y="6372"/>
                  </a:cubicBezTo>
                  <a:lnTo>
                    <a:pt x="14245" y="5301"/>
                  </a:lnTo>
                  <a:cubicBezTo>
                    <a:pt x="14701" y="4844"/>
                    <a:pt x="14701" y="4100"/>
                    <a:pt x="14245" y="3643"/>
                  </a:cubicBezTo>
                  <a:lnTo>
                    <a:pt x="10940" y="343"/>
                  </a:lnTo>
                  <a:cubicBezTo>
                    <a:pt x="10712" y="115"/>
                    <a:pt x="10413" y="1"/>
                    <a:pt x="10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6" name="Google Shape;4976;p68"/>
            <p:cNvSpPr/>
            <p:nvPr/>
          </p:nvSpPr>
          <p:spPr>
            <a:xfrm>
              <a:off x="980792" y="2066151"/>
              <a:ext cx="173835" cy="169358"/>
            </a:xfrm>
            <a:custGeom>
              <a:avLst/>
              <a:gdLst/>
              <a:ahLst/>
              <a:cxnLst/>
              <a:rect l="l" t="t" r="r" b="b"/>
              <a:pathLst>
                <a:path w="6640" h="6469" extrusionOk="0">
                  <a:moveTo>
                    <a:pt x="4428" y="439"/>
                  </a:moveTo>
                  <a:cubicBezTo>
                    <a:pt x="4534" y="439"/>
                    <a:pt x="4641" y="479"/>
                    <a:pt x="4723" y="561"/>
                  </a:cubicBezTo>
                  <a:lnTo>
                    <a:pt x="5996" y="1834"/>
                  </a:lnTo>
                  <a:cubicBezTo>
                    <a:pt x="6073" y="1911"/>
                    <a:pt x="6116" y="2021"/>
                    <a:pt x="6116" y="2132"/>
                  </a:cubicBezTo>
                  <a:cubicBezTo>
                    <a:pt x="6116" y="2238"/>
                    <a:pt x="6073" y="2348"/>
                    <a:pt x="5996" y="2425"/>
                  </a:cubicBezTo>
                  <a:lnTo>
                    <a:pt x="2513" y="5908"/>
                  </a:lnTo>
                  <a:cubicBezTo>
                    <a:pt x="2431" y="5987"/>
                    <a:pt x="2325" y="6027"/>
                    <a:pt x="2218" y="6027"/>
                  </a:cubicBezTo>
                  <a:cubicBezTo>
                    <a:pt x="2111" y="6027"/>
                    <a:pt x="2004" y="5987"/>
                    <a:pt x="1922" y="5908"/>
                  </a:cubicBezTo>
                  <a:lnTo>
                    <a:pt x="649" y="4630"/>
                  </a:lnTo>
                  <a:cubicBezTo>
                    <a:pt x="486" y="4467"/>
                    <a:pt x="486" y="4207"/>
                    <a:pt x="649" y="4044"/>
                  </a:cubicBezTo>
                  <a:lnTo>
                    <a:pt x="4132" y="561"/>
                  </a:lnTo>
                  <a:cubicBezTo>
                    <a:pt x="4214" y="479"/>
                    <a:pt x="4321" y="439"/>
                    <a:pt x="4428" y="439"/>
                  </a:cubicBezTo>
                  <a:close/>
                  <a:moveTo>
                    <a:pt x="4425" y="0"/>
                  </a:moveTo>
                  <a:cubicBezTo>
                    <a:pt x="4207" y="0"/>
                    <a:pt x="3988" y="83"/>
                    <a:pt x="3820" y="249"/>
                  </a:cubicBezTo>
                  <a:lnTo>
                    <a:pt x="337" y="3732"/>
                  </a:lnTo>
                  <a:cubicBezTo>
                    <a:pt x="1" y="4068"/>
                    <a:pt x="1" y="4611"/>
                    <a:pt x="337" y="4942"/>
                  </a:cubicBezTo>
                  <a:lnTo>
                    <a:pt x="1610" y="6220"/>
                  </a:lnTo>
                  <a:cubicBezTo>
                    <a:pt x="1778" y="6386"/>
                    <a:pt x="1998" y="6469"/>
                    <a:pt x="2217" y="6469"/>
                  </a:cubicBezTo>
                  <a:cubicBezTo>
                    <a:pt x="2436" y="6469"/>
                    <a:pt x="2655" y="6386"/>
                    <a:pt x="2821" y="6220"/>
                  </a:cubicBezTo>
                  <a:lnTo>
                    <a:pt x="6304" y="2737"/>
                  </a:lnTo>
                  <a:cubicBezTo>
                    <a:pt x="6640" y="2401"/>
                    <a:pt x="6640" y="1858"/>
                    <a:pt x="6304" y="1527"/>
                  </a:cubicBezTo>
                  <a:lnTo>
                    <a:pt x="5030" y="249"/>
                  </a:lnTo>
                  <a:cubicBezTo>
                    <a:pt x="4862" y="83"/>
                    <a:pt x="4644" y="0"/>
                    <a:pt x="44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77" name="Google Shape;4977;p68"/>
          <p:cNvGrpSpPr/>
          <p:nvPr/>
        </p:nvGrpSpPr>
        <p:grpSpPr>
          <a:xfrm rot="-1838090">
            <a:off x="4284104" y="3714080"/>
            <a:ext cx="2284280" cy="1506662"/>
            <a:chOff x="6718053" y="3276654"/>
            <a:chExt cx="1351294" cy="1194043"/>
          </a:xfrm>
        </p:grpSpPr>
        <p:sp>
          <p:nvSpPr>
            <p:cNvPr id="4978" name="Google Shape;4978;p68"/>
            <p:cNvSpPr/>
            <p:nvPr/>
          </p:nvSpPr>
          <p:spPr>
            <a:xfrm rot="774075">
              <a:off x="6827735" y="3492268"/>
              <a:ext cx="1132949" cy="757200"/>
            </a:xfrm>
            <a:custGeom>
              <a:avLst/>
              <a:gdLst/>
              <a:ahLst/>
              <a:cxnLst/>
              <a:rect l="l" t="t" r="r" b="b"/>
              <a:pathLst>
                <a:path w="14197" h="9331" extrusionOk="0">
                  <a:moveTo>
                    <a:pt x="1" y="1"/>
                  </a:moveTo>
                  <a:lnTo>
                    <a:pt x="1" y="9032"/>
                  </a:lnTo>
                  <a:cubicBezTo>
                    <a:pt x="1" y="9196"/>
                    <a:pt x="135" y="9330"/>
                    <a:pt x="299" y="9330"/>
                  </a:cubicBezTo>
                  <a:lnTo>
                    <a:pt x="14197" y="9330"/>
                  </a:lnTo>
                  <a:lnTo>
                    <a:pt x="14197" y="299"/>
                  </a:lnTo>
                  <a:cubicBezTo>
                    <a:pt x="14197" y="135"/>
                    <a:pt x="14062" y="1"/>
                    <a:pt x="1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9" name="Google Shape;4979;p68"/>
            <p:cNvSpPr/>
            <p:nvPr/>
          </p:nvSpPr>
          <p:spPr>
            <a:xfrm rot="774158">
              <a:off x="6748465" y="4197891"/>
              <a:ext cx="1132292" cy="43313"/>
            </a:xfrm>
            <a:custGeom>
              <a:avLst/>
              <a:gdLst/>
              <a:ahLst/>
              <a:cxnLst/>
              <a:rect l="l" t="t" r="r" b="b"/>
              <a:pathLst>
                <a:path w="15254" h="10210" extrusionOk="0">
                  <a:moveTo>
                    <a:pt x="299" y="1"/>
                  </a:moveTo>
                  <a:cubicBezTo>
                    <a:pt x="130" y="1"/>
                    <a:pt x="1" y="135"/>
                    <a:pt x="1" y="299"/>
                  </a:cubicBezTo>
                  <a:lnTo>
                    <a:pt x="1" y="9907"/>
                  </a:lnTo>
                  <a:cubicBezTo>
                    <a:pt x="1" y="10075"/>
                    <a:pt x="130" y="10209"/>
                    <a:pt x="299" y="10209"/>
                  </a:cubicBezTo>
                  <a:lnTo>
                    <a:pt x="14951" y="10209"/>
                  </a:lnTo>
                  <a:cubicBezTo>
                    <a:pt x="15119" y="10209"/>
                    <a:pt x="15254" y="10075"/>
                    <a:pt x="15254" y="9907"/>
                  </a:cubicBezTo>
                  <a:lnTo>
                    <a:pt x="15254" y="9330"/>
                  </a:lnTo>
                  <a:lnTo>
                    <a:pt x="15254" y="299"/>
                  </a:lnTo>
                  <a:cubicBezTo>
                    <a:pt x="15254" y="135"/>
                    <a:pt x="15119" y="1"/>
                    <a:pt x="14951" y="1"/>
                  </a:cubicBezTo>
                  <a:close/>
                </a:path>
              </a:pathLst>
            </a:custGeom>
            <a:solidFill>
              <a:srgbClr val="2B2B2B">
                <a:alpha val="2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0" name="Google Shape;4980;p68"/>
            <p:cNvSpPr/>
            <p:nvPr/>
          </p:nvSpPr>
          <p:spPr>
            <a:xfrm rot="774132">
              <a:off x="6960462" y="3413894"/>
              <a:ext cx="900504" cy="769337"/>
            </a:xfrm>
            <a:custGeom>
              <a:avLst/>
              <a:gdLst/>
              <a:ahLst/>
              <a:cxnLst/>
              <a:rect l="l" t="t" r="r" b="b"/>
              <a:pathLst>
                <a:path w="12131" h="10364" extrusionOk="0">
                  <a:moveTo>
                    <a:pt x="3020" y="0"/>
                  </a:moveTo>
                  <a:cubicBezTo>
                    <a:pt x="2134" y="0"/>
                    <a:pt x="1115" y="161"/>
                    <a:pt x="48" y="640"/>
                  </a:cubicBezTo>
                  <a:cubicBezTo>
                    <a:pt x="19" y="654"/>
                    <a:pt x="0" y="678"/>
                    <a:pt x="0" y="707"/>
                  </a:cubicBezTo>
                  <a:lnTo>
                    <a:pt x="0" y="10248"/>
                  </a:lnTo>
                  <a:cubicBezTo>
                    <a:pt x="0" y="10291"/>
                    <a:pt x="39" y="10325"/>
                    <a:pt x="80" y="10325"/>
                  </a:cubicBezTo>
                  <a:cubicBezTo>
                    <a:pt x="88" y="10325"/>
                    <a:pt x="97" y="10323"/>
                    <a:pt x="106" y="10320"/>
                  </a:cubicBezTo>
                  <a:cubicBezTo>
                    <a:pt x="1153" y="9860"/>
                    <a:pt x="2151" y="9705"/>
                    <a:pt x="3021" y="9705"/>
                  </a:cubicBezTo>
                  <a:cubicBezTo>
                    <a:pt x="4815" y="9705"/>
                    <a:pt x="6063" y="10363"/>
                    <a:pt x="6063" y="10363"/>
                  </a:cubicBezTo>
                  <a:cubicBezTo>
                    <a:pt x="6063" y="10363"/>
                    <a:pt x="7313" y="9705"/>
                    <a:pt x="9108" y="9705"/>
                  </a:cubicBezTo>
                  <a:cubicBezTo>
                    <a:pt x="9979" y="9705"/>
                    <a:pt x="10978" y="9860"/>
                    <a:pt x="12025" y="10320"/>
                  </a:cubicBezTo>
                  <a:cubicBezTo>
                    <a:pt x="12033" y="10323"/>
                    <a:pt x="12042" y="10325"/>
                    <a:pt x="12051" y="10325"/>
                  </a:cubicBezTo>
                  <a:cubicBezTo>
                    <a:pt x="12092" y="10325"/>
                    <a:pt x="12131" y="10291"/>
                    <a:pt x="12131" y="10248"/>
                  </a:cubicBezTo>
                  <a:lnTo>
                    <a:pt x="12131" y="707"/>
                  </a:lnTo>
                  <a:cubicBezTo>
                    <a:pt x="12131" y="678"/>
                    <a:pt x="12111" y="654"/>
                    <a:pt x="12087" y="640"/>
                  </a:cubicBezTo>
                  <a:cubicBezTo>
                    <a:pt x="11021" y="161"/>
                    <a:pt x="10002" y="0"/>
                    <a:pt x="9115" y="0"/>
                  </a:cubicBezTo>
                  <a:cubicBezTo>
                    <a:pt x="7319" y="0"/>
                    <a:pt x="6068" y="659"/>
                    <a:pt x="6068" y="659"/>
                  </a:cubicBezTo>
                  <a:cubicBezTo>
                    <a:pt x="6068" y="659"/>
                    <a:pt x="4816" y="0"/>
                    <a:pt x="3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1" name="Google Shape;4981;p68"/>
            <p:cNvSpPr/>
            <p:nvPr/>
          </p:nvSpPr>
          <p:spPr>
            <a:xfrm rot="774132">
              <a:off x="7006762" y="3418906"/>
              <a:ext cx="860939" cy="704978"/>
            </a:xfrm>
            <a:custGeom>
              <a:avLst/>
              <a:gdLst/>
              <a:ahLst/>
              <a:cxnLst/>
              <a:rect l="l" t="t" r="r" b="b"/>
              <a:pathLst>
                <a:path w="11598" h="9497" extrusionOk="0">
                  <a:moveTo>
                    <a:pt x="8582" y="1"/>
                  </a:moveTo>
                  <a:cubicBezTo>
                    <a:pt x="6786" y="1"/>
                    <a:pt x="5535" y="662"/>
                    <a:pt x="5535" y="662"/>
                  </a:cubicBezTo>
                  <a:cubicBezTo>
                    <a:pt x="5535" y="662"/>
                    <a:pt x="4284" y="2"/>
                    <a:pt x="2487" y="2"/>
                  </a:cubicBezTo>
                  <a:cubicBezTo>
                    <a:pt x="1741" y="2"/>
                    <a:pt x="902" y="115"/>
                    <a:pt x="20" y="436"/>
                  </a:cubicBezTo>
                  <a:lnTo>
                    <a:pt x="1" y="446"/>
                  </a:lnTo>
                  <a:lnTo>
                    <a:pt x="1" y="9377"/>
                  </a:lnTo>
                  <a:cubicBezTo>
                    <a:pt x="1" y="9420"/>
                    <a:pt x="36" y="9454"/>
                    <a:pt x="78" y="9454"/>
                  </a:cubicBezTo>
                  <a:cubicBezTo>
                    <a:pt x="87" y="9454"/>
                    <a:pt x="97" y="9452"/>
                    <a:pt x="106" y="9449"/>
                  </a:cubicBezTo>
                  <a:cubicBezTo>
                    <a:pt x="1151" y="8990"/>
                    <a:pt x="2091" y="8835"/>
                    <a:pt x="2884" y="8835"/>
                  </a:cubicBezTo>
                  <a:cubicBezTo>
                    <a:pt x="4524" y="8835"/>
                    <a:pt x="5535" y="9497"/>
                    <a:pt x="5535" y="9497"/>
                  </a:cubicBezTo>
                  <a:cubicBezTo>
                    <a:pt x="6630" y="9060"/>
                    <a:pt x="7802" y="8834"/>
                    <a:pt x="8979" y="8834"/>
                  </a:cubicBezTo>
                  <a:cubicBezTo>
                    <a:pt x="8993" y="8834"/>
                    <a:pt x="9007" y="8834"/>
                    <a:pt x="9021" y="8834"/>
                  </a:cubicBezTo>
                  <a:cubicBezTo>
                    <a:pt x="9900" y="8834"/>
                    <a:pt x="10770" y="8983"/>
                    <a:pt x="11598" y="9276"/>
                  </a:cubicBezTo>
                  <a:lnTo>
                    <a:pt x="11598" y="710"/>
                  </a:lnTo>
                  <a:cubicBezTo>
                    <a:pt x="11598" y="681"/>
                    <a:pt x="11583" y="653"/>
                    <a:pt x="11554" y="643"/>
                  </a:cubicBezTo>
                  <a:cubicBezTo>
                    <a:pt x="10488" y="162"/>
                    <a:pt x="9469" y="1"/>
                    <a:pt x="85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2" name="Google Shape;4982;p68"/>
            <p:cNvSpPr/>
            <p:nvPr/>
          </p:nvSpPr>
          <p:spPr>
            <a:xfrm rot="774132">
              <a:off x="7412343" y="3464986"/>
              <a:ext cx="450141" cy="704755"/>
            </a:xfrm>
            <a:custGeom>
              <a:avLst/>
              <a:gdLst/>
              <a:ahLst/>
              <a:cxnLst/>
              <a:rect l="l" t="t" r="r" b="b"/>
              <a:pathLst>
                <a:path w="6064" h="9494" extrusionOk="0">
                  <a:moveTo>
                    <a:pt x="3048" y="0"/>
                  </a:moveTo>
                  <a:cubicBezTo>
                    <a:pt x="1252" y="0"/>
                    <a:pt x="1" y="659"/>
                    <a:pt x="1" y="659"/>
                  </a:cubicBezTo>
                  <a:lnTo>
                    <a:pt x="1" y="9494"/>
                  </a:lnTo>
                  <a:cubicBezTo>
                    <a:pt x="1096" y="9057"/>
                    <a:pt x="2268" y="8831"/>
                    <a:pt x="3445" y="8831"/>
                  </a:cubicBezTo>
                  <a:cubicBezTo>
                    <a:pt x="3459" y="8831"/>
                    <a:pt x="3473" y="8831"/>
                    <a:pt x="3487" y="8831"/>
                  </a:cubicBezTo>
                  <a:cubicBezTo>
                    <a:pt x="4366" y="8831"/>
                    <a:pt x="5236" y="8980"/>
                    <a:pt x="6064" y="9273"/>
                  </a:cubicBezTo>
                  <a:lnTo>
                    <a:pt x="6064" y="707"/>
                  </a:lnTo>
                  <a:cubicBezTo>
                    <a:pt x="6064" y="678"/>
                    <a:pt x="6049" y="650"/>
                    <a:pt x="6020" y="640"/>
                  </a:cubicBezTo>
                  <a:cubicBezTo>
                    <a:pt x="4954" y="161"/>
                    <a:pt x="3935" y="0"/>
                    <a:pt x="30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3" name="Google Shape;4983;p68"/>
            <p:cNvSpPr/>
            <p:nvPr/>
          </p:nvSpPr>
          <p:spPr>
            <a:xfrm rot="774132">
              <a:off x="7310268" y="4151801"/>
              <a:ext cx="78908" cy="177042"/>
            </a:xfrm>
            <a:custGeom>
              <a:avLst/>
              <a:gdLst/>
              <a:ahLst/>
              <a:cxnLst/>
              <a:rect l="l" t="t" r="r" b="b"/>
              <a:pathLst>
                <a:path w="1063" h="2385" extrusionOk="0">
                  <a:moveTo>
                    <a:pt x="1063" y="0"/>
                  </a:moveTo>
                  <a:cubicBezTo>
                    <a:pt x="698" y="96"/>
                    <a:pt x="342" y="226"/>
                    <a:pt x="1" y="389"/>
                  </a:cubicBezTo>
                  <a:lnTo>
                    <a:pt x="1" y="2311"/>
                  </a:lnTo>
                  <a:cubicBezTo>
                    <a:pt x="1" y="2355"/>
                    <a:pt x="37" y="2385"/>
                    <a:pt x="75" y="2385"/>
                  </a:cubicBezTo>
                  <a:cubicBezTo>
                    <a:pt x="91" y="2385"/>
                    <a:pt x="107" y="2380"/>
                    <a:pt x="121" y="2368"/>
                  </a:cubicBezTo>
                  <a:lnTo>
                    <a:pt x="496" y="2066"/>
                  </a:lnTo>
                  <a:cubicBezTo>
                    <a:pt x="510" y="2056"/>
                    <a:pt x="527" y="2051"/>
                    <a:pt x="544" y="2051"/>
                  </a:cubicBezTo>
                  <a:cubicBezTo>
                    <a:pt x="561" y="2051"/>
                    <a:pt x="577" y="2056"/>
                    <a:pt x="592" y="2066"/>
                  </a:cubicBezTo>
                  <a:lnTo>
                    <a:pt x="943" y="2364"/>
                  </a:lnTo>
                  <a:cubicBezTo>
                    <a:pt x="957" y="2375"/>
                    <a:pt x="973" y="2380"/>
                    <a:pt x="988" y="2380"/>
                  </a:cubicBezTo>
                  <a:cubicBezTo>
                    <a:pt x="1027" y="2380"/>
                    <a:pt x="1063" y="2350"/>
                    <a:pt x="1063" y="2306"/>
                  </a:cubicBezTo>
                  <a:lnTo>
                    <a:pt x="106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4" name="Google Shape;4984;p68"/>
            <p:cNvSpPr/>
            <p:nvPr/>
          </p:nvSpPr>
          <p:spPr>
            <a:xfrm rot="774132">
              <a:off x="6810239" y="3394844"/>
              <a:ext cx="1166922" cy="957663"/>
            </a:xfrm>
            <a:custGeom>
              <a:avLst/>
              <a:gdLst/>
              <a:ahLst/>
              <a:cxnLst/>
              <a:rect l="l" t="t" r="r" b="b"/>
              <a:pathLst>
                <a:path w="15720" h="12901" extrusionOk="0">
                  <a:moveTo>
                    <a:pt x="10912" y="464"/>
                  </a:moveTo>
                  <a:cubicBezTo>
                    <a:pt x="11744" y="464"/>
                    <a:pt x="12697" y="609"/>
                    <a:pt x="13692" y="1039"/>
                  </a:cubicBezTo>
                  <a:lnTo>
                    <a:pt x="13692" y="10244"/>
                  </a:lnTo>
                  <a:cubicBezTo>
                    <a:pt x="12790" y="9885"/>
                    <a:pt x="11837" y="9706"/>
                    <a:pt x="10885" y="9706"/>
                  </a:cubicBezTo>
                  <a:cubicBezTo>
                    <a:pt x="9936" y="9706"/>
                    <a:pt x="8987" y="9884"/>
                    <a:pt x="8090" y="10239"/>
                  </a:cubicBezTo>
                  <a:lnTo>
                    <a:pt x="8090" y="1034"/>
                  </a:lnTo>
                  <a:cubicBezTo>
                    <a:pt x="8438" y="880"/>
                    <a:pt x="9503" y="464"/>
                    <a:pt x="10912" y="464"/>
                  </a:cubicBezTo>
                  <a:close/>
                  <a:moveTo>
                    <a:pt x="4848" y="460"/>
                  </a:moveTo>
                  <a:cubicBezTo>
                    <a:pt x="5840" y="460"/>
                    <a:pt x="6799" y="664"/>
                    <a:pt x="7629" y="1034"/>
                  </a:cubicBezTo>
                  <a:cubicBezTo>
                    <a:pt x="7629" y="2187"/>
                    <a:pt x="7629" y="8894"/>
                    <a:pt x="7629" y="10239"/>
                  </a:cubicBezTo>
                  <a:cubicBezTo>
                    <a:pt x="6731" y="9883"/>
                    <a:pt x="5775" y="9705"/>
                    <a:pt x="4809" y="9705"/>
                  </a:cubicBezTo>
                  <a:cubicBezTo>
                    <a:pt x="3858" y="9705"/>
                    <a:pt x="2912" y="9888"/>
                    <a:pt x="2023" y="10244"/>
                  </a:cubicBezTo>
                  <a:lnTo>
                    <a:pt x="2023" y="5050"/>
                  </a:lnTo>
                  <a:cubicBezTo>
                    <a:pt x="2023" y="4897"/>
                    <a:pt x="1908" y="4820"/>
                    <a:pt x="1792" y="4820"/>
                  </a:cubicBezTo>
                  <a:cubicBezTo>
                    <a:pt x="1677" y="4820"/>
                    <a:pt x="1562" y="4897"/>
                    <a:pt x="1562" y="5050"/>
                  </a:cubicBezTo>
                  <a:lnTo>
                    <a:pt x="1562" y="10479"/>
                  </a:lnTo>
                  <a:cubicBezTo>
                    <a:pt x="1562" y="10647"/>
                    <a:pt x="1701" y="10786"/>
                    <a:pt x="1869" y="10786"/>
                  </a:cubicBezTo>
                  <a:cubicBezTo>
                    <a:pt x="1912" y="10786"/>
                    <a:pt x="1951" y="10777"/>
                    <a:pt x="1989" y="10762"/>
                  </a:cubicBezTo>
                  <a:cubicBezTo>
                    <a:pt x="2878" y="10368"/>
                    <a:pt x="3839" y="10167"/>
                    <a:pt x="4809" y="10167"/>
                  </a:cubicBezTo>
                  <a:cubicBezTo>
                    <a:pt x="5775" y="10167"/>
                    <a:pt x="6736" y="10364"/>
                    <a:pt x="7624" y="10743"/>
                  </a:cubicBezTo>
                  <a:lnTo>
                    <a:pt x="7624" y="11291"/>
                  </a:lnTo>
                  <a:lnTo>
                    <a:pt x="534" y="11291"/>
                  </a:lnTo>
                  <a:cubicBezTo>
                    <a:pt x="495" y="11291"/>
                    <a:pt x="462" y="11262"/>
                    <a:pt x="462" y="11219"/>
                  </a:cubicBezTo>
                  <a:lnTo>
                    <a:pt x="462" y="1611"/>
                  </a:lnTo>
                  <a:cubicBezTo>
                    <a:pt x="462" y="1572"/>
                    <a:pt x="495" y="1543"/>
                    <a:pt x="534" y="1543"/>
                  </a:cubicBezTo>
                  <a:lnTo>
                    <a:pt x="1562" y="1543"/>
                  </a:lnTo>
                  <a:lnTo>
                    <a:pt x="1562" y="4123"/>
                  </a:lnTo>
                  <a:cubicBezTo>
                    <a:pt x="1562" y="4277"/>
                    <a:pt x="1677" y="4354"/>
                    <a:pt x="1792" y="4354"/>
                  </a:cubicBezTo>
                  <a:cubicBezTo>
                    <a:pt x="1908" y="4354"/>
                    <a:pt x="2023" y="4277"/>
                    <a:pt x="2023" y="4123"/>
                  </a:cubicBezTo>
                  <a:lnTo>
                    <a:pt x="2023" y="1039"/>
                  </a:lnTo>
                  <a:cubicBezTo>
                    <a:pt x="2940" y="642"/>
                    <a:pt x="3909" y="460"/>
                    <a:pt x="4848" y="460"/>
                  </a:cubicBezTo>
                  <a:close/>
                  <a:moveTo>
                    <a:pt x="8686" y="10517"/>
                  </a:moveTo>
                  <a:lnTo>
                    <a:pt x="8686" y="12175"/>
                  </a:lnTo>
                  <a:lnTo>
                    <a:pt x="8542" y="12059"/>
                  </a:lnTo>
                  <a:cubicBezTo>
                    <a:pt x="8500" y="12023"/>
                    <a:pt x="8449" y="12005"/>
                    <a:pt x="8397" y="12005"/>
                  </a:cubicBezTo>
                  <a:cubicBezTo>
                    <a:pt x="8347" y="12005"/>
                    <a:pt x="8296" y="12022"/>
                    <a:pt x="8254" y="12055"/>
                  </a:cubicBezTo>
                  <a:lnTo>
                    <a:pt x="8086" y="12184"/>
                  </a:lnTo>
                  <a:lnTo>
                    <a:pt x="8086" y="10743"/>
                  </a:lnTo>
                  <a:cubicBezTo>
                    <a:pt x="8283" y="10657"/>
                    <a:pt x="8480" y="10585"/>
                    <a:pt x="8686" y="10517"/>
                  </a:cubicBezTo>
                  <a:close/>
                  <a:moveTo>
                    <a:pt x="4831" y="1"/>
                  </a:moveTo>
                  <a:cubicBezTo>
                    <a:pt x="3779" y="1"/>
                    <a:pt x="2727" y="221"/>
                    <a:pt x="1744" y="660"/>
                  </a:cubicBezTo>
                  <a:cubicBezTo>
                    <a:pt x="1509" y="765"/>
                    <a:pt x="1571" y="1034"/>
                    <a:pt x="1566" y="1082"/>
                  </a:cubicBezTo>
                  <a:lnTo>
                    <a:pt x="538" y="1082"/>
                  </a:lnTo>
                  <a:cubicBezTo>
                    <a:pt x="241" y="1082"/>
                    <a:pt x="5" y="1322"/>
                    <a:pt x="0" y="1616"/>
                  </a:cubicBezTo>
                  <a:lnTo>
                    <a:pt x="0" y="11224"/>
                  </a:lnTo>
                  <a:cubicBezTo>
                    <a:pt x="5" y="11517"/>
                    <a:pt x="241" y="11757"/>
                    <a:pt x="538" y="11757"/>
                  </a:cubicBezTo>
                  <a:lnTo>
                    <a:pt x="7629" y="11757"/>
                  </a:lnTo>
                  <a:lnTo>
                    <a:pt x="7629" y="12670"/>
                  </a:lnTo>
                  <a:cubicBezTo>
                    <a:pt x="7629" y="12806"/>
                    <a:pt x="7742" y="12898"/>
                    <a:pt x="7861" y="12898"/>
                  </a:cubicBezTo>
                  <a:cubicBezTo>
                    <a:pt x="7910" y="12898"/>
                    <a:pt x="7960" y="12882"/>
                    <a:pt x="8004" y="12847"/>
                  </a:cubicBezTo>
                  <a:lnTo>
                    <a:pt x="8398" y="12535"/>
                  </a:lnTo>
                  <a:cubicBezTo>
                    <a:pt x="8749" y="12804"/>
                    <a:pt x="8777" y="12900"/>
                    <a:pt x="8921" y="12900"/>
                  </a:cubicBezTo>
                  <a:cubicBezTo>
                    <a:pt x="9046" y="12900"/>
                    <a:pt x="9152" y="12794"/>
                    <a:pt x="9152" y="12670"/>
                  </a:cubicBezTo>
                  <a:lnTo>
                    <a:pt x="9152" y="11757"/>
                  </a:lnTo>
                  <a:lnTo>
                    <a:pt x="12275" y="11757"/>
                  </a:lnTo>
                  <a:cubicBezTo>
                    <a:pt x="12582" y="11757"/>
                    <a:pt x="12582" y="11291"/>
                    <a:pt x="12275" y="11291"/>
                  </a:cubicBezTo>
                  <a:lnTo>
                    <a:pt x="9152" y="11291"/>
                  </a:lnTo>
                  <a:lnTo>
                    <a:pt x="9152" y="10383"/>
                  </a:lnTo>
                  <a:cubicBezTo>
                    <a:pt x="9721" y="10239"/>
                    <a:pt x="10302" y="10168"/>
                    <a:pt x="10882" y="10168"/>
                  </a:cubicBezTo>
                  <a:cubicBezTo>
                    <a:pt x="11854" y="10168"/>
                    <a:pt x="12823" y="10368"/>
                    <a:pt x="13726" y="10762"/>
                  </a:cubicBezTo>
                  <a:cubicBezTo>
                    <a:pt x="13766" y="10779"/>
                    <a:pt x="13808" y="10787"/>
                    <a:pt x="13848" y="10787"/>
                  </a:cubicBezTo>
                  <a:cubicBezTo>
                    <a:pt x="14012" y="10787"/>
                    <a:pt x="14158" y="10656"/>
                    <a:pt x="14158" y="10479"/>
                  </a:cubicBezTo>
                  <a:lnTo>
                    <a:pt x="14158" y="1543"/>
                  </a:lnTo>
                  <a:lnTo>
                    <a:pt x="15186" y="1543"/>
                  </a:lnTo>
                  <a:cubicBezTo>
                    <a:pt x="15224" y="1543"/>
                    <a:pt x="15258" y="1577"/>
                    <a:pt x="15258" y="1616"/>
                  </a:cubicBezTo>
                  <a:lnTo>
                    <a:pt x="15258" y="11224"/>
                  </a:lnTo>
                  <a:cubicBezTo>
                    <a:pt x="15258" y="11262"/>
                    <a:pt x="15224" y="11296"/>
                    <a:pt x="15186" y="11296"/>
                  </a:cubicBezTo>
                  <a:lnTo>
                    <a:pt x="13197" y="11296"/>
                  </a:lnTo>
                  <a:cubicBezTo>
                    <a:pt x="12890" y="11296"/>
                    <a:pt x="12890" y="11757"/>
                    <a:pt x="13197" y="11757"/>
                  </a:cubicBezTo>
                  <a:lnTo>
                    <a:pt x="15186" y="11757"/>
                  </a:lnTo>
                  <a:cubicBezTo>
                    <a:pt x="15479" y="11757"/>
                    <a:pt x="15719" y="11517"/>
                    <a:pt x="15719" y="11224"/>
                  </a:cubicBezTo>
                  <a:lnTo>
                    <a:pt x="15719" y="1616"/>
                  </a:lnTo>
                  <a:cubicBezTo>
                    <a:pt x="15719" y="1318"/>
                    <a:pt x="15479" y="1082"/>
                    <a:pt x="15181" y="1082"/>
                  </a:cubicBezTo>
                  <a:lnTo>
                    <a:pt x="14153" y="1082"/>
                  </a:lnTo>
                  <a:cubicBezTo>
                    <a:pt x="14144" y="1029"/>
                    <a:pt x="14211" y="765"/>
                    <a:pt x="13975" y="660"/>
                  </a:cubicBezTo>
                  <a:cubicBezTo>
                    <a:pt x="12964" y="206"/>
                    <a:pt x="11891" y="4"/>
                    <a:pt x="10863" y="4"/>
                  </a:cubicBezTo>
                  <a:cubicBezTo>
                    <a:pt x="9767" y="4"/>
                    <a:pt x="8723" y="234"/>
                    <a:pt x="7860" y="636"/>
                  </a:cubicBezTo>
                  <a:cubicBezTo>
                    <a:pt x="6894" y="212"/>
                    <a:pt x="5862" y="1"/>
                    <a:pt x="48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0F2018F5-F710-1B8C-5FAC-CC9830D8A0DE}"/>
              </a:ext>
            </a:extLst>
          </p:cNvPr>
          <p:cNvSpPr txBox="1"/>
          <p:nvPr/>
        </p:nvSpPr>
        <p:spPr>
          <a:xfrm>
            <a:off x="685800" y="1047750"/>
            <a:ext cx="7505700" cy="373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30480" algn="just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360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 M(a;b) thì b được gọi là:</a:t>
            </a:r>
            <a:endParaRPr lang="en-US" sz="3600" dirty="0">
              <a:solidFill>
                <a:schemeClr val="tx1">
                  <a:lumMod val="1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153EB39-7FA6-0E02-2C37-1453569E5D44}"/>
              </a:ext>
            </a:extLst>
          </p:cNvPr>
          <p:cNvSpPr txBox="1"/>
          <p:nvPr/>
        </p:nvSpPr>
        <p:spPr>
          <a:xfrm>
            <a:off x="685800" y="1723633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ker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Hoành độ.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8D4270-2F95-B689-D566-9D6263ADB78E}"/>
              </a:ext>
            </a:extLst>
          </p:cNvPr>
          <p:cNvSpPr txBox="1"/>
          <p:nvPr/>
        </p:nvSpPr>
        <p:spPr>
          <a:xfrm>
            <a:off x="5257800" y="1723633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. Tung độ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0E90B56-E244-9506-586D-2E993CF06B18}"/>
                  </a:ext>
                </a:extLst>
              </p:cNvPr>
              <p:cNvSpPr txBox="1"/>
              <p:nvPr/>
            </p:nvSpPr>
            <p:spPr>
              <a:xfrm>
                <a:off x="762000" y="3183240"/>
                <a:ext cx="28956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 b="0" i="0" smtClean="0">
                        <a:latin typeface="Cambria Math" panose="02040503050406030204" pitchFamily="18" charset="0"/>
                      </a:rPr>
                      <m:t>G</m:t>
                    </m:r>
                    <m:r>
                      <a:rPr lang="en-US" sz="3600" b="0" i="0" smtClean="0">
                        <a:latin typeface="Cambria Math" panose="02040503050406030204" pitchFamily="18" charset="0"/>
                      </a:rPr>
                      <m:t>ố</m:t>
                    </m:r>
                    <m:r>
                      <m:rPr>
                        <m:sty m:val="p"/>
                      </m:rPr>
                      <a:rPr lang="en-US" sz="3600" b="0" i="0" smtClean="0"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36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600" b="0" i="0" smtClean="0"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sz="3600" b="0" i="0" smtClean="0">
                        <a:latin typeface="Cambria Math" panose="02040503050406030204" pitchFamily="18" charset="0"/>
                      </a:rPr>
                      <m:t>ọ</m:t>
                    </m:r>
                    <m:r>
                      <m:rPr>
                        <m:sty m:val="p"/>
                      </m:rPr>
                      <a:rPr lang="en-US" sz="3600" b="0" i="0" smtClean="0"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3600" b="0" i="0" smtClean="0">
                        <a:latin typeface="Cambria Math" panose="02040503050406030204" pitchFamily="18" charset="0"/>
                      </a:rPr>
                      <m:t> độ</m:t>
                    </m:r>
                  </m:oMath>
                </a14:m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0E90B56-E244-9506-586D-2E993CF06B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3183240"/>
                <a:ext cx="2895600" cy="1200329"/>
              </a:xfrm>
              <a:prstGeom prst="rect">
                <a:avLst/>
              </a:prstGeom>
              <a:blipFill>
                <a:blip r:embed="rId3"/>
                <a:stretch>
                  <a:fillRect l="-6316" t="-8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090AABF4-88EA-6A17-87A4-847A66FB1017}"/>
              </a:ext>
            </a:extLst>
          </p:cNvPr>
          <p:cNvSpPr txBox="1"/>
          <p:nvPr/>
        </p:nvSpPr>
        <p:spPr>
          <a:xfrm>
            <a:off x="5257800" y="3183240"/>
            <a:ext cx="284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. Giao điểm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5" name="Google Shape;1465;p49"/>
          <p:cNvSpPr/>
          <p:nvPr/>
        </p:nvSpPr>
        <p:spPr>
          <a:xfrm>
            <a:off x="445792" y="209771"/>
            <a:ext cx="8317208" cy="1447579"/>
          </a:xfrm>
          <a:prstGeom prst="roundRect">
            <a:avLst>
              <a:gd name="adj" fmla="val 15050"/>
            </a:avLst>
          </a:prstGeom>
          <a:solidFill>
            <a:schemeClr val="accent6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6" name="Google Shape;1466;p49"/>
          <p:cNvSpPr txBox="1">
            <a:spLocks noGrp="1"/>
          </p:cNvSpPr>
          <p:nvPr>
            <p:ph type="title"/>
          </p:nvPr>
        </p:nvSpPr>
        <p:spPr>
          <a:xfrm>
            <a:off x="538319" y="487936"/>
            <a:ext cx="8116957" cy="8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>
                <a:solidFill>
                  <a:schemeClr val="tx1">
                    <a:lumMod val="1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</a:rPr>
              <a:t>Hệ trục tọa độ Oxy chia mặt phẳng tọa độ làm </a:t>
            </a:r>
            <a:br>
              <a:rPr lang="en-US">
                <a:solidFill>
                  <a:schemeClr val="tx1">
                    <a:lumMod val="1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</a:rPr>
            </a:br>
            <a:r>
              <a:rPr lang="en-US">
                <a:solidFill>
                  <a:schemeClr val="tx1">
                    <a:lumMod val="1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</a:rPr>
              <a:t>04 phần. Góc phần tư thứ ba nằm ở vị trí nào trong hình dưới đây:</a:t>
            </a:r>
            <a:endParaRPr>
              <a:solidFill>
                <a:schemeClr val="tx1">
                  <a:lumMod val="10000"/>
                </a:schemeClr>
              </a:solidFill>
              <a:latin typeface="#9Slide02 Tieu de dai" panose="02000000000000000000" pitchFamily="2" charset="0"/>
              <a:ea typeface="#9Slide02 Tieu de dai" panose="02000000000000000000" pitchFamily="2" charset="0"/>
            </a:endParaRPr>
          </a:p>
        </p:txBody>
      </p:sp>
      <p:grpSp>
        <p:nvGrpSpPr>
          <p:cNvPr id="1469" name="Google Shape;1469;p49"/>
          <p:cNvGrpSpPr/>
          <p:nvPr/>
        </p:nvGrpSpPr>
        <p:grpSpPr>
          <a:xfrm>
            <a:off x="8305564" y="692180"/>
            <a:ext cx="772568" cy="719021"/>
            <a:chOff x="848975" y="1987716"/>
            <a:chExt cx="384898" cy="358221"/>
          </a:xfrm>
        </p:grpSpPr>
        <p:sp>
          <p:nvSpPr>
            <p:cNvPr id="1470" name="Google Shape;1470;p49"/>
            <p:cNvSpPr/>
            <p:nvPr/>
          </p:nvSpPr>
          <p:spPr>
            <a:xfrm>
              <a:off x="894633" y="2178934"/>
              <a:ext cx="144932" cy="145037"/>
            </a:xfrm>
            <a:custGeom>
              <a:avLst/>
              <a:gdLst/>
              <a:ahLst/>
              <a:cxnLst/>
              <a:rect l="l" t="t" r="r" b="b"/>
              <a:pathLst>
                <a:path w="5536" h="5540" extrusionOk="0">
                  <a:moveTo>
                    <a:pt x="1951" y="0"/>
                  </a:moveTo>
                  <a:lnTo>
                    <a:pt x="760" y="1192"/>
                  </a:lnTo>
                  <a:lnTo>
                    <a:pt x="1" y="1955"/>
                  </a:lnTo>
                  <a:lnTo>
                    <a:pt x="3580" y="5539"/>
                  </a:lnTo>
                  <a:lnTo>
                    <a:pt x="5535" y="3584"/>
                  </a:lnTo>
                  <a:lnTo>
                    <a:pt x="195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49"/>
            <p:cNvSpPr/>
            <p:nvPr/>
          </p:nvSpPr>
          <p:spPr>
            <a:xfrm>
              <a:off x="894633" y="2178934"/>
              <a:ext cx="144932" cy="125036"/>
            </a:xfrm>
            <a:custGeom>
              <a:avLst/>
              <a:gdLst/>
              <a:ahLst/>
              <a:cxnLst/>
              <a:rect l="l" t="t" r="r" b="b"/>
              <a:pathLst>
                <a:path w="5536" h="4776" extrusionOk="0">
                  <a:moveTo>
                    <a:pt x="1951" y="0"/>
                  </a:moveTo>
                  <a:lnTo>
                    <a:pt x="1" y="1955"/>
                  </a:lnTo>
                  <a:lnTo>
                    <a:pt x="553" y="2513"/>
                  </a:lnTo>
                  <a:lnTo>
                    <a:pt x="894" y="2176"/>
                  </a:lnTo>
                  <a:cubicBezTo>
                    <a:pt x="1010" y="2056"/>
                    <a:pt x="1163" y="1996"/>
                    <a:pt x="1318" y="1996"/>
                  </a:cubicBezTo>
                  <a:cubicBezTo>
                    <a:pt x="1472" y="1996"/>
                    <a:pt x="1627" y="2056"/>
                    <a:pt x="1745" y="2176"/>
                  </a:cubicBezTo>
                  <a:lnTo>
                    <a:pt x="4344" y="4775"/>
                  </a:lnTo>
                  <a:lnTo>
                    <a:pt x="5535" y="3584"/>
                  </a:lnTo>
                  <a:lnTo>
                    <a:pt x="2124" y="173"/>
                  </a:lnTo>
                  <a:lnTo>
                    <a:pt x="19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49"/>
            <p:cNvSpPr/>
            <p:nvPr/>
          </p:nvSpPr>
          <p:spPr>
            <a:xfrm>
              <a:off x="910367" y="1993449"/>
              <a:ext cx="317223" cy="314788"/>
            </a:xfrm>
            <a:custGeom>
              <a:avLst/>
              <a:gdLst/>
              <a:ahLst/>
              <a:cxnLst/>
              <a:rect l="l" t="t" r="r" b="b"/>
              <a:pathLst>
                <a:path w="12117" h="12024" extrusionOk="0">
                  <a:moveTo>
                    <a:pt x="7766" y="0"/>
                  </a:moveTo>
                  <a:cubicBezTo>
                    <a:pt x="7522" y="0"/>
                    <a:pt x="7278" y="93"/>
                    <a:pt x="7091" y="278"/>
                  </a:cubicBezTo>
                  <a:lnTo>
                    <a:pt x="0" y="7369"/>
                  </a:lnTo>
                  <a:lnTo>
                    <a:pt x="4651" y="12024"/>
                  </a:lnTo>
                  <a:lnTo>
                    <a:pt x="11741" y="4928"/>
                  </a:lnTo>
                  <a:cubicBezTo>
                    <a:pt x="12116" y="4558"/>
                    <a:pt x="12116" y="3953"/>
                    <a:pt x="11741" y="3583"/>
                  </a:cubicBezTo>
                  <a:lnTo>
                    <a:pt x="8441" y="278"/>
                  </a:lnTo>
                  <a:cubicBezTo>
                    <a:pt x="8254" y="93"/>
                    <a:pt x="8010" y="0"/>
                    <a:pt x="77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49"/>
            <p:cNvSpPr/>
            <p:nvPr/>
          </p:nvSpPr>
          <p:spPr>
            <a:xfrm>
              <a:off x="910367" y="1993449"/>
              <a:ext cx="232452" cy="204492"/>
            </a:xfrm>
            <a:custGeom>
              <a:avLst/>
              <a:gdLst/>
              <a:ahLst/>
              <a:cxnLst/>
              <a:rect l="l" t="t" r="r" b="b"/>
              <a:pathLst>
                <a:path w="8879" h="7811" extrusionOk="0">
                  <a:moveTo>
                    <a:pt x="7766" y="0"/>
                  </a:moveTo>
                  <a:cubicBezTo>
                    <a:pt x="7522" y="0"/>
                    <a:pt x="7278" y="93"/>
                    <a:pt x="7091" y="278"/>
                  </a:cubicBezTo>
                  <a:lnTo>
                    <a:pt x="0" y="7369"/>
                  </a:lnTo>
                  <a:lnTo>
                    <a:pt x="442" y="7811"/>
                  </a:lnTo>
                  <a:lnTo>
                    <a:pt x="7533" y="715"/>
                  </a:lnTo>
                  <a:cubicBezTo>
                    <a:pt x="7718" y="530"/>
                    <a:pt x="7962" y="438"/>
                    <a:pt x="8206" y="438"/>
                  </a:cubicBezTo>
                  <a:cubicBezTo>
                    <a:pt x="8449" y="438"/>
                    <a:pt x="8693" y="530"/>
                    <a:pt x="8878" y="715"/>
                  </a:cubicBezTo>
                  <a:lnTo>
                    <a:pt x="8441" y="278"/>
                  </a:lnTo>
                  <a:cubicBezTo>
                    <a:pt x="8254" y="93"/>
                    <a:pt x="8010" y="0"/>
                    <a:pt x="77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49"/>
            <p:cNvSpPr/>
            <p:nvPr/>
          </p:nvSpPr>
          <p:spPr>
            <a:xfrm>
              <a:off x="856018" y="2253129"/>
              <a:ext cx="109328" cy="87179"/>
            </a:xfrm>
            <a:custGeom>
              <a:avLst/>
              <a:gdLst/>
              <a:ahLst/>
              <a:cxnLst/>
              <a:rect l="l" t="t" r="r" b="b"/>
              <a:pathLst>
                <a:path w="4176" h="3330" extrusionOk="0">
                  <a:moveTo>
                    <a:pt x="2350" y="1"/>
                  </a:moveTo>
                  <a:lnTo>
                    <a:pt x="1" y="2354"/>
                  </a:lnTo>
                  <a:lnTo>
                    <a:pt x="1101" y="2758"/>
                  </a:lnTo>
                  <a:lnTo>
                    <a:pt x="2677" y="3330"/>
                  </a:lnTo>
                  <a:lnTo>
                    <a:pt x="4176" y="1826"/>
                  </a:lnTo>
                  <a:lnTo>
                    <a:pt x="3104" y="755"/>
                  </a:lnTo>
                  <a:lnTo>
                    <a:pt x="23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49"/>
            <p:cNvSpPr/>
            <p:nvPr/>
          </p:nvSpPr>
          <p:spPr>
            <a:xfrm>
              <a:off x="884947" y="2292529"/>
              <a:ext cx="67832" cy="47648"/>
            </a:xfrm>
            <a:custGeom>
              <a:avLst/>
              <a:gdLst/>
              <a:ahLst/>
              <a:cxnLst/>
              <a:rect l="l" t="t" r="r" b="b"/>
              <a:pathLst>
                <a:path w="2591" h="1820" extrusionOk="0">
                  <a:moveTo>
                    <a:pt x="1519" y="0"/>
                  </a:moveTo>
                  <a:cubicBezTo>
                    <a:pt x="1352" y="0"/>
                    <a:pt x="1185" y="64"/>
                    <a:pt x="1058" y="191"/>
                  </a:cubicBezTo>
                  <a:lnTo>
                    <a:pt x="1" y="1248"/>
                  </a:lnTo>
                  <a:lnTo>
                    <a:pt x="1577" y="1820"/>
                  </a:lnTo>
                  <a:lnTo>
                    <a:pt x="2590" y="806"/>
                  </a:lnTo>
                  <a:lnTo>
                    <a:pt x="1980" y="191"/>
                  </a:lnTo>
                  <a:cubicBezTo>
                    <a:pt x="1853" y="64"/>
                    <a:pt x="1686" y="0"/>
                    <a:pt x="15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49"/>
            <p:cNvSpPr/>
            <p:nvPr/>
          </p:nvSpPr>
          <p:spPr>
            <a:xfrm>
              <a:off x="987075" y="2071884"/>
              <a:ext cx="161269" cy="157865"/>
            </a:xfrm>
            <a:custGeom>
              <a:avLst/>
              <a:gdLst/>
              <a:ahLst/>
              <a:cxnLst/>
              <a:rect l="l" t="t" r="r" b="b"/>
              <a:pathLst>
                <a:path w="6160" h="6030" extrusionOk="0">
                  <a:moveTo>
                    <a:pt x="4185" y="1"/>
                  </a:moveTo>
                  <a:cubicBezTo>
                    <a:pt x="4022" y="1"/>
                    <a:pt x="3858" y="63"/>
                    <a:pt x="3734" y="188"/>
                  </a:cubicBezTo>
                  <a:lnTo>
                    <a:pt x="251" y="3671"/>
                  </a:lnTo>
                  <a:cubicBezTo>
                    <a:pt x="1" y="3916"/>
                    <a:pt x="1" y="4320"/>
                    <a:pt x="251" y="4570"/>
                  </a:cubicBezTo>
                  <a:lnTo>
                    <a:pt x="1529" y="5843"/>
                  </a:lnTo>
                  <a:cubicBezTo>
                    <a:pt x="1651" y="5968"/>
                    <a:pt x="1813" y="6030"/>
                    <a:pt x="1976" y="6030"/>
                  </a:cubicBezTo>
                  <a:cubicBezTo>
                    <a:pt x="2139" y="6030"/>
                    <a:pt x="2302" y="5968"/>
                    <a:pt x="2427" y="5843"/>
                  </a:cubicBezTo>
                  <a:lnTo>
                    <a:pt x="5910" y="2360"/>
                  </a:lnTo>
                  <a:cubicBezTo>
                    <a:pt x="6160" y="2115"/>
                    <a:pt x="6160" y="1711"/>
                    <a:pt x="5910" y="1461"/>
                  </a:cubicBezTo>
                  <a:lnTo>
                    <a:pt x="4637" y="188"/>
                  </a:lnTo>
                  <a:cubicBezTo>
                    <a:pt x="4512" y="63"/>
                    <a:pt x="4348" y="1"/>
                    <a:pt x="41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49"/>
            <p:cNvSpPr/>
            <p:nvPr/>
          </p:nvSpPr>
          <p:spPr>
            <a:xfrm>
              <a:off x="848975" y="1987716"/>
              <a:ext cx="384898" cy="358221"/>
            </a:xfrm>
            <a:custGeom>
              <a:avLst/>
              <a:gdLst/>
              <a:ahLst/>
              <a:cxnLst/>
              <a:rect l="l" t="t" r="r" b="b"/>
              <a:pathLst>
                <a:path w="14702" h="13683" extrusionOk="0">
                  <a:moveTo>
                    <a:pt x="2879" y="8433"/>
                  </a:moveTo>
                  <a:lnTo>
                    <a:pt x="6150" y="11705"/>
                  </a:lnTo>
                  <a:lnTo>
                    <a:pt x="5329" y="12531"/>
                  </a:lnTo>
                  <a:lnTo>
                    <a:pt x="2052" y="9259"/>
                  </a:lnTo>
                  <a:lnTo>
                    <a:pt x="2879" y="8433"/>
                  </a:lnTo>
                  <a:close/>
                  <a:moveTo>
                    <a:pt x="10113" y="1"/>
                  </a:moveTo>
                  <a:cubicBezTo>
                    <a:pt x="9813" y="1"/>
                    <a:pt x="9513" y="115"/>
                    <a:pt x="9282" y="343"/>
                  </a:cubicBezTo>
                  <a:lnTo>
                    <a:pt x="2192" y="7434"/>
                  </a:lnTo>
                  <a:cubicBezTo>
                    <a:pt x="2105" y="7516"/>
                    <a:pt x="2105" y="7655"/>
                    <a:pt x="2192" y="7741"/>
                  </a:cubicBezTo>
                  <a:lnTo>
                    <a:pt x="2566" y="8121"/>
                  </a:lnTo>
                  <a:lnTo>
                    <a:pt x="1586" y="9106"/>
                  </a:lnTo>
                  <a:cubicBezTo>
                    <a:pt x="1500" y="9192"/>
                    <a:pt x="1500" y="9331"/>
                    <a:pt x="1586" y="9413"/>
                  </a:cubicBezTo>
                  <a:lnTo>
                    <a:pt x="2307" y="10134"/>
                  </a:lnTo>
                  <a:lnTo>
                    <a:pt x="1759" y="10686"/>
                  </a:lnTo>
                  <a:cubicBezTo>
                    <a:pt x="1604" y="10845"/>
                    <a:pt x="1747" y="11060"/>
                    <a:pt x="1917" y="11060"/>
                  </a:cubicBezTo>
                  <a:cubicBezTo>
                    <a:pt x="1968" y="11060"/>
                    <a:pt x="2022" y="11040"/>
                    <a:pt x="2072" y="10994"/>
                  </a:cubicBezTo>
                  <a:lnTo>
                    <a:pt x="2619" y="10446"/>
                  </a:lnTo>
                  <a:lnTo>
                    <a:pt x="4132" y="11964"/>
                  </a:lnTo>
                  <a:lnTo>
                    <a:pt x="2893" y="13208"/>
                  </a:lnTo>
                  <a:lnTo>
                    <a:pt x="669" y="12401"/>
                  </a:lnTo>
                  <a:lnTo>
                    <a:pt x="1413" y="11657"/>
                  </a:lnTo>
                  <a:cubicBezTo>
                    <a:pt x="1569" y="11497"/>
                    <a:pt x="1424" y="11280"/>
                    <a:pt x="1255" y="11280"/>
                  </a:cubicBezTo>
                  <a:cubicBezTo>
                    <a:pt x="1205" y="11280"/>
                    <a:pt x="1153" y="11299"/>
                    <a:pt x="1106" y="11344"/>
                  </a:cubicBezTo>
                  <a:lnTo>
                    <a:pt x="111" y="12334"/>
                  </a:lnTo>
                  <a:cubicBezTo>
                    <a:pt x="1" y="12449"/>
                    <a:pt x="44" y="12641"/>
                    <a:pt x="193" y="12694"/>
                  </a:cubicBezTo>
                  <a:lnTo>
                    <a:pt x="2874" y="13669"/>
                  </a:lnTo>
                  <a:cubicBezTo>
                    <a:pt x="2898" y="13678"/>
                    <a:pt x="2923" y="13683"/>
                    <a:pt x="2948" y="13683"/>
                  </a:cubicBezTo>
                  <a:cubicBezTo>
                    <a:pt x="3004" y="13683"/>
                    <a:pt x="3061" y="13661"/>
                    <a:pt x="3104" y="13621"/>
                  </a:cubicBezTo>
                  <a:lnTo>
                    <a:pt x="4445" y="12276"/>
                  </a:lnTo>
                  <a:lnTo>
                    <a:pt x="5165" y="12997"/>
                  </a:lnTo>
                  <a:cubicBezTo>
                    <a:pt x="5209" y="13040"/>
                    <a:pt x="5265" y="13062"/>
                    <a:pt x="5321" y="13062"/>
                  </a:cubicBezTo>
                  <a:cubicBezTo>
                    <a:pt x="5378" y="13062"/>
                    <a:pt x="5434" y="13040"/>
                    <a:pt x="5478" y="12997"/>
                  </a:cubicBezTo>
                  <a:lnTo>
                    <a:pt x="6458" y="12012"/>
                  </a:lnTo>
                  <a:lnTo>
                    <a:pt x="6837" y="12392"/>
                  </a:lnTo>
                  <a:cubicBezTo>
                    <a:pt x="6880" y="12435"/>
                    <a:pt x="6937" y="12456"/>
                    <a:pt x="6993" y="12456"/>
                  </a:cubicBezTo>
                  <a:cubicBezTo>
                    <a:pt x="7050" y="12456"/>
                    <a:pt x="7106" y="12435"/>
                    <a:pt x="7149" y="12392"/>
                  </a:cubicBezTo>
                  <a:lnTo>
                    <a:pt x="12559" y="6982"/>
                  </a:lnTo>
                  <a:cubicBezTo>
                    <a:pt x="12711" y="6823"/>
                    <a:pt x="12565" y="6606"/>
                    <a:pt x="12396" y="6606"/>
                  </a:cubicBezTo>
                  <a:cubicBezTo>
                    <a:pt x="12346" y="6606"/>
                    <a:pt x="12294" y="6625"/>
                    <a:pt x="12246" y="6670"/>
                  </a:cubicBezTo>
                  <a:lnTo>
                    <a:pt x="6991" y="11926"/>
                  </a:lnTo>
                  <a:lnTo>
                    <a:pt x="2658" y="7588"/>
                  </a:lnTo>
                  <a:lnTo>
                    <a:pt x="9595" y="651"/>
                  </a:lnTo>
                  <a:cubicBezTo>
                    <a:pt x="9736" y="509"/>
                    <a:pt x="9924" y="438"/>
                    <a:pt x="10112" y="438"/>
                  </a:cubicBezTo>
                  <a:cubicBezTo>
                    <a:pt x="10300" y="438"/>
                    <a:pt x="10488" y="509"/>
                    <a:pt x="10632" y="651"/>
                  </a:cubicBezTo>
                  <a:lnTo>
                    <a:pt x="13933" y="3956"/>
                  </a:lnTo>
                  <a:cubicBezTo>
                    <a:pt x="14221" y="4239"/>
                    <a:pt x="14221" y="4705"/>
                    <a:pt x="13933" y="4993"/>
                  </a:cubicBezTo>
                  <a:lnTo>
                    <a:pt x="12866" y="6060"/>
                  </a:lnTo>
                  <a:cubicBezTo>
                    <a:pt x="12700" y="6218"/>
                    <a:pt x="12851" y="6442"/>
                    <a:pt x="13024" y="6442"/>
                  </a:cubicBezTo>
                  <a:cubicBezTo>
                    <a:pt x="13076" y="6442"/>
                    <a:pt x="13130" y="6421"/>
                    <a:pt x="13178" y="6372"/>
                  </a:cubicBezTo>
                  <a:lnTo>
                    <a:pt x="14245" y="5301"/>
                  </a:lnTo>
                  <a:cubicBezTo>
                    <a:pt x="14701" y="4844"/>
                    <a:pt x="14701" y="4100"/>
                    <a:pt x="14245" y="3643"/>
                  </a:cubicBezTo>
                  <a:lnTo>
                    <a:pt x="10940" y="343"/>
                  </a:lnTo>
                  <a:cubicBezTo>
                    <a:pt x="10712" y="115"/>
                    <a:pt x="10413" y="1"/>
                    <a:pt x="10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49"/>
            <p:cNvSpPr/>
            <p:nvPr/>
          </p:nvSpPr>
          <p:spPr>
            <a:xfrm>
              <a:off x="980792" y="2066151"/>
              <a:ext cx="173835" cy="169358"/>
            </a:xfrm>
            <a:custGeom>
              <a:avLst/>
              <a:gdLst/>
              <a:ahLst/>
              <a:cxnLst/>
              <a:rect l="l" t="t" r="r" b="b"/>
              <a:pathLst>
                <a:path w="6640" h="6469" extrusionOk="0">
                  <a:moveTo>
                    <a:pt x="4428" y="439"/>
                  </a:moveTo>
                  <a:cubicBezTo>
                    <a:pt x="4534" y="439"/>
                    <a:pt x="4641" y="479"/>
                    <a:pt x="4723" y="561"/>
                  </a:cubicBezTo>
                  <a:lnTo>
                    <a:pt x="5996" y="1834"/>
                  </a:lnTo>
                  <a:cubicBezTo>
                    <a:pt x="6073" y="1911"/>
                    <a:pt x="6116" y="2021"/>
                    <a:pt x="6116" y="2132"/>
                  </a:cubicBezTo>
                  <a:cubicBezTo>
                    <a:pt x="6116" y="2238"/>
                    <a:pt x="6073" y="2348"/>
                    <a:pt x="5996" y="2425"/>
                  </a:cubicBezTo>
                  <a:lnTo>
                    <a:pt x="2513" y="5908"/>
                  </a:lnTo>
                  <a:cubicBezTo>
                    <a:pt x="2431" y="5987"/>
                    <a:pt x="2325" y="6027"/>
                    <a:pt x="2218" y="6027"/>
                  </a:cubicBezTo>
                  <a:cubicBezTo>
                    <a:pt x="2111" y="6027"/>
                    <a:pt x="2004" y="5987"/>
                    <a:pt x="1922" y="5908"/>
                  </a:cubicBezTo>
                  <a:lnTo>
                    <a:pt x="649" y="4630"/>
                  </a:lnTo>
                  <a:cubicBezTo>
                    <a:pt x="486" y="4467"/>
                    <a:pt x="486" y="4207"/>
                    <a:pt x="649" y="4044"/>
                  </a:cubicBezTo>
                  <a:lnTo>
                    <a:pt x="4132" y="561"/>
                  </a:lnTo>
                  <a:cubicBezTo>
                    <a:pt x="4214" y="479"/>
                    <a:pt x="4321" y="439"/>
                    <a:pt x="4428" y="439"/>
                  </a:cubicBezTo>
                  <a:close/>
                  <a:moveTo>
                    <a:pt x="4425" y="0"/>
                  </a:moveTo>
                  <a:cubicBezTo>
                    <a:pt x="4207" y="0"/>
                    <a:pt x="3988" y="83"/>
                    <a:pt x="3820" y="249"/>
                  </a:cubicBezTo>
                  <a:lnTo>
                    <a:pt x="337" y="3732"/>
                  </a:lnTo>
                  <a:cubicBezTo>
                    <a:pt x="1" y="4068"/>
                    <a:pt x="1" y="4611"/>
                    <a:pt x="337" y="4942"/>
                  </a:cubicBezTo>
                  <a:lnTo>
                    <a:pt x="1610" y="6220"/>
                  </a:lnTo>
                  <a:cubicBezTo>
                    <a:pt x="1778" y="6386"/>
                    <a:pt x="1998" y="6469"/>
                    <a:pt x="2217" y="6469"/>
                  </a:cubicBezTo>
                  <a:cubicBezTo>
                    <a:pt x="2436" y="6469"/>
                    <a:pt x="2655" y="6386"/>
                    <a:pt x="2821" y="6220"/>
                  </a:cubicBezTo>
                  <a:lnTo>
                    <a:pt x="6304" y="2737"/>
                  </a:lnTo>
                  <a:cubicBezTo>
                    <a:pt x="6640" y="2401"/>
                    <a:pt x="6640" y="1858"/>
                    <a:pt x="6304" y="1527"/>
                  </a:cubicBezTo>
                  <a:lnTo>
                    <a:pt x="5030" y="249"/>
                  </a:lnTo>
                  <a:cubicBezTo>
                    <a:pt x="4862" y="83"/>
                    <a:pt x="4644" y="0"/>
                    <a:pt x="44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9" name="Google Shape;1479;p49"/>
          <p:cNvGrpSpPr/>
          <p:nvPr/>
        </p:nvGrpSpPr>
        <p:grpSpPr>
          <a:xfrm rot="-1838090">
            <a:off x="7611335" y="4389171"/>
            <a:ext cx="888108" cy="784758"/>
            <a:chOff x="6718053" y="3276654"/>
            <a:chExt cx="1351294" cy="1194043"/>
          </a:xfrm>
        </p:grpSpPr>
        <p:sp>
          <p:nvSpPr>
            <p:cNvPr id="1480" name="Google Shape;1480;p49"/>
            <p:cNvSpPr/>
            <p:nvPr/>
          </p:nvSpPr>
          <p:spPr>
            <a:xfrm rot="774075">
              <a:off x="6827735" y="3492268"/>
              <a:ext cx="1132949" cy="757200"/>
            </a:xfrm>
            <a:custGeom>
              <a:avLst/>
              <a:gdLst/>
              <a:ahLst/>
              <a:cxnLst/>
              <a:rect l="l" t="t" r="r" b="b"/>
              <a:pathLst>
                <a:path w="14197" h="9331" extrusionOk="0">
                  <a:moveTo>
                    <a:pt x="1" y="1"/>
                  </a:moveTo>
                  <a:lnTo>
                    <a:pt x="1" y="9032"/>
                  </a:lnTo>
                  <a:cubicBezTo>
                    <a:pt x="1" y="9196"/>
                    <a:pt x="135" y="9330"/>
                    <a:pt x="299" y="9330"/>
                  </a:cubicBezTo>
                  <a:lnTo>
                    <a:pt x="14197" y="9330"/>
                  </a:lnTo>
                  <a:lnTo>
                    <a:pt x="14197" y="299"/>
                  </a:lnTo>
                  <a:cubicBezTo>
                    <a:pt x="14197" y="135"/>
                    <a:pt x="14062" y="1"/>
                    <a:pt x="1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49"/>
            <p:cNvSpPr/>
            <p:nvPr/>
          </p:nvSpPr>
          <p:spPr>
            <a:xfrm rot="774158">
              <a:off x="6748465" y="4197891"/>
              <a:ext cx="1132292" cy="43313"/>
            </a:xfrm>
            <a:custGeom>
              <a:avLst/>
              <a:gdLst/>
              <a:ahLst/>
              <a:cxnLst/>
              <a:rect l="l" t="t" r="r" b="b"/>
              <a:pathLst>
                <a:path w="15254" h="10210" extrusionOk="0">
                  <a:moveTo>
                    <a:pt x="299" y="1"/>
                  </a:moveTo>
                  <a:cubicBezTo>
                    <a:pt x="130" y="1"/>
                    <a:pt x="1" y="135"/>
                    <a:pt x="1" y="299"/>
                  </a:cubicBezTo>
                  <a:lnTo>
                    <a:pt x="1" y="9907"/>
                  </a:lnTo>
                  <a:cubicBezTo>
                    <a:pt x="1" y="10075"/>
                    <a:pt x="130" y="10209"/>
                    <a:pt x="299" y="10209"/>
                  </a:cubicBezTo>
                  <a:lnTo>
                    <a:pt x="14951" y="10209"/>
                  </a:lnTo>
                  <a:cubicBezTo>
                    <a:pt x="15119" y="10209"/>
                    <a:pt x="15254" y="10075"/>
                    <a:pt x="15254" y="9907"/>
                  </a:cubicBezTo>
                  <a:lnTo>
                    <a:pt x="15254" y="9330"/>
                  </a:lnTo>
                  <a:lnTo>
                    <a:pt x="15254" y="299"/>
                  </a:lnTo>
                  <a:cubicBezTo>
                    <a:pt x="15254" y="135"/>
                    <a:pt x="15119" y="1"/>
                    <a:pt x="14951" y="1"/>
                  </a:cubicBezTo>
                  <a:close/>
                </a:path>
              </a:pathLst>
            </a:custGeom>
            <a:solidFill>
              <a:srgbClr val="2B2B2B">
                <a:alpha val="2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49"/>
            <p:cNvSpPr/>
            <p:nvPr/>
          </p:nvSpPr>
          <p:spPr>
            <a:xfrm rot="774132">
              <a:off x="6960462" y="3413894"/>
              <a:ext cx="900504" cy="769337"/>
            </a:xfrm>
            <a:custGeom>
              <a:avLst/>
              <a:gdLst/>
              <a:ahLst/>
              <a:cxnLst/>
              <a:rect l="l" t="t" r="r" b="b"/>
              <a:pathLst>
                <a:path w="12131" h="10364" extrusionOk="0">
                  <a:moveTo>
                    <a:pt x="3020" y="0"/>
                  </a:moveTo>
                  <a:cubicBezTo>
                    <a:pt x="2134" y="0"/>
                    <a:pt x="1115" y="161"/>
                    <a:pt x="48" y="640"/>
                  </a:cubicBezTo>
                  <a:cubicBezTo>
                    <a:pt x="19" y="654"/>
                    <a:pt x="0" y="678"/>
                    <a:pt x="0" y="707"/>
                  </a:cubicBezTo>
                  <a:lnTo>
                    <a:pt x="0" y="10248"/>
                  </a:lnTo>
                  <a:cubicBezTo>
                    <a:pt x="0" y="10291"/>
                    <a:pt x="39" y="10325"/>
                    <a:pt x="80" y="10325"/>
                  </a:cubicBezTo>
                  <a:cubicBezTo>
                    <a:pt x="88" y="10325"/>
                    <a:pt x="97" y="10323"/>
                    <a:pt x="106" y="10320"/>
                  </a:cubicBezTo>
                  <a:cubicBezTo>
                    <a:pt x="1153" y="9860"/>
                    <a:pt x="2151" y="9705"/>
                    <a:pt x="3021" y="9705"/>
                  </a:cubicBezTo>
                  <a:cubicBezTo>
                    <a:pt x="4815" y="9705"/>
                    <a:pt x="6063" y="10363"/>
                    <a:pt x="6063" y="10363"/>
                  </a:cubicBezTo>
                  <a:cubicBezTo>
                    <a:pt x="6063" y="10363"/>
                    <a:pt x="7313" y="9705"/>
                    <a:pt x="9108" y="9705"/>
                  </a:cubicBezTo>
                  <a:cubicBezTo>
                    <a:pt x="9979" y="9705"/>
                    <a:pt x="10978" y="9860"/>
                    <a:pt x="12025" y="10320"/>
                  </a:cubicBezTo>
                  <a:cubicBezTo>
                    <a:pt x="12033" y="10323"/>
                    <a:pt x="12042" y="10325"/>
                    <a:pt x="12051" y="10325"/>
                  </a:cubicBezTo>
                  <a:cubicBezTo>
                    <a:pt x="12092" y="10325"/>
                    <a:pt x="12131" y="10291"/>
                    <a:pt x="12131" y="10248"/>
                  </a:cubicBezTo>
                  <a:lnTo>
                    <a:pt x="12131" y="707"/>
                  </a:lnTo>
                  <a:cubicBezTo>
                    <a:pt x="12131" y="678"/>
                    <a:pt x="12111" y="654"/>
                    <a:pt x="12087" y="640"/>
                  </a:cubicBezTo>
                  <a:cubicBezTo>
                    <a:pt x="11021" y="161"/>
                    <a:pt x="10002" y="0"/>
                    <a:pt x="9115" y="0"/>
                  </a:cubicBezTo>
                  <a:cubicBezTo>
                    <a:pt x="7319" y="0"/>
                    <a:pt x="6068" y="659"/>
                    <a:pt x="6068" y="659"/>
                  </a:cubicBezTo>
                  <a:cubicBezTo>
                    <a:pt x="6068" y="659"/>
                    <a:pt x="4816" y="0"/>
                    <a:pt x="3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49"/>
            <p:cNvSpPr/>
            <p:nvPr/>
          </p:nvSpPr>
          <p:spPr>
            <a:xfrm rot="774132">
              <a:off x="7006762" y="3418906"/>
              <a:ext cx="860939" cy="704978"/>
            </a:xfrm>
            <a:custGeom>
              <a:avLst/>
              <a:gdLst/>
              <a:ahLst/>
              <a:cxnLst/>
              <a:rect l="l" t="t" r="r" b="b"/>
              <a:pathLst>
                <a:path w="11598" h="9497" extrusionOk="0">
                  <a:moveTo>
                    <a:pt x="8582" y="1"/>
                  </a:moveTo>
                  <a:cubicBezTo>
                    <a:pt x="6786" y="1"/>
                    <a:pt x="5535" y="662"/>
                    <a:pt x="5535" y="662"/>
                  </a:cubicBezTo>
                  <a:cubicBezTo>
                    <a:pt x="5535" y="662"/>
                    <a:pt x="4284" y="2"/>
                    <a:pt x="2487" y="2"/>
                  </a:cubicBezTo>
                  <a:cubicBezTo>
                    <a:pt x="1741" y="2"/>
                    <a:pt x="902" y="115"/>
                    <a:pt x="20" y="436"/>
                  </a:cubicBezTo>
                  <a:lnTo>
                    <a:pt x="1" y="446"/>
                  </a:lnTo>
                  <a:lnTo>
                    <a:pt x="1" y="9377"/>
                  </a:lnTo>
                  <a:cubicBezTo>
                    <a:pt x="1" y="9420"/>
                    <a:pt x="36" y="9454"/>
                    <a:pt x="78" y="9454"/>
                  </a:cubicBezTo>
                  <a:cubicBezTo>
                    <a:pt x="87" y="9454"/>
                    <a:pt x="97" y="9452"/>
                    <a:pt x="106" y="9449"/>
                  </a:cubicBezTo>
                  <a:cubicBezTo>
                    <a:pt x="1151" y="8990"/>
                    <a:pt x="2091" y="8835"/>
                    <a:pt x="2884" y="8835"/>
                  </a:cubicBezTo>
                  <a:cubicBezTo>
                    <a:pt x="4524" y="8835"/>
                    <a:pt x="5535" y="9497"/>
                    <a:pt x="5535" y="9497"/>
                  </a:cubicBezTo>
                  <a:cubicBezTo>
                    <a:pt x="6630" y="9060"/>
                    <a:pt x="7802" y="8834"/>
                    <a:pt x="8979" y="8834"/>
                  </a:cubicBezTo>
                  <a:cubicBezTo>
                    <a:pt x="8993" y="8834"/>
                    <a:pt x="9007" y="8834"/>
                    <a:pt x="9021" y="8834"/>
                  </a:cubicBezTo>
                  <a:cubicBezTo>
                    <a:pt x="9900" y="8834"/>
                    <a:pt x="10770" y="8983"/>
                    <a:pt x="11598" y="9276"/>
                  </a:cubicBezTo>
                  <a:lnTo>
                    <a:pt x="11598" y="710"/>
                  </a:lnTo>
                  <a:cubicBezTo>
                    <a:pt x="11598" y="681"/>
                    <a:pt x="11583" y="653"/>
                    <a:pt x="11554" y="643"/>
                  </a:cubicBezTo>
                  <a:cubicBezTo>
                    <a:pt x="10488" y="162"/>
                    <a:pt x="9469" y="1"/>
                    <a:pt x="85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49"/>
            <p:cNvSpPr/>
            <p:nvPr/>
          </p:nvSpPr>
          <p:spPr>
            <a:xfrm rot="774132">
              <a:off x="7412343" y="3464986"/>
              <a:ext cx="450141" cy="704755"/>
            </a:xfrm>
            <a:custGeom>
              <a:avLst/>
              <a:gdLst/>
              <a:ahLst/>
              <a:cxnLst/>
              <a:rect l="l" t="t" r="r" b="b"/>
              <a:pathLst>
                <a:path w="6064" h="9494" extrusionOk="0">
                  <a:moveTo>
                    <a:pt x="3048" y="0"/>
                  </a:moveTo>
                  <a:cubicBezTo>
                    <a:pt x="1252" y="0"/>
                    <a:pt x="1" y="659"/>
                    <a:pt x="1" y="659"/>
                  </a:cubicBezTo>
                  <a:lnTo>
                    <a:pt x="1" y="9494"/>
                  </a:lnTo>
                  <a:cubicBezTo>
                    <a:pt x="1096" y="9057"/>
                    <a:pt x="2268" y="8831"/>
                    <a:pt x="3445" y="8831"/>
                  </a:cubicBezTo>
                  <a:cubicBezTo>
                    <a:pt x="3459" y="8831"/>
                    <a:pt x="3473" y="8831"/>
                    <a:pt x="3487" y="8831"/>
                  </a:cubicBezTo>
                  <a:cubicBezTo>
                    <a:pt x="4366" y="8831"/>
                    <a:pt x="5236" y="8980"/>
                    <a:pt x="6064" y="9273"/>
                  </a:cubicBezTo>
                  <a:lnTo>
                    <a:pt x="6064" y="707"/>
                  </a:lnTo>
                  <a:cubicBezTo>
                    <a:pt x="6064" y="678"/>
                    <a:pt x="6049" y="650"/>
                    <a:pt x="6020" y="640"/>
                  </a:cubicBezTo>
                  <a:cubicBezTo>
                    <a:pt x="4954" y="161"/>
                    <a:pt x="3935" y="0"/>
                    <a:pt x="30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49"/>
            <p:cNvSpPr/>
            <p:nvPr/>
          </p:nvSpPr>
          <p:spPr>
            <a:xfrm rot="774132">
              <a:off x="7310268" y="4151801"/>
              <a:ext cx="78908" cy="177042"/>
            </a:xfrm>
            <a:custGeom>
              <a:avLst/>
              <a:gdLst/>
              <a:ahLst/>
              <a:cxnLst/>
              <a:rect l="l" t="t" r="r" b="b"/>
              <a:pathLst>
                <a:path w="1063" h="2385" extrusionOk="0">
                  <a:moveTo>
                    <a:pt x="1063" y="0"/>
                  </a:moveTo>
                  <a:cubicBezTo>
                    <a:pt x="698" y="96"/>
                    <a:pt x="342" y="226"/>
                    <a:pt x="1" y="389"/>
                  </a:cubicBezTo>
                  <a:lnTo>
                    <a:pt x="1" y="2311"/>
                  </a:lnTo>
                  <a:cubicBezTo>
                    <a:pt x="1" y="2355"/>
                    <a:pt x="37" y="2385"/>
                    <a:pt x="75" y="2385"/>
                  </a:cubicBezTo>
                  <a:cubicBezTo>
                    <a:pt x="91" y="2385"/>
                    <a:pt x="107" y="2380"/>
                    <a:pt x="121" y="2368"/>
                  </a:cubicBezTo>
                  <a:lnTo>
                    <a:pt x="496" y="2066"/>
                  </a:lnTo>
                  <a:cubicBezTo>
                    <a:pt x="510" y="2056"/>
                    <a:pt x="527" y="2051"/>
                    <a:pt x="544" y="2051"/>
                  </a:cubicBezTo>
                  <a:cubicBezTo>
                    <a:pt x="561" y="2051"/>
                    <a:pt x="577" y="2056"/>
                    <a:pt x="592" y="2066"/>
                  </a:cubicBezTo>
                  <a:lnTo>
                    <a:pt x="943" y="2364"/>
                  </a:lnTo>
                  <a:cubicBezTo>
                    <a:pt x="957" y="2375"/>
                    <a:pt x="973" y="2380"/>
                    <a:pt x="988" y="2380"/>
                  </a:cubicBezTo>
                  <a:cubicBezTo>
                    <a:pt x="1027" y="2380"/>
                    <a:pt x="1063" y="2350"/>
                    <a:pt x="1063" y="2306"/>
                  </a:cubicBezTo>
                  <a:lnTo>
                    <a:pt x="106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49"/>
            <p:cNvSpPr/>
            <p:nvPr/>
          </p:nvSpPr>
          <p:spPr>
            <a:xfrm rot="774132">
              <a:off x="6810239" y="3394844"/>
              <a:ext cx="1166922" cy="957663"/>
            </a:xfrm>
            <a:custGeom>
              <a:avLst/>
              <a:gdLst/>
              <a:ahLst/>
              <a:cxnLst/>
              <a:rect l="l" t="t" r="r" b="b"/>
              <a:pathLst>
                <a:path w="15720" h="12901" extrusionOk="0">
                  <a:moveTo>
                    <a:pt x="10912" y="464"/>
                  </a:moveTo>
                  <a:cubicBezTo>
                    <a:pt x="11744" y="464"/>
                    <a:pt x="12697" y="609"/>
                    <a:pt x="13692" y="1039"/>
                  </a:cubicBezTo>
                  <a:lnTo>
                    <a:pt x="13692" y="10244"/>
                  </a:lnTo>
                  <a:cubicBezTo>
                    <a:pt x="12790" y="9885"/>
                    <a:pt x="11837" y="9706"/>
                    <a:pt x="10885" y="9706"/>
                  </a:cubicBezTo>
                  <a:cubicBezTo>
                    <a:pt x="9936" y="9706"/>
                    <a:pt x="8987" y="9884"/>
                    <a:pt x="8090" y="10239"/>
                  </a:cubicBezTo>
                  <a:lnTo>
                    <a:pt x="8090" y="1034"/>
                  </a:lnTo>
                  <a:cubicBezTo>
                    <a:pt x="8438" y="880"/>
                    <a:pt x="9503" y="464"/>
                    <a:pt x="10912" y="464"/>
                  </a:cubicBezTo>
                  <a:close/>
                  <a:moveTo>
                    <a:pt x="4848" y="460"/>
                  </a:moveTo>
                  <a:cubicBezTo>
                    <a:pt x="5840" y="460"/>
                    <a:pt x="6799" y="664"/>
                    <a:pt x="7629" y="1034"/>
                  </a:cubicBezTo>
                  <a:cubicBezTo>
                    <a:pt x="7629" y="2187"/>
                    <a:pt x="7629" y="8894"/>
                    <a:pt x="7629" y="10239"/>
                  </a:cubicBezTo>
                  <a:cubicBezTo>
                    <a:pt x="6731" y="9883"/>
                    <a:pt x="5775" y="9705"/>
                    <a:pt x="4809" y="9705"/>
                  </a:cubicBezTo>
                  <a:cubicBezTo>
                    <a:pt x="3858" y="9705"/>
                    <a:pt x="2912" y="9888"/>
                    <a:pt x="2023" y="10244"/>
                  </a:cubicBezTo>
                  <a:lnTo>
                    <a:pt x="2023" y="5050"/>
                  </a:lnTo>
                  <a:cubicBezTo>
                    <a:pt x="2023" y="4897"/>
                    <a:pt x="1908" y="4820"/>
                    <a:pt x="1792" y="4820"/>
                  </a:cubicBezTo>
                  <a:cubicBezTo>
                    <a:pt x="1677" y="4820"/>
                    <a:pt x="1562" y="4897"/>
                    <a:pt x="1562" y="5050"/>
                  </a:cubicBezTo>
                  <a:lnTo>
                    <a:pt x="1562" y="10479"/>
                  </a:lnTo>
                  <a:cubicBezTo>
                    <a:pt x="1562" y="10647"/>
                    <a:pt x="1701" y="10786"/>
                    <a:pt x="1869" y="10786"/>
                  </a:cubicBezTo>
                  <a:cubicBezTo>
                    <a:pt x="1912" y="10786"/>
                    <a:pt x="1951" y="10777"/>
                    <a:pt x="1989" y="10762"/>
                  </a:cubicBezTo>
                  <a:cubicBezTo>
                    <a:pt x="2878" y="10368"/>
                    <a:pt x="3839" y="10167"/>
                    <a:pt x="4809" y="10167"/>
                  </a:cubicBezTo>
                  <a:cubicBezTo>
                    <a:pt x="5775" y="10167"/>
                    <a:pt x="6736" y="10364"/>
                    <a:pt x="7624" y="10743"/>
                  </a:cubicBezTo>
                  <a:lnTo>
                    <a:pt x="7624" y="11291"/>
                  </a:lnTo>
                  <a:lnTo>
                    <a:pt x="534" y="11291"/>
                  </a:lnTo>
                  <a:cubicBezTo>
                    <a:pt x="495" y="11291"/>
                    <a:pt x="462" y="11262"/>
                    <a:pt x="462" y="11219"/>
                  </a:cubicBezTo>
                  <a:lnTo>
                    <a:pt x="462" y="1611"/>
                  </a:lnTo>
                  <a:cubicBezTo>
                    <a:pt x="462" y="1572"/>
                    <a:pt x="495" y="1543"/>
                    <a:pt x="534" y="1543"/>
                  </a:cubicBezTo>
                  <a:lnTo>
                    <a:pt x="1562" y="1543"/>
                  </a:lnTo>
                  <a:lnTo>
                    <a:pt x="1562" y="4123"/>
                  </a:lnTo>
                  <a:cubicBezTo>
                    <a:pt x="1562" y="4277"/>
                    <a:pt x="1677" y="4354"/>
                    <a:pt x="1792" y="4354"/>
                  </a:cubicBezTo>
                  <a:cubicBezTo>
                    <a:pt x="1908" y="4354"/>
                    <a:pt x="2023" y="4277"/>
                    <a:pt x="2023" y="4123"/>
                  </a:cubicBezTo>
                  <a:lnTo>
                    <a:pt x="2023" y="1039"/>
                  </a:lnTo>
                  <a:cubicBezTo>
                    <a:pt x="2940" y="642"/>
                    <a:pt x="3909" y="460"/>
                    <a:pt x="4848" y="460"/>
                  </a:cubicBezTo>
                  <a:close/>
                  <a:moveTo>
                    <a:pt x="8686" y="10517"/>
                  </a:moveTo>
                  <a:lnTo>
                    <a:pt x="8686" y="12175"/>
                  </a:lnTo>
                  <a:lnTo>
                    <a:pt x="8542" y="12059"/>
                  </a:lnTo>
                  <a:cubicBezTo>
                    <a:pt x="8500" y="12023"/>
                    <a:pt x="8449" y="12005"/>
                    <a:pt x="8397" y="12005"/>
                  </a:cubicBezTo>
                  <a:cubicBezTo>
                    <a:pt x="8347" y="12005"/>
                    <a:pt x="8296" y="12022"/>
                    <a:pt x="8254" y="12055"/>
                  </a:cubicBezTo>
                  <a:lnTo>
                    <a:pt x="8086" y="12184"/>
                  </a:lnTo>
                  <a:lnTo>
                    <a:pt x="8086" y="10743"/>
                  </a:lnTo>
                  <a:cubicBezTo>
                    <a:pt x="8283" y="10657"/>
                    <a:pt x="8480" y="10585"/>
                    <a:pt x="8686" y="10517"/>
                  </a:cubicBezTo>
                  <a:close/>
                  <a:moveTo>
                    <a:pt x="4831" y="1"/>
                  </a:moveTo>
                  <a:cubicBezTo>
                    <a:pt x="3779" y="1"/>
                    <a:pt x="2727" y="221"/>
                    <a:pt x="1744" y="660"/>
                  </a:cubicBezTo>
                  <a:cubicBezTo>
                    <a:pt x="1509" y="765"/>
                    <a:pt x="1571" y="1034"/>
                    <a:pt x="1566" y="1082"/>
                  </a:cubicBezTo>
                  <a:lnTo>
                    <a:pt x="538" y="1082"/>
                  </a:lnTo>
                  <a:cubicBezTo>
                    <a:pt x="241" y="1082"/>
                    <a:pt x="5" y="1322"/>
                    <a:pt x="0" y="1616"/>
                  </a:cubicBezTo>
                  <a:lnTo>
                    <a:pt x="0" y="11224"/>
                  </a:lnTo>
                  <a:cubicBezTo>
                    <a:pt x="5" y="11517"/>
                    <a:pt x="241" y="11757"/>
                    <a:pt x="538" y="11757"/>
                  </a:cubicBezTo>
                  <a:lnTo>
                    <a:pt x="7629" y="11757"/>
                  </a:lnTo>
                  <a:lnTo>
                    <a:pt x="7629" y="12670"/>
                  </a:lnTo>
                  <a:cubicBezTo>
                    <a:pt x="7629" y="12806"/>
                    <a:pt x="7742" y="12898"/>
                    <a:pt x="7861" y="12898"/>
                  </a:cubicBezTo>
                  <a:cubicBezTo>
                    <a:pt x="7910" y="12898"/>
                    <a:pt x="7960" y="12882"/>
                    <a:pt x="8004" y="12847"/>
                  </a:cubicBezTo>
                  <a:lnTo>
                    <a:pt x="8398" y="12535"/>
                  </a:lnTo>
                  <a:cubicBezTo>
                    <a:pt x="8749" y="12804"/>
                    <a:pt x="8777" y="12900"/>
                    <a:pt x="8921" y="12900"/>
                  </a:cubicBezTo>
                  <a:cubicBezTo>
                    <a:pt x="9046" y="12900"/>
                    <a:pt x="9152" y="12794"/>
                    <a:pt x="9152" y="12670"/>
                  </a:cubicBezTo>
                  <a:lnTo>
                    <a:pt x="9152" y="11757"/>
                  </a:lnTo>
                  <a:lnTo>
                    <a:pt x="12275" y="11757"/>
                  </a:lnTo>
                  <a:cubicBezTo>
                    <a:pt x="12582" y="11757"/>
                    <a:pt x="12582" y="11291"/>
                    <a:pt x="12275" y="11291"/>
                  </a:cubicBezTo>
                  <a:lnTo>
                    <a:pt x="9152" y="11291"/>
                  </a:lnTo>
                  <a:lnTo>
                    <a:pt x="9152" y="10383"/>
                  </a:lnTo>
                  <a:cubicBezTo>
                    <a:pt x="9721" y="10239"/>
                    <a:pt x="10302" y="10168"/>
                    <a:pt x="10882" y="10168"/>
                  </a:cubicBezTo>
                  <a:cubicBezTo>
                    <a:pt x="11854" y="10168"/>
                    <a:pt x="12823" y="10368"/>
                    <a:pt x="13726" y="10762"/>
                  </a:cubicBezTo>
                  <a:cubicBezTo>
                    <a:pt x="13766" y="10779"/>
                    <a:pt x="13808" y="10787"/>
                    <a:pt x="13848" y="10787"/>
                  </a:cubicBezTo>
                  <a:cubicBezTo>
                    <a:pt x="14012" y="10787"/>
                    <a:pt x="14158" y="10656"/>
                    <a:pt x="14158" y="10479"/>
                  </a:cubicBezTo>
                  <a:lnTo>
                    <a:pt x="14158" y="1543"/>
                  </a:lnTo>
                  <a:lnTo>
                    <a:pt x="15186" y="1543"/>
                  </a:lnTo>
                  <a:cubicBezTo>
                    <a:pt x="15224" y="1543"/>
                    <a:pt x="15258" y="1577"/>
                    <a:pt x="15258" y="1616"/>
                  </a:cubicBezTo>
                  <a:lnTo>
                    <a:pt x="15258" y="11224"/>
                  </a:lnTo>
                  <a:cubicBezTo>
                    <a:pt x="15258" y="11262"/>
                    <a:pt x="15224" y="11296"/>
                    <a:pt x="15186" y="11296"/>
                  </a:cubicBezTo>
                  <a:lnTo>
                    <a:pt x="13197" y="11296"/>
                  </a:lnTo>
                  <a:cubicBezTo>
                    <a:pt x="12890" y="11296"/>
                    <a:pt x="12890" y="11757"/>
                    <a:pt x="13197" y="11757"/>
                  </a:cubicBezTo>
                  <a:lnTo>
                    <a:pt x="15186" y="11757"/>
                  </a:lnTo>
                  <a:cubicBezTo>
                    <a:pt x="15479" y="11757"/>
                    <a:pt x="15719" y="11517"/>
                    <a:pt x="15719" y="11224"/>
                  </a:cubicBezTo>
                  <a:lnTo>
                    <a:pt x="15719" y="1616"/>
                  </a:lnTo>
                  <a:cubicBezTo>
                    <a:pt x="15719" y="1318"/>
                    <a:pt x="15479" y="1082"/>
                    <a:pt x="15181" y="1082"/>
                  </a:cubicBezTo>
                  <a:lnTo>
                    <a:pt x="14153" y="1082"/>
                  </a:lnTo>
                  <a:cubicBezTo>
                    <a:pt x="14144" y="1029"/>
                    <a:pt x="14211" y="765"/>
                    <a:pt x="13975" y="660"/>
                  </a:cubicBezTo>
                  <a:cubicBezTo>
                    <a:pt x="12964" y="206"/>
                    <a:pt x="11891" y="4"/>
                    <a:pt x="10863" y="4"/>
                  </a:cubicBezTo>
                  <a:cubicBezTo>
                    <a:pt x="9767" y="4"/>
                    <a:pt x="8723" y="234"/>
                    <a:pt x="7860" y="636"/>
                  </a:cubicBezTo>
                  <a:cubicBezTo>
                    <a:pt x="6894" y="212"/>
                    <a:pt x="5862" y="1"/>
                    <a:pt x="48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Oval 20">
            <a:extLst>
              <a:ext uri="{FF2B5EF4-FFF2-40B4-BE49-F238E27FC236}">
                <a16:creationId xmlns:a16="http://schemas.microsoft.com/office/drawing/2014/main" id="{CD1AD7A7-EF26-7902-3AC9-748CA6B9E5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288538"/>
            <a:ext cx="677098" cy="673800"/>
          </a:xfrm>
          <a:prstGeom prst="ellipse">
            <a:avLst/>
          </a:prstGeom>
          <a:noFill/>
          <a:ln w="38100">
            <a:solidFill>
              <a:srgbClr val="EA1A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>
              <a:latin typeface="Arial" panose="020B0604020202020204" pitchFamily="34" charset="0"/>
            </a:endParaRPr>
          </a:p>
        </p:txBody>
      </p:sp>
      <p:pic>
        <p:nvPicPr>
          <p:cNvPr id="2" name="Hình ảnh 9">
            <a:extLst>
              <a:ext uri="{FF2B5EF4-FFF2-40B4-BE49-F238E27FC236}">
                <a16:creationId xmlns:a16="http://schemas.microsoft.com/office/drawing/2014/main" id="{8D5C202D-90B2-6C40-343A-244171E863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382957"/>
            <a:ext cx="2438400" cy="2188517"/>
          </a:xfrm>
          <a:prstGeom prst="rect">
            <a:avLst/>
          </a:prstGeom>
          <a:noFill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6EFE363-5ECD-CA80-5C69-8B5F7F5972DF}"/>
              </a:ext>
            </a:extLst>
          </p:cNvPr>
          <p:cNvSpPr txBox="1"/>
          <p:nvPr/>
        </p:nvSpPr>
        <p:spPr>
          <a:xfrm>
            <a:off x="685800" y="1723633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ker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Vị trí A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1E6CC1-41AD-7D6C-2E72-A1B949212D02}"/>
              </a:ext>
            </a:extLst>
          </p:cNvPr>
          <p:cNvSpPr txBox="1"/>
          <p:nvPr/>
        </p:nvSpPr>
        <p:spPr>
          <a:xfrm>
            <a:off x="685800" y="2303078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ker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Vị trí B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DA851D-DF77-1293-6B9F-1089E2700643}"/>
              </a:ext>
            </a:extLst>
          </p:cNvPr>
          <p:cNvSpPr txBox="1"/>
          <p:nvPr/>
        </p:nvSpPr>
        <p:spPr>
          <a:xfrm>
            <a:off x="685800" y="3486150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ker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Vị trí D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E486BC-670D-490E-2E6A-B9A8E9189978}"/>
              </a:ext>
            </a:extLst>
          </p:cNvPr>
          <p:cNvSpPr txBox="1"/>
          <p:nvPr/>
        </p:nvSpPr>
        <p:spPr>
          <a:xfrm>
            <a:off x="675140" y="2882522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ker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Vị trí C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1" name="Google Shape;1491;p50"/>
          <p:cNvSpPr/>
          <p:nvPr/>
        </p:nvSpPr>
        <p:spPr>
          <a:xfrm>
            <a:off x="854346" y="649358"/>
            <a:ext cx="7722300" cy="1443190"/>
          </a:xfrm>
          <a:prstGeom prst="roundRect">
            <a:avLst>
              <a:gd name="adj" fmla="val 7516"/>
            </a:avLst>
          </a:prstGeom>
          <a:solidFill>
            <a:schemeClr val="accent6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95" name="Google Shape;1495;p50"/>
          <p:cNvGrpSpPr/>
          <p:nvPr/>
        </p:nvGrpSpPr>
        <p:grpSpPr>
          <a:xfrm>
            <a:off x="-444620" y="3540116"/>
            <a:ext cx="1846529" cy="1743017"/>
            <a:chOff x="564969" y="2865558"/>
            <a:chExt cx="1846529" cy="1743017"/>
          </a:xfrm>
        </p:grpSpPr>
        <p:grpSp>
          <p:nvGrpSpPr>
            <p:cNvPr id="1496" name="Google Shape;1496;p50"/>
            <p:cNvGrpSpPr/>
            <p:nvPr/>
          </p:nvGrpSpPr>
          <p:grpSpPr>
            <a:xfrm rot="-899940">
              <a:off x="710075" y="3037727"/>
              <a:ext cx="1504196" cy="1319387"/>
              <a:chOff x="2999725" y="1892950"/>
              <a:chExt cx="1659375" cy="1455500"/>
            </a:xfrm>
          </p:grpSpPr>
          <p:sp>
            <p:nvSpPr>
              <p:cNvPr id="1497" name="Google Shape;1497;p50"/>
              <p:cNvSpPr/>
              <p:nvPr/>
            </p:nvSpPr>
            <p:spPr>
              <a:xfrm>
                <a:off x="3015200" y="2087000"/>
                <a:ext cx="1642350" cy="1246050"/>
              </a:xfrm>
              <a:custGeom>
                <a:avLst/>
                <a:gdLst/>
                <a:ahLst/>
                <a:cxnLst/>
                <a:rect l="l" t="t" r="r" b="b"/>
                <a:pathLst>
                  <a:path w="65694" h="49842" extrusionOk="0">
                    <a:moveTo>
                      <a:pt x="48565" y="0"/>
                    </a:moveTo>
                    <a:cubicBezTo>
                      <a:pt x="47654" y="0"/>
                      <a:pt x="46744" y="175"/>
                      <a:pt x="45845" y="348"/>
                    </a:cubicBezTo>
                    <a:cubicBezTo>
                      <a:pt x="30676" y="3290"/>
                      <a:pt x="15544" y="6415"/>
                      <a:pt x="452" y="9721"/>
                    </a:cubicBezTo>
                    <a:lnTo>
                      <a:pt x="1" y="48937"/>
                    </a:lnTo>
                    <a:cubicBezTo>
                      <a:pt x="14838" y="49443"/>
                      <a:pt x="29670" y="49841"/>
                      <a:pt x="44506" y="49841"/>
                    </a:cubicBezTo>
                    <a:cubicBezTo>
                      <a:pt x="51187" y="49841"/>
                      <a:pt x="57868" y="49760"/>
                      <a:pt x="64551" y="49572"/>
                    </a:cubicBezTo>
                    <a:lnTo>
                      <a:pt x="64551" y="27873"/>
                    </a:lnTo>
                    <a:cubicBezTo>
                      <a:pt x="65693" y="19955"/>
                      <a:pt x="63897" y="11251"/>
                      <a:pt x="58397" y="5443"/>
                    </a:cubicBezTo>
                    <a:cubicBezTo>
                      <a:pt x="56543" y="3486"/>
                      <a:pt x="54320" y="1916"/>
                      <a:pt x="51858" y="821"/>
                    </a:cubicBezTo>
                    <a:cubicBezTo>
                      <a:pt x="51030" y="454"/>
                      <a:pt x="50169" y="140"/>
                      <a:pt x="49270" y="38"/>
                    </a:cubicBezTo>
                    <a:cubicBezTo>
                      <a:pt x="49035" y="12"/>
                      <a:pt x="48800" y="0"/>
                      <a:pt x="48565" y="0"/>
                    </a:cubicBezTo>
                    <a:close/>
                  </a:path>
                </a:pathLst>
              </a:custGeom>
              <a:solidFill>
                <a:srgbClr val="EADF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8" name="Google Shape;1498;p50"/>
              <p:cNvSpPr/>
              <p:nvPr/>
            </p:nvSpPr>
            <p:spPr>
              <a:xfrm>
                <a:off x="2999725" y="2071600"/>
                <a:ext cx="1659375" cy="1276850"/>
              </a:xfrm>
              <a:custGeom>
                <a:avLst/>
                <a:gdLst/>
                <a:ahLst/>
                <a:cxnLst/>
                <a:rect l="l" t="t" r="r" b="b"/>
                <a:pathLst>
                  <a:path w="66375" h="51074" extrusionOk="0">
                    <a:moveTo>
                      <a:pt x="49176" y="1231"/>
                    </a:moveTo>
                    <a:cubicBezTo>
                      <a:pt x="49392" y="1231"/>
                      <a:pt x="49607" y="1242"/>
                      <a:pt x="49821" y="1266"/>
                    </a:cubicBezTo>
                    <a:cubicBezTo>
                      <a:pt x="50717" y="1368"/>
                      <a:pt x="51576" y="1711"/>
                      <a:pt x="52226" y="2000"/>
                    </a:cubicBezTo>
                    <a:cubicBezTo>
                      <a:pt x="54614" y="3063"/>
                      <a:pt x="56769" y="4586"/>
                      <a:pt x="58569" y="6480"/>
                    </a:cubicBezTo>
                    <a:cubicBezTo>
                      <a:pt x="63543" y="11735"/>
                      <a:pt x="65783" y="19929"/>
                      <a:pt x="64562" y="28400"/>
                    </a:cubicBezTo>
                    <a:cubicBezTo>
                      <a:pt x="64557" y="28429"/>
                      <a:pt x="64555" y="28459"/>
                      <a:pt x="64555" y="28487"/>
                    </a:cubicBezTo>
                    <a:lnTo>
                      <a:pt x="64555" y="49590"/>
                    </a:lnTo>
                    <a:cubicBezTo>
                      <a:pt x="58040" y="49766"/>
                      <a:pt x="51538" y="49842"/>
                      <a:pt x="45085" y="49842"/>
                    </a:cubicBezTo>
                    <a:cubicBezTo>
                      <a:pt x="30062" y="49842"/>
                      <a:pt x="15296" y="49434"/>
                      <a:pt x="1243" y="48957"/>
                    </a:cubicBezTo>
                    <a:lnTo>
                      <a:pt x="1683" y="10834"/>
                    </a:lnTo>
                    <a:cubicBezTo>
                      <a:pt x="16545" y="7581"/>
                      <a:pt x="31648" y="4464"/>
                      <a:pt x="46581" y="1568"/>
                    </a:cubicBezTo>
                    <a:cubicBezTo>
                      <a:pt x="47436" y="1401"/>
                      <a:pt x="48314" y="1231"/>
                      <a:pt x="49176" y="1231"/>
                    </a:cubicBezTo>
                    <a:close/>
                    <a:moveTo>
                      <a:pt x="49183" y="1"/>
                    </a:moveTo>
                    <a:cubicBezTo>
                      <a:pt x="48195" y="1"/>
                      <a:pt x="47225" y="189"/>
                      <a:pt x="46348" y="359"/>
                    </a:cubicBezTo>
                    <a:cubicBezTo>
                      <a:pt x="31243" y="3288"/>
                      <a:pt x="15966" y="6443"/>
                      <a:pt x="939" y="9737"/>
                    </a:cubicBezTo>
                    <a:cubicBezTo>
                      <a:pt x="660" y="9797"/>
                      <a:pt x="460" y="10043"/>
                      <a:pt x="456" y="10331"/>
                    </a:cubicBezTo>
                    <a:lnTo>
                      <a:pt x="5" y="49545"/>
                    </a:lnTo>
                    <a:cubicBezTo>
                      <a:pt x="0" y="49880"/>
                      <a:pt x="264" y="50157"/>
                      <a:pt x="599" y="50168"/>
                    </a:cubicBezTo>
                    <a:cubicBezTo>
                      <a:pt x="14846" y="50654"/>
                      <a:pt x="29829" y="51073"/>
                      <a:pt x="45085" y="51073"/>
                    </a:cubicBezTo>
                    <a:cubicBezTo>
                      <a:pt x="51746" y="51073"/>
                      <a:pt x="58461" y="50994"/>
                      <a:pt x="65188" y="50803"/>
                    </a:cubicBezTo>
                    <a:cubicBezTo>
                      <a:pt x="65521" y="50794"/>
                      <a:pt x="65787" y="50522"/>
                      <a:pt x="65787" y="50188"/>
                    </a:cubicBezTo>
                    <a:lnTo>
                      <a:pt x="65787" y="28532"/>
                    </a:lnTo>
                    <a:cubicBezTo>
                      <a:pt x="66374" y="24408"/>
                      <a:pt x="66166" y="20190"/>
                      <a:pt x="65180" y="16329"/>
                    </a:cubicBezTo>
                    <a:cubicBezTo>
                      <a:pt x="64660" y="14294"/>
                      <a:pt x="63928" y="12372"/>
                      <a:pt x="63003" y="10613"/>
                    </a:cubicBezTo>
                    <a:cubicBezTo>
                      <a:pt x="62029" y="8763"/>
                      <a:pt x="60839" y="7087"/>
                      <a:pt x="59464" y="5635"/>
                    </a:cubicBezTo>
                    <a:cubicBezTo>
                      <a:pt x="57553" y="3619"/>
                      <a:pt x="55263" y="2001"/>
                      <a:pt x="52726" y="873"/>
                    </a:cubicBezTo>
                    <a:cubicBezTo>
                      <a:pt x="51995" y="549"/>
                      <a:pt x="51022" y="162"/>
                      <a:pt x="49959" y="43"/>
                    </a:cubicBezTo>
                    <a:cubicBezTo>
                      <a:pt x="49700" y="13"/>
                      <a:pt x="49441" y="1"/>
                      <a:pt x="49183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9" name="Google Shape;1499;p50"/>
              <p:cNvSpPr/>
              <p:nvPr/>
            </p:nvSpPr>
            <p:spPr>
              <a:xfrm>
                <a:off x="3033400" y="2736400"/>
                <a:ext cx="1520575" cy="327875"/>
              </a:xfrm>
              <a:custGeom>
                <a:avLst/>
                <a:gdLst/>
                <a:ahLst/>
                <a:cxnLst/>
                <a:rect l="l" t="t" r="r" b="b"/>
                <a:pathLst>
                  <a:path w="60823" h="13115" extrusionOk="0">
                    <a:moveTo>
                      <a:pt x="151" y="0"/>
                    </a:moveTo>
                    <a:lnTo>
                      <a:pt x="1" y="13115"/>
                    </a:lnTo>
                    <a:lnTo>
                      <a:pt x="60822" y="13115"/>
                    </a:lnTo>
                    <a:lnTo>
                      <a:pt x="60822" y="0"/>
                    </a:ln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0" name="Google Shape;1500;p50"/>
              <p:cNvSpPr/>
              <p:nvPr/>
            </p:nvSpPr>
            <p:spPr>
              <a:xfrm>
                <a:off x="3015250" y="2086975"/>
                <a:ext cx="1642300" cy="1246075"/>
              </a:xfrm>
              <a:custGeom>
                <a:avLst/>
                <a:gdLst/>
                <a:ahLst/>
                <a:cxnLst/>
                <a:rect l="l" t="t" r="r" b="b"/>
                <a:pathLst>
                  <a:path w="65692" h="49843" extrusionOk="0">
                    <a:moveTo>
                      <a:pt x="48560" y="1"/>
                    </a:moveTo>
                    <a:cubicBezTo>
                      <a:pt x="47651" y="1"/>
                      <a:pt x="46741" y="175"/>
                      <a:pt x="45843" y="349"/>
                    </a:cubicBezTo>
                    <a:cubicBezTo>
                      <a:pt x="30676" y="3290"/>
                      <a:pt x="15544" y="6414"/>
                      <a:pt x="450" y="9722"/>
                    </a:cubicBezTo>
                    <a:lnTo>
                      <a:pt x="444" y="10283"/>
                    </a:lnTo>
                    <a:cubicBezTo>
                      <a:pt x="2366" y="12471"/>
                      <a:pt x="6076" y="12916"/>
                      <a:pt x="8839" y="12916"/>
                    </a:cubicBezTo>
                    <a:cubicBezTo>
                      <a:pt x="8955" y="12916"/>
                      <a:pt x="9069" y="12915"/>
                      <a:pt x="9181" y="12914"/>
                    </a:cubicBezTo>
                    <a:cubicBezTo>
                      <a:pt x="10712" y="12894"/>
                      <a:pt x="12266" y="12765"/>
                      <a:pt x="13808" y="12765"/>
                    </a:cubicBezTo>
                    <a:cubicBezTo>
                      <a:pt x="15363" y="12765"/>
                      <a:pt x="16905" y="12896"/>
                      <a:pt x="18400" y="13400"/>
                    </a:cubicBezTo>
                    <a:cubicBezTo>
                      <a:pt x="19608" y="13805"/>
                      <a:pt x="20728" y="14442"/>
                      <a:pt x="21938" y="14836"/>
                    </a:cubicBezTo>
                    <a:cubicBezTo>
                      <a:pt x="23259" y="15266"/>
                      <a:pt x="24641" y="15394"/>
                      <a:pt x="26035" y="15394"/>
                    </a:cubicBezTo>
                    <a:cubicBezTo>
                      <a:pt x="26971" y="15394"/>
                      <a:pt x="27912" y="15336"/>
                      <a:pt x="28843" y="15273"/>
                    </a:cubicBezTo>
                    <a:cubicBezTo>
                      <a:pt x="33095" y="14986"/>
                      <a:pt x="37365" y="14620"/>
                      <a:pt x="41621" y="14620"/>
                    </a:cubicBezTo>
                    <a:cubicBezTo>
                      <a:pt x="43890" y="14620"/>
                      <a:pt x="46156" y="14724"/>
                      <a:pt x="48412" y="15000"/>
                    </a:cubicBezTo>
                    <a:cubicBezTo>
                      <a:pt x="51036" y="15322"/>
                      <a:pt x="53734" y="15921"/>
                      <a:pt x="55816" y="17549"/>
                    </a:cubicBezTo>
                    <a:cubicBezTo>
                      <a:pt x="57918" y="19194"/>
                      <a:pt x="59167" y="21735"/>
                      <a:pt x="59750" y="24339"/>
                    </a:cubicBezTo>
                    <a:cubicBezTo>
                      <a:pt x="60333" y="26943"/>
                      <a:pt x="60312" y="29637"/>
                      <a:pt x="60288" y="32306"/>
                    </a:cubicBezTo>
                    <a:lnTo>
                      <a:pt x="60142" y="48743"/>
                    </a:lnTo>
                    <a:cubicBezTo>
                      <a:pt x="40097" y="48657"/>
                      <a:pt x="20051" y="48533"/>
                      <a:pt x="7" y="48372"/>
                    </a:cubicBezTo>
                    <a:lnTo>
                      <a:pt x="1" y="48936"/>
                    </a:lnTo>
                    <a:cubicBezTo>
                      <a:pt x="14838" y="49444"/>
                      <a:pt x="29672" y="49842"/>
                      <a:pt x="44510" y="49842"/>
                    </a:cubicBezTo>
                    <a:cubicBezTo>
                      <a:pt x="51189" y="49842"/>
                      <a:pt x="57868" y="49761"/>
                      <a:pt x="64549" y="49573"/>
                    </a:cubicBezTo>
                    <a:lnTo>
                      <a:pt x="64549" y="27872"/>
                    </a:lnTo>
                    <a:cubicBezTo>
                      <a:pt x="65691" y="19956"/>
                      <a:pt x="63895" y="11252"/>
                      <a:pt x="58395" y="5442"/>
                    </a:cubicBezTo>
                    <a:cubicBezTo>
                      <a:pt x="56541" y="3487"/>
                      <a:pt x="54318" y="1915"/>
                      <a:pt x="51856" y="821"/>
                    </a:cubicBezTo>
                    <a:cubicBezTo>
                      <a:pt x="51028" y="455"/>
                      <a:pt x="50167" y="141"/>
                      <a:pt x="49268" y="39"/>
                    </a:cubicBezTo>
                    <a:cubicBezTo>
                      <a:pt x="49032" y="13"/>
                      <a:pt x="48796" y="1"/>
                      <a:pt x="48560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1" name="Google Shape;1501;p50"/>
              <p:cNvSpPr/>
              <p:nvPr/>
            </p:nvSpPr>
            <p:spPr>
              <a:xfrm>
                <a:off x="3462575" y="3008325"/>
                <a:ext cx="116600" cy="130925"/>
              </a:xfrm>
              <a:custGeom>
                <a:avLst/>
                <a:gdLst/>
                <a:ahLst/>
                <a:cxnLst/>
                <a:rect l="l" t="t" r="r" b="b"/>
                <a:pathLst>
                  <a:path w="4664" h="5237" extrusionOk="0">
                    <a:moveTo>
                      <a:pt x="2331" y="1"/>
                    </a:moveTo>
                    <a:cubicBezTo>
                      <a:pt x="1044" y="1"/>
                      <a:pt x="1" y="1173"/>
                      <a:pt x="1" y="2619"/>
                    </a:cubicBezTo>
                    <a:cubicBezTo>
                      <a:pt x="1" y="4066"/>
                      <a:pt x="1044" y="5237"/>
                      <a:pt x="2333" y="5237"/>
                    </a:cubicBezTo>
                    <a:cubicBezTo>
                      <a:pt x="3620" y="5237"/>
                      <a:pt x="4663" y="4064"/>
                      <a:pt x="4663" y="2619"/>
                    </a:cubicBezTo>
                    <a:cubicBezTo>
                      <a:pt x="4663" y="1173"/>
                      <a:pt x="3620" y="1"/>
                      <a:pt x="2331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2" name="Google Shape;1502;p50"/>
              <p:cNvSpPr/>
              <p:nvPr/>
            </p:nvSpPr>
            <p:spPr>
              <a:xfrm>
                <a:off x="3962650" y="3008325"/>
                <a:ext cx="116575" cy="130925"/>
              </a:xfrm>
              <a:custGeom>
                <a:avLst/>
                <a:gdLst/>
                <a:ahLst/>
                <a:cxnLst/>
                <a:rect l="l" t="t" r="r" b="b"/>
                <a:pathLst>
                  <a:path w="4663" h="5237" extrusionOk="0">
                    <a:moveTo>
                      <a:pt x="2331" y="1"/>
                    </a:moveTo>
                    <a:cubicBezTo>
                      <a:pt x="1044" y="1"/>
                      <a:pt x="0" y="1173"/>
                      <a:pt x="0" y="2619"/>
                    </a:cubicBezTo>
                    <a:cubicBezTo>
                      <a:pt x="0" y="4064"/>
                      <a:pt x="1044" y="5237"/>
                      <a:pt x="2331" y="5237"/>
                    </a:cubicBezTo>
                    <a:cubicBezTo>
                      <a:pt x="3619" y="5237"/>
                      <a:pt x="4663" y="4066"/>
                      <a:pt x="4663" y="2619"/>
                    </a:cubicBezTo>
                    <a:cubicBezTo>
                      <a:pt x="4663" y="1173"/>
                      <a:pt x="3619" y="1"/>
                      <a:pt x="2331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3" name="Google Shape;1503;p50"/>
              <p:cNvSpPr/>
              <p:nvPr/>
            </p:nvSpPr>
            <p:spPr>
              <a:xfrm>
                <a:off x="3485725" y="3043450"/>
                <a:ext cx="33200" cy="40375"/>
              </a:xfrm>
              <a:custGeom>
                <a:avLst/>
                <a:gdLst/>
                <a:ahLst/>
                <a:cxnLst/>
                <a:rect l="l" t="t" r="r" b="b"/>
                <a:pathLst>
                  <a:path w="1328" h="1615" extrusionOk="0">
                    <a:moveTo>
                      <a:pt x="663" y="0"/>
                    </a:moveTo>
                    <a:cubicBezTo>
                      <a:pt x="298" y="0"/>
                      <a:pt x="1" y="362"/>
                      <a:pt x="1" y="807"/>
                    </a:cubicBezTo>
                    <a:cubicBezTo>
                      <a:pt x="1" y="1254"/>
                      <a:pt x="298" y="1614"/>
                      <a:pt x="663" y="1614"/>
                    </a:cubicBezTo>
                    <a:cubicBezTo>
                      <a:pt x="1030" y="1614"/>
                      <a:pt x="1327" y="1254"/>
                      <a:pt x="1327" y="807"/>
                    </a:cubicBezTo>
                    <a:cubicBezTo>
                      <a:pt x="1327" y="364"/>
                      <a:pt x="1029" y="0"/>
                      <a:pt x="663" y="0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4" name="Google Shape;1504;p50"/>
              <p:cNvSpPr/>
              <p:nvPr/>
            </p:nvSpPr>
            <p:spPr>
              <a:xfrm>
                <a:off x="3514000" y="3085850"/>
                <a:ext cx="13700" cy="1662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65" extrusionOk="0">
                    <a:moveTo>
                      <a:pt x="274" y="1"/>
                    </a:moveTo>
                    <a:cubicBezTo>
                      <a:pt x="123" y="1"/>
                      <a:pt x="1" y="150"/>
                      <a:pt x="1" y="333"/>
                    </a:cubicBezTo>
                    <a:cubicBezTo>
                      <a:pt x="1" y="517"/>
                      <a:pt x="123" y="665"/>
                      <a:pt x="274" y="665"/>
                    </a:cubicBezTo>
                    <a:cubicBezTo>
                      <a:pt x="425" y="665"/>
                      <a:pt x="547" y="517"/>
                      <a:pt x="547" y="333"/>
                    </a:cubicBezTo>
                    <a:cubicBezTo>
                      <a:pt x="547" y="150"/>
                      <a:pt x="425" y="1"/>
                      <a:pt x="274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5" name="Google Shape;1505;p50"/>
              <p:cNvSpPr/>
              <p:nvPr/>
            </p:nvSpPr>
            <p:spPr>
              <a:xfrm>
                <a:off x="4017775" y="3085850"/>
                <a:ext cx="13675" cy="16625"/>
              </a:xfrm>
              <a:custGeom>
                <a:avLst/>
                <a:gdLst/>
                <a:ahLst/>
                <a:cxnLst/>
                <a:rect l="l" t="t" r="r" b="b"/>
                <a:pathLst>
                  <a:path w="547" h="665" extrusionOk="0">
                    <a:moveTo>
                      <a:pt x="274" y="1"/>
                    </a:moveTo>
                    <a:cubicBezTo>
                      <a:pt x="123" y="1"/>
                      <a:pt x="0" y="150"/>
                      <a:pt x="0" y="333"/>
                    </a:cubicBezTo>
                    <a:cubicBezTo>
                      <a:pt x="0" y="517"/>
                      <a:pt x="123" y="665"/>
                      <a:pt x="274" y="665"/>
                    </a:cubicBezTo>
                    <a:cubicBezTo>
                      <a:pt x="425" y="665"/>
                      <a:pt x="547" y="517"/>
                      <a:pt x="547" y="333"/>
                    </a:cubicBezTo>
                    <a:cubicBezTo>
                      <a:pt x="547" y="150"/>
                      <a:pt x="425" y="1"/>
                      <a:pt x="274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6" name="Google Shape;1506;p50"/>
              <p:cNvSpPr/>
              <p:nvPr/>
            </p:nvSpPr>
            <p:spPr>
              <a:xfrm>
                <a:off x="3987750" y="3043450"/>
                <a:ext cx="33175" cy="40375"/>
              </a:xfrm>
              <a:custGeom>
                <a:avLst/>
                <a:gdLst/>
                <a:ahLst/>
                <a:cxnLst/>
                <a:rect l="l" t="t" r="r" b="b"/>
                <a:pathLst>
                  <a:path w="1327" h="1615" extrusionOk="0">
                    <a:moveTo>
                      <a:pt x="664" y="0"/>
                    </a:moveTo>
                    <a:cubicBezTo>
                      <a:pt x="297" y="0"/>
                      <a:pt x="0" y="362"/>
                      <a:pt x="0" y="807"/>
                    </a:cubicBezTo>
                    <a:cubicBezTo>
                      <a:pt x="0" y="1254"/>
                      <a:pt x="297" y="1614"/>
                      <a:pt x="664" y="1614"/>
                    </a:cubicBezTo>
                    <a:cubicBezTo>
                      <a:pt x="1030" y="1614"/>
                      <a:pt x="1327" y="1254"/>
                      <a:pt x="1327" y="807"/>
                    </a:cubicBezTo>
                    <a:cubicBezTo>
                      <a:pt x="1327" y="362"/>
                      <a:pt x="1030" y="0"/>
                      <a:pt x="664" y="0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7" name="Google Shape;1507;p50"/>
              <p:cNvSpPr/>
              <p:nvPr/>
            </p:nvSpPr>
            <p:spPr>
              <a:xfrm>
                <a:off x="3398425" y="3131350"/>
                <a:ext cx="102100" cy="52275"/>
              </a:xfrm>
              <a:custGeom>
                <a:avLst/>
                <a:gdLst/>
                <a:ahLst/>
                <a:cxnLst/>
                <a:rect l="l" t="t" r="r" b="b"/>
                <a:pathLst>
                  <a:path w="4084" h="2091" extrusionOk="0">
                    <a:moveTo>
                      <a:pt x="1876" y="0"/>
                    </a:moveTo>
                    <a:cubicBezTo>
                      <a:pt x="1774" y="0"/>
                      <a:pt x="1679" y="3"/>
                      <a:pt x="1593" y="6"/>
                    </a:cubicBezTo>
                    <a:cubicBezTo>
                      <a:pt x="1100" y="25"/>
                      <a:pt x="549" y="116"/>
                      <a:pt x="265" y="518"/>
                    </a:cubicBezTo>
                    <a:cubicBezTo>
                      <a:pt x="1" y="888"/>
                      <a:pt x="93" y="1461"/>
                      <a:pt x="457" y="1731"/>
                    </a:cubicBezTo>
                    <a:cubicBezTo>
                      <a:pt x="609" y="1844"/>
                      <a:pt x="792" y="1905"/>
                      <a:pt x="976" y="1952"/>
                    </a:cubicBezTo>
                    <a:cubicBezTo>
                      <a:pt x="1338" y="2044"/>
                      <a:pt x="1708" y="2091"/>
                      <a:pt x="2079" y="2091"/>
                    </a:cubicBezTo>
                    <a:cubicBezTo>
                      <a:pt x="2429" y="2091"/>
                      <a:pt x="2780" y="2049"/>
                      <a:pt x="3124" y="1967"/>
                    </a:cubicBezTo>
                    <a:cubicBezTo>
                      <a:pt x="3431" y="1893"/>
                      <a:pt x="3750" y="1771"/>
                      <a:pt x="3925" y="1507"/>
                    </a:cubicBezTo>
                    <a:cubicBezTo>
                      <a:pt x="4074" y="1275"/>
                      <a:pt x="4084" y="978"/>
                      <a:pt x="3952" y="737"/>
                    </a:cubicBezTo>
                    <a:cubicBezTo>
                      <a:pt x="3599" y="116"/>
                      <a:pt x="2585" y="0"/>
                      <a:pt x="1876" y="0"/>
                    </a:cubicBezTo>
                    <a:close/>
                  </a:path>
                </a:pathLst>
              </a:custGeom>
              <a:solidFill>
                <a:srgbClr val="F47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8" name="Google Shape;1508;p50"/>
              <p:cNvSpPr/>
              <p:nvPr/>
            </p:nvSpPr>
            <p:spPr>
              <a:xfrm>
                <a:off x="4046125" y="3131350"/>
                <a:ext cx="102100" cy="52275"/>
              </a:xfrm>
              <a:custGeom>
                <a:avLst/>
                <a:gdLst/>
                <a:ahLst/>
                <a:cxnLst/>
                <a:rect l="l" t="t" r="r" b="b"/>
                <a:pathLst>
                  <a:path w="4084" h="2091" extrusionOk="0">
                    <a:moveTo>
                      <a:pt x="2210" y="0"/>
                    </a:moveTo>
                    <a:cubicBezTo>
                      <a:pt x="1501" y="0"/>
                      <a:pt x="487" y="116"/>
                      <a:pt x="134" y="737"/>
                    </a:cubicBezTo>
                    <a:cubicBezTo>
                      <a:pt x="1" y="978"/>
                      <a:pt x="12" y="1275"/>
                      <a:pt x="161" y="1507"/>
                    </a:cubicBezTo>
                    <a:cubicBezTo>
                      <a:pt x="336" y="1771"/>
                      <a:pt x="655" y="1893"/>
                      <a:pt x="962" y="1967"/>
                    </a:cubicBezTo>
                    <a:cubicBezTo>
                      <a:pt x="1306" y="2049"/>
                      <a:pt x="1657" y="2091"/>
                      <a:pt x="2007" y="2091"/>
                    </a:cubicBezTo>
                    <a:cubicBezTo>
                      <a:pt x="2378" y="2091"/>
                      <a:pt x="2748" y="2044"/>
                      <a:pt x="3110" y="1952"/>
                    </a:cubicBezTo>
                    <a:cubicBezTo>
                      <a:pt x="3292" y="1905"/>
                      <a:pt x="3477" y="1844"/>
                      <a:pt x="3628" y="1731"/>
                    </a:cubicBezTo>
                    <a:cubicBezTo>
                      <a:pt x="3993" y="1461"/>
                      <a:pt x="4083" y="888"/>
                      <a:pt x="3821" y="518"/>
                    </a:cubicBezTo>
                    <a:cubicBezTo>
                      <a:pt x="3537" y="116"/>
                      <a:pt x="2984" y="25"/>
                      <a:pt x="2493" y="6"/>
                    </a:cubicBezTo>
                    <a:cubicBezTo>
                      <a:pt x="2407" y="3"/>
                      <a:pt x="2312" y="0"/>
                      <a:pt x="2210" y="0"/>
                    </a:cubicBezTo>
                    <a:close/>
                  </a:path>
                </a:pathLst>
              </a:custGeom>
              <a:solidFill>
                <a:srgbClr val="F47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9" name="Google Shape;1509;p50"/>
              <p:cNvSpPr/>
              <p:nvPr/>
            </p:nvSpPr>
            <p:spPr>
              <a:xfrm>
                <a:off x="3641175" y="3150250"/>
                <a:ext cx="252550" cy="59200"/>
              </a:xfrm>
              <a:custGeom>
                <a:avLst/>
                <a:gdLst/>
                <a:ahLst/>
                <a:cxnLst/>
                <a:rect l="l" t="t" r="r" b="b"/>
                <a:pathLst>
                  <a:path w="10102" h="2368" extrusionOk="0">
                    <a:moveTo>
                      <a:pt x="9403" y="0"/>
                    </a:moveTo>
                    <a:cubicBezTo>
                      <a:pt x="9294" y="0"/>
                      <a:pt x="9184" y="29"/>
                      <a:pt x="9085" y="89"/>
                    </a:cubicBezTo>
                    <a:cubicBezTo>
                      <a:pt x="8265" y="620"/>
                      <a:pt x="7223" y="952"/>
                      <a:pt x="5988" y="1076"/>
                    </a:cubicBezTo>
                    <a:cubicBezTo>
                      <a:pt x="5550" y="1120"/>
                      <a:pt x="5104" y="1136"/>
                      <a:pt x="4656" y="1136"/>
                    </a:cubicBezTo>
                    <a:cubicBezTo>
                      <a:pt x="3941" y="1136"/>
                      <a:pt x="3221" y="1094"/>
                      <a:pt x="2516" y="1052"/>
                    </a:cubicBezTo>
                    <a:cubicBezTo>
                      <a:pt x="2004" y="1023"/>
                      <a:pt x="1427" y="988"/>
                      <a:pt x="1011" y="750"/>
                    </a:cubicBezTo>
                    <a:cubicBezTo>
                      <a:pt x="914" y="693"/>
                      <a:pt x="808" y="666"/>
                      <a:pt x="703" y="666"/>
                    </a:cubicBezTo>
                    <a:cubicBezTo>
                      <a:pt x="491" y="666"/>
                      <a:pt x="285" y="777"/>
                      <a:pt x="171" y="974"/>
                    </a:cubicBezTo>
                    <a:cubicBezTo>
                      <a:pt x="1" y="1269"/>
                      <a:pt x="101" y="1646"/>
                      <a:pt x="396" y="1816"/>
                    </a:cubicBezTo>
                    <a:cubicBezTo>
                      <a:pt x="1064" y="2200"/>
                      <a:pt x="1828" y="2245"/>
                      <a:pt x="2442" y="2281"/>
                    </a:cubicBezTo>
                    <a:cubicBezTo>
                      <a:pt x="3169" y="2324"/>
                      <a:pt x="3907" y="2367"/>
                      <a:pt x="4654" y="2367"/>
                    </a:cubicBezTo>
                    <a:cubicBezTo>
                      <a:pt x="5137" y="2367"/>
                      <a:pt x="5623" y="2350"/>
                      <a:pt x="6111" y="2300"/>
                    </a:cubicBezTo>
                    <a:cubicBezTo>
                      <a:pt x="7542" y="2157"/>
                      <a:pt x="8769" y="1760"/>
                      <a:pt x="9755" y="1122"/>
                    </a:cubicBezTo>
                    <a:cubicBezTo>
                      <a:pt x="10028" y="933"/>
                      <a:pt x="10101" y="559"/>
                      <a:pt x="9920" y="281"/>
                    </a:cubicBezTo>
                    <a:cubicBezTo>
                      <a:pt x="9803" y="99"/>
                      <a:pt x="9605" y="0"/>
                      <a:pt x="9403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0" name="Google Shape;1510;p50"/>
              <p:cNvSpPr/>
              <p:nvPr/>
            </p:nvSpPr>
            <p:spPr>
              <a:xfrm>
                <a:off x="3457650" y="2857200"/>
                <a:ext cx="121450" cy="64775"/>
              </a:xfrm>
              <a:custGeom>
                <a:avLst/>
                <a:gdLst/>
                <a:ahLst/>
                <a:cxnLst/>
                <a:rect l="l" t="t" r="r" b="b"/>
                <a:pathLst>
                  <a:path w="4858" h="2591" extrusionOk="0">
                    <a:moveTo>
                      <a:pt x="3267" y="0"/>
                    </a:moveTo>
                    <a:cubicBezTo>
                      <a:pt x="2182" y="0"/>
                      <a:pt x="1107" y="419"/>
                      <a:pt x="318" y="1178"/>
                    </a:cubicBezTo>
                    <a:cubicBezTo>
                      <a:pt x="77" y="1412"/>
                      <a:pt x="1" y="1766"/>
                      <a:pt x="126" y="2077"/>
                    </a:cubicBezTo>
                    <a:cubicBezTo>
                      <a:pt x="252" y="2387"/>
                      <a:pt x="553" y="2590"/>
                      <a:pt x="887" y="2590"/>
                    </a:cubicBezTo>
                    <a:cubicBezTo>
                      <a:pt x="1100" y="2590"/>
                      <a:pt x="1303" y="2508"/>
                      <a:pt x="1457" y="2360"/>
                    </a:cubicBezTo>
                    <a:cubicBezTo>
                      <a:pt x="1934" y="1901"/>
                      <a:pt x="2607" y="1642"/>
                      <a:pt x="3273" y="1642"/>
                    </a:cubicBezTo>
                    <a:cubicBezTo>
                      <a:pt x="3448" y="1642"/>
                      <a:pt x="3623" y="1660"/>
                      <a:pt x="3794" y="1698"/>
                    </a:cubicBezTo>
                    <a:cubicBezTo>
                      <a:pt x="3850" y="1709"/>
                      <a:pt x="3905" y="1715"/>
                      <a:pt x="3960" y="1715"/>
                    </a:cubicBezTo>
                    <a:cubicBezTo>
                      <a:pt x="4338" y="1715"/>
                      <a:pt x="4678" y="1452"/>
                      <a:pt x="4762" y="1068"/>
                    </a:cubicBezTo>
                    <a:cubicBezTo>
                      <a:pt x="4857" y="628"/>
                      <a:pt x="4581" y="195"/>
                      <a:pt x="4142" y="93"/>
                    </a:cubicBezTo>
                    <a:cubicBezTo>
                      <a:pt x="3854" y="31"/>
                      <a:pt x="3560" y="0"/>
                      <a:pt x="3267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1" name="Google Shape;1511;p50"/>
              <p:cNvSpPr/>
              <p:nvPr/>
            </p:nvSpPr>
            <p:spPr>
              <a:xfrm>
                <a:off x="3964825" y="2843450"/>
                <a:ext cx="137650" cy="66000"/>
              </a:xfrm>
              <a:custGeom>
                <a:avLst/>
                <a:gdLst/>
                <a:ahLst/>
                <a:cxnLst/>
                <a:rect l="l" t="t" r="r" b="b"/>
                <a:pathLst>
                  <a:path w="5506" h="2640" extrusionOk="0">
                    <a:moveTo>
                      <a:pt x="1611" y="1"/>
                    </a:moveTo>
                    <a:cubicBezTo>
                      <a:pt x="1323" y="1"/>
                      <a:pt x="1035" y="22"/>
                      <a:pt x="747" y="65"/>
                    </a:cubicBezTo>
                    <a:cubicBezTo>
                      <a:pt x="303" y="138"/>
                      <a:pt x="1" y="556"/>
                      <a:pt x="69" y="1000"/>
                    </a:cubicBezTo>
                    <a:cubicBezTo>
                      <a:pt x="131" y="1405"/>
                      <a:pt x="480" y="1695"/>
                      <a:pt x="877" y="1695"/>
                    </a:cubicBezTo>
                    <a:cubicBezTo>
                      <a:pt x="917" y="1695"/>
                      <a:pt x="957" y="1693"/>
                      <a:pt x="997" y="1687"/>
                    </a:cubicBezTo>
                    <a:cubicBezTo>
                      <a:pt x="1195" y="1656"/>
                      <a:pt x="1396" y="1642"/>
                      <a:pt x="1598" y="1642"/>
                    </a:cubicBezTo>
                    <a:cubicBezTo>
                      <a:pt x="2497" y="1642"/>
                      <a:pt x="3407" y="1936"/>
                      <a:pt x="4120" y="2475"/>
                    </a:cubicBezTo>
                    <a:cubicBezTo>
                      <a:pt x="4263" y="2583"/>
                      <a:pt x="4436" y="2640"/>
                      <a:pt x="4614" y="2640"/>
                    </a:cubicBezTo>
                    <a:cubicBezTo>
                      <a:pt x="4615" y="2640"/>
                      <a:pt x="4617" y="2640"/>
                      <a:pt x="4618" y="2640"/>
                    </a:cubicBezTo>
                    <a:cubicBezTo>
                      <a:pt x="4969" y="2640"/>
                      <a:pt x="5282" y="2415"/>
                      <a:pt x="5393" y="2081"/>
                    </a:cubicBezTo>
                    <a:cubicBezTo>
                      <a:pt x="5505" y="1747"/>
                      <a:pt x="5391" y="1377"/>
                      <a:pt x="5110" y="1166"/>
                    </a:cubicBezTo>
                    <a:cubicBezTo>
                      <a:pt x="4094" y="404"/>
                      <a:pt x="2864" y="1"/>
                      <a:pt x="1611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2" name="Google Shape;1512;p50"/>
              <p:cNvSpPr/>
              <p:nvPr/>
            </p:nvSpPr>
            <p:spPr>
              <a:xfrm>
                <a:off x="4012650" y="1986200"/>
                <a:ext cx="303050" cy="201775"/>
              </a:xfrm>
              <a:custGeom>
                <a:avLst/>
                <a:gdLst/>
                <a:ahLst/>
                <a:cxnLst/>
                <a:rect l="l" t="t" r="r" b="b"/>
                <a:pathLst>
                  <a:path w="12122" h="8071" extrusionOk="0">
                    <a:moveTo>
                      <a:pt x="8160" y="0"/>
                    </a:moveTo>
                    <a:cubicBezTo>
                      <a:pt x="7565" y="0"/>
                      <a:pt x="6965" y="113"/>
                      <a:pt x="6420" y="331"/>
                    </a:cubicBezTo>
                    <a:cubicBezTo>
                      <a:pt x="6174" y="429"/>
                      <a:pt x="5923" y="546"/>
                      <a:pt x="5659" y="546"/>
                    </a:cubicBezTo>
                    <a:cubicBezTo>
                      <a:pt x="5646" y="546"/>
                      <a:pt x="5633" y="546"/>
                      <a:pt x="5619" y="545"/>
                    </a:cubicBezTo>
                    <a:cubicBezTo>
                      <a:pt x="5359" y="534"/>
                      <a:pt x="5119" y="402"/>
                      <a:pt x="4878" y="304"/>
                    </a:cubicBezTo>
                    <a:cubicBezTo>
                      <a:pt x="4507" y="152"/>
                      <a:pt x="4110" y="80"/>
                      <a:pt x="3712" y="80"/>
                    </a:cubicBezTo>
                    <a:cubicBezTo>
                      <a:pt x="2824" y="80"/>
                      <a:pt x="1928" y="437"/>
                      <a:pt x="1290" y="1064"/>
                    </a:cubicBezTo>
                    <a:cubicBezTo>
                      <a:pt x="369" y="1972"/>
                      <a:pt x="0" y="3376"/>
                      <a:pt x="269" y="4642"/>
                    </a:cubicBezTo>
                    <a:cubicBezTo>
                      <a:pt x="786" y="7080"/>
                      <a:pt x="2884" y="8071"/>
                      <a:pt x="5131" y="8071"/>
                    </a:cubicBezTo>
                    <a:cubicBezTo>
                      <a:pt x="7107" y="8071"/>
                      <a:pt x="9197" y="7306"/>
                      <a:pt x="10433" y="6085"/>
                    </a:cubicBezTo>
                    <a:cubicBezTo>
                      <a:pt x="11663" y="4869"/>
                      <a:pt x="12122" y="2780"/>
                      <a:pt x="11124" y="1370"/>
                    </a:cubicBezTo>
                    <a:cubicBezTo>
                      <a:pt x="10463" y="433"/>
                      <a:pt x="9322" y="0"/>
                      <a:pt x="8160" y="0"/>
                    </a:cubicBezTo>
                    <a:close/>
                  </a:path>
                </a:pathLst>
              </a:custGeom>
              <a:solidFill>
                <a:srgbClr val="F47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3" name="Google Shape;1513;p50"/>
              <p:cNvSpPr/>
              <p:nvPr/>
            </p:nvSpPr>
            <p:spPr>
              <a:xfrm>
                <a:off x="4000450" y="1970800"/>
                <a:ext cx="322250" cy="232550"/>
              </a:xfrm>
              <a:custGeom>
                <a:avLst/>
                <a:gdLst/>
                <a:ahLst/>
                <a:cxnLst/>
                <a:rect l="l" t="t" r="r" b="b"/>
                <a:pathLst>
                  <a:path w="12890" h="9302" extrusionOk="0">
                    <a:moveTo>
                      <a:pt x="8660" y="1232"/>
                    </a:moveTo>
                    <a:cubicBezTo>
                      <a:pt x="9608" y="1232"/>
                      <a:pt x="10557" y="1559"/>
                      <a:pt x="11110" y="2340"/>
                    </a:cubicBezTo>
                    <a:cubicBezTo>
                      <a:pt x="11960" y="3542"/>
                      <a:pt x="11449" y="5314"/>
                      <a:pt x="10487" y="6264"/>
                    </a:cubicBezTo>
                    <a:cubicBezTo>
                      <a:pt x="9348" y="7389"/>
                      <a:pt x="7401" y="8068"/>
                      <a:pt x="5610" y="8068"/>
                    </a:cubicBezTo>
                    <a:cubicBezTo>
                      <a:pt x="5017" y="8068"/>
                      <a:pt x="4441" y="7994"/>
                      <a:pt x="3917" y="7837"/>
                    </a:cubicBezTo>
                    <a:cubicBezTo>
                      <a:pt x="2951" y="7547"/>
                      <a:pt x="1721" y="6844"/>
                      <a:pt x="1359" y="5131"/>
                    </a:cubicBezTo>
                    <a:lnTo>
                      <a:pt x="1357" y="5129"/>
                    </a:lnTo>
                    <a:cubicBezTo>
                      <a:pt x="1125" y="4038"/>
                      <a:pt x="1461" y="2856"/>
                      <a:pt x="2209" y="2117"/>
                    </a:cubicBezTo>
                    <a:cubicBezTo>
                      <a:pt x="2740" y="1595"/>
                      <a:pt x="3475" y="1310"/>
                      <a:pt x="4193" y="1310"/>
                    </a:cubicBezTo>
                    <a:cubicBezTo>
                      <a:pt x="4516" y="1310"/>
                      <a:pt x="4836" y="1368"/>
                      <a:pt x="5132" y="1488"/>
                    </a:cubicBezTo>
                    <a:cubicBezTo>
                      <a:pt x="5177" y="1507"/>
                      <a:pt x="5223" y="1526"/>
                      <a:pt x="5270" y="1549"/>
                    </a:cubicBezTo>
                    <a:cubicBezTo>
                      <a:pt x="5488" y="1644"/>
                      <a:pt x="5760" y="1762"/>
                      <a:pt x="6080" y="1776"/>
                    </a:cubicBezTo>
                    <a:cubicBezTo>
                      <a:pt x="6103" y="1777"/>
                      <a:pt x="6126" y="1777"/>
                      <a:pt x="6149" y="1777"/>
                    </a:cubicBezTo>
                    <a:cubicBezTo>
                      <a:pt x="6499" y="1777"/>
                      <a:pt x="6800" y="1655"/>
                      <a:pt x="7046" y="1555"/>
                    </a:cubicBezTo>
                    <a:cubicBezTo>
                      <a:pt x="7077" y="1542"/>
                      <a:pt x="7107" y="1530"/>
                      <a:pt x="7137" y="1518"/>
                    </a:cubicBezTo>
                    <a:cubicBezTo>
                      <a:pt x="7598" y="1335"/>
                      <a:pt x="8129" y="1232"/>
                      <a:pt x="8660" y="1232"/>
                    </a:cubicBezTo>
                    <a:close/>
                    <a:moveTo>
                      <a:pt x="8647" y="0"/>
                    </a:moveTo>
                    <a:cubicBezTo>
                      <a:pt x="7978" y="0"/>
                      <a:pt x="7304" y="127"/>
                      <a:pt x="6681" y="375"/>
                    </a:cubicBezTo>
                    <a:cubicBezTo>
                      <a:pt x="6649" y="387"/>
                      <a:pt x="6616" y="402"/>
                      <a:pt x="6582" y="414"/>
                    </a:cubicBezTo>
                    <a:cubicBezTo>
                      <a:pt x="6415" y="483"/>
                      <a:pt x="6257" y="546"/>
                      <a:pt x="6148" y="546"/>
                    </a:cubicBezTo>
                    <a:cubicBezTo>
                      <a:pt x="6144" y="546"/>
                      <a:pt x="6140" y="546"/>
                      <a:pt x="6136" y="546"/>
                    </a:cubicBezTo>
                    <a:cubicBezTo>
                      <a:pt x="6042" y="543"/>
                      <a:pt x="5909" y="483"/>
                      <a:pt x="5764" y="421"/>
                    </a:cubicBezTo>
                    <a:cubicBezTo>
                      <a:pt x="5712" y="397"/>
                      <a:pt x="5656" y="373"/>
                      <a:pt x="5599" y="349"/>
                    </a:cubicBezTo>
                    <a:cubicBezTo>
                      <a:pt x="5159" y="170"/>
                      <a:pt x="4687" y="80"/>
                      <a:pt x="4203" y="80"/>
                    </a:cubicBezTo>
                    <a:cubicBezTo>
                      <a:pt x="3917" y="80"/>
                      <a:pt x="3628" y="111"/>
                      <a:pt x="3338" y="174"/>
                    </a:cubicBezTo>
                    <a:cubicBezTo>
                      <a:pt x="2587" y="338"/>
                      <a:pt x="1880" y="718"/>
                      <a:pt x="1348" y="1240"/>
                    </a:cubicBezTo>
                    <a:cubicBezTo>
                      <a:pt x="825" y="1757"/>
                      <a:pt x="438" y="2424"/>
                      <a:pt x="229" y="3169"/>
                    </a:cubicBezTo>
                    <a:cubicBezTo>
                      <a:pt x="26" y="3892"/>
                      <a:pt x="1" y="4651"/>
                      <a:pt x="155" y="5385"/>
                    </a:cubicBezTo>
                    <a:cubicBezTo>
                      <a:pt x="355" y="6330"/>
                      <a:pt x="776" y="7130"/>
                      <a:pt x="1407" y="7763"/>
                    </a:cubicBezTo>
                    <a:cubicBezTo>
                      <a:pt x="1977" y="8337"/>
                      <a:pt x="2703" y="8758"/>
                      <a:pt x="3564" y="9017"/>
                    </a:cubicBezTo>
                    <a:cubicBezTo>
                      <a:pt x="4198" y="9206"/>
                      <a:pt x="4897" y="9301"/>
                      <a:pt x="5621" y="9301"/>
                    </a:cubicBezTo>
                    <a:cubicBezTo>
                      <a:pt x="6341" y="9300"/>
                      <a:pt x="7057" y="9211"/>
                      <a:pt x="7756" y="9039"/>
                    </a:cubicBezTo>
                    <a:cubicBezTo>
                      <a:pt x="9196" y="8685"/>
                      <a:pt x="10473" y="8010"/>
                      <a:pt x="11353" y="7139"/>
                    </a:cubicBezTo>
                    <a:cubicBezTo>
                      <a:pt x="12060" y="6442"/>
                      <a:pt x="12542" y="5511"/>
                      <a:pt x="12710" y="4519"/>
                    </a:cubicBezTo>
                    <a:cubicBezTo>
                      <a:pt x="12889" y="3453"/>
                      <a:pt x="12680" y="2427"/>
                      <a:pt x="12116" y="1630"/>
                    </a:cubicBezTo>
                    <a:cubicBezTo>
                      <a:pt x="11558" y="840"/>
                      <a:pt x="10665" y="294"/>
                      <a:pt x="9606" y="90"/>
                    </a:cubicBezTo>
                    <a:cubicBezTo>
                      <a:pt x="9292" y="30"/>
                      <a:pt x="8970" y="0"/>
                      <a:pt x="8647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4" name="Google Shape;1514;p50"/>
              <p:cNvSpPr/>
              <p:nvPr/>
            </p:nvSpPr>
            <p:spPr>
              <a:xfrm>
                <a:off x="4178475" y="2109625"/>
                <a:ext cx="274100" cy="229475"/>
              </a:xfrm>
              <a:custGeom>
                <a:avLst/>
                <a:gdLst/>
                <a:ahLst/>
                <a:cxnLst/>
                <a:rect l="l" t="t" r="r" b="b"/>
                <a:pathLst>
                  <a:path w="10964" h="9179" extrusionOk="0">
                    <a:moveTo>
                      <a:pt x="3597" y="0"/>
                    </a:moveTo>
                    <a:cubicBezTo>
                      <a:pt x="1510" y="0"/>
                      <a:pt x="0" y="2700"/>
                      <a:pt x="41" y="4568"/>
                    </a:cubicBezTo>
                    <a:cubicBezTo>
                      <a:pt x="83" y="6444"/>
                      <a:pt x="1385" y="8230"/>
                      <a:pt x="3160" y="8841"/>
                    </a:cubicBezTo>
                    <a:cubicBezTo>
                      <a:pt x="3803" y="9062"/>
                      <a:pt x="4488" y="9139"/>
                      <a:pt x="5168" y="9167"/>
                    </a:cubicBezTo>
                    <a:cubicBezTo>
                      <a:pt x="5331" y="9174"/>
                      <a:pt x="5495" y="9178"/>
                      <a:pt x="5658" y="9178"/>
                    </a:cubicBezTo>
                    <a:cubicBezTo>
                      <a:pt x="6239" y="9178"/>
                      <a:pt x="6820" y="9127"/>
                      <a:pt x="7379" y="8973"/>
                    </a:cubicBezTo>
                    <a:cubicBezTo>
                      <a:pt x="8761" y="8592"/>
                      <a:pt x="9955" y="7542"/>
                      <a:pt x="10458" y="6200"/>
                    </a:cubicBezTo>
                    <a:cubicBezTo>
                      <a:pt x="10963" y="4857"/>
                      <a:pt x="10747" y="3256"/>
                      <a:pt x="9864" y="2126"/>
                    </a:cubicBezTo>
                    <a:cubicBezTo>
                      <a:pt x="9189" y="1260"/>
                      <a:pt x="8124" y="696"/>
                      <a:pt x="7028" y="617"/>
                    </a:cubicBezTo>
                    <a:cubicBezTo>
                      <a:pt x="6955" y="612"/>
                      <a:pt x="6884" y="609"/>
                      <a:pt x="6814" y="609"/>
                    </a:cubicBezTo>
                    <a:cubicBezTo>
                      <a:pt x="6482" y="609"/>
                      <a:pt x="6174" y="658"/>
                      <a:pt x="5864" y="658"/>
                    </a:cubicBezTo>
                    <a:cubicBezTo>
                      <a:pt x="5672" y="658"/>
                      <a:pt x="5479" y="640"/>
                      <a:pt x="5281" y="579"/>
                    </a:cubicBezTo>
                    <a:cubicBezTo>
                      <a:pt x="4693" y="399"/>
                      <a:pt x="4345" y="12"/>
                      <a:pt x="3641" y="1"/>
                    </a:cubicBezTo>
                    <a:cubicBezTo>
                      <a:pt x="3627" y="0"/>
                      <a:pt x="3612" y="0"/>
                      <a:pt x="3597" y="0"/>
                    </a:cubicBezTo>
                    <a:close/>
                  </a:path>
                </a:pathLst>
              </a:custGeom>
              <a:solidFill>
                <a:srgbClr val="F47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5" name="Google Shape;1515;p50"/>
              <p:cNvSpPr/>
              <p:nvPr/>
            </p:nvSpPr>
            <p:spPr>
              <a:xfrm>
                <a:off x="4163325" y="2094200"/>
                <a:ext cx="305650" cy="260275"/>
              </a:xfrm>
              <a:custGeom>
                <a:avLst/>
                <a:gdLst/>
                <a:ahLst/>
                <a:cxnLst/>
                <a:rect l="l" t="t" r="r" b="b"/>
                <a:pathLst>
                  <a:path w="12226" h="10411" extrusionOk="0">
                    <a:moveTo>
                      <a:pt x="4235" y="1232"/>
                    </a:moveTo>
                    <a:cubicBezTo>
                      <a:pt x="4533" y="1239"/>
                      <a:pt x="4737" y="1342"/>
                      <a:pt x="5016" y="1487"/>
                    </a:cubicBezTo>
                    <a:cubicBezTo>
                      <a:pt x="5213" y="1587"/>
                      <a:pt x="5434" y="1701"/>
                      <a:pt x="5707" y="1784"/>
                    </a:cubicBezTo>
                    <a:cubicBezTo>
                      <a:pt x="5978" y="1867"/>
                      <a:pt x="6234" y="1891"/>
                      <a:pt x="6475" y="1891"/>
                    </a:cubicBezTo>
                    <a:cubicBezTo>
                      <a:pt x="6652" y="1891"/>
                      <a:pt x="6820" y="1878"/>
                      <a:pt x="6980" y="1866"/>
                    </a:cubicBezTo>
                    <a:cubicBezTo>
                      <a:pt x="7134" y="1854"/>
                      <a:pt x="7282" y="1842"/>
                      <a:pt x="7427" y="1842"/>
                    </a:cubicBezTo>
                    <a:cubicBezTo>
                      <a:pt x="7482" y="1842"/>
                      <a:pt x="7536" y="1843"/>
                      <a:pt x="7590" y="1847"/>
                    </a:cubicBezTo>
                    <a:cubicBezTo>
                      <a:pt x="8519" y="1914"/>
                      <a:pt x="9415" y="2391"/>
                      <a:pt x="9985" y="3121"/>
                    </a:cubicBezTo>
                    <a:cubicBezTo>
                      <a:pt x="10727" y="4073"/>
                      <a:pt x="10926" y="5438"/>
                      <a:pt x="10489" y="6600"/>
                    </a:cubicBezTo>
                    <a:cubicBezTo>
                      <a:pt x="10059" y="7744"/>
                      <a:pt x="9037" y="8663"/>
                      <a:pt x="7822" y="8998"/>
                    </a:cubicBezTo>
                    <a:cubicBezTo>
                      <a:pt x="7378" y="9121"/>
                      <a:pt x="6874" y="9180"/>
                      <a:pt x="6262" y="9180"/>
                    </a:cubicBezTo>
                    <a:cubicBezTo>
                      <a:pt x="6114" y="9180"/>
                      <a:pt x="5960" y="9176"/>
                      <a:pt x="5799" y="9169"/>
                    </a:cubicBezTo>
                    <a:cubicBezTo>
                      <a:pt x="5029" y="9138"/>
                      <a:pt x="4463" y="9047"/>
                      <a:pt x="3968" y="8875"/>
                    </a:cubicBezTo>
                    <a:cubicBezTo>
                      <a:pt x="2436" y="8350"/>
                      <a:pt x="1299" y="6791"/>
                      <a:pt x="1262" y="5172"/>
                    </a:cubicBezTo>
                    <a:cubicBezTo>
                      <a:pt x="1240" y="4130"/>
                      <a:pt x="1798" y="2796"/>
                      <a:pt x="2590" y="2000"/>
                    </a:cubicBezTo>
                    <a:cubicBezTo>
                      <a:pt x="2940" y="1649"/>
                      <a:pt x="3502" y="1232"/>
                      <a:pt x="4204" y="1232"/>
                    </a:cubicBezTo>
                    <a:close/>
                    <a:moveTo>
                      <a:pt x="4203" y="1"/>
                    </a:moveTo>
                    <a:cubicBezTo>
                      <a:pt x="3314" y="1"/>
                      <a:pt x="2455" y="391"/>
                      <a:pt x="1718" y="1131"/>
                    </a:cubicBezTo>
                    <a:cubicBezTo>
                      <a:pt x="679" y="2175"/>
                      <a:pt x="1" y="3809"/>
                      <a:pt x="33" y="5199"/>
                    </a:cubicBezTo>
                    <a:cubicBezTo>
                      <a:pt x="55" y="6230"/>
                      <a:pt x="420" y="7282"/>
                      <a:pt x="1060" y="8159"/>
                    </a:cubicBezTo>
                    <a:cubicBezTo>
                      <a:pt x="1699" y="9036"/>
                      <a:pt x="2590" y="9703"/>
                      <a:pt x="3566" y="10040"/>
                    </a:cubicBezTo>
                    <a:cubicBezTo>
                      <a:pt x="4363" y="10315"/>
                      <a:pt x="5192" y="10377"/>
                      <a:pt x="5749" y="10399"/>
                    </a:cubicBezTo>
                    <a:cubicBezTo>
                      <a:pt x="5922" y="10407"/>
                      <a:pt x="6090" y="10410"/>
                      <a:pt x="6252" y="10410"/>
                    </a:cubicBezTo>
                    <a:cubicBezTo>
                      <a:pt x="6981" y="10410"/>
                      <a:pt x="7593" y="10337"/>
                      <a:pt x="8149" y="10185"/>
                    </a:cubicBezTo>
                    <a:cubicBezTo>
                      <a:pt x="9736" y="9746"/>
                      <a:pt x="11075" y="8539"/>
                      <a:pt x="11641" y="7033"/>
                    </a:cubicBezTo>
                    <a:cubicBezTo>
                      <a:pt x="12225" y="5479"/>
                      <a:pt x="11957" y="3646"/>
                      <a:pt x="10956" y="2364"/>
                    </a:cubicBezTo>
                    <a:cubicBezTo>
                      <a:pt x="10174" y="1363"/>
                      <a:pt x="8950" y="711"/>
                      <a:pt x="7679" y="621"/>
                    </a:cubicBezTo>
                    <a:cubicBezTo>
                      <a:pt x="7588" y="614"/>
                      <a:pt x="7501" y="611"/>
                      <a:pt x="7415" y="611"/>
                    </a:cubicBezTo>
                    <a:cubicBezTo>
                      <a:pt x="7225" y="611"/>
                      <a:pt x="7047" y="625"/>
                      <a:pt x="6884" y="638"/>
                    </a:cubicBezTo>
                    <a:cubicBezTo>
                      <a:pt x="6735" y="650"/>
                      <a:pt x="6600" y="661"/>
                      <a:pt x="6474" y="661"/>
                    </a:cubicBezTo>
                    <a:cubicBezTo>
                      <a:pt x="6330" y="661"/>
                      <a:pt x="6197" y="647"/>
                      <a:pt x="6066" y="607"/>
                    </a:cubicBezTo>
                    <a:cubicBezTo>
                      <a:pt x="5899" y="556"/>
                      <a:pt x="5744" y="476"/>
                      <a:pt x="5580" y="392"/>
                    </a:cubicBezTo>
                    <a:cubicBezTo>
                      <a:pt x="5250" y="222"/>
                      <a:pt x="4843" y="12"/>
                      <a:pt x="4257" y="1"/>
                    </a:cubicBezTo>
                    <a:cubicBezTo>
                      <a:pt x="4239" y="1"/>
                      <a:pt x="4221" y="1"/>
                      <a:pt x="4203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6" name="Google Shape;1516;p50"/>
              <p:cNvSpPr/>
              <p:nvPr/>
            </p:nvSpPr>
            <p:spPr>
              <a:xfrm>
                <a:off x="4122225" y="1892950"/>
                <a:ext cx="50175" cy="118125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4725" extrusionOk="0">
                    <a:moveTo>
                      <a:pt x="704" y="0"/>
                    </a:moveTo>
                    <a:cubicBezTo>
                      <a:pt x="615" y="0"/>
                      <a:pt x="525" y="19"/>
                      <a:pt x="439" y="60"/>
                    </a:cubicBezTo>
                    <a:cubicBezTo>
                      <a:pt x="129" y="208"/>
                      <a:pt x="1" y="581"/>
                      <a:pt x="153" y="890"/>
                    </a:cubicBezTo>
                    <a:cubicBezTo>
                      <a:pt x="612" y="1854"/>
                      <a:pt x="749" y="2941"/>
                      <a:pt x="544" y="3989"/>
                    </a:cubicBezTo>
                    <a:cubicBezTo>
                      <a:pt x="469" y="4370"/>
                      <a:pt x="760" y="4725"/>
                      <a:pt x="1149" y="4725"/>
                    </a:cubicBezTo>
                    <a:cubicBezTo>
                      <a:pt x="1441" y="4725"/>
                      <a:pt x="1694" y="4516"/>
                      <a:pt x="1751" y="4229"/>
                    </a:cubicBezTo>
                    <a:cubicBezTo>
                      <a:pt x="2007" y="2920"/>
                      <a:pt x="1837" y="1563"/>
                      <a:pt x="1263" y="359"/>
                    </a:cubicBezTo>
                    <a:cubicBezTo>
                      <a:pt x="1160" y="133"/>
                      <a:pt x="937" y="0"/>
                      <a:pt x="704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7" name="Google Shape;1517;p50"/>
              <p:cNvSpPr/>
              <p:nvPr/>
            </p:nvSpPr>
            <p:spPr>
              <a:xfrm>
                <a:off x="4294200" y="2017875"/>
                <a:ext cx="72825" cy="120775"/>
              </a:xfrm>
              <a:custGeom>
                <a:avLst/>
                <a:gdLst/>
                <a:ahLst/>
                <a:cxnLst/>
                <a:rect l="l" t="t" r="r" b="b"/>
                <a:pathLst>
                  <a:path w="2913" h="4831" extrusionOk="0">
                    <a:moveTo>
                      <a:pt x="2289" y="1"/>
                    </a:moveTo>
                    <a:cubicBezTo>
                      <a:pt x="1956" y="1"/>
                      <a:pt x="1681" y="266"/>
                      <a:pt x="1673" y="601"/>
                    </a:cubicBezTo>
                    <a:cubicBezTo>
                      <a:pt x="1643" y="1774"/>
                      <a:pt x="1168" y="2937"/>
                      <a:pt x="367" y="3795"/>
                    </a:cubicBezTo>
                    <a:cubicBezTo>
                      <a:pt x="0" y="4189"/>
                      <a:pt x="280" y="4830"/>
                      <a:pt x="819" y="4830"/>
                    </a:cubicBezTo>
                    <a:cubicBezTo>
                      <a:pt x="989" y="4830"/>
                      <a:pt x="1152" y="4759"/>
                      <a:pt x="1268" y="4635"/>
                    </a:cubicBezTo>
                    <a:cubicBezTo>
                      <a:pt x="2271" y="3559"/>
                      <a:pt x="2866" y="2103"/>
                      <a:pt x="2904" y="633"/>
                    </a:cubicBezTo>
                    <a:cubicBezTo>
                      <a:pt x="2912" y="293"/>
                      <a:pt x="2644" y="10"/>
                      <a:pt x="2304" y="1"/>
                    </a:cubicBezTo>
                    <a:cubicBezTo>
                      <a:pt x="2299" y="1"/>
                      <a:pt x="2294" y="1"/>
                      <a:pt x="2289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8" name="Google Shape;1518;p50"/>
              <p:cNvSpPr/>
              <p:nvPr/>
            </p:nvSpPr>
            <p:spPr>
              <a:xfrm>
                <a:off x="3848100" y="2172425"/>
                <a:ext cx="111750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4470" h="2694" extrusionOk="0">
                    <a:moveTo>
                      <a:pt x="704" y="1"/>
                    </a:moveTo>
                    <a:cubicBezTo>
                      <a:pt x="473" y="1"/>
                      <a:pt x="251" y="132"/>
                      <a:pt x="147" y="355"/>
                    </a:cubicBezTo>
                    <a:cubicBezTo>
                      <a:pt x="1" y="666"/>
                      <a:pt x="137" y="1038"/>
                      <a:pt x="452" y="1179"/>
                    </a:cubicBezTo>
                    <a:lnTo>
                      <a:pt x="3546" y="2634"/>
                    </a:lnTo>
                    <a:cubicBezTo>
                      <a:pt x="3628" y="2672"/>
                      <a:pt x="3716" y="2693"/>
                      <a:pt x="3807" y="2693"/>
                    </a:cubicBezTo>
                    <a:lnTo>
                      <a:pt x="3807" y="2691"/>
                    </a:lnTo>
                    <a:cubicBezTo>
                      <a:pt x="4095" y="2691"/>
                      <a:pt x="4344" y="2491"/>
                      <a:pt x="4406" y="2210"/>
                    </a:cubicBezTo>
                    <a:cubicBezTo>
                      <a:pt x="4469" y="1931"/>
                      <a:pt x="4330" y="1643"/>
                      <a:pt x="4069" y="1521"/>
                    </a:cubicBezTo>
                    <a:lnTo>
                      <a:pt x="976" y="65"/>
                    </a:lnTo>
                    <a:cubicBezTo>
                      <a:pt x="888" y="22"/>
                      <a:pt x="795" y="1"/>
                      <a:pt x="704" y="1"/>
                    </a:cubicBezTo>
                    <a:close/>
                  </a:path>
                </a:pathLst>
              </a:custGeom>
              <a:solidFill>
                <a:srgbClr val="A7D3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9" name="Google Shape;1519;p50"/>
              <p:cNvSpPr/>
              <p:nvPr/>
            </p:nvSpPr>
            <p:spPr>
              <a:xfrm>
                <a:off x="3751625" y="2306775"/>
                <a:ext cx="101200" cy="43600"/>
              </a:xfrm>
              <a:custGeom>
                <a:avLst/>
                <a:gdLst/>
                <a:ahLst/>
                <a:cxnLst/>
                <a:rect l="l" t="t" r="r" b="b"/>
                <a:pathLst>
                  <a:path w="4048" h="1744" extrusionOk="0">
                    <a:moveTo>
                      <a:pt x="3381" y="0"/>
                    </a:moveTo>
                    <a:cubicBezTo>
                      <a:pt x="3347" y="0"/>
                      <a:pt x="3313" y="3"/>
                      <a:pt x="3278" y="9"/>
                    </a:cubicBezTo>
                    <a:lnTo>
                      <a:pt x="530" y="522"/>
                    </a:lnTo>
                    <a:cubicBezTo>
                      <a:pt x="217" y="581"/>
                      <a:pt x="1" y="868"/>
                      <a:pt x="29" y="1184"/>
                    </a:cubicBezTo>
                    <a:cubicBezTo>
                      <a:pt x="60" y="1500"/>
                      <a:pt x="325" y="1742"/>
                      <a:pt x="643" y="1743"/>
                    </a:cubicBezTo>
                    <a:cubicBezTo>
                      <a:pt x="681" y="1743"/>
                      <a:pt x="719" y="1739"/>
                      <a:pt x="755" y="1732"/>
                    </a:cubicBezTo>
                    <a:lnTo>
                      <a:pt x="3504" y="1218"/>
                    </a:lnTo>
                    <a:cubicBezTo>
                      <a:pt x="3833" y="1149"/>
                      <a:pt x="4047" y="832"/>
                      <a:pt x="3985" y="501"/>
                    </a:cubicBezTo>
                    <a:cubicBezTo>
                      <a:pt x="3930" y="207"/>
                      <a:pt x="3672" y="0"/>
                      <a:pt x="3381" y="0"/>
                    </a:cubicBezTo>
                    <a:close/>
                  </a:path>
                </a:pathLst>
              </a:custGeom>
              <a:solidFill>
                <a:srgbClr val="A7D3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0" name="Google Shape;1520;p50"/>
              <p:cNvSpPr/>
              <p:nvPr/>
            </p:nvSpPr>
            <p:spPr>
              <a:xfrm>
                <a:off x="3462100" y="2264600"/>
                <a:ext cx="110550" cy="39950"/>
              </a:xfrm>
              <a:custGeom>
                <a:avLst/>
                <a:gdLst/>
                <a:ahLst/>
                <a:cxnLst/>
                <a:rect l="l" t="t" r="r" b="b"/>
                <a:pathLst>
                  <a:path w="4422" h="1598" extrusionOk="0">
                    <a:moveTo>
                      <a:pt x="650" y="1"/>
                    </a:moveTo>
                    <a:cubicBezTo>
                      <a:pt x="343" y="1"/>
                      <a:pt x="77" y="231"/>
                      <a:pt x="40" y="545"/>
                    </a:cubicBezTo>
                    <a:cubicBezTo>
                      <a:pt x="0" y="889"/>
                      <a:pt x="250" y="1197"/>
                      <a:pt x="593" y="1229"/>
                    </a:cubicBezTo>
                    <a:lnTo>
                      <a:pt x="3720" y="1592"/>
                    </a:lnTo>
                    <a:cubicBezTo>
                      <a:pt x="3743" y="1596"/>
                      <a:pt x="3767" y="1597"/>
                      <a:pt x="3791" y="1597"/>
                    </a:cubicBezTo>
                    <a:cubicBezTo>
                      <a:pt x="4117" y="1596"/>
                      <a:pt x="4384" y="1341"/>
                      <a:pt x="4403" y="1017"/>
                    </a:cubicBezTo>
                    <a:cubicBezTo>
                      <a:pt x="4422" y="692"/>
                      <a:pt x="4185" y="409"/>
                      <a:pt x="3861" y="371"/>
                    </a:cubicBezTo>
                    <a:lnTo>
                      <a:pt x="736" y="7"/>
                    </a:lnTo>
                    <a:cubicBezTo>
                      <a:pt x="707" y="3"/>
                      <a:pt x="679" y="1"/>
                      <a:pt x="650" y="1"/>
                    </a:cubicBezTo>
                    <a:close/>
                  </a:path>
                </a:pathLst>
              </a:custGeom>
              <a:solidFill>
                <a:srgbClr val="A7D3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1" name="Google Shape;1521;p50"/>
              <p:cNvSpPr/>
              <p:nvPr/>
            </p:nvSpPr>
            <p:spPr>
              <a:xfrm>
                <a:off x="4062525" y="2289225"/>
                <a:ext cx="61675" cy="48275"/>
              </a:xfrm>
              <a:custGeom>
                <a:avLst/>
                <a:gdLst/>
                <a:ahLst/>
                <a:cxnLst/>
                <a:rect l="l" t="t" r="r" b="b"/>
                <a:pathLst>
                  <a:path w="2467" h="1931" extrusionOk="0">
                    <a:moveTo>
                      <a:pt x="1768" y="1"/>
                    </a:moveTo>
                    <a:cubicBezTo>
                      <a:pt x="1660" y="1"/>
                      <a:pt x="1550" y="29"/>
                      <a:pt x="1450" y="89"/>
                    </a:cubicBezTo>
                    <a:lnTo>
                      <a:pt x="338" y="795"/>
                    </a:lnTo>
                    <a:cubicBezTo>
                      <a:pt x="107" y="943"/>
                      <a:pt x="1" y="1224"/>
                      <a:pt x="77" y="1488"/>
                    </a:cubicBezTo>
                    <a:cubicBezTo>
                      <a:pt x="153" y="1750"/>
                      <a:pt x="395" y="1931"/>
                      <a:pt x="668" y="1931"/>
                    </a:cubicBezTo>
                    <a:cubicBezTo>
                      <a:pt x="786" y="1931"/>
                      <a:pt x="900" y="1897"/>
                      <a:pt x="998" y="1834"/>
                    </a:cubicBezTo>
                    <a:lnTo>
                      <a:pt x="2110" y="1128"/>
                    </a:lnTo>
                    <a:cubicBezTo>
                      <a:pt x="2389" y="943"/>
                      <a:pt x="2466" y="569"/>
                      <a:pt x="2288" y="286"/>
                    </a:cubicBezTo>
                    <a:cubicBezTo>
                      <a:pt x="2171" y="102"/>
                      <a:pt x="1972" y="1"/>
                      <a:pt x="1768" y="1"/>
                    </a:cubicBezTo>
                    <a:close/>
                  </a:path>
                </a:pathLst>
              </a:custGeom>
              <a:solidFill>
                <a:srgbClr val="A7D3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2" name="Google Shape;1522;p50"/>
              <p:cNvSpPr/>
              <p:nvPr/>
            </p:nvSpPr>
            <p:spPr>
              <a:xfrm>
                <a:off x="3228725" y="2288975"/>
                <a:ext cx="73950" cy="39725"/>
              </a:xfrm>
              <a:custGeom>
                <a:avLst/>
                <a:gdLst/>
                <a:ahLst/>
                <a:cxnLst/>
                <a:rect l="l" t="t" r="r" b="b"/>
                <a:pathLst>
                  <a:path w="2958" h="1589" extrusionOk="0">
                    <a:moveTo>
                      <a:pt x="676" y="0"/>
                    </a:moveTo>
                    <a:cubicBezTo>
                      <a:pt x="393" y="0"/>
                      <a:pt x="138" y="197"/>
                      <a:pt x="75" y="486"/>
                    </a:cubicBezTo>
                    <a:cubicBezTo>
                      <a:pt x="1" y="822"/>
                      <a:pt x="220" y="1153"/>
                      <a:pt x="558" y="1219"/>
                    </a:cubicBezTo>
                    <a:lnTo>
                      <a:pt x="2182" y="1574"/>
                    </a:lnTo>
                    <a:cubicBezTo>
                      <a:pt x="2225" y="1583"/>
                      <a:pt x="2269" y="1586"/>
                      <a:pt x="2314" y="1588"/>
                    </a:cubicBezTo>
                    <a:cubicBezTo>
                      <a:pt x="2627" y="1586"/>
                      <a:pt x="2890" y="1350"/>
                      <a:pt x="2924" y="1037"/>
                    </a:cubicBezTo>
                    <a:cubicBezTo>
                      <a:pt x="2957" y="724"/>
                      <a:pt x="2751" y="436"/>
                      <a:pt x="2444" y="370"/>
                    </a:cubicBezTo>
                    <a:lnTo>
                      <a:pt x="819" y="17"/>
                    </a:lnTo>
                    <a:cubicBezTo>
                      <a:pt x="771" y="6"/>
                      <a:pt x="723" y="0"/>
                      <a:pt x="676" y="0"/>
                    </a:cubicBezTo>
                    <a:close/>
                  </a:path>
                </a:pathLst>
              </a:custGeom>
              <a:solidFill>
                <a:srgbClr val="A7D3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3" name="Google Shape;1523;p50"/>
              <p:cNvSpPr/>
              <p:nvPr/>
            </p:nvSpPr>
            <p:spPr>
              <a:xfrm>
                <a:off x="3676000" y="2208650"/>
                <a:ext cx="70125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2805" h="3655" extrusionOk="0">
                    <a:moveTo>
                      <a:pt x="2102" y="1"/>
                    </a:moveTo>
                    <a:cubicBezTo>
                      <a:pt x="1880" y="1"/>
                      <a:pt x="1665" y="120"/>
                      <a:pt x="1555" y="331"/>
                    </a:cubicBezTo>
                    <a:lnTo>
                      <a:pt x="227" y="2741"/>
                    </a:lnTo>
                    <a:cubicBezTo>
                      <a:pt x="1" y="3150"/>
                      <a:pt x="296" y="3654"/>
                      <a:pt x="765" y="3654"/>
                    </a:cubicBezTo>
                    <a:cubicBezTo>
                      <a:pt x="991" y="3654"/>
                      <a:pt x="1197" y="3530"/>
                      <a:pt x="1305" y="3333"/>
                    </a:cubicBezTo>
                    <a:lnTo>
                      <a:pt x="2632" y="925"/>
                    </a:lnTo>
                    <a:cubicBezTo>
                      <a:pt x="2805" y="626"/>
                      <a:pt x="2699" y="243"/>
                      <a:pt x="2397" y="76"/>
                    </a:cubicBezTo>
                    <a:cubicBezTo>
                      <a:pt x="2303" y="25"/>
                      <a:pt x="2202" y="1"/>
                      <a:pt x="2102" y="1"/>
                    </a:cubicBezTo>
                    <a:close/>
                  </a:path>
                </a:pathLst>
              </a:custGeom>
              <a:solidFill>
                <a:srgbClr val="E8D6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4" name="Google Shape;1524;p50"/>
              <p:cNvSpPr/>
              <p:nvPr/>
            </p:nvSpPr>
            <p:spPr>
              <a:xfrm>
                <a:off x="3924925" y="2293125"/>
                <a:ext cx="39975" cy="7592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3037" extrusionOk="0">
                    <a:moveTo>
                      <a:pt x="666" y="1"/>
                    </a:moveTo>
                    <a:cubicBezTo>
                      <a:pt x="635" y="1"/>
                      <a:pt x="604" y="3"/>
                      <a:pt x="572" y="8"/>
                    </a:cubicBezTo>
                    <a:cubicBezTo>
                      <a:pt x="230" y="61"/>
                      <a:pt x="0" y="381"/>
                      <a:pt x="59" y="721"/>
                    </a:cubicBezTo>
                    <a:lnTo>
                      <a:pt x="331" y="2513"/>
                    </a:lnTo>
                    <a:cubicBezTo>
                      <a:pt x="377" y="2814"/>
                      <a:pt x="636" y="3036"/>
                      <a:pt x="939" y="3036"/>
                    </a:cubicBezTo>
                    <a:cubicBezTo>
                      <a:pt x="969" y="3036"/>
                      <a:pt x="1001" y="3035"/>
                      <a:pt x="1031" y="3030"/>
                    </a:cubicBezTo>
                    <a:cubicBezTo>
                      <a:pt x="1368" y="2979"/>
                      <a:pt x="1598" y="2664"/>
                      <a:pt x="1547" y="2328"/>
                    </a:cubicBezTo>
                    <a:lnTo>
                      <a:pt x="1274" y="536"/>
                    </a:lnTo>
                    <a:cubicBezTo>
                      <a:pt x="1234" y="226"/>
                      <a:pt x="970" y="1"/>
                      <a:pt x="666" y="1"/>
                    </a:cubicBezTo>
                    <a:close/>
                  </a:path>
                </a:pathLst>
              </a:custGeom>
              <a:solidFill>
                <a:srgbClr val="E8D6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5" name="Google Shape;1525;p50"/>
              <p:cNvSpPr/>
              <p:nvPr/>
            </p:nvSpPr>
            <p:spPr>
              <a:xfrm>
                <a:off x="3426825" y="2330350"/>
                <a:ext cx="88600" cy="38700"/>
              </a:xfrm>
              <a:custGeom>
                <a:avLst/>
                <a:gdLst/>
                <a:ahLst/>
                <a:cxnLst/>
                <a:rect l="l" t="t" r="r" b="b"/>
                <a:pathLst>
                  <a:path w="3544" h="1548" extrusionOk="0">
                    <a:moveTo>
                      <a:pt x="657" y="0"/>
                    </a:moveTo>
                    <a:cubicBezTo>
                      <a:pt x="355" y="0"/>
                      <a:pt x="92" y="223"/>
                      <a:pt x="48" y="530"/>
                    </a:cubicBezTo>
                    <a:cubicBezTo>
                      <a:pt x="1" y="872"/>
                      <a:pt x="241" y="1185"/>
                      <a:pt x="582" y="1228"/>
                    </a:cubicBezTo>
                    <a:lnTo>
                      <a:pt x="2822" y="1541"/>
                    </a:lnTo>
                    <a:cubicBezTo>
                      <a:pt x="2851" y="1546"/>
                      <a:pt x="2879" y="1547"/>
                      <a:pt x="2910" y="1547"/>
                    </a:cubicBezTo>
                    <a:cubicBezTo>
                      <a:pt x="3232" y="1546"/>
                      <a:pt x="3499" y="1296"/>
                      <a:pt x="3521" y="974"/>
                    </a:cubicBezTo>
                    <a:cubicBezTo>
                      <a:pt x="3543" y="653"/>
                      <a:pt x="3313" y="368"/>
                      <a:pt x="2994" y="322"/>
                    </a:cubicBezTo>
                    <a:lnTo>
                      <a:pt x="754" y="8"/>
                    </a:lnTo>
                    <a:cubicBezTo>
                      <a:pt x="721" y="3"/>
                      <a:pt x="689" y="0"/>
                      <a:pt x="657" y="0"/>
                    </a:cubicBezTo>
                    <a:close/>
                  </a:path>
                </a:pathLst>
              </a:custGeom>
              <a:solidFill>
                <a:srgbClr val="E8D6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6" name="Google Shape;1526;p50"/>
              <p:cNvSpPr/>
              <p:nvPr/>
            </p:nvSpPr>
            <p:spPr>
              <a:xfrm>
                <a:off x="3075775" y="2306750"/>
                <a:ext cx="89400" cy="43625"/>
              </a:xfrm>
              <a:custGeom>
                <a:avLst/>
                <a:gdLst/>
                <a:ahLst/>
                <a:cxnLst/>
                <a:rect l="l" t="t" r="r" b="b"/>
                <a:pathLst>
                  <a:path w="3576" h="1745" extrusionOk="0">
                    <a:moveTo>
                      <a:pt x="2901" y="0"/>
                    </a:moveTo>
                    <a:cubicBezTo>
                      <a:pt x="2858" y="0"/>
                      <a:pt x="2814" y="5"/>
                      <a:pt x="2770" y="14"/>
                    </a:cubicBezTo>
                    <a:lnTo>
                      <a:pt x="511" y="528"/>
                    </a:lnTo>
                    <a:cubicBezTo>
                      <a:pt x="206" y="597"/>
                      <a:pt x="1" y="885"/>
                      <a:pt x="36" y="1196"/>
                    </a:cubicBezTo>
                    <a:cubicBezTo>
                      <a:pt x="71" y="1508"/>
                      <a:pt x="333" y="1744"/>
                      <a:pt x="647" y="1744"/>
                    </a:cubicBezTo>
                    <a:cubicBezTo>
                      <a:pt x="693" y="1744"/>
                      <a:pt x="739" y="1738"/>
                      <a:pt x="784" y="1729"/>
                    </a:cubicBezTo>
                    <a:lnTo>
                      <a:pt x="3043" y="1214"/>
                    </a:lnTo>
                    <a:cubicBezTo>
                      <a:pt x="3372" y="1136"/>
                      <a:pt x="3575" y="807"/>
                      <a:pt x="3500" y="478"/>
                    </a:cubicBezTo>
                    <a:cubicBezTo>
                      <a:pt x="3436" y="193"/>
                      <a:pt x="3183" y="0"/>
                      <a:pt x="2901" y="0"/>
                    </a:cubicBezTo>
                    <a:close/>
                  </a:path>
                </a:pathLst>
              </a:custGeom>
              <a:solidFill>
                <a:srgbClr val="E8D6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7" name="Google Shape;1527;p50"/>
              <p:cNvSpPr/>
              <p:nvPr/>
            </p:nvSpPr>
            <p:spPr>
              <a:xfrm>
                <a:off x="4187650" y="2347475"/>
                <a:ext cx="77050" cy="40000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1600" extrusionOk="0">
                    <a:moveTo>
                      <a:pt x="671" y="1"/>
                    </a:moveTo>
                    <a:cubicBezTo>
                      <a:pt x="385" y="1"/>
                      <a:pt x="128" y="201"/>
                      <a:pt x="68" y="492"/>
                    </a:cubicBezTo>
                    <a:cubicBezTo>
                      <a:pt x="0" y="822"/>
                      <a:pt x="210" y="1145"/>
                      <a:pt x="540" y="1218"/>
                    </a:cubicBezTo>
                    <a:lnTo>
                      <a:pt x="2313" y="1587"/>
                    </a:lnTo>
                    <a:cubicBezTo>
                      <a:pt x="2354" y="1595"/>
                      <a:pt x="2397" y="1599"/>
                      <a:pt x="2439" y="1599"/>
                    </a:cubicBezTo>
                    <a:cubicBezTo>
                      <a:pt x="2755" y="1599"/>
                      <a:pt x="3018" y="1361"/>
                      <a:pt x="3050" y="1046"/>
                    </a:cubicBezTo>
                    <a:cubicBezTo>
                      <a:pt x="3082" y="733"/>
                      <a:pt x="2872" y="446"/>
                      <a:pt x="2564" y="381"/>
                    </a:cubicBezTo>
                    <a:lnTo>
                      <a:pt x="790" y="12"/>
                    </a:lnTo>
                    <a:cubicBezTo>
                      <a:pt x="750" y="4"/>
                      <a:pt x="710" y="1"/>
                      <a:pt x="671" y="1"/>
                    </a:cubicBezTo>
                    <a:close/>
                  </a:path>
                </a:pathLst>
              </a:custGeom>
              <a:solidFill>
                <a:srgbClr val="E8D6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8" name="Google Shape;1528;p50"/>
              <p:cNvSpPr/>
              <p:nvPr/>
            </p:nvSpPr>
            <p:spPr>
              <a:xfrm>
                <a:off x="4014125" y="2190750"/>
                <a:ext cx="68675" cy="59225"/>
              </a:xfrm>
              <a:custGeom>
                <a:avLst/>
                <a:gdLst/>
                <a:ahLst/>
                <a:cxnLst/>
                <a:rect l="l" t="t" r="r" b="b"/>
                <a:pathLst>
                  <a:path w="2747" h="2369" extrusionOk="0">
                    <a:moveTo>
                      <a:pt x="692" y="1"/>
                    </a:moveTo>
                    <a:cubicBezTo>
                      <a:pt x="514" y="1"/>
                      <a:pt x="337" y="78"/>
                      <a:pt x="216" y="227"/>
                    </a:cubicBezTo>
                    <a:cubicBezTo>
                      <a:pt x="0" y="489"/>
                      <a:pt x="38" y="878"/>
                      <a:pt x="302" y="1093"/>
                    </a:cubicBezTo>
                    <a:lnTo>
                      <a:pt x="1689" y="2229"/>
                    </a:lnTo>
                    <a:cubicBezTo>
                      <a:pt x="1799" y="2319"/>
                      <a:pt x="1937" y="2368"/>
                      <a:pt x="2078" y="2368"/>
                    </a:cubicBezTo>
                    <a:cubicBezTo>
                      <a:pt x="2339" y="2368"/>
                      <a:pt x="2572" y="2205"/>
                      <a:pt x="2660" y="1960"/>
                    </a:cubicBezTo>
                    <a:cubicBezTo>
                      <a:pt x="2747" y="1714"/>
                      <a:pt x="2671" y="1441"/>
                      <a:pt x="2469" y="1275"/>
                    </a:cubicBezTo>
                    <a:lnTo>
                      <a:pt x="1082" y="139"/>
                    </a:lnTo>
                    <a:cubicBezTo>
                      <a:pt x="967" y="46"/>
                      <a:pt x="829" y="1"/>
                      <a:pt x="692" y="1"/>
                    </a:cubicBezTo>
                    <a:close/>
                  </a:path>
                </a:pathLst>
              </a:custGeom>
              <a:solidFill>
                <a:srgbClr val="E8D6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9" name="Google Shape;1529;p50"/>
              <p:cNvSpPr/>
              <p:nvPr/>
            </p:nvSpPr>
            <p:spPr>
              <a:xfrm>
                <a:off x="4355050" y="2158450"/>
                <a:ext cx="34725" cy="30275"/>
              </a:xfrm>
              <a:custGeom>
                <a:avLst/>
                <a:gdLst/>
                <a:ahLst/>
                <a:cxnLst/>
                <a:rect l="l" t="t" r="r" b="b"/>
                <a:pathLst>
                  <a:path w="1389" h="1211" extrusionOk="0">
                    <a:moveTo>
                      <a:pt x="468" y="1"/>
                    </a:moveTo>
                    <a:cubicBezTo>
                      <a:pt x="325" y="1"/>
                      <a:pt x="186" y="76"/>
                      <a:pt x="110" y="210"/>
                    </a:cubicBezTo>
                    <a:cubicBezTo>
                      <a:pt x="0" y="404"/>
                      <a:pt x="67" y="651"/>
                      <a:pt x="261" y="766"/>
                    </a:cubicBezTo>
                    <a:cubicBezTo>
                      <a:pt x="367" y="826"/>
                      <a:pt x="458" y="912"/>
                      <a:pt x="523" y="1017"/>
                    </a:cubicBezTo>
                    <a:cubicBezTo>
                      <a:pt x="598" y="1136"/>
                      <a:pt x="729" y="1211"/>
                      <a:pt x="871" y="1211"/>
                    </a:cubicBezTo>
                    <a:cubicBezTo>
                      <a:pt x="1193" y="1209"/>
                      <a:pt x="1389" y="856"/>
                      <a:pt x="1220" y="583"/>
                    </a:cubicBezTo>
                    <a:cubicBezTo>
                      <a:pt x="1082" y="362"/>
                      <a:pt x="890" y="178"/>
                      <a:pt x="664" y="51"/>
                    </a:cubicBezTo>
                    <a:cubicBezTo>
                      <a:pt x="602" y="17"/>
                      <a:pt x="535" y="1"/>
                      <a:pt x="468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0" name="Google Shape;1530;p50"/>
              <p:cNvSpPr/>
              <p:nvPr/>
            </p:nvSpPr>
            <p:spPr>
              <a:xfrm>
                <a:off x="4368625" y="2191675"/>
                <a:ext cx="31675" cy="73575"/>
              </a:xfrm>
              <a:custGeom>
                <a:avLst/>
                <a:gdLst/>
                <a:ahLst/>
                <a:cxnLst/>
                <a:rect l="l" t="t" r="r" b="b"/>
                <a:pathLst>
                  <a:path w="1267" h="2943" extrusionOk="0">
                    <a:moveTo>
                      <a:pt x="750" y="1"/>
                    </a:moveTo>
                    <a:cubicBezTo>
                      <a:pt x="691" y="1"/>
                      <a:pt x="632" y="14"/>
                      <a:pt x="576" y="41"/>
                    </a:cubicBezTo>
                    <a:cubicBezTo>
                      <a:pt x="371" y="137"/>
                      <a:pt x="282" y="382"/>
                      <a:pt x="379" y="587"/>
                    </a:cubicBezTo>
                    <a:cubicBezTo>
                      <a:pt x="423" y="681"/>
                      <a:pt x="429" y="817"/>
                      <a:pt x="434" y="986"/>
                    </a:cubicBezTo>
                    <a:cubicBezTo>
                      <a:pt x="444" y="1464"/>
                      <a:pt x="434" y="1958"/>
                      <a:pt x="194" y="2293"/>
                    </a:cubicBezTo>
                    <a:cubicBezTo>
                      <a:pt x="1" y="2565"/>
                      <a:pt x="194" y="2941"/>
                      <a:pt x="526" y="2943"/>
                    </a:cubicBezTo>
                    <a:cubicBezTo>
                      <a:pt x="660" y="2943"/>
                      <a:pt x="785" y="2879"/>
                      <a:pt x="862" y="2771"/>
                    </a:cubicBezTo>
                    <a:cubicBezTo>
                      <a:pt x="1248" y="2231"/>
                      <a:pt x="1267" y="1558"/>
                      <a:pt x="1254" y="968"/>
                    </a:cubicBezTo>
                    <a:cubicBezTo>
                      <a:pt x="1249" y="770"/>
                      <a:pt x="1244" y="496"/>
                      <a:pt x="1121" y="236"/>
                    </a:cubicBezTo>
                    <a:cubicBezTo>
                      <a:pt x="1050" y="88"/>
                      <a:pt x="903" y="1"/>
                      <a:pt x="750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1" name="Google Shape;1531;p50"/>
              <p:cNvSpPr/>
              <p:nvPr/>
            </p:nvSpPr>
            <p:spPr>
              <a:xfrm>
                <a:off x="4190225" y="2011025"/>
                <a:ext cx="32575" cy="21650"/>
              </a:xfrm>
              <a:custGeom>
                <a:avLst/>
                <a:gdLst/>
                <a:ahLst/>
                <a:cxnLst/>
                <a:rect l="l" t="t" r="r" b="b"/>
                <a:pathLst>
                  <a:path w="1303" h="866" extrusionOk="0">
                    <a:moveTo>
                      <a:pt x="757" y="0"/>
                    </a:moveTo>
                    <a:cubicBezTo>
                      <a:pt x="610" y="0"/>
                      <a:pt x="464" y="20"/>
                      <a:pt x="323" y="60"/>
                    </a:cubicBezTo>
                    <a:cubicBezTo>
                      <a:pt x="126" y="116"/>
                      <a:pt x="0" y="308"/>
                      <a:pt x="27" y="512"/>
                    </a:cubicBezTo>
                    <a:cubicBezTo>
                      <a:pt x="56" y="713"/>
                      <a:pt x="229" y="866"/>
                      <a:pt x="434" y="866"/>
                    </a:cubicBezTo>
                    <a:cubicBezTo>
                      <a:pt x="472" y="866"/>
                      <a:pt x="509" y="859"/>
                      <a:pt x="545" y="850"/>
                    </a:cubicBezTo>
                    <a:cubicBezTo>
                      <a:pt x="615" y="831"/>
                      <a:pt x="686" y="821"/>
                      <a:pt x="757" y="821"/>
                    </a:cubicBezTo>
                    <a:cubicBezTo>
                      <a:pt x="782" y="821"/>
                      <a:pt x="806" y="822"/>
                      <a:pt x="831" y="825"/>
                    </a:cubicBezTo>
                    <a:cubicBezTo>
                      <a:pt x="845" y="826"/>
                      <a:pt x="859" y="827"/>
                      <a:pt x="872" y="827"/>
                    </a:cubicBezTo>
                    <a:cubicBezTo>
                      <a:pt x="1081" y="827"/>
                      <a:pt x="1258" y="669"/>
                      <a:pt x="1279" y="458"/>
                    </a:cubicBezTo>
                    <a:cubicBezTo>
                      <a:pt x="1303" y="232"/>
                      <a:pt x="1138" y="30"/>
                      <a:pt x="912" y="8"/>
                    </a:cubicBezTo>
                    <a:cubicBezTo>
                      <a:pt x="860" y="3"/>
                      <a:pt x="808" y="0"/>
                      <a:pt x="757" y="0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2" name="Google Shape;1532;p50"/>
              <p:cNvSpPr/>
              <p:nvPr/>
            </p:nvSpPr>
            <p:spPr>
              <a:xfrm>
                <a:off x="4227425" y="2016950"/>
                <a:ext cx="45075" cy="65825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2633" extrusionOk="0">
                    <a:moveTo>
                      <a:pt x="462" y="0"/>
                    </a:moveTo>
                    <a:cubicBezTo>
                      <a:pt x="291" y="0"/>
                      <a:pt x="131" y="108"/>
                      <a:pt x="74" y="279"/>
                    </a:cubicBezTo>
                    <a:cubicBezTo>
                      <a:pt x="1" y="494"/>
                      <a:pt x="115" y="727"/>
                      <a:pt x="331" y="799"/>
                    </a:cubicBezTo>
                    <a:cubicBezTo>
                      <a:pt x="554" y="875"/>
                      <a:pt x="748" y="1064"/>
                      <a:pt x="849" y="1306"/>
                    </a:cubicBezTo>
                    <a:cubicBezTo>
                      <a:pt x="949" y="1544"/>
                      <a:pt x="964" y="1831"/>
                      <a:pt x="887" y="2116"/>
                    </a:cubicBezTo>
                    <a:cubicBezTo>
                      <a:pt x="817" y="2376"/>
                      <a:pt x="1014" y="2632"/>
                      <a:pt x="1284" y="2632"/>
                    </a:cubicBezTo>
                    <a:cubicBezTo>
                      <a:pt x="1470" y="2631"/>
                      <a:pt x="1634" y="2505"/>
                      <a:pt x="1682" y="2325"/>
                    </a:cubicBezTo>
                    <a:cubicBezTo>
                      <a:pt x="1802" y="1868"/>
                      <a:pt x="1775" y="1393"/>
                      <a:pt x="1605" y="988"/>
                    </a:cubicBezTo>
                    <a:cubicBezTo>
                      <a:pt x="1415" y="533"/>
                      <a:pt x="1037" y="171"/>
                      <a:pt x="593" y="22"/>
                    </a:cubicBezTo>
                    <a:cubicBezTo>
                      <a:pt x="550" y="7"/>
                      <a:pt x="505" y="0"/>
                      <a:pt x="462" y="0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3" name="Google Shape;1533;p50"/>
              <p:cNvSpPr/>
              <p:nvPr/>
            </p:nvSpPr>
            <p:spPr>
              <a:xfrm>
                <a:off x="3161975" y="2517550"/>
                <a:ext cx="102600" cy="102625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4105" extrusionOk="0">
                    <a:moveTo>
                      <a:pt x="2053" y="1"/>
                    </a:moveTo>
                    <a:cubicBezTo>
                      <a:pt x="931" y="31"/>
                      <a:pt x="30" y="933"/>
                      <a:pt x="0" y="2053"/>
                    </a:cubicBezTo>
                    <a:lnTo>
                      <a:pt x="73" y="2598"/>
                    </a:lnTo>
                    <a:cubicBezTo>
                      <a:pt x="168" y="2941"/>
                      <a:pt x="350" y="3253"/>
                      <a:pt x="601" y="3504"/>
                    </a:cubicBezTo>
                    <a:lnTo>
                      <a:pt x="1017" y="3825"/>
                    </a:lnTo>
                    <a:cubicBezTo>
                      <a:pt x="1327" y="4007"/>
                      <a:pt x="1681" y="4104"/>
                      <a:pt x="2044" y="4104"/>
                    </a:cubicBezTo>
                    <a:cubicBezTo>
                      <a:pt x="2047" y="4104"/>
                      <a:pt x="2050" y="4104"/>
                      <a:pt x="2053" y="4104"/>
                    </a:cubicBezTo>
                    <a:cubicBezTo>
                      <a:pt x="3173" y="4076"/>
                      <a:pt x="4073" y="3173"/>
                      <a:pt x="4104" y="2053"/>
                    </a:cubicBezTo>
                    <a:lnTo>
                      <a:pt x="4030" y="1508"/>
                    </a:lnTo>
                    <a:cubicBezTo>
                      <a:pt x="3935" y="1165"/>
                      <a:pt x="3754" y="854"/>
                      <a:pt x="3503" y="603"/>
                    </a:cubicBezTo>
                    <a:lnTo>
                      <a:pt x="3087" y="282"/>
                    </a:lnTo>
                    <a:cubicBezTo>
                      <a:pt x="2774" y="98"/>
                      <a:pt x="2416" y="1"/>
                      <a:pt x="2053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4" name="Google Shape;1534;p50"/>
              <p:cNvSpPr/>
              <p:nvPr/>
            </p:nvSpPr>
            <p:spPr>
              <a:xfrm>
                <a:off x="3448525" y="2478900"/>
                <a:ext cx="102600" cy="102625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4105" extrusionOk="0">
                    <a:moveTo>
                      <a:pt x="2051" y="1"/>
                    </a:moveTo>
                    <a:cubicBezTo>
                      <a:pt x="931" y="31"/>
                      <a:pt x="30" y="932"/>
                      <a:pt x="0" y="2052"/>
                    </a:cubicBezTo>
                    <a:lnTo>
                      <a:pt x="73" y="2598"/>
                    </a:lnTo>
                    <a:cubicBezTo>
                      <a:pt x="167" y="2940"/>
                      <a:pt x="350" y="3253"/>
                      <a:pt x="601" y="3504"/>
                    </a:cubicBezTo>
                    <a:lnTo>
                      <a:pt x="1015" y="3825"/>
                    </a:lnTo>
                    <a:cubicBezTo>
                      <a:pt x="1330" y="4008"/>
                      <a:pt x="1687" y="4104"/>
                      <a:pt x="2051" y="4104"/>
                    </a:cubicBezTo>
                    <a:cubicBezTo>
                      <a:pt x="3173" y="4074"/>
                      <a:pt x="4073" y="3173"/>
                      <a:pt x="4104" y="2052"/>
                    </a:cubicBezTo>
                    <a:lnTo>
                      <a:pt x="4031" y="1507"/>
                    </a:lnTo>
                    <a:cubicBezTo>
                      <a:pt x="3935" y="1165"/>
                      <a:pt x="3754" y="852"/>
                      <a:pt x="3502" y="601"/>
                    </a:cubicBezTo>
                    <a:lnTo>
                      <a:pt x="3087" y="281"/>
                    </a:lnTo>
                    <a:cubicBezTo>
                      <a:pt x="2772" y="96"/>
                      <a:pt x="2415" y="1"/>
                      <a:pt x="2051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5" name="Google Shape;1535;p50"/>
              <p:cNvSpPr/>
              <p:nvPr/>
            </p:nvSpPr>
            <p:spPr>
              <a:xfrm>
                <a:off x="3851050" y="2613100"/>
                <a:ext cx="102600" cy="102625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4105" extrusionOk="0">
                    <a:moveTo>
                      <a:pt x="2062" y="1"/>
                    </a:moveTo>
                    <a:cubicBezTo>
                      <a:pt x="2059" y="1"/>
                      <a:pt x="2056" y="1"/>
                      <a:pt x="2053" y="1"/>
                    </a:cubicBezTo>
                    <a:cubicBezTo>
                      <a:pt x="931" y="31"/>
                      <a:pt x="30" y="932"/>
                      <a:pt x="0" y="2052"/>
                    </a:cubicBezTo>
                    <a:lnTo>
                      <a:pt x="73" y="2598"/>
                    </a:lnTo>
                    <a:cubicBezTo>
                      <a:pt x="169" y="2940"/>
                      <a:pt x="350" y="3251"/>
                      <a:pt x="601" y="3502"/>
                    </a:cubicBezTo>
                    <a:lnTo>
                      <a:pt x="1017" y="3823"/>
                    </a:lnTo>
                    <a:cubicBezTo>
                      <a:pt x="1331" y="4008"/>
                      <a:pt x="1689" y="4105"/>
                      <a:pt x="2053" y="4105"/>
                    </a:cubicBezTo>
                    <a:lnTo>
                      <a:pt x="2053" y="4103"/>
                    </a:lnTo>
                    <a:cubicBezTo>
                      <a:pt x="3173" y="4074"/>
                      <a:pt x="4073" y="3172"/>
                      <a:pt x="4104" y="2052"/>
                    </a:cubicBezTo>
                    <a:lnTo>
                      <a:pt x="4031" y="1507"/>
                    </a:lnTo>
                    <a:cubicBezTo>
                      <a:pt x="3935" y="1164"/>
                      <a:pt x="3754" y="853"/>
                      <a:pt x="3503" y="602"/>
                    </a:cubicBezTo>
                    <a:lnTo>
                      <a:pt x="3089" y="281"/>
                    </a:lnTo>
                    <a:cubicBezTo>
                      <a:pt x="2777" y="98"/>
                      <a:pt x="2422" y="1"/>
                      <a:pt x="2062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6" name="Google Shape;1536;p50"/>
              <p:cNvSpPr/>
              <p:nvPr/>
            </p:nvSpPr>
            <p:spPr>
              <a:xfrm>
                <a:off x="4083075" y="2501625"/>
                <a:ext cx="102550" cy="102650"/>
              </a:xfrm>
              <a:custGeom>
                <a:avLst/>
                <a:gdLst/>
                <a:ahLst/>
                <a:cxnLst/>
                <a:rect l="l" t="t" r="r" b="b"/>
                <a:pathLst>
                  <a:path w="4102" h="4106" extrusionOk="0">
                    <a:moveTo>
                      <a:pt x="2051" y="1"/>
                    </a:moveTo>
                    <a:cubicBezTo>
                      <a:pt x="929" y="31"/>
                      <a:pt x="29" y="933"/>
                      <a:pt x="0" y="2053"/>
                    </a:cubicBezTo>
                    <a:lnTo>
                      <a:pt x="73" y="2598"/>
                    </a:lnTo>
                    <a:cubicBezTo>
                      <a:pt x="167" y="2941"/>
                      <a:pt x="350" y="3253"/>
                      <a:pt x="601" y="3504"/>
                    </a:cubicBezTo>
                    <a:lnTo>
                      <a:pt x="1015" y="3825"/>
                    </a:lnTo>
                    <a:cubicBezTo>
                      <a:pt x="1330" y="4009"/>
                      <a:pt x="1687" y="4106"/>
                      <a:pt x="2051" y="4106"/>
                    </a:cubicBezTo>
                    <a:lnTo>
                      <a:pt x="2051" y="4104"/>
                    </a:lnTo>
                    <a:cubicBezTo>
                      <a:pt x="3171" y="4074"/>
                      <a:pt x="4072" y="3173"/>
                      <a:pt x="4102" y="2053"/>
                    </a:cubicBezTo>
                    <a:lnTo>
                      <a:pt x="4029" y="1507"/>
                    </a:lnTo>
                    <a:cubicBezTo>
                      <a:pt x="3934" y="1165"/>
                      <a:pt x="3752" y="852"/>
                      <a:pt x="3501" y="601"/>
                    </a:cubicBezTo>
                    <a:lnTo>
                      <a:pt x="3085" y="280"/>
                    </a:lnTo>
                    <a:cubicBezTo>
                      <a:pt x="2772" y="98"/>
                      <a:pt x="2415" y="1"/>
                      <a:pt x="2051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7" name="Google Shape;1537;p50"/>
              <p:cNvSpPr/>
              <p:nvPr/>
            </p:nvSpPr>
            <p:spPr>
              <a:xfrm>
                <a:off x="4333200" y="3147525"/>
                <a:ext cx="102600" cy="102625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4105" extrusionOk="0">
                    <a:moveTo>
                      <a:pt x="2051" y="1"/>
                    </a:moveTo>
                    <a:cubicBezTo>
                      <a:pt x="931" y="31"/>
                      <a:pt x="31" y="932"/>
                      <a:pt x="0" y="2053"/>
                    </a:cubicBezTo>
                    <a:lnTo>
                      <a:pt x="74" y="2598"/>
                    </a:lnTo>
                    <a:cubicBezTo>
                      <a:pt x="167" y="2942"/>
                      <a:pt x="350" y="3253"/>
                      <a:pt x="601" y="3504"/>
                    </a:cubicBezTo>
                    <a:lnTo>
                      <a:pt x="1017" y="3825"/>
                    </a:lnTo>
                    <a:cubicBezTo>
                      <a:pt x="1330" y="4009"/>
                      <a:pt x="1688" y="4104"/>
                      <a:pt x="2051" y="4104"/>
                    </a:cubicBezTo>
                    <a:cubicBezTo>
                      <a:pt x="3173" y="4074"/>
                      <a:pt x="4074" y="3173"/>
                      <a:pt x="4104" y="2053"/>
                    </a:cubicBezTo>
                    <a:lnTo>
                      <a:pt x="4031" y="1507"/>
                    </a:lnTo>
                    <a:cubicBezTo>
                      <a:pt x="3936" y="1165"/>
                      <a:pt x="3754" y="852"/>
                      <a:pt x="3503" y="603"/>
                    </a:cubicBezTo>
                    <a:lnTo>
                      <a:pt x="3087" y="282"/>
                    </a:lnTo>
                    <a:cubicBezTo>
                      <a:pt x="2774" y="98"/>
                      <a:pt x="2417" y="1"/>
                      <a:pt x="2051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8" name="Google Shape;1538;p50"/>
              <p:cNvSpPr/>
              <p:nvPr/>
            </p:nvSpPr>
            <p:spPr>
              <a:xfrm>
                <a:off x="3148300" y="3131650"/>
                <a:ext cx="102625" cy="10260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4104" extrusionOk="0">
                    <a:moveTo>
                      <a:pt x="2062" y="0"/>
                    </a:moveTo>
                    <a:cubicBezTo>
                      <a:pt x="2059" y="0"/>
                      <a:pt x="2056" y="0"/>
                      <a:pt x="2053" y="0"/>
                    </a:cubicBezTo>
                    <a:cubicBezTo>
                      <a:pt x="931" y="29"/>
                      <a:pt x="31" y="931"/>
                      <a:pt x="1" y="2051"/>
                    </a:cubicBezTo>
                    <a:lnTo>
                      <a:pt x="74" y="2596"/>
                    </a:lnTo>
                    <a:cubicBezTo>
                      <a:pt x="169" y="2940"/>
                      <a:pt x="350" y="3251"/>
                      <a:pt x="601" y="3502"/>
                    </a:cubicBezTo>
                    <a:lnTo>
                      <a:pt x="1017" y="3823"/>
                    </a:lnTo>
                    <a:cubicBezTo>
                      <a:pt x="1330" y="4007"/>
                      <a:pt x="1688" y="4104"/>
                      <a:pt x="2053" y="4104"/>
                    </a:cubicBezTo>
                    <a:cubicBezTo>
                      <a:pt x="3173" y="4074"/>
                      <a:pt x="4074" y="3171"/>
                      <a:pt x="4104" y="2051"/>
                    </a:cubicBezTo>
                    <a:lnTo>
                      <a:pt x="4031" y="1507"/>
                    </a:lnTo>
                    <a:cubicBezTo>
                      <a:pt x="3936" y="1163"/>
                      <a:pt x="3755" y="852"/>
                      <a:pt x="3504" y="601"/>
                    </a:cubicBezTo>
                    <a:lnTo>
                      <a:pt x="3087" y="280"/>
                    </a:lnTo>
                    <a:cubicBezTo>
                      <a:pt x="2777" y="97"/>
                      <a:pt x="2423" y="0"/>
                      <a:pt x="2062" y="0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9" name="Google Shape;1539;p50"/>
              <p:cNvSpPr/>
              <p:nvPr/>
            </p:nvSpPr>
            <p:spPr>
              <a:xfrm>
                <a:off x="3342225" y="2627400"/>
                <a:ext cx="51350" cy="51300"/>
              </a:xfrm>
              <a:custGeom>
                <a:avLst/>
                <a:gdLst/>
                <a:ahLst/>
                <a:cxnLst/>
                <a:rect l="l" t="t" r="r" b="b"/>
                <a:pathLst>
                  <a:path w="2054" h="2052" extrusionOk="0">
                    <a:moveTo>
                      <a:pt x="1036" y="1"/>
                    </a:moveTo>
                    <a:cubicBezTo>
                      <a:pt x="1033" y="1"/>
                      <a:pt x="1030" y="1"/>
                      <a:pt x="1027" y="1"/>
                    </a:cubicBezTo>
                    <a:cubicBezTo>
                      <a:pt x="466" y="15"/>
                      <a:pt x="17" y="466"/>
                      <a:pt x="1" y="1026"/>
                    </a:cubicBezTo>
                    <a:lnTo>
                      <a:pt x="37" y="1299"/>
                    </a:lnTo>
                    <a:cubicBezTo>
                      <a:pt x="85" y="1470"/>
                      <a:pt x="176" y="1626"/>
                      <a:pt x="301" y="1752"/>
                    </a:cubicBezTo>
                    <a:lnTo>
                      <a:pt x="509" y="1912"/>
                    </a:lnTo>
                    <a:cubicBezTo>
                      <a:pt x="667" y="2004"/>
                      <a:pt x="845" y="2052"/>
                      <a:pt x="1027" y="2052"/>
                    </a:cubicBezTo>
                    <a:cubicBezTo>
                      <a:pt x="1588" y="2038"/>
                      <a:pt x="2038" y="1586"/>
                      <a:pt x="2053" y="1026"/>
                    </a:cubicBezTo>
                    <a:lnTo>
                      <a:pt x="2017" y="754"/>
                    </a:lnTo>
                    <a:cubicBezTo>
                      <a:pt x="1969" y="582"/>
                      <a:pt x="1879" y="427"/>
                      <a:pt x="1752" y="301"/>
                    </a:cubicBezTo>
                    <a:lnTo>
                      <a:pt x="1545" y="141"/>
                    </a:lnTo>
                    <a:cubicBezTo>
                      <a:pt x="1390" y="50"/>
                      <a:pt x="1215" y="1"/>
                      <a:pt x="1036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0" name="Google Shape;1540;p50"/>
              <p:cNvSpPr/>
              <p:nvPr/>
            </p:nvSpPr>
            <p:spPr>
              <a:xfrm>
                <a:off x="3676575" y="2550050"/>
                <a:ext cx="51300" cy="51300"/>
              </a:xfrm>
              <a:custGeom>
                <a:avLst/>
                <a:gdLst/>
                <a:ahLst/>
                <a:cxnLst/>
                <a:rect l="l" t="t" r="r" b="b"/>
                <a:pathLst>
                  <a:path w="2052" h="2052" extrusionOk="0">
                    <a:moveTo>
                      <a:pt x="1026" y="0"/>
                    </a:moveTo>
                    <a:cubicBezTo>
                      <a:pt x="466" y="15"/>
                      <a:pt x="15" y="466"/>
                      <a:pt x="0" y="1026"/>
                    </a:cubicBezTo>
                    <a:lnTo>
                      <a:pt x="37" y="1298"/>
                    </a:lnTo>
                    <a:cubicBezTo>
                      <a:pt x="84" y="1470"/>
                      <a:pt x="175" y="1625"/>
                      <a:pt x="300" y="1751"/>
                    </a:cubicBezTo>
                    <a:lnTo>
                      <a:pt x="509" y="1911"/>
                    </a:lnTo>
                    <a:cubicBezTo>
                      <a:pt x="666" y="2004"/>
                      <a:pt x="844" y="2051"/>
                      <a:pt x="1026" y="2051"/>
                    </a:cubicBezTo>
                    <a:cubicBezTo>
                      <a:pt x="1586" y="2037"/>
                      <a:pt x="2037" y="1586"/>
                      <a:pt x="2051" y="1026"/>
                    </a:cubicBezTo>
                    <a:lnTo>
                      <a:pt x="2015" y="753"/>
                    </a:lnTo>
                    <a:cubicBezTo>
                      <a:pt x="1969" y="582"/>
                      <a:pt x="1876" y="426"/>
                      <a:pt x="1751" y="300"/>
                    </a:cubicBezTo>
                    <a:lnTo>
                      <a:pt x="1544" y="140"/>
                    </a:lnTo>
                    <a:cubicBezTo>
                      <a:pt x="1387" y="48"/>
                      <a:pt x="1208" y="0"/>
                      <a:pt x="1026" y="0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1" name="Google Shape;1541;p50"/>
              <p:cNvSpPr/>
              <p:nvPr/>
            </p:nvSpPr>
            <p:spPr>
              <a:xfrm>
                <a:off x="4301975" y="2636475"/>
                <a:ext cx="51350" cy="51300"/>
              </a:xfrm>
              <a:custGeom>
                <a:avLst/>
                <a:gdLst/>
                <a:ahLst/>
                <a:cxnLst/>
                <a:rect l="l" t="t" r="r" b="b"/>
                <a:pathLst>
                  <a:path w="2054" h="2052" extrusionOk="0">
                    <a:moveTo>
                      <a:pt x="1027" y="0"/>
                    </a:moveTo>
                    <a:cubicBezTo>
                      <a:pt x="466" y="14"/>
                      <a:pt x="15" y="466"/>
                      <a:pt x="1" y="1026"/>
                    </a:cubicBezTo>
                    <a:lnTo>
                      <a:pt x="37" y="1298"/>
                    </a:lnTo>
                    <a:cubicBezTo>
                      <a:pt x="85" y="1470"/>
                      <a:pt x="175" y="1625"/>
                      <a:pt x="301" y="1751"/>
                    </a:cubicBezTo>
                    <a:lnTo>
                      <a:pt x="509" y="1911"/>
                    </a:lnTo>
                    <a:cubicBezTo>
                      <a:pt x="664" y="2002"/>
                      <a:pt x="839" y="2051"/>
                      <a:pt x="1018" y="2051"/>
                    </a:cubicBezTo>
                    <a:cubicBezTo>
                      <a:pt x="1021" y="2051"/>
                      <a:pt x="1024" y="2051"/>
                      <a:pt x="1027" y="2051"/>
                    </a:cubicBezTo>
                    <a:cubicBezTo>
                      <a:pt x="1586" y="2037"/>
                      <a:pt x="2037" y="1586"/>
                      <a:pt x="2053" y="1026"/>
                    </a:cubicBezTo>
                    <a:lnTo>
                      <a:pt x="2017" y="753"/>
                    </a:lnTo>
                    <a:cubicBezTo>
                      <a:pt x="1969" y="582"/>
                      <a:pt x="1879" y="426"/>
                      <a:pt x="1751" y="300"/>
                    </a:cubicBezTo>
                    <a:lnTo>
                      <a:pt x="1545" y="140"/>
                    </a:lnTo>
                    <a:cubicBezTo>
                      <a:pt x="1388" y="48"/>
                      <a:pt x="1208" y="0"/>
                      <a:pt x="1027" y="0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2" name="Google Shape;1542;p50"/>
              <p:cNvSpPr/>
              <p:nvPr/>
            </p:nvSpPr>
            <p:spPr>
              <a:xfrm>
                <a:off x="4226925" y="3127725"/>
                <a:ext cx="51325" cy="51300"/>
              </a:xfrm>
              <a:custGeom>
                <a:avLst/>
                <a:gdLst/>
                <a:ahLst/>
                <a:cxnLst/>
                <a:rect l="l" t="t" r="r" b="b"/>
                <a:pathLst>
                  <a:path w="2053" h="2052" extrusionOk="0">
                    <a:moveTo>
                      <a:pt x="1035" y="0"/>
                    </a:moveTo>
                    <a:cubicBezTo>
                      <a:pt x="1032" y="0"/>
                      <a:pt x="1029" y="0"/>
                      <a:pt x="1026" y="0"/>
                    </a:cubicBezTo>
                    <a:cubicBezTo>
                      <a:pt x="466" y="15"/>
                      <a:pt x="16" y="466"/>
                      <a:pt x="0" y="1025"/>
                    </a:cubicBezTo>
                    <a:lnTo>
                      <a:pt x="38" y="1298"/>
                    </a:lnTo>
                    <a:cubicBezTo>
                      <a:pt x="84" y="1470"/>
                      <a:pt x="175" y="1625"/>
                      <a:pt x="302" y="1751"/>
                    </a:cubicBezTo>
                    <a:lnTo>
                      <a:pt x="509" y="1911"/>
                    </a:lnTo>
                    <a:cubicBezTo>
                      <a:pt x="666" y="2004"/>
                      <a:pt x="845" y="2051"/>
                      <a:pt x="1026" y="2051"/>
                    </a:cubicBezTo>
                    <a:cubicBezTo>
                      <a:pt x="1587" y="2037"/>
                      <a:pt x="2037" y="1586"/>
                      <a:pt x="2053" y="1025"/>
                    </a:cubicBezTo>
                    <a:lnTo>
                      <a:pt x="2016" y="753"/>
                    </a:lnTo>
                    <a:cubicBezTo>
                      <a:pt x="1969" y="582"/>
                      <a:pt x="1878" y="426"/>
                      <a:pt x="1752" y="300"/>
                    </a:cubicBezTo>
                    <a:lnTo>
                      <a:pt x="1544" y="140"/>
                    </a:lnTo>
                    <a:cubicBezTo>
                      <a:pt x="1390" y="49"/>
                      <a:pt x="1215" y="0"/>
                      <a:pt x="1035" y="0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3" name="Google Shape;1543;p50"/>
              <p:cNvSpPr/>
              <p:nvPr/>
            </p:nvSpPr>
            <p:spPr>
              <a:xfrm>
                <a:off x="3321775" y="3214150"/>
                <a:ext cx="51300" cy="51300"/>
              </a:xfrm>
              <a:custGeom>
                <a:avLst/>
                <a:gdLst/>
                <a:ahLst/>
                <a:cxnLst/>
                <a:rect l="l" t="t" r="r" b="b"/>
                <a:pathLst>
                  <a:path w="2052" h="2052" extrusionOk="0">
                    <a:moveTo>
                      <a:pt x="1036" y="0"/>
                    </a:moveTo>
                    <a:cubicBezTo>
                      <a:pt x="1033" y="0"/>
                      <a:pt x="1030" y="0"/>
                      <a:pt x="1027" y="0"/>
                    </a:cubicBezTo>
                    <a:cubicBezTo>
                      <a:pt x="466" y="14"/>
                      <a:pt x="15" y="466"/>
                      <a:pt x="1" y="1025"/>
                    </a:cubicBezTo>
                    <a:lnTo>
                      <a:pt x="37" y="1298"/>
                    </a:lnTo>
                    <a:cubicBezTo>
                      <a:pt x="85" y="1470"/>
                      <a:pt x="176" y="1625"/>
                      <a:pt x="301" y="1751"/>
                    </a:cubicBezTo>
                    <a:lnTo>
                      <a:pt x="509" y="1911"/>
                    </a:lnTo>
                    <a:cubicBezTo>
                      <a:pt x="666" y="2003"/>
                      <a:pt x="844" y="2051"/>
                      <a:pt x="1027" y="2051"/>
                    </a:cubicBezTo>
                    <a:cubicBezTo>
                      <a:pt x="1586" y="2037"/>
                      <a:pt x="2037" y="1586"/>
                      <a:pt x="2052" y="1025"/>
                    </a:cubicBezTo>
                    <a:lnTo>
                      <a:pt x="2015" y="753"/>
                    </a:lnTo>
                    <a:cubicBezTo>
                      <a:pt x="1969" y="582"/>
                      <a:pt x="1877" y="426"/>
                      <a:pt x="1751" y="300"/>
                    </a:cubicBezTo>
                    <a:lnTo>
                      <a:pt x="1545" y="140"/>
                    </a:lnTo>
                    <a:cubicBezTo>
                      <a:pt x="1390" y="49"/>
                      <a:pt x="1214" y="0"/>
                      <a:pt x="1036" y="0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4" name="Google Shape;1544;p50"/>
              <p:cNvSpPr/>
              <p:nvPr/>
            </p:nvSpPr>
            <p:spPr>
              <a:xfrm>
                <a:off x="3092075" y="2440875"/>
                <a:ext cx="51325" cy="51325"/>
              </a:xfrm>
              <a:custGeom>
                <a:avLst/>
                <a:gdLst/>
                <a:ahLst/>
                <a:cxnLst/>
                <a:rect l="l" t="t" r="r" b="b"/>
                <a:pathLst>
                  <a:path w="2053" h="2053" extrusionOk="0">
                    <a:moveTo>
                      <a:pt x="1026" y="0"/>
                    </a:moveTo>
                    <a:cubicBezTo>
                      <a:pt x="465" y="16"/>
                      <a:pt x="16" y="465"/>
                      <a:pt x="0" y="1026"/>
                    </a:cubicBezTo>
                    <a:lnTo>
                      <a:pt x="37" y="1300"/>
                    </a:lnTo>
                    <a:cubicBezTo>
                      <a:pt x="84" y="1471"/>
                      <a:pt x="175" y="1627"/>
                      <a:pt x="302" y="1752"/>
                    </a:cubicBezTo>
                    <a:lnTo>
                      <a:pt x="508" y="1913"/>
                    </a:lnTo>
                    <a:cubicBezTo>
                      <a:pt x="666" y="2005"/>
                      <a:pt x="844" y="2053"/>
                      <a:pt x="1026" y="2053"/>
                    </a:cubicBezTo>
                    <a:cubicBezTo>
                      <a:pt x="1587" y="2037"/>
                      <a:pt x="2037" y="1587"/>
                      <a:pt x="2053" y="1026"/>
                    </a:cubicBezTo>
                    <a:lnTo>
                      <a:pt x="2016" y="753"/>
                    </a:lnTo>
                    <a:cubicBezTo>
                      <a:pt x="1968" y="583"/>
                      <a:pt x="1878" y="426"/>
                      <a:pt x="1752" y="302"/>
                    </a:cubicBezTo>
                    <a:lnTo>
                      <a:pt x="1544" y="141"/>
                    </a:lnTo>
                    <a:cubicBezTo>
                      <a:pt x="1387" y="49"/>
                      <a:pt x="1209" y="0"/>
                      <a:pt x="1026" y="0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5" name="Google Shape;1545;p50"/>
              <p:cNvSpPr/>
              <p:nvPr/>
            </p:nvSpPr>
            <p:spPr>
              <a:xfrm>
                <a:off x="3085225" y="2636475"/>
                <a:ext cx="51350" cy="51300"/>
              </a:xfrm>
              <a:custGeom>
                <a:avLst/>
                <a:gdLst/>
                <a:ahLst/>
                <a:cxnLst/>
                <a:rect l="l" t="t" r="r" b="b"/>
                <a:pathLst>
                  <a:path w="2054" h="2052" extrusionOk="0">
                    <a:moveTo>
                      <a:pt x="1027" y="0"/>
                    </a:moveTo>
                    <a:cubicBezTo>
                      <a:pt x="757" y="11"/>
                      <a:pt x="501" y="118"/>
                      <a:pt x="303" y="300"/>
                    </a:cubicBezTo>
                    <a:cubicBezTo>
                      <a:pt x="120" y="499"/>
                      <a:pt x="13" y="756"/>
                      <a:pt x="1" y="1026"/>
                    </a:cubicBezTo>
                    <a:lnTo>
                      <a:pt x="39" y="1298"/>
                    </a:lnTo>
                    <a:cubicBezTo>
                      <a:pt x="85" y="1470"/>
                      <a:pt x="177" y="1625"/>
                      <a:pt x="303" y="1751"/>
                    </a:cubicBezTo>
                    <a:lnTo>
                      <a:pt x="509" y="1911"/>
                    </a:lnTo>
                    <a:cubicBezTo>
                      <a:pt x="664" y="2002"/>
                      <a:pt x="840" y="2051"/>
                      <a:pt x="1019" y="2051"/>
                    </a:cubicBezTo>
                    <a:cubicBezTo>
                      <a:pt x="1021" y="2051"/>
                      <a:pt x="1024" y="2051"/>
                      <a:pt x="1027" y="2051"/>
                    </a:cubicBezTo>
                    <a:cubicBezTo>
                      <a:pt x="1588" y="2037"/>
                      <a:pt x="2039" y="1586"/>
                      <a:pt x="2053" y="1026"/>
                    </a:cubicBezTo>
                    <a:lnTo>
                      <a:pt x="2017" y="753"/>
                    </a:lnTo>
                    <a:cubicBezTo>
                      <a:pt x="1969" y="582"/>
                      <a:pt x="1879" y="426"/>
                      <a:pt x="1753" y="300"/>
                    </a:cubicBezTo>
                    <a:lnTo>
                      <a:pt x="1545" y="140"/>
                    </a:lnTo>
                    <a:cubicBezTo>
                      <a:pt x="1388" y="48"/>
                      <a:pt x="1210" y="0"/>
                      <a:pt x="1027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6" name="Google Shape;1546;p50"/>
              <p:cNvSpPr/>
              <p:nvPr/>
            </p:nvSpPr>
            <p:spPr>
              <a:xfrm>
                <a:off x="3330875" y="2484075"/>
                <a:ext cx="51300" cy="51350"/>
              </a:xfrm>
              <a:custGeom>
                <a:avLst/>
                <a:gdLst/>
                <a:ahLst/>
                <a:cxnLst/>
                <a:rect l="l" t="t" r="r" b="b"/>
                <a:pathLst>
                  <a:path w="2052" h="2054" extrusionOk="0">
                    <a:moveTo>
                      <a:pt x="1027" y="0"/>
                    </a:moveTo>
                    <a:cubicBezTo>
                      <a:pt x="466" y="16"/>
                      <a:pt x="15" y="466"/>
                      <a:pt x="1" y="1027"/>
                    </a:cubicBezTo>
                    <a:lnTo>
                      <a:pt x="37" y="1300"/>
                    </a:lnTo>
                    <a:cubicBezTo>
                      <a:pt x="85" y="1470"/>
                      <a:pt x="175" y="1627"/>
                      <a:pt x="301" y="1753"/>
                    </a:cubicBezTo>
                    <a:lnTo>
                      <a:pt x="509" y="1913"/>
                    </a:lnTo>
                    <a:cubicBezTo>
                      <a:pt x="666" y="2004"/>
                      <a:pt x="844" y="2053"/>
                      <a:pt x="1027" y="2053"/>
                    </a:cubicBezTo>
                    <a:cubicBezTo>
                      <a:pt x="1586" y="2037"/>
                      <a:pt x="2037" y="1588"/>
                      <a:pt x="2052" y="1027"/>
                    </a:cubicBezTo>
                    <a:lnTo>
                      <a:pt x="2015" y="753"/>
                    </a:lnTo>
                    <a:cubicBezTo>
                      <a:pt x="1969" y="584"/>
                      <a:pt x="1877" y="426"/>
                      <a:pt x="1751" y="302"/>
                    </a:cubicBezTo>
                    <a:lnTo>
                      <a:pt x="1543" y="142"/>
                    </a:lnTo>
                    <a:cubicBezTo>
                      <a:pt x="1387" y="50"/>
                      <a:pt x="1208" y="0"/>
                      <a:pt x="1027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7" name="Google Shape;1547;p50"/>
              <p:cNvSpPr/>
              <p:nvPr/>
            </p:nvSpPr>
            <p:spPr>
              <a:xfrm>
                <a:off x="3587875" y="2659225"/>
                <a:ext cx="51300" cy="51325"/>
              </a:xfrm>
              <a:custGeom>
                <a:avLst/>
                <a:gdLst/>
                <a:ahLst/>
                <a:cxnLst/>
                <a:rect l="l" t="t" r="r" b="b"/>
                <a:pathLst>
                  <a:path w="2052" h="2053" extrusionOk="0">
                    <a:moveTo>
                      <a:pt x="1034" y="0"/>
                    </a:moveTo>
                    <a:cubicBezTo>
                      <a:pt x="1031" y="0"/>
                      <a:pt x="1028" y="0"/>
                      <a:pt x="1025" y="0"/>
                    </a:cubicBezTo>
                    <a:cubicBezTo>
                      <a:pt x="466" y="15"/>
                      <a:pt x="15" y="466"/>
                      <a:pt x="1" y="1025"/>
                    </a:cubicBezTo>
                    <a:lnTo>
                      <a:pt x="37" y="1298"/>
                    </a:lnTo>
                    <a:cubicBezTo>
                      <a:pt x="83" y="1470"/>
                      <a:pt x="176" y="1626"/>
                      <a:pt x="301" y="1753"/>
                    </a:cubicBezTo>
                    <a:lnTo>
                      <a:pt x="508" y="1913"/>
                    </a:lnTo>
                    <a:cubicBezTo>
                      <a:pt x="665" y="2004"/>
                      <a:pt x="844" y="2053"/>
                      <a:pt x="1025" y="2053"/>
                    </a:cubicBezTo>
                    <a:lnTo>
                      <a:pt x="1025" y="2051"/>
                    </a:lnTo>
                    <a:cubicBezTo>
                      <a:pt x="1586" y="2037"/>
                      <a:pt x="2037" y="1586"/>
                      <a:pt x="2052" y="1025"/>
                    </a:cubicBezTo>
                    <a:lnTo>
                      <a:pt x="2015" y="753"/>
                    </a:lnTo>
                    <a:cubicBezTo>
                      <a:pt x="1968" y="582"/>
                      <a:pt x="1877" y="426"/>
                      <a:pt x="1751" y="301"/>
                    </a:cubicBezTo>
                    <a:lnTo>
                      <a:pt x="1543" y="140"/>
                    </a:lnTo>
                    <a:cubicBezTo>
                      <a:pt x="1389" y="50"/>
                      <a:pt x="1214" y="0"/>
                      <a:pt x="1034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8" name="Google Shape;1548;p50"/>
              <p:cNvSpPr/>
              <p:nvPr/>
            </p:nvSpPr>
            <p:spPr>
              <a:xfrm>
                <a:off x="3917650" y="2511400"/>
                <a:ext cx="51300" cy="51300"/>
              </a:xfrm>
              <a:custGeom>
                <a:avLst/>
                <a:gdLst/>
                <a:ahLst/>
                <a:cxnLst/>
                <a:rect l="l" t="t" r="r" b="b"/>
                <a:pathLst>
                  <a:path w="2052" h="2052" extrusionOk="0">
                    <a:moveTo>
                      <a:pt x="1034" y="0"/>
                    </a:moveTo>
                    <a:cubicBezTo>
                      <a:pt x="1031" y="0"/>
                      <a:pt x="1028" y="0"/>
                      <a:pt x="1025" y="0"/>
                    </a:cubicBezTo>
                    <a:cubicBezTo>
                      <a:pt x="466" y="15"/>
                      <a:pt x="15" y="466"/>
                      <a:pt x="0" y="1025"/>
                    </a:cubicBezTo>
                    <a:lnTo>
                      <a:pt x="37" y="1298"/>
                    </a:lnTo>
                    <a:cubicBezTo>
                      <a:pt x="83" y="1470"/>
                      <a:pt x="175" y="1626"/>
                      <a:pt x="301" y="1751"/>
                    </a:cubicBezTo>
                    <a:lnTo>
                      <a:pt x="509" y="1912"/>
                    </a:lnTo>
                    <a:cubicBezTo>
                      <a:pt x="664" y="2004"/>
                      <a:pt x="844" y="2051"/>
                      <a:pt x="1025" y="2051"/>
                    </a:cubicBezTo>
                    <a:cubicBezTo>
                      <a:pt x="1586" y="2037"/>
                      <a:pt x="2037" y="1586"/>
                      <a:pt x="2051" y="1025"/>
                    </a:cubicBezTo>
                    <a:lnTo>
                      <a:pt x="2015" y="753"/>
                    </a:lnTo>
                    <a:cubicBezTo>
                      <a:pt x="1967" y="582"/>
                      <a:pt x="1877" y="426"/>
                      <a:pt x="1751" y="301"/>
                    </a:cubicBezTo>
                    <a:lnTo>
                      <a:pt x="1543" y="140"/>
                    </a:lnTo>
                    <a:cubicBezTo>
                      <a:pt x="1388" y="50"/>
                      <a:pt x="1213" y="0"/>
                      <a:pt x="1034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9" name="Google Shape;1549;p50"/>
              <p:cNvSpPr/>
              <p:nvPr/>
            </p:nvSpPr>
            <p:spPr>
              <a:xfrm>
                <a:off x="4106425" y="2659225"/>
                <a:ext cx="51300" cy="51300"/>
              </a:xfrm>
              <a:custGeom>
                <a:avLst/>
                <a:gdLst/>
                <a:ahLst/>
                <a:cxnLst/>
                <a:rect l="l" t="t" r="r" b="b"/>
                <a:pathLst>
                  <a:path w="2052" h="2052" extrusionOk="0">
                    <a:moveTo>
                      <a:pt x="1033" y="0"/>
                    </a:moveTo>
                    <a:cubicBezTo>
                      <a:pt x="1031" y="0"/>
                      <a:pt x="1028" y="0"/>
                      <a:pt x="1025" y="0"/>
                    </a:cubicBezTo>
                    <a:cubicBezTo>
                      <a:pt x="466" y="15"/>
                      <a:pt x="15" y="466"/>
                      <a:pt x="0" y="1025"/>
                    </a:cubicBezTo>
                    <a:lnTo>
                      <a:pt x="37" y="1298"/>
                    </a:lnTo>
                    <a:cubicBezTo>
                      <a:pt x="83" y="1470"/>
                      <a:pt x="175" y="1626"/>
                      <a:pt x="300" y="1751"/>
                    </a:cubicBezTo>
                    <a:lnTo>
                      <a:pt x="507" y="1912"/>
                    </a:lnTo>
                    <a:cubicBezTo>
                      <a:pt x="664" y="2004"/>
                      <a:pt x="844" y="2051"/>
                      <a:pt x="1025" y="2051"/>
                    </a:cubicBezTo>
                    <a:cubicBezTo>
                      <a:pt x="1586" y="2037"/>
                      <a:pt x="2037" y="1586"/>
                      <a:pt x="2051" y="1025"/>
                    </a:cubicBezTo>
                    <a:lnTo>
                      <a:pt x="2015" y="753"/>
                    </a:lnTo>
                    <a:cubicBezTo>
                      <a:pt x="1967" y="582"/>
                      <a:pt x="1876" y="426"/>
                      <a:pt x="1751" y="301"/>
                    </a:cubicBezTo>
                    <a:lnTo>
                      <a:pt x="1543" y="140"/>
                    </a:lnTo>
                    <a:cubicBezTo>
                      <a:pt x="1388" y="50"/>
                      <a:pt x="1213" y="0"/>
                      <a:pt x="1033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0" name="Google Shape;1550;p50"/>
              <p:cNvSpPr/>
              <p:nvPr/>
            </p:nvSpPr>
            <p:spPr>
              <a:xfrm>
                <a:off x="4292875" y="2529600"/>
                <a:ext cx="51350" cy="51325"/>
              </a:xfrm>
              <a:custGeom>
                <a:avLst/>
                <a:gdLst/>
                <a:ahLst/>
                <a:cxnLst/>
                <a:rect l="l" t="t" r="r" b="b"/>
                <a:pathLst>
                  <a:path w="2054" h="2053" extrusionOk="0">
                    <a:moveTo>
                      <a:pt x="1027" y="0"/>
                    </a:moveTo>
                    <a:cubicBezTo>
                      <a:pt x="466" y="14"/>
                      <a:pt x="15" y="466"/>
                      <a:pt x="1" y="1026"/>
                    </a:cubicBezTo>
                    <a:lnTo>
                      <a:pt x="37" y="1298"/>
                    </a:lnTo>
                    <a:cubicBezTo>
                      <a:pt x="85" y="1470"/>
                      <a:pt x="176" y="1625"/>
                      <a:pt x="301" y="1751"/>
                    </a:cubicBezTo>
                    <a:lnTo>
                      <a:pt x="509" y="1911"/>
                    </a:lnTo>
                    <a:cubicBezTo>
                      <a:pt x="667" y="2003"/>
                      <a:pt x="845" y="2053"/>
                      <a:pt x="1027" y="2053"/>
                    </a:cubicBezTo>
                    <a:cubicBezTo>
                      <a:pt x="1586" y="2037"/>
                      <a:pt x="2038" y="1586"/>
                      <a:pt x="2053" y="1026"/>
                    </a:cubicBezTo>
                    <a:lnTo>
                      <a:pt x="2017" y="753"/>
                    </a:lnTo>
                    <a:cubicBezTo>
                      <a:pt x="1969" y="582"/>
                      <a:pt x="1877" y="426"/>
                      <a:pt x="1752" y="300"/>
                    </a:cubicBezTo>
                    <a:lnTo>
                      <a:pt x="1545" y="140"/>
                    </a:lnTo>
                    <a:cubicBezTo>
                      <a:pt x="1388" y="48"/>
                      <a:pt x="1208" y="0"/>
                      <a:pt x="1027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1" name="Google Shape;1551;p50"/>
              <p:cNvSpPr/>
              <p:nvPr/>
            </p:nvSpPr>
            <p:spPr>
              <a:xfrm>
                <a:off x="4213300" y="3220925"/>
                <a:ext cx="51300" cy="51350"/>
              </a:xfrm>
              <a:custGeom>
                <a:avLst/>
                <a:gdLst/>
                <a:ahLst/>
                <a:cxnLst/>
                <a:rect l="l" t="t" r="r" b="b"/>
                <a:pathLst>
                  <a:path w="2052" h="2054" extrusionOk="0">
                    <a:moveTo>
                      <a:pt x="1027" y="1"/>
                    </a:moveTo>
                    <a:cubicBezTo>
                      <a:pt x="756" y="12"/>
                      <a:pt x="499" y="118"/>
                      <a:pt x="301" y="303"/>
                    </a:cubicBezTo>
                    <a:cubicBezTo>
                      <a:pt x="118" y="501"/>
                      <a:pt x="11" y="757"/>
                      <a:pt x="0" y="1027"/>
                    </a:cubicBezTo>
                    <a:lnTo>
                      <a:pt x="37" y="1300"/>
                    </a:lnTo>
                    <a:cubicBezTo>
                      <a:pt x="83" y="1472"/>
                      <a:pt x="175" y="1628"/>
                      <a:pt x="301" y="1753"/>
                    </a:cubicBezTo>
                    <a:lnTo>
                      <a:pt x="509" y="1914"/>
                    </a:lnTo>
                    <a:cubicBezTo>
                      <a:pt x="664" y="2006"/>
                      <a:pt x="844" y="2053"/>
                      <a:pt x="1027" y="2053"/>
                    </a:cubicBezTo>
                    <a:cubicBezTo>
                      <a:pt x="1586" y="2039"/>
                      <a:pt x="2037" y="1588"/>
                      <a:pt x="2051" y="1027"/>
                    </a:cubicBezTo>
                    <a:lnTo>
                      <a:pt x="2015" y="755"/>
                    </a:lnTo>
                    <a:cubicBezTo>
                      <a:pt x="1967" y="584"/>
                      <a:pt x="1876" y="428"/>
                      <a:pt x="1751" y="303"/>
                    </a:cubicBezTo>
                    <a:lnTo>
                      <a:pt x="1543" y="142"/>
                    </a:lnTo>
                    <a:cubicBezTo>
                      <a:pt x="1387" y="50"/>
                      <a:pt x="1208" y="1"/>
                      <a:pt x="1027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2" name="Google Shape;1552;p50"/>
              <p:cNvSpPr/>
              <p:nvPr/>
            </p:nvSpPr>
            <p:spPr>
              <a:xfrm>
                <a:off x="3069350" y="3100425"/>
                <a:ext cx="51300" cy="51300"/>
              </a:xfrm>
              <a:custGeom>
                <a:avLst/>
                <a:gdLst/>
                <a:ahLst/>
                <a:cxnLst/>
                <a:rect l="l" t="t" r="r" b="b"/>
                <a:pathLst>
                  <a:path w="2052" h="2052" extrusionOk="0">
                    <a:moveTo>
                      <a:pt x="1034" y="1"/>
                    </a:moveTo>
                    <a:cubicBezTo>
                      <a:pt x="1031" y="1"/>
                      <a:pt x="1028" y="1"/>
                      <a:pt x="1025" y="1"/>
                    </a:cubicBezTo>
                    <a:cubicBezTo>
                      <a:pt x="466" y="15"/>
                      <a:pt x="15" y="466"/>
                      <a:pt x="0" y="1025"/>
                    </a:cubicBezTo>
                    <a:lnTo>
                      <a:pt x="37" y="1299"/>
                    </a:lnTo>
                    <a:cubicBezTo>
                      <a:pt x="83" y="1470"/>
                      <a:pt x="175" y="1626"/>
                      <a:pt x="301" y="1752"/>
                    </a:cubicBezTo>
                    <a:lnTo>
                      <a:pt x="509" y="1912"/>
                    </a:lnTo>
                    <a:cubicBezTo>
                      <a:pt x="664" y="2004"/>
                      <a:pt x="844" y="2052"/>
                      <a:pt x="1025" y="2052"/>
                    </a:cubicBezTo>
                    <a:cubicBezTo>
                      <a:pt x="1586" y="2037"/>
                      <a:pt x="2037" y="1586"/>
                      <a:pt x="2051" y="1025"/>
                    </a:cubicBezTo>
                    <a:lnTo>
                      <a:pt x="2015" y="754"/>
                    </a:lnTo>
                    <a:cubicBezTo>
                      <a:pt x="1967" y="582"/>
                      <a:pt x="1876" y="427"/>
                      <a:pt x="1751" y="301"/>
                    </a:cubicBezTo>
                    <a:lnTo>
                      <a:pt x="1543" y="141"/>
                    </a:lnTo>
                    <a:cubicBezTo>
                      <a:pt x="1388" y="50"/>
                      <a:pt x="1213" y="1"/>
                      <a:pt x="1034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3" name="Google Shape;1553;p50"/>
              <p:cNvSpPr/>
              <p:nvPr/>
            </p:nvSpPr>
            <p:spPr>
              <a:xfrm>
                <a:off x="4454375" y="3102700"/>
                <a:ext cx="51300" cy="51300"/>
              </a:xfrm>
              <a:custGeom>
                <a:avLst/>
                <a:gdLst/>
                <a:ahLst/>
                <a:cxnLst/>
                <a:rect l="l" t="t" r="r" b="b"/>
                <a:pathLst>
                  <a:path w="2052" h="2052" extrusionOk="0">
                    <a:moveTo>
                      <a:pt x="1025" y="0"/>
                    </a:moveTo>
                    <a:cubicBezTo>
                      <a:pt x="466" y="15"/>
                      <a:pt x="15" y="466"/>
                      <a:pt x="0" y="1027"/>
                    </a:cubicBezTo>
                    <a:lnTo>
                      <a:pt x="37" y="1298"/>
                    </a:lnTo>
                    <a:cubicBezTo>
                      <a:pt x="83" y="1470"/>
                      <a:pt x="175" y="1626"/>
                      <a:pt x="301" y="1751"/>
                    </a:cubicBezTo>
                    <a:lnTo>
                      <a:pt x="509" y="1912"/>
                    </a:lnTo>
                    <a:cubicBezTo>
                      <a:pt x="664" y="2004"/>
                      <a:pt x="844" y="2051"/>
                      <a:pt x="1025" y="2051"/>
                    </a:cubicBezTo>
                    <a:cubicBezTo>
                      <a:pt x="1586" y="2037"/>
                      <a:pt x="2037" y="1586"/>
                      <a:pt x="2051" y="1027"/>
                    </a:cubicBezTo>
                    <a:lnTo>
                      <a:pt x="2015" y="753"/>
                    </a:lnTo>
                    <a:cubicBezTo>
                      <a:pt x="1967" y="582"/>
                      <a:pt x="1877" y="426"/>
                      <a:pt x="1751" y="301"/>
                    </a:cubicBezTo>
                    <a:lnTo>
                      <a:pt x="1543" y="140"/>
                    </a:lnTo>
                    <a:cubicBezTo>
                      <a:pt x="1387" y="48"/>
                      <a:pt x="1208" y="0"/>
                      <a:pt x="1025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4" name="Google Shape;1554;p50"/>
              <p:cNvSpPr/>
              <p:nvPr/>
            </p:nvSpPr>
            <p:spPr>
              <a:xfrm>
                <a:off x="4403425" y="2322775"/>
                <a:ext cx="140800" cy="15337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6135" extrusionOk="0">
                    <a:moveTo>
                      <a:pt x="3520" y="0"/>
                    </a:moveTo>
                    <a:cubicBezTo>
                      <a:pt x="3334" y="0"/>
                      <a:pt x="3123" y="151"/>
                      <a:pt x="2828" y="468"/>
                    </a:cubicBezTo>
                    <a:cubicBezTo>
                      <a:pt x="2226" y="1113"/>
                      <a:pt x="1479" y="1474"/>
                      <a:pt x="661" y="1775"/>
                    </a:cubicBezTo>
                    <a:cubicBezTo>
                      <a:pt x="482" y="1842"/>
                      <a:pt x="292" y="1914"/>
                      <a:pt x="173" y="2063"/>
                    </a:cubicBezTo>
                    <a:cubicBezTo>
                      <a:pt x="0" y="2279"/>
                      <a:pt x="27" y="2605"/>
                      <a:pt x="170" y="2841"/>
                    </a:cubicBezTo>
                    <a:cubicBezTo>
                      <a:pt x="312" y="3078"/>
                      <a:pt x="545" y="3243"/>
                      <a:pt x="780" y="3391"/>
                    </a:cubicBezTo>
                    <a:cubicBezTo>
                      <a:pt x="1811" y="4036"/>
                      <a:pt x="2990" y="4457"/>
                      <a:pt x="3913" y="5248"/>
                    </a:cubicBezTo>
                    <a:cubicBezTo>
                      <a:pt x="4210" y="5504"/>
                      <a:pt x="4480" y="5796"/>
                      <a:pt x="4809" y="6009"/>
                    </a:cubicBezTo>
                    <a:cubicBezTo>
                      <a:pt x="4915" y="6079"/>
                      <a:pt x="5052" y="6135"/>
                      <a:pt x="5174" y="6135"/>
                    </a:cubicBezTo>
                    <a:cubicBezTo>
                      <a:pt x="5256" y="6135"/>
                      <a:pt x="5332" y="6110"/>
                      <a:pt x="5389" y="6046"/>
                    </a:cubicBezTo>
                    <a:cubicBezTo>
                      <a:pt x="5457" y="5970"/>
                      <a:pt x="5471" y="5860"/>
                      <a:pt x="5481" y="5757"/>
                    </a:cubicBezTo>
                    <a:cubicBezTo>
                      <a:pt x="5632" y="4033"/>
                      <a:pt x="5206" y="2266"/>
                      <a:pt x="4299" y="794"/>
                    </a:cubicBezTo>
                    <a:cubicBezTo>
                      <a:pt x="3981" y="277"/>
                      <a:pt x="3772" y="0"/>
                      <a:pt x="3520" y="0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5" name="Google Shape;1555;p50"/>
              <p:cNvSpPr/>
              <p:nvPr/>
            </p:nvSpPr>
            <p:spPr>
              <a:xfrm>
                <a:off x="4539625" y="2498625"/>
                <a:ext cx="46125" cy="8987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3595" extrusionOk="0">
                    <a:moveTo>
                      <a:pt x="613" y="0"/>
                    </a:moveTo>
                    <a:cubicBezTo>
                      <a:pt x="1" y="0"/>
                      <a:pt x="343" y="1298"/>
                      <a:pt x="424" y="1711"/>
                    </a:cubicBezTo>
                    <a:cubicBezTo>
                      <a:pt x="527" y="2232"/>
                      <a:pt x="634" y="2763"/>
                      <a:pt x="896" y="3225"/>
                    </a:cubicBezTo>
                    <a:cubicBezTo>
                      <a:pt x="999" y="3408"/>
                      <a:pt x="1170" y="3595"/>
                      <a:pt x="1369" y="3595"/>
                    </a:cubicBezTo>
                    <a:cubicBezTo>
                      <a:pt x="1389" y="3595"/>
                      <a:pt x="1410" y="3593"/>
                      <a:pt x="1431" y="3589"/>
                    </a:cubicBezTo>
                    <a:cubicBezTo>
                      <a:pt x="1680" y="3538"/>
                      <a:pt x="1766" y="3231"/>
                      <a:pt x="1787" y="2977"/>
                    </a:cubicBezTo>
                    <a:cubicBezTo>
                      <a:pt x="1844" y="2208"/>
                      <a:pt x="1803" y="515"/>
                      <a:pt x="983" y="108"/>
                    </a:cubicBezTo>
                    <a:cubicBezTo>
                      <a:pt x="832" y="33"/>
                      <a:pt x="711" y="0"/>
                      <a:pt x="613" y="0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56" name="Google Shape;1556;p50"/>
            <p:cNvSpPr/>
            <p:nvPr/>
          </p:nvSpPr>
          <p:spPr>
            <a:xfrm rot="2422">
              <a:off x="708397" y="4439975"/>
              <a:ext cx="1703100" cy="168000"/>
            </a:xfrm>
            <a:prstGeom prst="ellipse">
              <a:avLst/>
            </a:prstGeom>
            <a:solidFill>
              <a:srgbClr val="2B2B2B">
                <a:alpha val="2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2" name="Google Shape;1592;p50"/>
          <p:cNvGrpSpPr/>
          <p:nvPr/>
        </p:nvGrpSpPr>
        <p:grpSpPr>
          <a:xfrm>
            <a:off x="724201" y="-211250"/>
            <a:ext cx="749554" cy="604721"/>
            <a:chOff x="2593035" y="1538755"/>
            <a:chExt cx="382621" cy="308688"/>
          </a:xfrm>
        </p:grpSpPr>
        <p:sp>
          <p:nvSpPr>
            <p:cNvPr id="1593" name="Google Shape;1593;p50"/>
            <p:cNvSpPr/>
            <p:nvPr/>
          </p:nvSpPr>
          <p:spPr>
            <a:xfrm>
              <a:off x="2817162" y="1836212"/>
              <a:ext cx="12985" cy="11231"/>
            </a:xfrm>
            <a:custGeom>
              <a:avLst/>
              <a:gdLst/>
              <a:ahLst/>
              <a:cxnLst/>
              <a:rect l="l" t="t" r="r" b="b"/>
              <a:pathLst>
                <a:path w="496" h="429" extrusionOk="0">
                  <a:moveTo>
                    <a:pt x="284" y="0"/>
                  </a:moveTo>
                  <a:cubicBezTo>
                    <a:pt x="92" y="0"/>
                    <a:pt x="1" y="231"/>
                    <a:pt x="130" y="365"/>
                  </a:cubicBezTo>
                  <a:cubicBezTo>
                    <a:pt x="174" y="409"/>
                    <a:pt x="227" y="428"/>
                    <a:pt x="280" y="428"/>
                  </a:cubicBezTo>
                  <a:cubicBezTo>
                    <a:pt x="390" y="428"/>
                    <a:pt x="495" y="343"/>
                    <a:pt x="495" y="216"/>
                  </a:cubicBezTo>
                  <a:cubicBezTo>
                    <a:pt x="495" y="96"/>
                    <a:pt x="399" y="0"/>
                    <a:pt x="284" y="0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50"/>
            <p:cNvSpPr/>
            <p:nvPr/>
          </p:nvSpPr>
          <p:spPr>
            <a:xfrm>
              <a:off x="2599082" y="1658869"/>
              <a:ext cx="221876" cy="183024"/>
            </a:xfrm>
            <a:custGeom>
              <a:avLst/>
              <a:gdLst/>
              <a:ahLst/>
              <a:cxnLst/>
              <a:rect l="l" t="t" r="r" b="b"/>
              <a:pathLst>
                <a:path w="8475" h="6991" extrusionOk="0">
                  <a:moveTo>
                    <a:pt x="4454" y="1"/>
                  </a:moveTo>
                  <a:lnTo>
                    <a:pt x="221" y="4233"/>
                  </a:lnTo>
                  <a:cubicBezTo>
                    <a:pt x="0" y="4454"/>
                    <a:pt x="0" y="4814"/>
                    <a:pt x="221" y="5035"/>
                  </a:cubicBezTo>
                  <a:lnTo>
                    <a:pt x="1922" y="6741"/>
                  </a:lnTo>
                  <a:cubicBezTo>
                    <a:pt x="2081" y="6899"/>
                    <a:pt x="2297" y="6990"/>
                    <a:pt x="2523" y="6990"/>
                  </a:cubicBezTo>
                  <a:lnTo>
                    <a:pt x="5150" y="6990"/>
                  </a:lnTo>
                  <a:cubicBezTo>
                    <a:pt x="5376" y="6990"/>
                    <a:pt x="5592" y="6899"/>
                    <a:pt x="5751" y="6741"/>
                  </a:cubicBezTo>
                  <a:lnTo>
                    <a:pt x="8475" y="4021"/>
                  </a:lnTo>
                  <a:lnTo>
                    <a:pt x="445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50"/>
            <p:cNvSpPr/>
            <p:nvPr/>
          </p:nvSpPr>
          <p:spPr>
            <a:xfrm>
              <a:off x="2633666" y="1748404"/>
              <a:ext cx="187292" cy="93358"/>
            </a:xfrm>
            <a:custGeom>
              <a:avLst/>
              <a:gdLst/>
              <a:ahLst/>
              <a:cxnLst/>
              <a:rect l="l" t="t" r="r" b="b"/>
              <a:pathLst>
                <a:path w="7154" h="3566" extrusionOk="0">
                  <a:moveTo>
                    <a:pt x="6553" y="1"/>
                  </a:moveTo>
                  <a:lnTo>
                    <a:pt x="4329" y="2220"/>
                  </a:lnTo>
                  <a:cubicBezTo>
                    <a:pt x="4012" y="2538"/>
                    <a:pt x="3575" y="2715"/>
                    <a:pt x="3128" y="2715"/>
                  </a:cubicBezTo>
                  <a:lnTo>
                    <a:pt x="1" y="2715"/>
                  </a:lnTo>
                  <a:lnTo>
                    <a:pt x="601" y="3316"/>
                  </a:lnTo>
                  <a:cubicBezTo>
                    <a:pt x="760" y="3474"/>
                    <a:pt x="976" y="3566"/>
                    <a:pt x="1202" y="3566"/>
                  </a:cubicBezTo>
                  <a:lnTo>
                    <a:pt x="3829" y="3566"/>
                  </a:lnTo>
                  <a:cubicBezTo>
                    <a:pt x="4055" y="3566"/>
                    <a:pt x="4267" y="3474"/>
                    <a:pt x="4430" y="3316"/>
                  </a:cubicBezTo>
                  <a:lnTo>
                    <a:pt x="7154" y="601"/>
                  </a:lnTo>
                  <a:lnTo>
                    <a:pt x="6553" y="1"/>
                  </a:lnTo>
                  <a:close/>
                </a:path>
              </a:pathLst>
            </a:custGeom>
            <a:solidFill>
              <a:srgbClr val="2B2B2B">
                <a:alpha val="2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50"/>
            <p:cNvSpPr/>
            <p:nvPr/>
          </p:nvSpPr>
          <p:spPr>
            <a:xfrm>
              <a:off x="2715662" y="1544357"/>
              <a:ext cx="221273" cy="219807"/>
            </a:xfrm>
            <a:custGeom>
              <a:avLst/>
              <a:gdLst/>
              <a:ahLst/>
              <a:cxnLst/>
              <a:rect l="l" t="t" r="r" b="b"/>
              <a:pathLst>
                <a:path w="8452" h="8396" extrusionOk="0">
                  <a:moveTo>
                    <a:pt x="4610" y="0"/>
                  </a:moveTo>
                  <a:cubicBezTo>
                    <a:pt x="4465" y="0"/>
                    <a:pt x="4320" y="56"/>
                    <a:pt x="4209" y="166"/>
                  </a:cubicBezTo>
                  <a:lnTo>
                    <a:pt x="1" y="4375"/>
                  </a:lnTo>
                  <a:lnTo>
                    <a:pt x="4022" y="8395"/>
                  </a:lnTo>
                  <a:lnTo>
                    <a:pt x="8230" y="4187"/>
                  </a:lnTo>
                  <a:cubicBezTo>
                    <a:pt x="8451" y="3961"/>
                    <a:pt x="8451" y="3606"/>
                    <a:pt x="8230" y="3380"/>
                  </a:cubicBezTo>
                  <a:lnTo>
                    <a:pt x="5011" y="166"/>
                  </a:lnTo>
                  <a:cubicBezTo>
                    <a:pt x="4901" y="56"/>
                    <a:pt x="4756" y="0"/>
                    <a:pt x="46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50"/>
            <p:cNvSpPr/>
            <p:nvPr/>
          </p:nvSpPr>
          <p:spPr>
            <a:xfrm>
              <a:off x="2593035" y="1538755"/>
              <a:ext cx="350053" cy="308531"/>
            </a:xfrm>
            <a:custGeom>
              <a:avLst/>
              <a:gdLst/>
              <a:ahLst/>
              <a:cxnLst/>
              <a:rect l="l" t="t" r="r" b="b"/>
              <a:pathLst>
                <a:path w="13371" h="11785" extrusionOk="0">
                  <a:moveTo>
                    <a:pt x="9294" y="425"/>
                  </a:moveTo>
                  <a:cubicBezTo>
                    <a:pt x="9386" y="425"/>
                    <a:pt x="9477" y="459"/>
                    <a:pt x="9546" y="529"/>
                  </a:cubicBezTo>
                  <a:lnTo>
                    <a:pt x="11641" y="2628"/>
                  </a:lnTo>
                  <a:lnTo>
                    <a:pt x="12760" y="3748"/>
                  </a:lnTo>
                  <a:cubicBezTo>
                    <a:pt x="12900" y="3887"/>
                    <a:pt x="12900" y="4108"/>
                    <a:pt x="12760" y="4247"/>
                  </a:cubicBezTo>
                  <a:lnTo>
                    <a:pt x="8706" y="8307"/>
                  </a:lnTo>
                  <a:lnTo>
                    <a:pt x="4987" y="4589"/>
                  </a:lnTo>
                  <a:lnTo>
                    <a:pt x="9042" y="529"/>
                  </a:lnTo>
                  <a:cubicBezTo>
                    <a:pt x="9112" y="459"/>
                    <a:pt x="9203" y="425"/>
                    <a:pt x="9294" y="425"/>
                  </a:cubicBezTo>
                  <a:close/>
                  <a:moveTo>
                    <a:pt x="9297" y="1"/>
                  </a:moveTo>
                  <a:cubicBezTo>
                    <a:pt x="9090" y="1"/>
                    <a:pt x="8893" y="82"/>
                    <a:pt x="8744" y="231"/>
                  </a:cubicBezTo>
                  <a:lnTo>
                    <a:pt x="4536" y="4435"/>
                  </a:lnTo>
                  <a:lnTo>
                    <a:pt x="303" y="8667"/>
                  </a:lnTo>
                  <a:cubicBezTo>
                    <a:pt x="1" y="8975"/>
                    <a:pt x="1" y="9469"/>
                    <a:pt x="303" y="9772"/>
                  </a:cubicBezTo>
                  <a:lnTo>
                    <a:pt x="2004" y="11473"/>
                  </a:lnTo>
                  <a:cubicBezTo>
                    <a:pt x="2206" y="11674"/>
                    <a:pt x="2475" y="11785"/>
                    <a:pt x="2758" y="11785"/>
                  </a:cubicBezTo>
                  <a:lnTo>
                    <a:pt x="7995" y="11785"/>
                  </a:lnTo>
                  <a:cubicBezTo>
                    <a:pt x="8277" y="11785"/>
                    <a:pt x="8278" y="11362"/>
                    <a:pt x="7999" y="11362"/>
                  </a:cubicBezTo>
                  <a:cubicBezTo>
                    <a:pt x="7998" y="11362"/>
                    <a:pt x="7996" y="11362"/>
                    <a:pt x="7995" y="11362"/>
                  </a:cubicBezTo>
                  <a:lnTo>
                    <a:pt x="2758" y="11362"/>
                  </a:lnTo>
                  <a:cubicBezTo>
                    <a:pt x="2585" y="11362"/>
                    <a:pt x="2422" y="11295"/>
                    <a:pt x="2302" y="11175"/>
                  </a:cubicBezTo>
                  <a:lnTo>
                    <a:pt x="601" y="9474"/>
                  </a:lnTo>
                  <a:cubicBezTo>
                    <a:pt x="462" y="9335"/>
                    <a:pt x="462" y="9109"/>
                    <a:pt x="601" y="8975"/>
                  </a:cubicBezTo>
                  <a:lnTo>
                    <a:pt x="4685" y="4886"/>
                  </a:lnTo>
                  <a:lnTo>
                    <a:pt x="8403" y="8609"/>
                  </a:lnTo>
                  <a:lnTo>
                    <a:pt x="6429" y="10584"/>
                  </a:lnTo>
                  <a:cubicBezTo>
                    <a:pt x="6246" y="10734"/>
                    <a:pt x="6399" y="10966"/>
                    <a:pt x="6570" y="10966"/>
                  </a:cubicBezTo>
                  <a:cubicBezTo>
                    <a:pt x="6624" y="10966"/>
                    <a:pt x="6679" y="10943"/>
                    <a:pt x="6726" y="10887"/>
                  </a:cubicBezTo>
                  <a:lnTo>
                    <a:pt x="13063" y="4550"/>
                  </a:lnTo>
                  <a:cubicBezTo>
                    <a:pt x="13370" y="4247"/>
                    <a:pt x="13370" y="3748"/>
                    <a:pt x="13063" y="3445"/>
                  </a:cubicBezTo>
                  <a:lnTo>
                    <a:pt x="10858" y="1240"/>
                  </a:lnTo>
                  <a:lnTo>
                    <a:pt x="9849" y="231"/>
                  </a:lnTo>
                  <a:cubicBezTo>
                    <a:pt x="9700" y="82"/>
                    <a:pt x="9503" y="1"/>
                    <a:pt x="9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50"/>
            <p:cNvSpPr/>
            <p:nvPr/>
          </p:nvSpPr>
          <p:spPr>
            <a:xfrm>
              <a:off x="2861694" y="1836212"/>
              <a:ext cx="37254" cy="11205"/>
            </a:xfrm>
            <a:custGeom>
              <a:avLst/>
              <a:gdLst/>
              <a:ahLst/>
              <a:cxnLst/>
              <a:rect l="l" t="t" r="r" b="b"/>
              <a:pathLst>
                <a:path w="1423" h="428" extrusionOk="0">
                  <a:moveTo>
                    <a:pt x="289" y="0"/>
                  </a:moveTo>
                  <a:cubicBezTo>
                    <a:pt x="0" y="0"/>
                    <a:pt x="0" y="428"/>
                    <a:pt x="289" y="428"/>
                  </a:cubicBezTo>
                  <a:lnTo>
                    <a:pt x="1139" y="428"/>
                  </a:lnTo>
                  <a:cubicBezTo>
                    <a:pt x="1422" y="428"/>
                    <a:pt x="1422" y="0"/>
                    <a:pt x="1139" y="0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50"/>
            <p:cNvSpPr/>
            <p:nvPr/>
          </p:nvSpPr>
          <p:spPr>
            <a:xfrm>
              <a:off x="2962670" y="1836212"/>
              <a:ext cx="12985" cy="11231"/>
            </a:xfrm>
            <a:custGeom>
              <a:avLst/>
              <a:gdLst/>
              <a:ahLst/>
              <a:cxnLst/>
              <a:rect l="l" t="t" r="r" b="b"/>
              <a:pathLst>
                <a:path w="496" h="429" extrusionOk="0">
                  <a:moveTo>
                    <a:pt x="284" y="0"/>
                  </a:moveTo>
                  <a:cubicBezTo>
                    <a:pt x="92" y="0"/>
                    <a:pt x="1" y="231"/>
                    <a:pt x="131" y="365"/>
                  </a:cubicBezTo>
                  <a:cubicBezTo>
                    <a:pt x="174" y="409"/>
                    <a:pt x="228" y="428"/>
                    <a:pt x="280" y="428"/>
                  </a:cubicBezTo>
                  <a:cubicBezTo>
                    <a:pt x="390" y="428"/>
                    <a:pt x="496" y="343"/>
                    <a:pt x="496" y="216"/>
                  </a:cubicBezTo>
                  <a:cubicBezTo>
                    <a:pt x="496" y="96"/>
                    <a:pt x="400" y="0"/>
                    <a:pt x="284" y="0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50"/>
            <p:cNvSpPr/>
            <p:nvPr/>
          </p:nvSpPr>
          <p:spPr>
            <a:xfrm>
              <a:off x="2904943" y="1836212"/>
              <a:ext cx="41417" cy="11205"/>
            </a:xfrm>
            <a:custGeom>
              <a:avLst/>
              <a:gdLst/>
              <a:ahLst/>
              <a:cxnLst/>
              <a:rect l="l" t="t" r="r" b="b"/>
              <a:pathLst>
                <a:path w="1582" h="428" extrusionOk="0">
                  <a:moveTo>
                    <a:pt x="289" y="0"/>
                  </a:moveTo>
                  <a:cubicBezTo>
                    <a:pt x="1" y="0"/>
                    <a:pt x="1" y="428"/>
                    <a:pt x="289" y="428"/>
                  </a:cubicBezTo>
                  <a:lnTo>
                    <a:pt x="1298" y="428"/>
                  </a:lnTo>
                  <a:cubicBezTo>
                    <a:pt x="1581" y="428"/>
                    <a:pt x="1581" y="0"/>
                    <a:pt x="1298" y="0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1" name="Google Shape;1601;p50"/>
          <p:cNvGrpSpPr/>
          <p:nvPr/>
        </p:nvGrpSpPr>
        <p:grpSpPr>
          <a:xfrm rot="899902">
            <a:off x="7125256" y="3245801"/>
            <a:ext cx="661390" cy="655321"/>
            <a:chOff x="3479228" y="1510926"/>
            <a:chExt cx="373798" cy="370368"/>
          </a:xfrm>
        </p:grpSpPr>
        <p:sp>
          <p:nvSpPr>
            <p:cNvPr id="1602" name="Google Shape;1602;p50"/>
            <p:cNvSpPr/>
            <p:nvPr/>
          </p:nvSpPr>
          <p:spPr>
            <a:xfrm>
              <a:off x="3485511" y="1516554"/>
              <a:ext cx="361232" cy="359033"/>
            </a:xfrm>
            <a:custGeom>
              <a:avLst/>
              <a:gdLst/>
              <a:ahLst/>
              <a:cxnLst/>
              <a:rect l="l" t="t" r="r" b="b"/>
              <a:pathLst>
                <a:path w="13798" h="13714" extrusionOk="0">
                  <a:moveTo>
                    <a:pt x="11492" y="1"/>
                  </a:moveTo>
                  <a:cubicBezTo>
                    <a:pt x="11375" y="1"/>
                    <a:pt x="11259" y="46"/>
                    <a:pt x="11170" y="138"/>
                  </a:cubicBezTo>
                  <a:lnTo>
                    <a:pt x="178" y="11124"/>
                  </a:lnTo>
                  <a:cubicBezTo>
                    <a:pt x="0" y="11302"/>
                    <a:pt x="0" y="11595"/>
                    <a:pt x="178" y="11773"/>
                  </a:cubicBezTo>
                  <a:lnTo>
                    <a:pt x="1989" y="13579"/>
                  </a:lnTo>
                  <a:cubicBezTo>
                    <a:pt x="2076" y="13669"/>
                    <a:pt x="2193" y="13713"/>
                    <a:pt x="2309" y="13713"/>
                  </a:cubicBezTo>
                  <a:cubicBezTo>
                    <a:pt x="2424" y="13713"/>
                    <a:pt x="2540" y="13670"/>
                    <a:pt x="2628" y="13584"/>
                  </a:cubicBezTo>
                  <a:lnTo>
                    <a:pt x="13620" y="2597"/>
                  </a:lnTo>
                  <a:cubicBezTo>
                    <a:pt x="13798" y="2415"/>
                    <a:pt x="13798" y="2127"/>
                    <a:pt x="13620" y="1949"/>
                  </a:cubicBezTo>
                  <a:lnTo>
                    <a:pt x="11814" y="138"/>
                  </a:lnTo>
                  <a:cubicBezTo>
                    <a:pt x="11725" y="46"/>
                    <a:pt x="11608" y="1"/>
                    <a:pt x="114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50"/>
            <p:cNvSpPr/>
            <p:nvPr/>
          </p:nvSpPr>
          <p:spPr>
            <a:xfrm>
              <a:off x="3595807" y="1655361"/>
              <a:ext cx="111213" cy="111056"/>
            </a:xfrm>
            <a:custGeom>
              <a:avLst/>
              <a:gdLst/>
              <a:ahLst/>
              <a:cxnLst/>
              <a:rect l="l" t="t" r="r" b="b"/>
              <a:pathLst>
                <a:path w="4248" h="4242" extrusionOk="0">
                  <a:moveTo>
                    <a:pt x="1788" y="0"/>
                  </a:moveTo>
                  <a:lnTo>
                    <a:pt x="1" y="1787"/>
                  </a:lnTo>
                  <a:lnTo>
                    <a:pt x="2455" y="4242"/>
                  </a:lnTo>
                  <a:lnTo>
                    <a:pt x="4247" y="2455"/>
                  </a:lnTo>
                  <a:lnTo>
                    <a:pt x="178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50"/>
            <p:cNvSpPr/>
            <p:nvPr/>
          </p:nvSpPr>
          <p:spPr>
            <a:xfrm>
              <a:off x="3488155" y="1521371"/>
              <a:ext cx="323009" cy="319763"/>
            </a:xfrm>
            <a:custGeom>
              <a:avLst/>
              <a:gdLst/>
              <a:ahLst/>
              <a:cxnLst/>
              <a:rect l="l" t="t" r="r" b="b"/>
              <a:pathLst>
                <a:path w="12338" h="12214" extrusionOk="0">
                  <a:moveTo>
                    <a:pt x="1389" y="1"/>
                  </a:moveTo>
                  <a:cubicBezTo>
                    <a:pt x="1066" y="1"/>
                    <a:pt x="742" y="124"/>
                    <a:pt x="495" y="372"/>
                  </a:cubicBezTo>
                  <a:cubicBezTo>
                    <a:pt x="0" y="866"/>
                    <a:pt x="0" y="1669"/>
                    <a:pt x="495" y="2159"/>
                  </a:cubicBezTo>
                  <a:lnTo>
                    <a:pt x="10545" y="12214"/>
                  </a:lnTo>
                  <a:lnTo>
                    <a:pt x="12337" y="10426"/>
                  </a:lnTo>
                  <a:lnTo>
                    <a:pt x="2282" y="372"/>
                  </a:lnTo>
                  <a:cubicBezTo>
                    <a:pt x="2035" y="124"/>
                    <a:pt x="1712" y="1"/>
                    <a:pt x="1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50"/>
            <p:cNvSpPr/>
            <p:nvPr/>
          </p:nvSpPr>
          <p:spPr>
            <a:xfrm>
              <a:off x="3764223" y="1794324"/>
              <a:ext cx="74665" cy="73854"/>
            </a:xfrm>
            <a:custGeom>
              <a:avLst/>
              <a:gdLst/>
              <a:ahLst/>
              <a:cxnLst/>
              <a:rect l="l" t="t" r="r" b="b"/>
              <a:pathLst>
                <a:path w="2852" h="2821" extrusionOk="0">
                  <a:moveTo>
                    <a:pt x="1792" y="0"/>
                  </a:moveTo>
                  <a:lnTo>
                    <a:pt x="0" y="1788"/>
                  </a:lnTo>
                  <a:lnTo>
                    <a:pt x="2638" y="2811"/>
                  </a:lnTo>
                  <a:cubicBezTo>
                    <a:pt x="2655" y="2818"/>
                    <a:pt x="2672" y="2821"/>
                    <a:pt x="2689" y="2821"/>
                  </a:cubicBezTo>
                  <a:cubicBezTo>
                    <a:pt x="2779" y="2821"/>
                    <a:pt x="2852" y="2731"/>
                    <a:pt x="2815" y="2638"/>
                  </a:cubicBezTo>
                  <a:lnTo>
                    <a:pt x="17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50"/>
            <p:cNvSpPr/>
            <p:nvPr/>
          </p:nvSpPr>
          <p:spPr>
            <a:xfrm>
              <a:off x="3799042" y="1794324"/>
              <a:ext cx="39767" cy="73801"/>
            </a:xfrm>
            <a:custGeom>
              <a:avLst/>
              <a:gdLst/>
              <a:ahLst/>
              <a:cxnLst/>
              <a:rect l="l" t="t" r="r" b="b"/>
              <a:pathLst>
                <a:path w="1519" h="2819" extrusionOk="0">
                  <a:moveTo>
                    <a:pt x="462" y="0"/>
                  </a:moveTo>
                  <a:lnTo>
                    <a:pt x="1" y="462"/>
                  </a:lnTo>
                  <a:lnTo>
                    <a:pt x="842" y="2628"/>
                  </a:lnTo>
                  <a:lnTo>
                    <a:pt x="1312" y="2811"/>
                  </a:lnTo>
                  <a:cubicBezTo>
                    <a:pt x="1328" y="2816"/>
                    <a:pt x="1343" y="2819"/>
                    <a:pt x="1358" y="2819"/>
                  </a:cubicBezTo>
                  <a:cubicBezTo>
                    <a:pt x="1445" y="2819"/>
                    <a:pt x="1518" y="2728"/>
                    <a:pt x="1485" y="2638"/>
                  </a:cubicBezTo>
                  <a:lnTo>
                    <a:pt x="46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50"/>
            <p:cNvSpPr/>
            <p:nvPr/>
          </p:nvSpPr>
          <p:spPr>
            <a:xfrm>
              <a:off x="3512790" y="1521371"/>
              <a:ext cx="298373" cy="319763"/>
            </a:xfrm>
            <a:custGeom>
              <a:avLst/>
              <a:gdLst/>
              <a:ahLst/>
              <a:cxnLst/>
              <a:rect l="l" t="t" r="r" b="b"/>
              <a:pathLst>
                <a:path w="11397" h="12214" extrusionOk="0">
                  <a:moveTo>
                    <a:pt x="448" y="1"/>
                  </a:moveTo>
                  <a:cubicBezTo>
                    <a:pt x="298" y="1"/>
                    <a:pt x="147" y="28"/>
                    <a:pt x="1" y="83"/>
                  </a:cubicBezTo>
                  <a:cubicBezTo>
                    <a:pt x="169" y="146"/>
                    <a:pt x="323" y="247"/>
                    <a:pt x="448" y="372"/>
                  </a:cubicBezTo>
                  <a:lnTo>
                    <a:pt x="9157" y="9081"/>
                  </a:lnTo>
                  <a:cubicBezTo>
                    <a:pt x="9902" y="9826"/>
                    <a:pt x="9902" y="11027"/>
                    <a:pt x="9157" y="11767"/>
                  </a:cubicBezTo>
                  <a:lnTo>
                    <a:pt x="9604" y="12214"/>
                  </a:lnTo>
                  <a:lnTo>
                    <a:pt x="11396" y="10426"/>
                  </a:lnTo>
                  <a:lnTo>
                    <a:pt x="1341" y="372"/>
                  </a:lnTo>
                  <a:cubicBezTo>
                    <a:pt x="1100" y="131"/>
                    <a:pt x="778" y="1"/>
                    <a:pt x="4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50"/>
            <p:cNvSpPr/>
            <p:nvPr/>
          </p:nvSpPr>
          <p:spPr>
            <a:xfrm>
              <a:off x="3811635" y="1841736"/>
              <a:ext cx="27253" cy="26442"/>
            </a:xfrm>
            <a:custGeom>
              <a:avLst/>
              <a:gdLst/>
              <a:ahLst/>
              <a:cxnLst/>
              <a:rect l="l" t="t" r="r" b="b"/>
              <a:pathLst>
                <a:path w="1041" h="1010" extrusionOk="0">
                  <a:moveTo>
                    <a:pt x="682" y="1"/>
                  </a:moveTo>
                  <a:lnTo>
                    <a:pt x="0" y="678"/>
                  </a:lnTo>
                  <a:lnTo>
                    <a:pt x="831" y="1000"/>
                  </a:lnTo>
                  <a:cubicBezTo>
                    <a:pt x="848" y="1007"/>
                    <a:pt x="865" y="1010"/>
                    <a:pt x="881" y="1010"/>
                  </a:cubicBezTo>
                  <a:cubicBezTo>
                    <a:pt x="968" y="1010"/>
                    <a:pt x="1041" y="920"/>
                    <a:pt x="1004" y="827"/>
                  </a:cubicBezTo>
                  <a:lnTo>
                    <a:pt x="6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50"/>
            <p:cNvSpPr/>
            <p:nvPr/>
          </p:nvSpPr>
          <p:spPr>
            <a:xfrm>
              <a:off x="3523236" y="1553232"/>
              <a:ext cx="69717" cy="69691"/>
            </a:xfrm>
            <a:custGeom>
              <a:avLst/>
              <a:gdLst/>
              <a:ahLst/>
              <a:cxnLst/>
              <a:rect l="l" t="t" r="r" b="b"/>
              <a:pathLst>
                <a:path w="2663" h="2662" extrusionOk="0">
                  <a:moveTo>
                    <a:pt x="1788" y="0"/>
                  </a:moveTo>
                  <a:lnTo>
                    <a:pt x="1" y="1787"/>
                  </a:lnTo>
                  <a:lnTo>
                    <a:pt x="870" y="2662"/>
                  </a:lnTo>
                  <a:lnTo>
                    <a:pt x="2662" y="874"/>
                  </a:lnTo>
                  <a:lnTo>
                    <a:pt x="178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50"/>
            <p:cNvSpPr/>
            <p:nvPr/>
          </p:nvSpPr>
          <p:spPr>
            <a:xfrm>
              <a:off x="3479228" y="1510926"/>
              <a:ext cx="373798" cy="370368"/>
            </a:xfrm>
            <a:custGeom>
              <a:avLst/>
              <a:gdLst/>
              <a:ahLst/>
              <a:cxnLst/>
              <a:rect l="l" t="t" r="r" b="b"/>
              <a:pathLst>
                <a:path w="14278" h="14147" extrusionOk="0">
                  <a:moveTo>
                    <a:pt x="1730" y="623"/>
                  </a:moveTo>
                  <a:cubicBezTo>
                    <a:pt x="1997" y="623"/>
                    <a:pt x="2265" y="725"/>
                    <a:pt x="2469" y="929"/>
                  </a:cubicBezTo>
                  <a:lnTo>
                    <a:pt x="3161" y="1616"/>
                  </a:lnTo>
                  <a:lnTo>
                    <a:pt x="1677" y="3096"/>
                  </a:lnTo>
                  <a:lnTo>
                    <a:pt x="990" y="2404"/>
                  </a:lnTo>
                  <a:cubicBezTo>
                    <a:pt x="581" y="1996"/>
                    <a:pt x="581" y="1333"/>
                    <a:pt x="990" y="924"/>
                  </a:cubicBezTo>
                  <a:lnTo>
                    <a:pt x="990" y="929"/>
                  </a:lnTo>
                  <a:cubicBezTo>
                    <a:pt x="1194" y="725"/>
                    <a:pt x="1462" y="623"/>
                    <a:pt x="1730" y="623"/>
                  </a:cubicBezTo>
                  <a:close/>
                  <a:moveTo>
                    <a:pt x="3469" y="1924"/>
                  </a:moveTo>
                  <a:lnTo>
                    <a:pt x="4036" y="2490"/>
                  </a:lnTo>
                  <a:lnTo>
                    <a:pt x="3296" y="3230"/>
                  </a:lnTo>
                  <a:lnTo>
                    <a:pt x="2556" y="3970"/>
                  </a:lnTo>
                  <a:lnTo>
                    <a:pt x="1989" y="3403"/>
                  </a:lnTo>
                  <a:lnTo>
                    <a:pt x="3469" y="1924"/>
                  </a:lnTo>
                  <a:close/>
                  <a:moveTo>
                    <a:pt x="12596" y="11215"/>
                  </a:moveTo>
                  <a:lnTo>
                    <a:pt x="13432" y="13367"/>
                  </a:lnTo>
                  <a:lnTo>
                    <a:pt x="11280" y="12531"/>
                  </a:lnTo>
                  <a:lnTo>
                    <a:pt x="12596" y="11215"/>
                  </a:lnTo>
                  <a:close/>
                  <a:moveTo>
                    <a:pt x="5016" y="7049"/>
                  </a:moveTo>
                  <a:lnTo>
                    <a:pt x="7163" y="9197"/>
                  </a:lnTo>
                  <a:lnTo>
                    <a:pt x="6735" y="9629"/>
                  </a:lnTo>
                  <a:lnTo>
                    <a:pt x="6226" y="9115"/>
                  </a:lnTo>
                  <a:cubicBezTo>
                    <a:pt x="6177" y="9060"/>
                    <a:pt x="6121" y="9037"/>
                    <a:pt x="6066" y="9037"/>
                  </a:cubicBezTo>
                  <a:cubicBezTo>
                    <a:pt x="5893" y="9037"/>
                    <a:pt x="5742" y="9269"/>
                    <a:pt x="5914" y="9423"/>
                  </a:cubicBezTo>
                  <a:lnTo>
                    <a:pt x="6428" y="9937"/>
                  </a:lnTo>
                  <a:lnTo>
                    <a:pt x="5919" y="10441"/>
                  </a:lnTo>
                  <a:lnTo>
                    <a:pt x="4756" y="9279"/>
                  </a:lnTo>
                  <a:cubicBezTo>
                    <a:pt x="4710" y="9238"/>
                    <a:pt x="4660" y="9220"/>
                    <a:pt x="4612" y="9220"/>
                  </a:cubicBezTo>
                  <a:cubicBezTo>
                    <a:pt x="4446" y="9220"/>
                    <a:pt x="4307" y="9429"/>
                    <a:pt x="4449" y="9586"/>
                  </a:cubicBezTo>
                  <a:lnTo>
                    <a:pt x="5611" y="10753"/>
                  </a:lnTo>
                  <a:lnTo>
                    <a:pt x="5102" y="11258"/>
                  </a:lnTo>
                  <a:lnTo>
                    <a:pt x="4593" y="10749"/>
                  </a:lnTo>
                  <a:cubicBezTo>
                    <a:pt x="4546" y="10706"/>
                    <a:pt x="4495" y="10688"/>
                    <a:pt x="4446" y="10688"/>
                  </a:cubicBezTo>
                  <a:cubicBezTo>
                    <a:pt x="4280" y="10688"/>
                    <a:pt x="4141" y="10896"/>
                    <a:pt x="4285" y="11056"/>
                  </a:cubicBezTo>
                  <a:lnTo>
                    <a:pt x="4795" y="11565"/>
                  </a:lnTo>
                  <a:lnTo>
                    <a:pt x="4290" y="12075"/>
                  </a:lnTo>
                  <a:lnTo>
                    <a:pt x="3776" y="11560"/>
                  </a:lnTo>
                  <a:cubicBezTo>
                    <a:pt x="3730" y="11520"/>
                    <a:pt x="3680" y="11502"/>
                    <a:pt x="3632" y="11502"/>
                  </a:cubicBezTo>
                  <a:cubicBezTo>
                    <a:pt x="3466" y="11502"/>
                    <a:pt x="3327" y="11712"/>
                    <a:pt x="3469" y="11873"/>
                  </a:cubicBezTo>
                  <a:lnTo>
                    <a:pt x="3978" y="12382"/>
                  </a:lnTo>
                  <a:lnTo>
                    <a:pt x="3473" y="12886"/>
                  </a:lnTo>
                  <a:lnTo>
                    <a:pt x="2311" y="11724"/>
                  </a:lnTo>
                  <a:cubicBezTo>
                    <a:pt x="2265" y="11683"/>
                    <a:pt x="2215" y="11666"/>
                    <a:pt x="2167" y="11666"/>
                  </a:cubicBezTo>
                  <a:cubicBezTo>
                    <a:pt x="1999" y="11666"/>
                    <a:pt x="1858" y="11876"/>
                    <a:pt x="2003" y="12036"/>
                  </a:cubicBezTo>
                  <a:lnTo>
                    <a:pt x="3166" y="13199"/>
                  </a:lnTo>
                  <a:lnTo>
                    <a:pt x="2719" y="13641"/>
                  </a:lnTo>
                  <a:cubicBezTo>
                    <a:pt x="2674" y="13686"/>
                    <a:pt x="2612" y="13709"/>
                    <a:pt x="2551" y="13709"/>
                  </a:cubicBezTo>
                  <a:cubicBezTo>
                    <a:pt x="2490" y="13709"/>
                    <a:pt x="2429" y="13686"/>
                    <a:pt x="2383" y="13641"/>
                  </a:cubicBezTo>
                  <a:lnTo>
                    <a:pt x="572" y="11834"/>
                  </a:lnTo>
                  <a:cubicBezTo>
                    <a:pt x="481" y="11738"/>
                    <a:pt x="481" y="11589"/>
                    <a:pt x="572" y="11493"/>
                  </a:cubicBezTo>
                  <a:lnTo>
                    <a:pt x="5016" y="7049"/>
                  </a:lnTo>
                  <a:close/>
                  <a:moveTo>
                    <a:pt x="11729" y="1"/>
                  </a:moveTo>
                  <a:cubicBezTo>
                    <a:pt x="11556" y="1"/>
                    <a:pt x="11383" y="67"/>
                    <a:pt x="11251" y="199"/>
                  </a:cubicBezTo>
                  <a:lnTo>
                    <a:pt x="7845" y="3605"/>
                  </a:lnTo>
                  <a:cubicBezTo>
                    <a:pt x="7704" y="3765"/>
                    <a:pt x="7841" y="3973"/>
                    <a:pt x="8006" y="3973"/>
                  </a:cubicBezTo>
                  <a:cubicBezTo>
                    <a:pt x="8055" y="3973"/>
                    <a:pt x="8106" y="3955"/>
                    <a:pt x="8153" y="3912"/>
                  </a:cubicBezTo>
                  <a:lnTo>
                    <a:pt x="11559" y="506"/>
                  </a:lnTo>
                  <a:cubicBezTo>
                    <a:pt x="11604" y="461"/>
                    <a:pt x="11666" y="438"/>
                    <a:pt x="11727" y="438"/>
                  </a:cubicBezTo>
                  <a:cubicBezTo>
                    <a:pt x="11788" y="438"/>
                    <a:pt x="11849" y="461"/>
                    <a:pt x="11895" y="506"/>
                  </a:cubicBezTo>
                  <a:lnTo>
                    <a:pt x="13706" y="2318"/>
                  </a:lnTo>
                  <a:cubicBezTo>
                    <a:pt x="13797" y="2409"/>
                    <a:pt x="13797" y="2563"/>
                    <a:pt x="13706" y="2654"/>
                  </a:cubicBezTo>
                  <a:lnTo>
                    <a:pt x="13264" y="3101"/>
                  </a:lnTo>
                  <a:lnTo>
                    <a:pt x="12102" y="1938"/>
                  </a:lnTo>
                  <a:cubicBezTo>
                    <a:pt x="12052" y="1883"/>
                    <a:pt x="11995" y="1860"/>
                    <a:pt x="11940" y="1860"/>
                  </a:cubicBezTo>
                  <a:cubicBezTo>
                    <a:pt x="11768" y="1860"/>
                    <a:pt x="11618" y="2089"/>
                    <a:pt x="11789" y="2245"/>
                  </a:cubicBezTo>
                  <a:lnTo>
                    <a:pt x="12952" y="3408"/>
                  </a:lnTo>
                  <a:lnTo>
                    <a:pt x="12447" y="3912"/>
                  </a:lnTo>
                  <a:lnTo>
                    <a:pt x="11938" y="3403"/>
                  </a:lnTo>
                  <a:cubicBezTo>
                    <a:pt x="11889" y="3348"/>
                    <a:pt x="11832" y="3325"/>
                    <a:pt x="11777" y="3325"/>
                  </a:cubicBezTo>
                  <a:cubicBezTo>
                    <a:pt x="11604" y="3325"/>
                    <a:pt x="11454" y="3554"/>
                    <a:pt x="11626" y="3711"/>
                  </a:cubicBezTo>
                  <a:lnTo>
                    <a:pt x="12140" y="4225"/>
                  </a:lnTo>
                  <a:lnTo>
                    <a:pt x="11631" y="4729"/>
                  </a:lnTo>
                  <a:lnTo>
                    <a:pt x="11122" y="4220"/>
                  </a:lnTo>
                  <a:cubicBezTo>
                    <a:pt x="11075" y="4177"/>
                    <a:pt x="11023" y="4159"/>
                    <a:pt x="10975" y="4159"/>
                  </a:cubicBezTo>
                  <a:cubicBezTo>
                    <a:pt x="10808" y="4159"/>
                    <a:pt x="10668" y="4368"/>
                    <a:pt x="10809" y="4527"/>
                  </a:cubicBezTo>
                  <a:lnTo>
                    <a:pt x="11323" y="5037"/>
                  </a:lnTo>
                  <a:lnTo>
                    <a:pt x="10814" y="5546"/>
                  </a:lnTo>
                  <a:lnTo>
                    <a:pt x="9656" y="4388"/>
                  </a:lnTo>
                  <a:cubicBezTo>
                    <a:pt x="9609" y="4345"/>
                    <a:pt x="9558" y="4327"/>
                    <a:pt x="9509" y="4327"/>
                  </a:cubicBezTo>
                  <a:cubicBezTo>
                    <a:pt x="9343" y="4327"/>
                    <a:pt x="9203" y="4536"/>
                    <a:pt x="9344" y="4696"/>
                  </a:cubicBezTo>
                  <a:lnTo>
                    <a:pt x="10507" y="5858"/>
                  </a:lnTo>
                  <a:lnTo>
                    <a:pt x="10002" y="6363"/>
                  </a:lnTo>
                  <a:lnTo>
                    <a:pt x="9488" y="5853"/>
                  </a:lnTo>
                  <a:cubicBezTo>
                    <a:pt x="9443" y="5812"/>
                    <a:pt x="9393" y="5795"/>
                    <a:pt x="9345" y="5795"/>
                  </a:cubicBezTo>
                  <a:cubicBezTo>
                    <a:pt x="9180" y="5795"/>
                    <a:pt x="9039" y="6001"/>
                    <a:pt x="9181" y="6161"/>
                  </a:cubicBezTo>
                  <a:lnTo>
                    <a:pt x="9690" y="6675"/>
                  </a:lnTo>
                  <a:lnTo>
                    <a:pt x="9262" y="7102"/>
                  </a:lnTo>
                  <a:lnTo>
                    <a:pt x="7115" y="4955"/>
                  </a:lnTo>
                  <a:lnTo>
                    <a:pt x="7519" y="4556"/>
                  </a:lnTo>
                  <a:cubicBezTo>
                    <a:pt x="7660" y="4397"/>
                    <a:pt x="7520" y="4188"/>
                    <a:pt x="7353" y="4188"/>
                  </a:cubicBezTo>
                  <a:cubicBezTo>
                    <a:pt x="7304" y="4188"/>
                    <a:pt x="7253" y="4206"/>
                    <a:pt x="7206" y="4249"/>
                  </a:cubicBezTo>
                  <a:lnTo>
                    <a:pt x="6808" y="4647"/>
                  </a:lnTo>
                  <a:lnTo>
                    <a:pt x="2777" y="617"/>
                  </a:lnTo>
                  <a:cubicBezTo>
                    <a:pt x="2490" y="339"/>
                    <a:pt x="2120" y="201"/>
                    <a:pt x="1750" y="201"/>
                  </a:cubicBezTo>
                  <a:cubicBezTo>
                    <a:pt x="1370" y="201"/>
                    <a:pt x="991" y="347"/>
                    <a:pt x="702" y="636"/>
                  </a:cubicBezTo>
                  <a:cubicBezTo>
                    <a:pt x="130" y="1208"/>
                    <a:pt x="120" y="2130"/>
                    <a:pt x="682" y="2716"/>
                  </a:cubicBezTo>
                  <a:lnTo>
                    <a:pt x="4708" y="6742"/>
                  </a:lnTo>
                  <a:lnTo>
                    <a:pt x="264" y="11186"/>
                  </a:lnTo>
                  <a:cubicBezTo>
                    <a:pt x="0" y="11450"/>
                    <a:pt x="0" y="11878"/>
                    <a:pt x="264" y="12142"/>
                  </a:cubicBezTo>
                  <a:lnTo>
                    <a:pt x="2076" y="13948"/>
                  </a:lnTo>
                  <a:cubicBezTo>
                    <a:pt x="2208" y="14080"/>
                    <a:pt x="2381" y="14146"/>
                    <a:pt x="2553" y="14146"/>
                  </a:cubicBezTo>
                  <a:cubicBezTo>
                    <a:pt x="2725" y="14146"/>
                    <a:pt x="2897" y="14080"/>
                    <a:pt x="3027" y="13948"/>
                  </a:cubicBezTo>
                  <a:lnTo>
                    <a:pt x="7470" y="9504"/>
                  </a:lnTo>
                  <a:lnTo>
                    <a:pt x="7788" y="9821"/>
                  </a:lnTo>
                  <a:cubicBezTo>
                    <a:pt x="7837" y="9877"/>
                    <a:pt x="7894" y="9900"/>
                    <a:pt x="7949" y="9900"/>
                  </a:cubicBezTo>
                  <a:cubicBezTo>
                    <a:pt x="8121" y="9900"/>
                    <a:pt x="8271" y="9671"/>
                    <a:pt x="8100" y="9514"/>
                  </a:cubicBezTo>
                  <a:lnTo>
                    <a:pt x="7663" y="9077"/>
                  </a:lnTo>
                  <a:cubicBezTo>
                    <a:pt x="7643" y="9048"/>
                    <a:pt x="7619" y="9024"/>
                    <a:pt x="7591" y="9010"/>
                  </a:cubicBezTo>
                  <a:lnTo>
                    <a:pt x="2863" y="4278"/>
                  </a:lnTo>
                  <a:lnTo>
                    <a:pt x="3449" y="3691"/>
                  </a:lnTo>
                  <a:lnTo>
                    <a:pt x="3810" y="4052"/>
                  </a:lnTo>
                  <a:cubicBezTo>
                    <a:pt x="3858" y="4107"/>
                    <a:pt x="3915" y="4130"/>
                    <a:pt x="3969" y="4130"/>
                  </a:cubicBezTo>
                  <a:cubicBezTo>
                    <a:pt x="4141" y="4130"/>
                    <a:pt x="4292" y="3901"/>
                    <a:pt x="4117" y="3744"/>
                  </a:cubicBezTo>
                  <a:lnTo>
                    <a:pt x="3757" y="3384"/>
                  </a:lnTo>
                  <a:lnTo>
                    <a:pt x="4343" y="2798"/>
                  </a:lnTo>
                  <a:lnTo>
                    <a:pt x="6654" y="5109"/>
                  </a:lnTo>
                  <a:lnTo>
                    <a:pt x="9085" y="7540"/>
                  </a:lnTo>
                  <a:cubicBezTo>
                    <a:pt x="9099" y="7559"/>
                    <a:pt x="9113" y="7573"/>
                    <a:pt x="9128" y="7583"/>
                  </a:cubicBezTo>
                  <a:lnTo>
                    <a:pt x="12371" y="10825"/>
                  </a:lnTo>
                  <a:lnTo>
                    <a:pt x="11785" y="11412"/>
                  </a:lnTo>
                  <a:lnTo>
                    <a:pt x="8513" y="8140"/>
                  </a:lnTo>
                  <a:lnTo>
                    <a:pt x="8508" y="8135"/>
                  </a:lnTo>
                  <a:lnTo>
                    <a:pt x="7201" y="6829"/>
                  </a:lnTo>
                  <a:lnTo>
                    <a:pt x="7197" y="6824"/>
                  </a:lnTo>
                  <a:lnTo>
                    <a:pt x="4895" y="4523"/>
                  </a:lnTo>
                  <a:cubicBezTo>
                    <a:pt x="4849" y="4480"/>
                    <a:pt x="4797" y="4462"/>
                    <a:pt x="4749" y="4462"/>
                  </a:cubicBezTo>
                  <a:cubicBezTo>
                    <a:pt x="4582" y="4462"/>
                    <a:pt x="4442" y="4670"/>
                    <a:pt x="4583" y="4830"/>
                  </a:cubicBezTo>
                  <a:lnTo>
                    <a:pt x="11472" y="11719"/>
                  </a:lnTo>
                  <a:lnTo>
                    <a:pt x="10886" y="12305"/>
                  </a:lnTo>
                  <a:lnTo>
                    <a:pt x="8816" y="10230"/>
                  </a:lnTo>
                  <a:cubicBezTo>
                    <a:pt x="8769" y="10189"/>
                    <a:pt x="8718" y="10171"/>
                    <a:pt x="8670" y="10171"/>
                  </a:cubicBezTo>
                  <a:cubicBezTo>
                    <a:pt x="8503" y="10171"/>
                    <a:pt x="8362" y="10377"/>
                    <a:pt x="8503" y="10537"/>
                  </a:cubicBezTo>
                  <a:lnTo>
                    <a:pt x="10737" y="12766"/>
                  </a:lnTo>
                  <a:lnTo>
                    <a:pt x="10737" y="12771"/>
                  </a:lnTo>
                  <a:lnTo>
                    <a:pt x="10747" y="12776"/>
                  </a:lnTo>
                  <a:lnTo>
                    <a:pt x="10761" y="12785"/>
                  </a:lnTo>
                  <a:lnTo>
                    <a:pt x="10766" y="12790"/>
                  </a:lnTo>
                  <a:lnTo>
                    <a:pt x="10785" y="12805"/>
                  </a:lnTo>
                  <a:lnTo>
                    <a:pt x="10804" y="12814"/>
                  </a:lnTo>
                  <a:lnTo>
                    <a:pt x="13447" y="13838"/>
                  </a:lnTo>
                  <a:cubicBezTo>
                    <a:pt x="13490" y="13854"/>
                    <a:pt x="13533" y="13862"/>
                    <a:pt x="13574" y="13862"/>
                  </a:cubicBezTo>
                  <a:cubicBezTo>
                    <a:pt x="13807" y="13862"/>
                    <a:pt x="13997" y="13622"/>
                    <a:pt x="13903" y="13381"/>
                  </a:cubicBezTo>
                  <a:lnTo>
                    <a:pt x="12880" y="10744"/>
                  </a:lnTo>
                  <a:cubicBezTo>
                    <a:pt x="12875" y="10734"/>
                    <a:pt x="12870" y="10729"/>
                    <a:pt x="12870" y="10720"/>
                  </a:cubicBezTo>
                  <a:lnTo>
                    <a:pt x="12870" y="10715"/>
                  </a:lnTo>
                  <a:cubicBezTo>
                    <a:pt x="12865" y="10710"/>
                    <a:pt x="12861" y="10705"/>
                    <a:pt x="12856" y="10701"/>
                  </a:cubicBezTo>
                  <a:lnTo>
                    <a:pt x="12851" y="10691"/>
                  </a:lnTo>
                  <a:lnTo>
                    <a:pt x="12841" y="10681"/>
                  </a:lnTo>
                  <a:lnTo>
                    <a:pt x="12837" y="10672"/>
                  </a:lnTo>
                  <a:lnTo>
                    <a:pt x="12832" y="10667"/>
                  </a:lnTo>
                  <a:lnTo>
                    <a:pt x="9570" y="7410"/>
                  </a:lnTo>
                  <a:lnTo>
                    <a:pt x="14014" y="2961"/>
                  </a:lnTo>
                  <a:cubicBezTo>
                    <a:pt x="14278" y="2702"/>
                    <a:pt x="14278" y="2274"/>
                    <a:pt x="14014" y="2010"/>
                  </a:cubicBezTo>
                  <a:lnTo>
                    <a:pt x="12207" y="199"/>
                  </a:lnTo>
                  <a:cubicBezTo>
                    <a:pt x="12075" y="67"/>
                    <a:pt x="11902" y="1"/>
                    <a:pt x="117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1D5E592-6546-32D7-AD18-0FD69BAA968D}"/>
              </a:ext>
            </a:extLst>
          </p:cNvPr>
          <p:cNvSpPr txBox="1"/>
          <p:nvPr/>
        </p:nvSpPr>
        <p:spPr>
          <a:xfrm>
            <a:off x="1214126" y="862953"/>
            <a:ext cx="7079984" cy="10492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>
                <a:effectLst/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Điểm nằm trên trục hoành sẽ có tung độ </a:t>
            </a:r>
            <a:br>
              <a:rPr lang="en-US" sz="2800">
                <a:effectLst/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</a:br>
            <a:r>
              <a:rPr lang="en-US" sz="2800">
                <a:effectLst/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là bao nhiêu?</a:t>
            </a:r>
            <a:endParaRPr lang="en-US" sz="2000">
              <a:effectLst/>
              <a:latin typeface="#9Slide02 Tieu de dai" panose="02000000000000000000" pitchFamily="2" charset="0"/>
              <a:ea typeface="#9Slide02 Tieu de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Oval 24">
            <a:extLst>
              <a:ext uri="{FF2B5EF4-FFF2-40B4-BE49-F238E27FC236}">
                <a16:creationId xmlns:a16="http://schemas.microsoft.com/office/drawing/2014/main" id="{56149D49-8FB2-338C-4D3E-79F4FD871275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362200" y="3046371"/>
            <a:ext cx="707015" cy="701085"/>
          </a:xfrm>
          <a:prstGeom prst="ellipse">
            <a:avLst/>
          </a:prstGeom>
          <a:noFill/>
          <a:ln w="38100">
            <a:solidFill>
              <a:srgbClr val="EA1A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093DC4-7170-DC19-7D81-6F0ADE0E51A3}"/>
              </a:ext>
            </a:extLst>
          </p:cNvPr>
          <p:cNvSpPr txBox="1"/>
          <p:nvPr/>
        </p:nvSpPr>
        <p:spPr>
          <a:xfrm>
            <a:off x="2400138" y="2306143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ker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-1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455034-71A4-3F55-E52B-0AA31F6FB602}"/>
              </a:ext>
            </a:extLst>
          </p:cNvPr>
          <p:cNvSpPr txBox="1"/>
          <p:nvPr/>
        </p:nvSpPr>
        <p:spPr>
          <a:xfrm>
            <a:off x="4971904" y="2315497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ker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1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8ED93B-BAE1-76DD-1398-A837DBFB6D28}"/>
              </a:ext>
            </a:extLst>
          </p:cNvPr>
          <p:cNvSpPr txBox="1"/>
          <p:nvPr/>
        </p:nvSpPr>
        <p:spPr>
          <a:xfrm>
            <a:off x="2446630" y="3076595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ker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0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AAE696-66A2-3AA5-E8F6-369AA99C5377}"/>
              </a:ext>
            </a:extLst>
          </p:cNvPr>
          <p:cNvSpPr txBox="1"/>
          <p:nvPr/>
        </p:nvSpPr>
        <p:spPr>
          <a:xfrm>
            <a:off x="4970352" y="3117864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ker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5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0">
          <a:extLst>
            <a:ext uri="{FF2B5EF4-FFF2-40B4-BE49-F238E27FC236}">
              <a16:creationId xmlns:a16="http://schemas.microsoft.com/office/drawing/2014/main" id="{9F97E7CF-B983-AD72-F22C-9E7435E5C8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1" name="Google Shape;1491;p50">
            <a:extLst>
              <a:ext uri="{FF2B5EF4-FFF2-40B4-BE49-F238E27FC236}">
                <a16:creationId xmlns:a16="http://schemas.microsoft.com/office/drawing/2014/main" id="{300730DB-6B96-F741-084C-F07019FF4734}"/>
              </a:ext>
            </a:extLst>
          </p:cNvPr>
          <p:cNvSpPr/>
          <p:nvPr/>
        </p:nvSpPr>
        <p:spPr>
          <a:xfrm>
            <a:off x="854346" y="649358"/>
            <a:ext cx="7722300" cy="1443190"/>
          </a:xfrm>
          <a:prstGeom prst="roundRect">
            <a:avLst>
              <a:gd name="adj" fmla="val 7516"/>
            </a:avLst>
          </a:prstGeom>
          <a:solidFill>
            <a:schemeClr val="accent6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95" name="Google Shape;1495;p50">
            <a:extLst>
              <a:ext uri="{FF2B5EF4-FFF2-40B4-BE49-F238E27FC236}">
                <a16:creationId xmlns:a16="http://schemas.microsoft.com/office/drawing/2014/main" id="{ECDA01D7-22DC-56CC-892A-1BB3837E0B4B}"/>
              </a:ext>
            </a:extLst>
          </p:cNvPr>
          <p:cNvGrpSpPr/>
          <p:nvPr/>
        </p:nvGrpSpPr>
        <p:grpSpPr>
          <a:xfrm>
            <a:off x="-444620" y="3540116"/>
            <a:ext cx="1846529" cy="1743017"/>
            <a:chOff x="564969" y="2865558"/>
            <a:chExt cx="1846529" cy="1743017"/>
          </a:xfrm>
        </p:grpSpPr>
        <p:grpSp>
          <p:nvGrpSpPr>
            <p:cNvPr id="1496" name="Google Shape;1496;p50">
              <a:extLst>
                <a:ext uri="{FF2B5EF4-FFF2-40B4-BE49-F238E27FC236}">
                  <a16:creationId xmlns:a16="http://schemas.microsoft.com/office/drawing/2014/main" id="{C9932149-3D0F-ACB6-083C-56D0693E90A3}"/>
                </a:ext>
              </a:extLst>
            </p:cNvPr>
            <p:cNvGrpSpPr/>
            <p:nvPr/>
          </p:nvGrpSpPr>
          <p:grpSpPr>
            <a:xfrm rot="-899940">
              <a:off x="710075" y="3037727"/>
              <a:ext cx="1504196" cy="1319387"/>
              <a:chOff x="2999725" y="1892950"/>
              <a:chExt cx="1659375" cy="1455500"/>
            </a:xfrm>
          </p:grpSpPr>
          <p:sp>
            <p:nvSpPr>
              <p:cNvPr id="1497" name="Google Shape;1497;p50">
                <a:extLst>
                  <a:ext uri="{FF2B5EF4-FFF2-40B4-BE49-F238E27FC236}">
                    <a16:creationId xmlns:a16="http://schemas.microsoft.com/office/drawing/2014/main" id="{CF729BC9-8D10-474D-EEBD-E2CE7E0BB45C}"/>
                  </a:ext>
                </a:extLst>
              </p:cNvPr>
              <p:cNvSpPr/>
              <p:nvPr/>
            </p:nvSpPr>
            <p:spPr>
              <a:xfrm>
                <a:off x="3015200" y="2087000"/>
                <a:ext cx="1642350" cy="1246050"/>
              </a:xfrm>
              <a:custGeom>
                <a:avLst/>
                <a:gdLst/>
                <a:ahLst/>
                <a:cxnLst/>
                <a:rect l="l" t="t" r="r" b="b"/>
                <a:pathLst>
                  <a:path w="65694" h="49842" extrusionOk="0">
                    <a:moveTo>
                      <a:pt x="48565" y="0"/>
                    </a:moveTo>
                    <a:cubicBezTo>
                      <a:pt x="47654" y="0"/>
                      <a:pt x="46744" y="175"/>
                      <a:pt x="45845" y="348"/>
                    </a:cubicBezTo>
                    <a:cubicBezTo>
                      <a:pt x="30676" y="3290"/>
                      <a:pt x="15544" y="6415"/>
                      <a:pt x="452" y="9721"/>
                    </a:cubicBezTo>
                    <a:lnTo>
                      <a:pt x="1" y="48937"/>
                    </a:lnTo>
                    <a:cubicBezTo>
                      <a:pt x="14838" y="49443"/>
                      <a:pt x="29670" y="49841"/>
                      <a:pt x="44506" y="49841"/>
                    </a:cubicBezTo>
                    <a:cubicBezTo>
                      <a:pt x="51187" y="49841"/>
                      <a:pt x="57868" y="49760"/>
                      <a:pt x="64551" y="49572"/>
                    </a:cubicBezTo>
                    <a:lnTo>
                      <a:pt x="64551" y="27873"/>
                    </a:lnTo>
                    <a:cubicBezTo>
                      <a:pt x="65693" y="19955"/>
                      <a:pt x="63897" y="11251"/>
                      <a:pt x="58397" y="5443"/>
                    </a:cubicBezTo>
                    <a:cubicBezTo>
                      <a:pt x="56543" y="3486"/>
                      <a:pt x="54320" y="1916"/>
                      <a:pt x="51858" y="821"/>
                    </a:cubicBezTo>
                    <a:cubicBezTo>
                      <a:pt x="51030" y="454"/>
                      <a:pt x="50169" y="140"/>
                      <a:pt x="49270" y="38"/>
                    </a:cubicBezTo>
                    <a:cubicBezTo>
                      <a:pt x="49035" y="12"/>
                      <a:pt x="48800" y="0"/>
                      <a:pt x="48565" y="0"/>
                    </a:cubicBezTo>
                    <a:close/>
                  </a:path>
                </a:pathLst>
              </a:custGeom>
              <a:solidFill>
                <a:srgbClr val="EADF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8" name="Google Shape;1498;p50">
                <a:extLst>
                  <a:ext uri="{FF2B5EF4-FFF2-40B4-BE49-F238E27FC236}">
                    <a16:creationId xmlns:a16="http://schemas.microsoft.com/office/drawing/2014/main" id="{FBECE3F2-0948-D2BD-AFC0-6B7ADBDEE976}"/>
                  </a:ext>
                </a:extLst>
              </p:cNvPr>
              <p:cNvSpPr/>
              <p:nvPr/>
            </p:nvSpPr>
            <p:spPr>
              <a:xfrm>
                <a:off x="2999725" y="2071600"/>
                <a:ext cx="1659375" cy="1276850"/>
              </a:xfrm>
              <a:custGeom>
                <a:avLst/>
                <a:gdLst/>
                <a:ahLst/>
                <a:cxnLst/>
                <a:rect l="l" t="t" r="r" b="b"/>
                <a:pathLst>
                  <a:path w="66375" h="51074" extrusionOk="0">
                    <a:moveTo>
                      <a:pt x="49176" y="1231"/>
                    </a:moveTo>
                    <a:cubicBezTo>
                      <a:pt x="49392" y="1231"/>
                      <a:pt x="49607" y="1242"/>
                      <a:pt x="49821" y="1266"/>
                    </a:cubicBezTo>
                    <a:cubicBezTo>
                      <a:pt x="50717" y="1368"/>
                      <a:pt x="51576" y="1711"/>
                      <a:pt x="52226" y="2000"/>
                    </a:cubicBezTo>
                    <a:cubicBezTo>
                      <a:pt x="54614" y="3063"/>
                      <a:pt x="56769" y="4586"/>
                      <a:pt x="58569" y="6480"/>
                    </a:cubicBezTo>
                    <a:cubicBezTo>
                      <a:pt x="63543" y="11735"/>
                      <a:pt x="65783" y="19929"/>
                      <a:pt x="64562" y="28400"/>
                    </a:cubicBezTo>
                    <a:cubicBezTo>
                      <a:pt x="64557" y="28429"/>
                      <a:pt x="64555" y="28459"/>
                      <a:pt x="64555" y="28487"/>
                    </a:cubicBezTo>
                    <a:lnTo>
                      <a:pt x="64555" y="49590"/>
                    </a:lnTo>
                    <a:cubicBezTo>
                      <a:pt x="58040" y="49766"/>
                      <a:pt x="51538" y="49842"/>
                      <a:pt x="45085" y="49842"/>
                    </a:cubicBezTo>
                    <a:cubicBezTo>
                      <a:pt x="30062" y="49842"/>
                      <a:pt x="15296" y="49434"/>
                      <a:pt x="1243" y="48957"/>
                    </a:cubicBezTo>
                    <a:lnTo>
                      <a:pt x="1683" y="10834"/>
                    </a:lnTo>
                    <a:cubicBezTo>
                      <a:pt x="16545" y="7581"/>
                      <a:pt x="31648" y="4464"/>
                      <a:pt x="46581" y="1568"/>
                    </a:cubicBezTo>
                    <a:cubicBezTo>
                      <a:pt x="47436" y="1401"/>
                      <a:pt x="48314" y="1231"/>
                      <a:pt x="49176" y="1231"/>
                    </a:cubicBezTo>
                    <a:close/>
                    <a:moveTo>
                      <a:pt x="49183" y="1"/>
                    </a:moveTo>
                    <a:cubicBezTo>
                      <a:pt x="48195" y="1"/>
                      <a:pt x="47225" y="189"/>
                      <a:pt x="46348" y="359"/>
                    </a:cubicBezTo>
                    <a:cubicBezTo>
                      <a:pt x="31243" y="3288"/>
                      <a:pt x="15966" y="6443"/>
                      <a:pt x="939" y="9737"/>
                    </a:cubicBezTo>
                    <a:cubicBezTo>
                      <a:pt x="660" y="9797"/>
                      <a:pt x="460" y="10043"/>
                      <a:pt x="456" y="10331"/>
                    </a:cubicBezTo>
                    <a:lnTo>
                      <a:pt x="5" y="49545"/>
                    </a:lnTo>
                    <a:cubicBezTo>
                      <a:pt x="0" y="49880"/>
                      <a:pt x="264" y="50157"/>
                      <a:pt x="599" y="50168"/>
                    </a:cubicBezTo>
                    <a:cubicBezTo>
                      <a:pt x="14846" y="50654"/>
                      <a:pt x="29829" y="51073"/>
                      <a:pt x="45085" y="51073"/>
                    </a:cubicBezTo>
                    <a:cubicBezTo>
                      <a:pt x="51746" y="51073"/>
                      <a:pt x="58461" y="50994"/>
                      <a:pt x="65188" y="50803"/>
                    </a:cubicBezTo>
                    <a:cubicBezTo>
                      <a:pt x="65521" y="50794"/>
                      <a:pt x="65787" y="50522"/>
                      <a:pt x="65787" y="50188"/>
                    </a:cubicBezTo>
                    <a:lnTo>
                      <a:pt x="65787" y="28532"/>
                    </a:lnTo>
                    <a:cubicBezTo>
                      <a:pt x="66374" y="24408"/>
                      <a:pt x="66166" y="20190"/>
                      <a:pt x="65180" y="16329"/>
                    </a:cubicBezTo>
                    <a:cubicBezTo>
                      <a:pt x="64660" y="14294"/>
                      <a:pt x="63928" y="12372"/>
                      <a:pt x="63003" y="10613"/>
                    </a:cubicBezTo>
                    <a:cubicBezTo>
                      <a:pt x="62029" y="8763"/>
                      <a:pt x="60839" y="7087"/>
                      <a:pt x="59464" y="5635"/>
                    </a:cubicBezTo>
                    <a:cubicBezTo>
                      <a:pt x="57553" y="3619"/>
                      <a:pt x="55263" y="2001"/>
                      <a:pt x="52726" y="873"/>
                    </a:cubicBezTo>
                    <a:cubicBezTo>
                      <a:pt x="51995" y="549"/>
                      <a:pt x="51022" y="162"/>
                      <a:pt x="49959" y="43"/>
                    </a:cubicBezTo>
                    <a:cubicBezTo>
                      <a:pt x="49700" y="13"/>
                      <a:pt x="49441" y="1"/>
                      <a:pt x="49183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9" name="Google Shape;1499;p50">
                <a:extLst>
                  <a:ext uri="{FF2B5EF4-FFF2-40B4-BE49-F238E27FC236}">
                    <a16:creationId xmlns:a16="http://schemas.microsoft.com/office/drawing/2014/main" id="{11EBE1B0-6B46-2C6E-9119-CB2954131C8E}"/>
                  </a:ext>
                </a:extLst>
              </p:cNvPr>
              <p:cNvSpPr/>
              <p:nvPr/>
            </p:nvSpPr>
            <p:spPr>
              <a:xfrm>
                <a:off x="3033400" y="2736400"/>
                <a:ext cx="1520575" cy="327875"/>
              </a:xfrm>
              <a:custGeom>
                <a:avLst/>
                <a:gdLst/>
                <a:ahLst/>
                <a:cxnLst/>
                <a:rect l="l" t="t" r="r" b="b"/>
                <a:pathLst>
                  <a:path w="60823" h="13115" extrusionOk="0">
                    <a:moveTo>
                      <a:pt x="151" y="0"/>
                    </a:moveTo>
                    <a:lnTo>
                      <a:pt x="1" y="13115"/>
                    </a:lnTo>
                    <a:lnTo>
                      <a:pt x="60822" y="13115"/>
                    </a:lnTo>
                    <a:lnTo>
                      <a:pt x="60822" y="0"/>
                    </a:ln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0" name="Google Shape;1500;p50">
                <a:extLst>
                  <a:ext uri="{FF2B5EF4-FFF2-40B4-BE49-F238E27FC236}">
                    <a16:creationId xmlns:a16="http://schemas.microsoft.com/office/drawing/2014/main" id="{FA7EC733-C916-A28A-DAFD-8A69D6E772B3}"/>
                  </a:ext>
                </a:extLst>
              </p:cNvPr>
              <p:cNvSpPr/>
              <p:nvPr/>
            </p:nvSpPr>
            <p:spPr>
              <a:xfrm>
                <a:off x="3015250" y="2086975"/>
                <a:ext cx="1642300" cy="1246075"/>
              </a:xfrm>
              <a:custGeom>
                <a:avLst/>
                <a:gdLst/>
                <a:ahLst/>
                <a:cxnLst/>
                <a:rect l="l" t="t" r="r" b="b"/>
                <a:pathLst>
                  <a:path w="65692" h="49843" extrusionOk="0">
                    <a:moveTo>
                      <a:pt x="48560" y="1"/>
                    </a:moveTo>
                    <a:cubicBezTo>
                      <a:pt x="47651" y="1"/>
                      <a:pt x="46741" y="175"/>
                      <a:pt x="45843" y="349"/>
                    </a:cubicBezTo>
                    <a:cubicBezTo>
                      <a:pt x="30676" y="3290"/>
                      <a:pt x="15544" y="6414"/>
                      <a:pt x="450" y="9722"/>
                    </a:cubicBezTo>
                    <a:lnTo>
                      <a:pt x="444" y="10283"/>
                    </a:lnTo>
                    <a:cubicBezTo>
                      <a:pt x="2366" y="12471"/>
                      <a:pt x="6076" y="12916"/>
                      <a:pt x="8839" y="12916"/>
                    </a:cubicBezTo>
                    <a:cubicBezTo>
                      <a:pt x="8955" y="12916"/>
                      <a:pt x="9069" y="12915"/>
                      <a:pt x="9181" y="12914"/>
                    </a:cubicBezTo>
                    <a:cubicBezTo>
                      <a:pt x="10712" y="12894"/>
                      <a:pt x="12266" y="12765"/>
                      <a:pt x="13808" y="12765"/>
                    </a:cubicBezTo>
                    <a:cubicBezTo>
                      <a:pt x="15363" y="12765"/>
                      <a:pt x="16905" y="12896"/>
                      <a:pt x="18400" y="13400"/>
                    </a:cubicBezTo>
                    <a:cubicBezTo>
                      <a:pt x="19608" y="13805"/>
                      <a:pt x="20728" y="14442"/>
                      <a:pt x="21938" y="14836"/>
                    </a:cubicBezTo>
                    <a:cubicBezTo>
                      <a:pt x="23259" y="15266"/>
                      <a:pt x="24641" y="15394"/>
                      <a:pt x="26035" y="15394"/>
                    </a:cubicBezTo>
                    <a:cubicBezTo>
                      <a:pt x="26971" y="15394"/>
                      <a:pt x="27912" y="15336"/>
                      <a:pt x="28843" y="15273"/>
                    </a:cubicBezTo>
                    <a:cubicBezTo>
                      <a:pt x="33095" y="14986"/>
                      <a:pt x="37365" y="14620"/>
                      <a:pt x="41621" y="14620"/>
                    </a:cubicBezTo>
                    <a:cubicBezTo>
                      <a:pt x="43890" y="14620"/>
                      <a:pt x="46156" y="14724"/>
                      <a:pt x="48412" y="15000"/>
                    </a:cubicBezTo>
                    <a:cubicBezTo>
                      <a:pt x="51036" y="15322"/>
                      <a:pt x="53734" y="15921"/>
                      <a:pt x="55816" y="17549"/>
                    </a:cubicBezTo>
                    <a:cubicBezTo>
                      <a:pt x="57918" y="19194"/>
                      <a:pt x="59167" y="21735"/>
                      <a:pt x="59750" y="24339"/>
                    </a:cubicBezTo>
                    <a:cubicBezTo>
                      <a:pt x="60333" y="26943"/>
                      <a:pt x="60312" y="29637"/>
                      <a:pt x="60288" y="32306"/>
                    </a:cubicBezTo>
                    <a:lnTo>
                      <a:pt x="60142" y="48743"/>
                    </a:lnTo>
                    <a:cubicBezTo>
                      <a:pt x="40097" y="48657"/>
                      <a:pt x="20051" y="48533"/>
                      <a:pt x="7" y="48372"/>
                    </a:cubicBezTo>
                    <a:lnTo>
                      <a:pt x="1" y="48936"/>
                    </a:lnTo>
                    <a:cubicBezTo>
                      <a:pt x="14838" y="49444"/>
                      <a:pt x="29672" y="49842"/>
                      <a:pt x="44510" y="49842"/>
                    </a:cubicBezTo>
                    <a:cubicBezTo>
                      <a:pt x="51189" y="49842"/>
                      <a:pt x="57868" y="49761"/>
                      <a:pt x="64549" y="49573"/>
                    </a:cubicBezTo>
                    <a:lnTo>
                      <a:pt x="64549" y="27872"/>
                    </a:lnTo>
                    <a:cubicBezTo>
                      <a:pt x="65691" y="19956"/>
                      <a:pt x="63895" y="11252"/>
                      <a:pt x="58395" y="5442"/>
                    </a:cubicBezTo>
                    <a:cubicBezTo>
                      <a:pt x="56541" y="3487"/>
                      <a:pt x="54318" y="1915"/>
                      <a:pt x="51856" y="821"/>
                    </a:cubicBezTo>
                    <a:cubicBezTo>
                      <a:pt x="51028" y="455"/>
                      <a:pt x="50167" y="141"/>
                      <a:pt x="49268" y="39"/>
                    </a:cubicBezTo>
                    <a:cubicBezTo>
                      <a:pt x="49032" y="13"/>
                      <a:pt x="48796" y="1"/>
                      <a:pt x="48560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1" name="Google Shape;1501;p50">
                <a:extLst>
                  <a:ext uri="{FF2B5EF4-FFF2-40B4-BE49-F238E27FC236}">
                    <a16:creationId xmlns:a16="http://schemas.microsoft.com/office/drawing/2014/main" id="{606105F2-FC90-494B-C0BC-21233DE2F96D}"/>
                  </a:ext>
                </a:extLst>
              </p:cNvPr>
              <p:cNvSpPr/>
              <p:nvPr/>
            </p:nvSpPr>
            <p:spPr>
              <a:xfrm>
                <a:off x="3462575" y="3008325"/>
                <a:ext cx="116600" cy="130925"/>
              </a:xfrm>
              <a:custGeom>
                <a:avLst/>
                <a:gdLst/>
                <a:ahLst/>
                <a:cxnLst/>
                <a:rect l="l" t="t" r="r" b="b"/>
                <a:pathLst>
                  <a:path w="4664" h="5237" extrusionOk="0">
                    <a:moveTo>
                      <a:pt x="2331" y="1"/>
                    </a:moveTo>
                    <a:cubicBezTo>
                      <a:pt x="1044" y="1"/>
                      <a:pt x="1" y="1173"/>
                      <a:pt x="1" y="2619"/>
                    </a:cubicBezTo>
                    <a:cubicBezTo>
                      <a:pt x="1" y="4066"/>
                      <a:pt x="1044" y="5237"/>
                      <a:pt x="2333" y="5237"/>
                    </a:cubicBezTo>
                    <a:cubicBezTo>
                      <a:pt x="3620" y="5237"/>
                      <a:pt x="4663" y="4064"/>
                      <a:pt x="4663" y="2619"/>
                    </a:cubicBezTo>
                    <a:cubicBezTo>
                      <a:pt x="4663" y="1173"/>
                      <a:pt x="3620" y="1"/>
                      <a:pt x="2331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2" name="Google Shape;1502;p50">
                <a:extLst>
                  <a:ext uri="{FF2B5EF4-FFF2-40B4-BE49-F238E27FC236}">
                    <a16:creationId xmlns:a16="http://schemas.microsoft.com/office/drawing/2014/main" id="{06A96556-719B-3B0E-EDD1-F8C05BD613C0}"/>
                  </a:ext>
                </a:extLst>
              </p:cNvPr>
              <p:cNvSpPr/>
              <p:nvPr/>
            </p:nvSpPr>
            <p:spPr>
              <a:xfrm>
                <a:off x="3962650" y="3008325"/>
                <a:ext cx="116575" cy="130925"/>
              </a:xfrm>
              <a:custGeom>
                <a:avLst/>
                <a:gdLst/>
                <a:ahLst/>
                <a:cxnLst/>
                <a:rect l="l" t="t" r="r" b="b"/>
                <a:pathLst>
                  <a:path w="4663" h="5237" extrusionOk="0">
                    <a:moveTo>
                      <a:pt x="2331" y="1"/>
                    </a:moveTo>
                    <a:cubicBezTo>
                      <a:pt x="1044" y="1"/>
                      <a:pt x="0" y="1173"/>
                      <a:pt x="0" y="2619"/>
                    </a:cubicBezTo>
                    <a:cubicBezTo>
                      <a:pt x="0" y="4064"/>
                      <a:pt x="1044" y="5237"/>
                      <a:pt x="2331" y="5237"/>
                    </a:cubicBezTo>
                    <a:cubicBezTo>
                      <a:pt x="3619" y="5237"/>
                      <a:pt x="4663" y="4066"/>
                      <a:pt x="4663" y="2619"/>
                    </a:cubicBezTo>
                    <a:cubicBezTo>
                      <a:pt x="4663" y="1173"/>
                      <a:pt x="3619" y="1"/>
                      <a:pt x="2331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3" name="Google Shape;1503;p50">
                <a:extLst>
                  <a:ext uri="{FF2B5EF4-FFF2-40B4-BE49-F238E27FC236}">
                    <a16:creationId xmlns:a16="http://schemas.microsoft.com/office/drawing/2014/main" id="{2BAC04EC-7A8A-6D9B-9678-3AE96E70F2CF}"/>
                  </a:ext>
                </a:extLst>
              </p:cNvPr>
              <p:cNvSpPr/>
              <p:nvPr/>
            </p:nvSpPr>
            <p:spPr>
              <a:xfrm>
                <a:off x="3485725" y="3043450"/>
                <a:ext cx="33200" cy="40375"/>
              </a:xfrm>
              <a:custGeom>
                <a:avLst/>
                <a:gdLst/>
                <a:ahLst/>
                <a:cxnLst/>
                <a:rect l="l" t="t" r="r" b="b"/>
                <a:pathLst>
                  <a:path w="1328" h="1615" extrusionOk="0">
                    <a:moveTo>
                      <a:pt x="663" y="0"/>
                    </a:moveTo>
                    <a:cubicBezTo>
                      <a:pt x="298" y="0"/>
                      <a:pt x="1" y="362"/>
                      <a:pt x="1" y="807"/>
                    </a:cubicBezTo>
                    <a:cubicBezTo>
                      <a:pt x="1" y="1254"/>
                      <a:pt x="298" y="1614"/>
                      <a:pt x="663" y="1614"/>
                    </a:cubicBezTo>
                    <a:cubicBezTo>
                      <a:pt x="1030" y="1614"/>
                      <a:pt x="1327" y="1254"/>
                      <a:pt x="1327" y="807"/>
                    </a:cubicBezTo>
                    <a:cubicBezTo>
                      <a:pt x="1327" y="364"/>
                      <a:pt x="1029" y="0"/>
                      <a:pt x="663" y="0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4" name="Google Shape;1504;p50">
                <a:extLst>
                  <a:ext uri="{FF2B5EF4-FFF2-40B4-BE49-F238E27FC236}">
                    <a16:creationId xmlns:a16="http://schemas.microsoft.com/office/drawing/2014/main" id="{73F533FE-31B3-A24B-CEFC-7329D3B4FD9F}"/>
                  </a:ext>
                </a:extLst>
              </p:cNvPr>
              <p:cNvSpPr/>
              <p:nvPr/>
            </p:nvSpPr>
            <p:spPr>
              <a:xfrm>
                <a:off x="3514000" y="3085850"/>
                <a:ext cx="13700" cy="1662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65" extrusionOk="0">
                    <a:moveTo>
                      <a:pt x="274" y="1"/>
                    </a:moveTo>
                    <a:cubicBezTo>
                      <a:pt x="123" y="1"/>
                      <a:pt x="1" y="150"/>
                      <a:pt x="1" y="333"/>
                    </a:cubicBezTo>
                    <a:cubicBezTo>
                      <a:pt x="1" y="517"/>
                      <a:pt x="123" y="665"/>
                      <a:pt x="274" y="665"/>
                    </a:cubicBezTo>
                    <a:cubicBezTo>
                      <a:pt x="425" y="665"/>
                      <a:pt x="547" y="517"/>
                      <a:pt x="547" y="333"/>
                    </a:cubicBezTo>
                    <a:cubicBezTo>
                      <a:pt x="547" y="150"/>
                      <a:pt x="425" y="1"/>
                      <a:pt x="274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5" name="Google Shape;1505;p50">
                <a:extLst>
                  <a:ext uri="{FF2B5EF4-FFF2-40B4-BE49-F238E27FC236}">
                    <a16:creationId xmlns:a16="http://schemas.microsoft.com/office/drawing/2014/main" id="{4485FF06-D287-6543-916E-24ECC96D50D5}"/>
                  </a:ext>
                </a:extLst>
              </p:cNvPr>
              <p:cNvSpPr/>
              <p:nvPr/>
            </p:nvSpPr>
            <p:spPr>
              <a:xfrm>
                <a:off x="4017775" y="3085850"/>
                <a:ext cx="13675" cy="16625"/>
              </a:xfrm>
              <a:custGeom>
                <a:avLst/>
                <a:gdLst/>
                <a:ahLst/>
                <a:cxnLst/>
                <a:rect l="l" t="t" r="r" b="b"/>
                <a:pathLst>
                  <a:path w="547" h="665" extrusionOk="0">
                    <a:moveTo>
                      <a:pt x="274" y="1"/>
                    </a:moveTo>
                    <a:cubicBezTo>
                      <a:pt x="123" y="1"/>
                      <a:pt x="0" y="150"/>
                      <a:pt x="0" y="333"/>
                    </a:cubicBezTo>
                    <a:cubicBezTo>
                      <a:pt x="0" y="517"/>
                      <a:pt x="123" y="665"/>
                      <a:pt x="274" y="665"/>
                    </a:cubicBezTo>
                    <a:cubicBezTo>
                      <a:pt x="425" y="665"/>
                      <a:pt x="547" y="517"/>
                      <a:pt x="547" y="333"/>
                    </a:cubicBezTo>
                    <a:cubicBezTo>
                      <a:pt x="547" y="150"/>
                      <a:pt x="425" y="1"/>
                      <a:pt x="274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6" name="Google Shape;1506;p50">
                <a:extLst>
                  <a:ext uri="{FF2B5EF4-FFF2-40B4-BE49-F238E27FC236}">
                    <a16:creationId xmlns:a16="http://schemas.microsoft.com/office/drawing/2014/main" id="{3BB303E1-75CB-792E-D70E-D35256DD4C41}"/>
                  </a:ext>
                </a:extLst>
              </p:cNvPr>
              <p:cNvSpPr/>
              <p:nvPr/>
            </p:nvSpPr>
            <p:spPr>
              <a:xfrm>
                <a:off x="3987750" y="3043450"/>
                <a:ext cx="33175" cy="40375"/>
              </a:xfrm>
              <a:custGeom>
                <a:avLst/>
                <a:gdLst/>
                <a:ahLst/>
                <a:cxnLst/>
                <a:rect l="l" t="t" r="r" b="b"/>
                <a:pathLst>
                  <a:path w="1327" h="1615" extrusionOk="0">
                    <a:moveTo>
                      <a:pt x="664" y="0"/>
                    </a:moveTo>
                    <a:cubicBezTo>
                      <a:pt x="297" y="0"/>
                      <a:pt x="0" y="362"/>
                      <a:pt x="0" y="807"/>
                    </a:cubicBezTo>
                    <a:cubicBezTo>
                      <a:pt x="0" y="1254"/>
                      <a:pt x="297" y="1614"/>
                      <a:pt x="664" y="1614"/>
                    </a:cubicBezTo>
                    <a:cubicBezTo>
                      <a:pt x="1030" y="1614"/>
                      <a:pt x="1327" y="1254"/>
                      <a:pt x="1327" y="807"/>
                    </a:cubicBezTo>
                    <a:cubicBezTo>
                      <a:pt x="1327" y="362"/>
                      <a:pt x="1030" y="0"/>
                      <a:pt x="664" y="0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7" name="Google Shape;1507;p50">
                <a:extLst>
                  <a:ext uri="{FF2B5EF4-FFF2-40B4-BE49-F238E27FC236}">
                    <a16:creationId xmlns:a16="http://schemas.microsoft.com/office/drawing/2014/main" id="{A9E61784-9095-C260-F175-0C6B638921E6}"/>
                  </a:ext>
                </a:extLst>
              </p:cNvPr>
              <p:cNvSpPr/>
              <p:nvPr/>
            </p:nvSpPr>
            <p:spPr>
              <a:xfrm>
                <a:off x="3398425" y="3131350"/>
                <a:ext cx="102100" cy="52275"/>
              </a:xfrm>
              <a:custGeom>
                <a:avLst/>
                <a:gdLst/>
                <a:ahLst/>
                <a:cxnLst/>
                <a:rect l="l" t="t" r="r" b="b"/>
                <a:pathLst>
                  <a:path w="4084" h="2091" extrusionOk="0">
                    <a:moveTo>
                      <a:pt x="1876" y="0"/>
                    </a:moveTo>
                    <a:cubicBezTo>
                      <a:pt x="1774" y="0"/>
                      <a:pt x="1679" y="3"/>
                      <a:pt x="1593" y="6"/>
                    </a:cubicBezTo>
                    <a:cubicBezTo>
                      <a:pt x="1100" y="25"/>
                      <a:pt x="549" y="116"/>
                      <a:pt x="265" y="518"/>
                    </a:cubicBezTo>
                    <a:cubicBezTo>
                      <a:pt x="1" y="888"/>
                      <a:pt x="93" y="1461"/>
                      <a:pt x="457" y="1731"/>
                    </a:cubicBezTo>
                    <a:cubicBezTo>
                      <a:pt x="609" y="1844"/>
                      <a:pt x="792" y="1905"/>
                      <a:pt x="976" y="1952"/>
                    </a:cubicBezTo>
                    <a:cubicBezTo>
                      <a:pt x="1338" y="2044"/>
                      <a:pt x="1708" y="2091"/>
                      <a:pt x="2079" y="2091"/>
                    </a:cubicBezTo>
                    <a:cubicBezTo>
                      <a:pt x="2429" y="2091"/>
                      <a:pt x="2780" y="2049"/>
                      <a:pt x="3124" y="1967"/>
                    </a:cubicBezTo>
                    <a:cubicBezTo>
                      <a:pt x="3431" y="1893"/>
                      <a:pt x="3750" y="1771"/>
                      <a:pt x="3925" y="1507"/>
                    </a:cubicBezTo>
                    <a:cubicBezTo>
                      <a:pt x="4074" y="1275"/>
                      <a:pt x="4084" y="978"/>
                      <a:pt x="3952" y="737"/>
                    </a:cubicBezTo>
                    <a:cubicBezTo>
                      <a:pt x="3599" y="116"/>
                      <a:pt x="2585" y="0"/>
                      <a:pt x="1876" y="0"/>
                    </a:cubicBezTo>
                    <a:close/>
                  </a:path>
                </a:pathLst>
              </a:custGeom>
              <a:solidFill>
                <a:srgbClr val="F47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8" name="Google Shape;1508;p50">
                <a:extLst>
                  <a:ext uri="{FF2B5EF4-FFF2-40B4-BE49-F238E27FC236}">
                    <a16:creationId xmlns:a16="http://schemas.microsoft.com/office/drawing/2014/main" id="{91C79C45-C1E3-E260-3B16-31F7F56D4318}"/>
                  </a:ext>
                </a:extLst>
              </p:cNvPr>
              <p:cNvSpPr/>
              <p:nvPr/>
            </p:nvSpPr>
            <p:spPr>
              <a:xfrm>
                <a:off x="4046125" y="3131350"/>
                <a:ext cx="102100" cy="52275"/>
              </a:xfrm>
              <a:custGeom>
                <a:avLst/>
                <a:gdLst/>
                <a:ahLst/>
                <a:cxnLst/>
                <a:rect l="l" t="t" r="r" b="b"/>
                <a:pathLst>
                  <a:path w="4084" h="2091" extrusionOk="0">
                    <a:moveTo>
                      <a:pt x="2210" y="0"/>
                    </a:moveTo>
                    <a:cubicBezTo>
                      <a:pt x="1501" y="0"/>
                      <a:pt x="487" y="116"/>
                      <a:pt x="134" y="737"/>
                    </a:cubicBezTo>
                    <a:cubicBezTo>
                      <a:pt x="1" y="978"/>
                      <a:pt x="12" y="1275"/>
                      <a:pt x="161" y="1507"/>
                    </a:cubicBezTo>
                    <a:cubicBezTo>
                      <a:pt x="336" y="1771"/>
                      <a:pt x="655" y="1893"/>
                      <a:pt x="962" y="1967"/>
                    </a:cubicBezTo>
                    <a:cubicBezTo>
                      <a:pt x="1306" y="2049"/>
                      <a:pt x="1657" y="2091"/>
                      <a:pt x="2007" y="2091"/>
                    </a:cubicBezTo>
                    <a:cubicBezTo>
                      <a:pt x="2378" y="2091"/>
                      <a:pt x="2748" y="2044"/>
                      <a:pt x="3110" y="1952"/>
                    </a:cubicBezTo>
                    <a:cubicBezTo>
                      <a:pt x="3292" y="1905"/>
                      <a:pt x="3477" y="1844"/>
                      <a:pt x="3628" y="1731"/>
                    </a:cubicBezTo>
                    <a:cubicBezTo>
                      <a:pt x="3993" y="1461"/>
                      <a:pt x="4083" y="888"/>
                      <a:pt x="3821" y="518"/>
                    </a:cubicBezTo>
                    <a:cubicBezTo>
                      <a:pt x="3537" y="116"/>
                      <a:pt x="2984" y="25"/>
                      <a:pt x="2493" y="6"/>
                    </a:cubicBezTo>
                    <a:cubicBezTo>
                      <a:pt x="2407" y="3"/>
                      <a:pt x="2312" y="0"/>
                      <a:pt x="2210" y="0"/>
                    </a:cubicBezTo>
                    <a:close/>
                  </a:path>
                </a:pathLst>
              </a:custGeom>
              <a:solidFill>
                <a:srgbClr val="F47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9" name="Google Shape;1509;p50">
                <a:extLst>
                  <a:ext uri="{FF2B5EF4-FFF2-40B4-BE49-F238E27FC236}">
                    <a16:creationId xmlns:a16="http://schemas.microsoft.com/office/drawing/2014/main" id="{F612AF72-8964-24EC-C364-2BDC6A455E46}"/>
                  </a:ext>
                </a:extLst>
              </p:cNvPr>
              <p:cNvSpPr/>
              <p:nvPr/>
            </p:nvSpPr>
            <p:spPr>
              <a:xfrm>
                <a:off x="3641175" y="3150250"/>
                <a:ext cx="252550" cy="59200"/>
              </a:xfrm>
              <a:custGeom>
                <a:avLst/>
                <a:gdLst/>
                <a:ahLst/>
                <a:cxnLst/>
                <a:rect l="l" t="t" r="r" b="b"/>
                <a:pathLst>
                  <a:path w="10102" h="2368" extrusionOk="0">
                    <a:moveTo>
                      <a:pt x="9403" y="0"/>
                    </a:moveTo>
                    <a:cubicBezTo>
                      <a:pt x="9294" y="0"/>
                      <a:pt x="9184" y="29"/>
                      <a:pt x="9085" y="89"/>
                    </a:cubicBezTo>
                    <a:cubicBezTo>
                      <a:pt x="8265" y="620"/>
                      <a:pt x="7223" y="952"/>
                      <a:pt x="5988" y="1076"/>
                    </a:cubicBezTo>
                    <a:cubicBezTo>
                      <a:pt x="5550" y="1120"/>
                      <a:pt x="5104" y="1136"/>
                      <a:pt x="4656" y="1136"/>
                    </a:cubicBezTo>
                    <a:cubicBezTo>
                      <a:pt x="3941" y="1136"/>
                      <a:pt x="3221" y="1094"/>
                      <a:pt x="2516" y="1052"/>
                    </a:cubicBezTo>
                    <a:cubicBezTo>
                      <a:pt x="2004" y="1023"/>
                      <a:pt x="1427" y="988"/>
                      <a:pt x="1011" y="750"/>
                    </a:cubicBezTo>
                    <a:cubicBezTo>
                      <a:pt x="914" y="693"/>
                      <a:pt x="808" y="666"/>
                      <a:pt x="703" y="666"/>
                    </a:cubicBezTo>
                    <a:cubicBezTo>
                      <a:pt x="491" y="666"/>
                      <a:pt x="285" y="777"/>
                      <a:pt x="171" y="974"/>
                    </a:cubicBezTo>
                    <a:cubicBezTo>
                      <a:pt x="1" y="1269"/>
                      <a:pt x="101" y="1646"/>
                      <a:pt x="396" y="1816"/>
                    </a:cubicBezTo>
                    <a:cubicBezTo>
                      <a:pt x="1064" y="2200"/>
                      <a:pt x="1828" y="2245"/>
                      <a:pt x="2442" y="2281"/>
                    </a:cubicBezTo>
                    <a:cubicBezTo>
                      <a:pt x="3169" y="2324"/>
                      <a:pt x="3907" y="2367"/>
                      <a:pt x="4654" y="2367"/>
                    </a:cubicBezTo>
                    <a:cubicBezTo>
                      <a:pt x="5137" y="2367"/>
                      <a:pt x="5623" y="2350"/>
                      <a:pt x="6111" y="2300"/>
                    </a:cubicBezTo>
                    <a:cubicBezTo>
                      <a:pt x="7542" y="2157"/>
                      <a:pt x="8769" y="1760"/>
                      <a:pt x="9755" y="1122"/>
                    </a:cubicBezTo>
                    <a:cubicBezTo>
                      <a:pt x="10028" y="933"/>
                      <a:pt x="10101" y="559"/>
                      <a:pt x="9920" y="281"/>
                    </a:cubicBezTo>
                    <a:cubicBezTo>
                      <a:pt x="9803" y="99"/>
                      <a:pt x="9605" y="0"/>
                      <a:pt x="9403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0" name="Google Shape;1510;p50">
                <a:extLst>
                  <a:ext uri="{FF2B5EF4-FFF2-40B4-BE49-F238E27FC236}">
                    <a16:creationId xmlns:a16="http://schemas.microsoft.com/office/drawing/2014/main" id="{74AFC1A7-B72F-04F0-8848-7EB4BE4B40F7}"/>
                  </a:ext>
                </a:extLst>
              </p:cNvPr>
              <p:cNvSpPr/>
              <p:nvPr/>
            </p:nvSpPr>
            <p:spPr>
              <a:xfrm>
                <a:off x="3457650" y="2857200"/>
                <a:ext cx="121450" cy="64775"/>
              </a:xfrm>
              <a:custGeom>
                <a:avLst/>
                <a:gdLst/>
                <a:ahLst/>
                <a:cxnLst/>
                <a:rect l="l" t="t" r="r" b="b"/>
                <a:pathLst>
                  <a:path w="4858" h="2591" extrusionOk="0">
                    <a:moveTo>
                      <a:pt x="3267" y="0"/>
                    </a:moveTo>
                    <a:cubicBezTo>
                      <a:pt x="2182" y="0"/>
                      <a:pt x="1107" y="419"/>
                      <a:pt x="318" y="1178"/>
                    </a:cubicBezTo>
                    <a:cubicBezTo>
                      <a:pt x="77" y="1412"/>
                      <a:pt x="1" y="1766"/>
                      <a:pt x="126" y="2077"/>
                    </a:cubicBezTo>
                    <a:cubicBezTo>
                      <a:pt x="252" y="2387"/>
                      <a:pt x="553" y="2590"/>
                      <a:pt x="887" y="2590"/>
                    </a:cubicBezTo>
                    <a:cubicBezTo>
                      <a:pt x="1100" y="2590"/>
                      <a:pt x="1303" y="2508"/>
                      <a:pt x="1457" y="2360"/>
                    </a:cubicBezTo>
                    <a:cubicBezTo>
                      <a:pt x="1934" y="1901"/>
                      <a:pt x="2607" y="1642"/>
                      <a:pt x="3273" y="1642"/>
                    </a:cubicBezTo>
                    <a:cubicBezTo>
                      <a:pt x="3448" y="1642"/>
                      <a:pt x="3623" y="1660"/>
                      <a:pt x="3794" y="1698"/>
                    </a:cubicBezTo>
                    <a:cubicBezTo>
                      <a:pt x="3850" y="1709"/>
                      <a:pt x="3905" y="1715"/>
                      <a:pt x="3960" y="1715"/>
                    </a:cubicBezTo>
                    <a:cubicBezTo>
                      <a:pt x="4338" y="1715"/>
                      <a:pt x="4678" y="1452"/>
                      <a:pt x="4762" y="1068"/>
                    </a:cubicBezTo>
                    <a:cubicBezTo>
                      <a:pt x="4857" y="628"/>
                      <a:pt x="4581" y="195"/>
                      <a:pt x="4142" y="93"/>
                    </a:cubicBezTo>
                    <a:cubicBezTo>
                      <a:pt x="3854" y="31"/>
                      <a:pt x="3560" y="0"/>
                      <a:pt x="3267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1" name="Google Shape;1511;p50">
                <a:extLst>
                  <a:ext uri="{FF2B5EF4-FFF2-40B4-BE49-F238E27FC236}">
                    <a16:creationId xmlns:a16="http://schemas.microsoft.com/office/drawing/2014/main" id="{7DD59535-F015-9865-0FA9-F907E195E5E0}"/>
                  </a:ext>
                </a:extLst>
              </p:cNvPr>
              <p:cNvSpPr/>
              <p:nvPr/>
            </p:nvSpPr>
            <p:spPr>
              <a:xfrm>
                <a:off x="3964825" y="2843450"/>
                <a:ext cx="137650" cy="66000"/>
              </a:xfrm>
              <a:custGeom>
                <a:avLst/>
                <a:gdLst/>
                <a:ahLst/>
                <a:cxnLst/>
                <a:rect l="l" t="t" r="r" b="b"/>
                <a:pathLst>
                  <a:path w="5506" h="2640" extrusionOk="0">
                    <a:moveTo>
                      <a:pt x="1611" y="1"/>
                    </a:moveTo>
                    <a:cubicBezTo>
                      <a:pt x="1323" y="1"/>
                      <a:pt x="1035" y="22"/>
                      <a:pt x="747" y="65"/>
                    </a:cubicBezTo>
                    <a:cubicBezTo>
                      <a:pt x="303" y="138"/>
                      <a:pt x="1" y="556"/>
                      <a:pt x="69" y="1000"/>
                    </a:cubicBezTo>
                    <a:cubicBezTo>
                      <a:pt x="131" y="1405"/>
                      <a:pt x="480" y="1695"/>
                      <a:pt x="877" y="1695"/>
                    </a:cubicBezTo>
                    <a:cubicBezTo>
                      <a:pt x="917" y="1695"/>
                      <a:pt x="957" y="1693"/>
                      <a:pt x="997" y="1687"/>
                    </a:cubicBezTo>
                    <a:cubicBezTo>
                      <a:pt x="1195" y="1656"/>
                      <a:pt x="1396" y="1642"/>
                      <a:pt x="1598" y="1642"/>
                    </a:cubicBezTo>
                    <a:cubicBezTo>
                      <a:pt x="2497" y="1642"/>
                      <a:pt x="3407" y="1936"/>
                      <a:pt x="4120" y="2475"/>
                    </a:cubicBezTo>
                    <a:cubicBezTo>
                      <a:pt x="4263" y="2583"/>
                      <a:pt x="4436" y="2640"/>
                      <a:pt x="4614" y="2640"/>
                    </a:cubicBezTo>
                    <a:cubicBezTo>
                      <a:pt x="4615" y="2640"/>
                      <a:pt x="4617" y="2640"/>
                      <a:pt x="4618" y="2640"/>
                    </a:cubicBezTo>
                    <a:cubicBezTo>
                      <a:pt x="4969" y="2640"/>
                      <a:pt x="5282" y="2415"/>
                      <a:pt x="5393" y="2081"/>
                    </a:cubicBezTo>
                    <a:cubicBezTo>
                      <a:pt x="5505" y="1747"/>
                      <a:pt x="5391" y="1377"/>
                      <a:pt x="5110" y="1166"/>
                    </a:cubicBezTo>
                    <a:cubicBezTo>
                      <a:pt x="4094" y="404"/>
                      <a:pt x="2864" y="1"/>
                      <a:pt x="1611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2" name="Google Shape;1512;p50">
                <a:extLst>
                  <a:ext uri="{FF2B5EF4-FFF2-40B4-BE49-F238E27FC236}">
                    <a16:creationId xmlns:a16="http://schemas.microsoft.com/office/drawing/2014/main" id="{6D196C86-D86B-7CC9-D65D-ED714BABA50E}"/>
                  </a:ext>
                </a:extLst>
              </p:cNvPr>
              <p:cNvSpPr/>
              <p:nvPr/>
            </p:nvSpPr>
            <p:spPr>
              <a:xfrm>
                <a:off x="4012650" y="1986200"/>
                <a:ext cx="303050" cy="201775"/>
              </a:xfrm>
              <a:custGeom>
                <a:avLst/>
                <a:gdLst/>
                <a:ahLst/>
                <a:cxnLst/>
                <a:rect l="l" t="t" r="r" b="b"/>
                <a:pathLst>
                  <a:path w="12122" h="8071" extrusionOk="0">
                    <a:moveTo>
                      <a:pt x="8160" y="0"/>
                    </a:moveTo>
                    <a:cubicBezTo>
                      <a:pt x="7565" y="0"/>
                      <a:pt x="6965" y="113"/>
                      <a:pt x="6420" y="331"/>
                    </a:cubicBezTo>
                    <a:cubicBezTo>
                      <a:pt x="6174" y="429"/>
                      <a:pt x="5923" y="546"/>
                      <a:pt x="5659" y="546"/>
                    </a:cubicBezTo>
                    <a:cubicBezTo>
                      <a:pt x="5646" y="546"/>
                      <a:pt x="5633" y="546"/>
                      <a:pt x="5619" y="545"/>
                    </a:cubicBezTo>
                    <a:cubicBezTo>
                      <a:pt x="5359" y="534"/>
                      <a:pt x="5119" y="402"/>
                      <a:pt x="4878" y="304"/>
                    </a:cubicBezTo>
                    <a:cubicBezTo>
                      <a:pt x="4507" y="152"/>
                      <a:pt x="4110" y="80"/>
                      <a:pt x="3712" y="80"/>
                    </a:cubicBezTo>
                    <a:cubicBezTo>
                      <a:pt x="2824" y="80"/>
                      <a:pt x="1928" y="437"/>
                      <a:pt x="1290" y="1064"/>
                    </a:cubicBezTo>
                    <a:cubicBezTo>
                      <a:pt x="369" y="1972"/>
                      <a:pt x="0" y="3376"/>
                      <a:pt x="269" y="4642"/>
                    </a:cubicBezTo>
                    <a:cubicBezTo>
                      <a:pt x="786" y="7080"/>
                      <a:pt x="2884" y="8071"/>
                      <a:pt x="5131" y="8071"/>
                    </a:cubicBezTo>
                    <a:cubicBezTo>
                      <a:pt x="7107" y="8071"/>
                      <a:pt x="9197" y="7306"/>
                      <a:pt x="10433" y="6085"/>
                    </a:cubicBezTo>
                    <a:cubicBezTo>
                      <a:pt x="11663" y="4869"/>
                      <a:pt x="12122" y="2780"/>
                      <a:pt x="11124" y="1370"/>
                    </a:cubicBezTo>
                    <a:cubicBezTo>
                      <a:pt x="10463" y="433"/>
                      <a:pt x="9322" y="0"/>
                      <a:pt x="8160" y="0"/>
                    </a:cubicBezTo>
                    <a:close/>
                  </a:path>
                </a:pathLst>
              </a:custGeom>
              <a:solidFill>
                <a:srgbClr val="F47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3" name="Google Shape;1513;p50">
                <a:extLst>
                  <a:ext uri="{FF2B5EF4-FFF2-40B4-BE49-F238E27FC236}">
                    <a16:creationId xmlns:a16="http://schemas.microsoft.com/office/drawing/2014/main" id="{C791BD84-8D2C-189F-438D-E778ECED0388}"/>
                  </a:ext>
                </a:extLst>
              </p:cNvPr>
              <p:cNvSpPr/>
              <p:nvPr/>
            </p:nvSpPr>
            <p:spPr>
              <a:xfrm>
                <a:off x="4000450" y="1970800"/>
                <a:ext cx="322250" cy="232550"/>
              </a:xfrm>
              <a:custGeom>
                <a:avLst/>
                <a:gdLst/>
                <a:ahLst/>
                <a:cxnLst/>
                <a:rect l="l" t="t" r="r" b="b"/>
                <a:pathLst>
                  <a:path w="12890" h="9302" extrusionOk="0">
                    <a:moveTo>
                      <a:pt x="8660" y="1232"/>
                    </a:moveTo>
                    <a:cubicBezTo>
                      <a:pt x="9608" y="1232"/>
                      <a:pt x="10557" y="1559"/>
                      <a:pt x="11110" y="2340"/>
                    </a:cubicBezTo>
                    <a:cubicBezTo>
                      <a:pt x="11960" y="3542"/>
                      <a:pt x="11449" y="5314"/>
                      <a:pt x="10487" y="6264"/>
                    </a:cubicBezTo>
                    <a:cubicBezTo>
                      <a:pt x="9348" y="7389"/>
                      <a:pt x="7401" y="8068"/>
                      <a:pt x="5610" y="8068"/>
                    </a:cubicBezTo>
                    <a:cubicBezTo>
                      <a:pt x="5017" y="8068"/>
                      <a:pt x="4441" y="7994"/>
                      <a:pt x="3917" y="7837"/>
                    </a:cubicBezTo>
                    <a:cubicBezTo>
                      <a:pt x="2951" y="7547"/>
                      <a:pt x="1721" y="6844"/>
                      <a:pt x="1359" y="5131"/>
                    </a:cubicBezTo>
                    <a:lnTo>
                      <a:pt x="1357" y="5129"/>
                    </a:lnTo>
                    <a:cubicBezTo>
                      <a:pt x="1125" y="4038"/>
                      <a:pt x="1461" y="2856"/>
                      <a:pt x="2209" y="2117"/>
                    </a:cubicBezTo>
                    <a:cubicBezTo>
                      <a:pt x="2740" y="1595"/>
                      <a:pt x="3475" y="1310"/>
                      <a:pt x="4193" y="1310"/>
                    </a:cubicBezTo>
                    <a:cubicBezTo>
                      <a:pt x="4516" y="1310"/>
                      <a:pt x="4836" y="1368"/>
                      <a:pt x="5132" y="1488"/>
                    </a:cubicBezTo>
                    <a:cubicBezTo>
                      <a:pt x="5177" y="1507"/>
                      <a:pt x="5223" y="1526"/>
                      <a:pt x="5270" y="1549"/>
                    </a:cubicBezTo>
                    <a:cubicBezTo>
                      <a:pt x="5488" y="1644"/>
                      <a:pt x="5760" y="1762"/>
                      <a:pt x="6080" y="1776"/>
                    </a:cubicBezTo>
                    <a:cubicBezTo>
                      <a:pt x="6103" y="1777"/>
                      <a:pt x="6126" y="1777"/>
                      <a:pt x="6149" y="1777"/>
                    </a:cubicBezTo>
                    <a:cubicBezTo>
                      <a:pt x="6499" y="1777"/>
                      <a:pt x="6800" y="1655"/>
                      <a:pt x="7046" y="1555"/>
                    </a:cubicBezTo>
                    <a:cubicBezTo>
                      <a:pt x="7077" y="1542"/>
                      <a:pt x="7107" y="1530"/>
                      <a:pt x="7137" y="1518"/>
                    </a:cubicBezTo>
                    <a:cubicBezTo>
                      <a:pt x="7598" y="1335"/>
                      <a:pt x="8129" y="1232"/>
                      <a:pt x="8660" y="1232"/>
                    </a:cubicBezTo>
                    <a:close/>
                    <a:moveTo>
                      <a:pt x="8647" y="0"/>
                    </a:moveTo>
                    <a:cubicBezTo>
                      <a:pt x="7978" y="0"/>
                      <a:pt x="7304" y="127"/>
                      <a:pt x="6681" y="375"/>
                    </a:cubicBezTo>
                    <a:cubicBezTo>
                      <a:pt x="6649" y="387"/>
                      <a:pt x="6616" y="402"/>
                      <a:pt x="6582" y="414"/>
                    </a:cubicBezTo>
                    <a:cubicBezTo>
                      <a:pt x="6415" y="483"/>
                      <a:pt x="6257" y="546"/>
                      <a:pt x="6148" y="546"/>
                    </a:cubicBezTo>
                    <a:cubicBezTo>
                      <a:pt x="6144" y="546"/>
                      <a:pt x="6140" y="546"/>
                      <a:pt x="6136" y="546"/>
                    </a:cubicBezTo>
                    <a:cubicBezTo>
                      <a:pt x="6042" y="543"/>
                      <a:pt x="5909" y="483"/>
                      <a:pt x="5764" y="421"/>
                    </a:cubicBezTo>
                    <a:cubicBezTo>
                      <a:pt x="5712" y="397"/>
                      <a:pt x="5656" y="373"/>
                      <a:pt x="5599" y="349"/>
                    </a:cubicBezTo>
                    <a:cubicBezTo>
                      <a:pt x="5159" y="170"/>
                      <a:pt x="4687" y="80"/>
                      <a:pt x="4203" y="80"/>
                    </a:cubicBezTo>
                    <a:cubicBezTo>
                      <a:pt x="3917" y="80"/>
                      <a:pt x="3628" y="111"/>
                      <a:pt x="3338" y="174"/>
                    </a:cubicBezTo>
                    <a:cubicBezTo>
                      <a:pt x="2587" y="338"/>
                      <a:pt x="1880" y="718"/>
                      <a:pt x="1348" y="1240"/>
                    </a:cubicBezTo>
                    <a:cubicBezTo>
                      <a:pt x="825" y="1757"/>
                      <a:pt x="438" y="2424"/>
                      <a:pt x="229" y="3169"/>
                    </a:cubicBezTo>
                    <a:cubicBezTo>
                      <a:pt x="26" y="3892"/>
                      <a:pt x="1" y="4651"/>
                      <a:pt x="155" y="5385"/>
                    </a:cubicBezTo>
                    <a:cubicBezTo>
                      <a:pt x="355" y="6330"/>
                      <a:pt x="776" y="7130"/>
                      <a:pt x="1407" y="7763"/>
                    </a:cubicBezTo>
                    <a:cubicBezTo>
                      <a:pt x="1977" y="8337"/>
                      <a:pt x="2703" y="8758"/>
                      <a:pt x="3564" y="9017"/>
                    </a:cubicBezTo>
                    <a:cubicBezTo>
                      <a:pt x="4198" y="9206"/>
                      <a:pt x="4897" y="9301"/>
                      <a:pt x="5621" y="9301"/>
                    </a:cubicBezTo>
                    <a:cubicBezTo>
                      <a:pt x="6341" y="9300"/>
                      <a:pt x="7057" y="9211"/>
                      <a:pt x="7756" y="9039"/>
                    </a:cubicBezTo>
                    <a:cubicBezTo>
                      <a:pt x="9196" y="8685"/>
                      <a:pt x="10473" y="8010"/>
                      <a:pt x="11353" y="7139"/>
                    </a:cubicBezTo>
                    <a:cubicBezTo>
                      <a:pt x="12060" y="6442"/>
                      <a:pt x="12542" y="5511"/>
                      <a:pt x="12710" y="4519"/>
                    </a:cubicBezTo>
                    <a:cubicBezTo>
                      <a:pt x="12889" y="3453"/>
                      <a:pt x="12680" y="2427"/>
                      <a:pt x="12116" y="1630"/>
                    </a:cubicBezTo>
                    <a:cubicBezTo>
                      <a:pt x="11558" y="840"/>
                      <a:pt x="10665" y="294"/>
                      <a:pt x="9606" y="90"/>
                    </a:cubicBezTo>
                    <a:cubicBezTo>
                      <a:pt x="9292" y="30"/>
                      <a:pt x="8970" y="0"/>
                      <a:pt x="8647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4" name="Google Shape;1514;p50">
                <a:extLst>
                  <a:ext uri="{FF2B5EF4-FFF2-40B4-BE49-F238E27FC236}">
                    <a16:creationId xmlns:a16="http://schemas.microsoft.com/office/drawing/2014/main" id="{C5475718-E917-F448-B766-1325E1E88612}"/>
                  </a:ext>
                </a:extLst>
              </p:cNvPr>
              <p:cNvSpPr/>
              <p:nvPr/>
            </p:nvSpPr>
            <p:spPr>
              <a:xfrm>
                <a:off x="4178475" y="2109625"/>
                <a:ext cx="274100" cy="229475"/>
              </a:xfrm>
              <a:custGeom>
                <a:avLst/>
                <a:gdLst/>
                <a:ahLst/>
                <a:cxnLst/>
                <a:rect l="l" t="t" r="r" b="b"/>
                <a:pathLst>
                  <a:path w="10964" h="9179" extrusionOk="0">
                    <a:moveTo>
                      <a:pt x="3597" y="0"/>
                    </a:moveTo>
                    <a:cubicBezTo>
                      <a:pt x="1510" y="0"/>
                      <a:pt x="0" y="2700"/>
                      <a:pt x="41" y="4568"/>
                    </a:cubicBezTo>
                    <a:cubicBezTo>
                      <a:pt x="83" y="6444"/>
                      <a:pt x="1385" y="8230"/>
                      <a:pt x="3160" y="8841"/>
                    </a:cubicBezTo>
                    <a:cubicBezTo>
                      <a:pt x="3803" y="9062"/>
                      <a:pt x="4488" y="9139"/>
                      <a:pt x="5168" y="9167"/>
                    </a:cubicBezTo>
                    <a:cubicBezTo>
                      <a:pt x="5331" y="9174"/>
                      <a:pt x="5495" y="9178"/>
                      <a:pt x="5658" y="9178"/>
                    </a:cubicBezTo>
                    <a:cubicBezTo>
                      <a:pt x="6239" y="9178"/>
                      <a:pt x="6820" y="9127"/>
                      <a:pt x="7379" y="8973"/>
                    </a:cubicBezTo>
                    <a:cubicBezTo>
                      <a:pt x="8761" y="8592"/>
                      <a:pt x="9955" y="7542"/>
                      <a:pt x="10458" y="6200"/>
                    </a:cubicBezTo>
                    <a:cubicBezTo>
                      <a:pt x="10963" y="4857"/>
                      <a:pt x="10747" y="3256"/>
                      <a:pt x="9864" y="2126"/>
                    </a:cubicBezTo>
                    <a:cubicBezTo>
                      <a:pt x="9189" y="1260"/>
                      <a:pt x="8124" y="696"/>
                      <a:pt x="7028" y="617"/>
                    </a:cubicBezTo>
                    <a:cubicBezTo>
                      <a:pt x="6955" y="612"/>
                      <a:pt x="6884" y="609"/>
                      <a:pt x="6814" y="609"/>
                    </a:cubicBezTo>
                    <a:cubicBezTo>
                      <a:pt x="6482" y="609"/>
                      <a:pt x="6174" y="658"/>
                      <a:pt x="5864" y="658"/>
                    </a:cubicBezTo>
                    <a:cubicBezTo>
                      <a:pt x="5672" y="658"/>
                      <a:pt x="5479" y="640"/>
                      <a:pt x="5281" y="579"/>
                    </a:cubicBezTo>
                    <a:cubicBezTo>
                      <a:pt x="4693" y="399"/>
                      <a:pt x="4345" y="12"/>
                      <a:pt x="3641" y="1"/>
                    </a:cubicBezTo>
                    <a:cubicBezTo>
                      <a:pt x="3627" y="0"/>
                      <a:pt x="3612" y="0"/>
                      <a:pt x="3597" y="0"/>
                    </a:cubicBezTo>
                    <a:close/>
                  </a:path>
                </a:pathLst>
              </a:custGeom>
              <a:solidFill>
                <a:srgbClr val="F47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5" name="Google Shape;1515;p50">
                <a:extLst>
                  <a:ext uri="{FF2B5EF4-FFF2-40B4-BE49-F238E27FC236}">
                    <a16:creationId xmlns:a16="http://schemas.microsoft.com/office/drawing/2014/main" id="{85CDA956-DF98-D224-5957-CB3CF3595700}"/>
                  </a:ext>
                </a:extLst>
              </p:cNvPr>
              <p:cNvSpPr/>
              <p:nvPr/>
            </p:nvSpPr>
            <p:spPr>
              <a:xfrm>
                <a:off x="4163325" y="2094200"/>
                <a:ext cx="305650" cy="260275"/>
              </a:xfrm>
              <a:custGeom>
                <a:avLst/>
                <a:gdLst/>
                <a:ahLst/>
                <a:cxnLst/>
                <a:rect l="l" t="t" r="r" b="b"/>
                <a:pathLst>
                  <a:path w="12226" h="10411" extrusionOk="0">
                    <a:moveTo>
                      <a:pt x="4235" y="1232"/>
                    </a:moveTo>
                    <a:cubicBezTo>
                      <a:pt x="4533" y="1239"/>
                      <a:pt x="4737" y="1342"/>
                      <a:pt x="5016" y="1487"/>
                    </a:cubicBezTo>
                    <a:cubicBezTo>
                      <a:pt x="5213" y="1587"/>
                      <a:pt x="5434" y="1701"/>
                      <a:pt x="5707" y="1784"/>
                    </a:cubicBezTo>
                    <a:cubicBezTo>
                      <a:pt x="5978" y="1867"/>
                      <a:pt x="6234" y="1891"/>
                      <a:pt x="6475" y="1891"/>
                    </a:cubicBezTo>
                    <a:cubicBezTo>
                      <a:pt x="6652" y="1891"/>
                      <a:pt x="6820" y="1878"/>
                      <a:pt x="6980" y="1866"/>
                    </a:cubicBezTo>
                    <a:cubicBezTo>
                      <a:pt x="7134" y="1854"/>
                      <a:pt x="7282" y="1842"/>
                      <a:pt x="7427" y="1842"/>
                    </a:cubicBezTo>
                    <a:cubicBezTo>
                      <a:pt x="7482" y="1842"/>
                      <a:pt x="7536" y="1843"/>
                      <a:pt x="7590" y="1847"/>
                    </a:cubicBezTo>
                    <a:cubicBezTo>
                      <a:pt x="8519" y="1914"/>
                      <a:pt x="9415" y="2391"/>
                      <a:pt x="9985" y="3121"/>
                    </a:cubicBezTo>
                    <a:cubicBezTo>
                      <a:pt x="10727" y="4073"/>
                      <a:pt x="10926" y="5438"/>
                      <a:pt x="10489" y="6600"/>
                    </a:cubicBezTo>
                    <a:cubicBezTo>
                      <a:pt x="10059" y="7744"/>
                      <a:pt x="9037" y="8663"/>
                      <a:pt x="7822" y="8998"/>
                    </a:cubicBezTo>
                    <a:cubicBezTo>
                      <a:pt x="7378" y="9121"/>
                      <a:pt x="6874" y="9180"/>
                      <a:pt x="6262" y="9180"/>
                    </a:cubicBezTo>
                    <a:cubicBezTo>
                      <a:pt x="6114" y="9180"/>
                      <a:pt x="5960" y="9176"/>
                      <a:pt x="5799" y="9169"/>
                    </a:cubicBezTo>
                    <a:cubicBezTo>
                      <a:pt x="5029" y="9138"/>
                      <a:pt x="4463" y="9047"/>
                      <a:pt x="3968" y="8875"/>
                    </a:cubicBezTo>
                    <a:cubicBezTo>
                      <a:pt x="2436" y="8350"/>
                      <a:pt x="1299" y="6791"/>
                      <a:pt x="1262" y="5172"/>
                    </a:cubicBezTo>
                    <a:cubicBezTo>
                      <a:pt x="1240" y="4130"/>
                      <a:pt x="1798" y="2796"/>
                      <a:pt x="2590" y="2000"/>
                    </a:cubicBezTo>
                    <a:cubicBezTo>
                      <a:pt x="2940" y="1649"/>
                      <a:pt x="3502" y="1232"/>
                      <a:pt x="4204" y="1232"/>
                    </a:cubicBezTo>
                    <a:close/>
                    <a:moveTo>
                      <a:pt x="4203" y="1"/>
                    </a:moveTo>
                    <a:cubicBezTo>
                      <a:pt x="3314" y="1"/>
                      <a:pt x="2455" y="391"/>
                      <a:pt x="1718" y="1131"/>
                    </a:cubicBezTo>
                    <a:cubicBezTo>
                      <a:pt x="679" y="2175"/>
                      <a:pt x="1" y="3809"/>
                      <a:pt x="33" y="5199"/>
                    </a:cubicBezTo>
                    <a:cubicBezTo>
                      <a:pt x="55" y="6230"/>
                      <a:pt x="420" y="7282"/>
                      <a:pt x="1060" y="8159"/>
                    </a:cubicBezTo>
                    <a:cubicBezTo>
                      <a:pt x="1699" y="9036"/>
                      <a:pt x="2590" y="9703"/>
                      <a:pt x="3566" y="10040"/>
                    </a:cubicBezTo>
                    <a:cubicBezTo>
                      <a:pt x="4363" y="10315"/>
                      <a:pt x="5192" y="10377"/>
                      <a:pt x="5749" y="10399"/>
                    </a:cubicBezTo>
                    <a:cubicBezTo>
                      <a:pt x="5922" y="10407"/>
                      <a:pt x="6090" y="10410"/>
                      <a:pt x="6252" y="10410"/>
                    </a:cubicBezTo>
                    <a:cubicBezTo>
                      <a:pt x="6981" y="10410"/>
                      <a:pt x="7593" y="10337"/>
                      <a:pt x="8149" y="10185"/>
                    </a:cubicBezTo>
                    <a:cubicBezTo>
                      <a:pt x="9736" y="9746"/>
                      <a:pt x="11075" y="8539"/>
                      <a:pt x="11641" y="7033"/>
                    </a:cubicBezTo>
                    <a:cubicBezTo>
                      <a:pt x="12225" y="5479"/>
                      <a:pt x="11957" y="3646"/>
                      <a:pt x="10956" y="2364"/>
                    </a:cubicBezTo>
                    <a:cubicBezTo>
                      <a:pt x="10174" y="1363"/>
                      <a:pt x="8950" y="711"/>
                      <a:pt x="7679" y="621"/>
                    </a:cubicBezTo>
                    <a:cubicBezTo>
                      <a:pt x="7588" y="614"/>
                      <a:pt x="7501" y="611"/>
                      <a:pt x="7415" y="611"/>
                    </a:cubicBezTo>
                    <a:cubicBezTo>
                      <a:pt x="7225" y="611"/>
                      <a:pt x="7047" y="625"/>
                      <a:pt x="6884" y="638"/>
                    </a:cubicBezTo>
                    <a:cubicBezTo>
                      <a:pt x="6735" y="650"/>
                      <a:pt x="6600" y="661"/>
                      <a:pt x="6474" y="661"/>
                    </a:cubicBezTo>
                    <a:cubicBezTo>
                      <a:pt x="6330" y="661"/>
                      <a:pt x="6197" y="647"/>
                      <a:pt x="6066" y="607"/>
                    </a:cubicBezTo>
                    <a:cubicBezTo>
                      <a:pt x="5899" y="556"/>
                      <a:pt x="5744" y="476"/>
                      <a:pt x="5580" y="392"/>
                    </a:cubicBezTo>
                    <a:cubicBezTo>
                      <a:pt x="5250" y="222"/>
                      <a:pt x="4843" y="12"/>
                      <a:pt x="4257" y="1"/>
                    </a:cubicBezTo>
                    <a:cubicBezTo>
                      <a:pt x="4239" y="1"/>
                      <a:pt x="4221" y="1"/>
                      <a:pt x="4203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6" name="Google Shape;1516;p50">
                <a:extLst>
                  <a:ext uri="{FF2B5EF4-FFF2-40B4-BE49-F238E27FC236}">
                    <a16:creationId xmlns:a16="http://schemas.microsoft.com/office/drawing/2014/main" id="{675C642A-9D27-09B8-207E-BFE8CAF71A69}"/>
                  </a:ext>
                </a:extLst>
              </p:cNvPr>
              <p:cNvSpPr/>
              <p:nvPr/>
            </p:nvSpPr>
            <p:spPr>
              <a:xfrm>
                <a:off x="4122225" y="1892950"/>
                <a:ext cx="50175" cy="118125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4725" extrusionOk="0">
                    <a:moveTo>
                      <a:pt x="704" y="0"/>
                    </a:moveTo>
                    <a:cubicBezTo>
                      <a:pt x="615" y="0"/>
                      <a:pt x="525" y="19"/>
                      <a:pt x="439" y="60"/>
                    </a:cubicBezTo>
                    <a:cubicBezTo>
                      <a:pt x="129" y="208"/>
                      <a:pt x="1" y="581"/>
                      <a:pt x="153" y="890"/>
                    </a:cubicBezTo>
                    <a:cubicBezTo>
                      <a:pt x="612" y="1854"/>
                      <a:pt x="749" y="2941"/>
                      <a:pt x="544" y="3989"/>
                    </a:cubicBezTo>
                    <a:cubicBezTo>
                      <a:pt x="469" y="4370"/>
                      <a:pt x="760" y="4725"/>
                      <a:pt x="1149" y="4725"/>
                    </a:cubicBezTo>
                    <a:cubicBezTo>
                      <a:pt x="1441" y="4725"/>
                      <a:pt x="1694" y="4516"/>
                      <a:pt x="1751" y="4229"/>
                    </a:cubicBezTo>
                    <a:cubicBezTo>
                      <a:pt x="2007" y="2920"/>
                      <a:pt x="1837" y="1563"/>
                      <a:pt x="1263" y="359"/>
                    </a:cubicBezTo>
                    <a:cubicBezTo>
                      <a:pt x="1160" y="133"/>
                      <a:pt x="937" y="0"/>
                      <a:pt x="704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7" name="Google Shape;1517;p50">
                <a:extLst>
                  <a:ext uri="{FF2B5EF4-FFF2-40B4-BE49-F238E27FC236}">
                    <a16:creationId xmlns:a16="http://schemas.microsoft.com/office/drawing/2014/main" id="{14997EA9-3070-B7B6-7EE2-F57F45AD012A}"/>
                  </a:ext>
                </a:extLst>
              </p:cNvPr>
              <p:cNvSpPr/>
              <p:nvPr/>
            </p:nvSpPr>
            <p:spPr>
              <a:xfrm>
                <a:off x="4294200" y="2017875"/>
                <a:ext cx="72825" cy="120775"/>
              </a:xfrm>
              <a:custGeom>
                <a:avLst/>
                <a:gdLst/>
                <a:ahLst/>
                <a:cxnLst/>
                <a:rect l="l" t="t" r="r" b="b"/>
                <a:pathLst>
                  <a:path w="2913" h="4831" extrusionOk="0">
                    <a:moveTo>
                      <a:pt x="2289" y="1"/>
                    </a:moveTo>
                    <a:cubicBezTo>
                      <a:pt x="1956" y="1"/>
                      <a:pt x="1681" y="266"/>
                      <a:pt x="1673" y="601"/>
                    </a:cubicBezTo>
                    <a:cubicBezTo>
                      <a:pt x="1643" y="1774"/>
                      <a:pt x="1168" y="2937"/>
                      <a:pt x="367" y="3795"/>
                    </a:cubicBezTo>
                    <a:cubicBezTo>
                      <a:pt x="0" y="4189"/>
                      <a:pt x="280" y="4830"/>
                      <a:pt x="819" y="4830"/>
                    </a:cubicBezTo>
                    <a:cubicBezTo>
                      <a:pt x="989" y="4830"/>
                      <a:pt x="1152" y="4759"/>
                      <a:pt x="1268" y="4635"/>
                    </a:cubicBezTo>
                    <a:cubicBezTo>
                      <a:pt x="2271" y="3559"/>
                      <a:pt x="2866" y="2103"/>
                      <a:pt x="2904" y="633"/>
                    </a:cubicBezTo>
                    <a:cubicBezTo>
                      <a:pt x="2912" y="293"/>
                      <a:pt x="2644" y="10"/>
                      <a:pt x="2304" y="1"/>
                    </a:cubicBezTo>
                    <a:cubicBezTo>
                      <a:pt x="2299" y="1"/>
                      <a:pt x="2294" y="1"/>
                      <a:pt x="2289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8" name="Google Shape;1518;p50">
                <a:extLst>
                  <a:ext uri="{FF2B5EF4-FFF2-40B4-BE49-F238E27FC236}">
                    <a16:creationId xmlns:a16="http://schemas.microsoft.com/office/drawing/2014/main" id="{D51718EA-99A4-FC67-13B8-04412903D7A3}"/>
                  </a:ext>
                </a:extLst>
              </p:cNvPr>
              <p:cNvSpPr/>
              <p:nvPr/>
            </p:nvSpPr>
            <p:spPr>
              <a:xfrm>
                <a:off x="3848100" y="2172425"/>
                <a:ext cx="111750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4470" h="2694" extrusionOk="0">
                    <a:moveTo>
                      <a:pt x="704" y="1"/>
                    </a:moveTo>
                    <a:cubicBezTo>
                      <a:pt x="473" y="1"/>
                      <a:pt x="251" y="132"/>
                      <a:pt x="147" y="355"/>
                    </a:cubicBezTo>
                    <a:cubicBezTo>
                      <a:pt x="1" y="666"/>
                      <a:pt x="137" y="1038"/>
                      <a:pt x="452" y="1179"/>
                    </a:cubicBezTo>
                    <a:lnTo>
                      <a:pt x="3546" y="2634"/>
                    </a:lnTo>
                    <a:cubicBezTo>
                      <a:pt x="3628" y="2672"/>
                      <a:pt x="3716" y="2693"/>
                      <a:pt x="3807" y="2693"/>
                    </a:cubicBezTo>
                    <a:lnTo>
                      <a:pt x="3807" y="2691"/>
                    </a:lnTo>
                    <a:cubicBezTo>
                      <a:pt x="4095" y="2691"/>
                      <a:pt x="4344" y="2491"/>
                      <a:pt x="4406" y="2210"/>
                    </a:cubicBezTo>
                    <a:cubicBezTo>
                      <a:pt x="4469" y="1931"/>
                      <a:pt x="4330" y="1643"/>
                      <a:pt x="4069" y="1521"/>
                    </a:cubicBezTo>
                    <a:lnTo>
                      <a:pt x="976" y="65"/>
                    </a:lnTo>
                    <a:cubicBezTo>
                      <a:pt x="888" y="22"/>
                      <a:pt x="795" y="1"/>
                      <a:pt x="704" y="1"/>
                    </a:cubicBezTo>
                    <a:close/>
                  </a:path>
                </a:pathLst>
              </a:custGeom>
              <a:solidFill>
                <a:srgbClr val="A7D3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9" name="Google Shape;1519;p50">
                <a:extLst>
                  <a:ext uri="{FF2B5EF4-FFF2-40B4-BE49-F238E27FC236}">
                    <a16:creationId xmlns:a16="http://schemas.microsoft.com/office/drawing/2014/main" id="{23203B4D-7F82-94DD-584E-104E195DB68D}"/>
                  </a:ext>
                </a:extLst>
              </p:cNvPr>
              <p:cNvSpPr/>
              <p:nvPr/>
            </p:nvSpPr>
            <p:spPr>
              <a:xfrm>
                <a:off x="3751625" y="2306775"/>
                <a:ext cx="101200" cy="43600"/>
              </a:xfrm>
              <a:custGeom>
                <a:avLst/>
                <a:gdLst/>
                <a:ahLst/>
                <a:cxnLst/>
                <a:rect l="l" t="t" r="r" b="b"/>
                <a:pathLst>
                  <a:path w="4048" h="1744" extrusionOk="0">
                    <a:moveTo>
                      <a:pt x="3381" y="0"/>
                    </a:moveTo>
                    <a:cubicBezTo>
                      <a:pt x="3347" y="0"/>
                      <a:pt x="3313" y="3"/>
                      <a:pt x="3278" y="9"/>
                    </a:cubicBezTo>
                    <a:lnTo>
                      <a:pt x="530" y="522"/>
                    </a:lnTo>
                    <a:cubicBezTo>
                      <a:pt x="217" y="581"/>
                      <a:pt x="1" y="868"/>
                      <a:pt x="29" y="1184"/>
                    </a:cubicBezTo>
                    <a:cubicBezTo>
                      <a:pt x="60" y="1500"/>
                      <a:pt x="325" y="1742"/>
                      <a:pt x="643" y="1743"/>
                    </a:cubicBezTo>
                    <a:cubicBezTo>
                      <a:pt x="681" y="1743"/>
                      <a:pt x="719" y="1739"/>
                      <a:pt x="755" y="1732"/>
                    </a:cubicBezTo>
                    <a:lnTo>
                      <a:pt x="3504" y="1218"/>
                    </a:lnTo>
                    <a:cubicBezTo>
                      <a:pt x="3833" y="1149"/>
                      <a:pt x="4047" y="832"/>
                      <a:pt x="3985" y="501"/>
                    </a:cubicBezTo>
                    <a:cubicBezTo>
                      <a:pt x="3930" y="207"/>
                      <a:pt x="3672" y="0"/>
                      <a:pt x="3381" y="0"/>
                    </a:cubicBezTo>
                    <a:close/>
                  </a:path>
                </a:pathLst>
              </a:custGeom>
              <a:solidFill>
                <a:srgbClr val="A7D3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0" name="Google Shape;1520;p50">
                <a:extLst>
                  <a:ext uri="{FF2B5EF4-FFF2-40B4-BE49-F238E27FC236}">
                    <a16:creationId xmlns:a16="http://schemas.microsoft.com/office/drawing/2014/main" id="{C1FBA864-4D7A-F15F-8691-DAC7FF11E725}"/>
                  </a:ext>
                </a:extLst>
              </p:cNvPr>
              <p:cNvSpPr/>
              <p:nvPr/>
            </p:nvSpPr>
            <p:spPr>
              <a:xfrm>
                <a:off x="3462100" y="2264600"/>
                <a:ext cx="110550" cy="39950"/>
              </a:xfrm>
              <a:custGeom>
                <a:avLst/>
                <a:gdLst/>
                <a:ahLst/>
                <a:cxnLst/>
                <a:rect l="l" t="t" r="r" b="b"/>
                <a:pathLst>
                  <a:path w="4422" h="1598" extrusionOk="0">
                    <a:moveTo>
                      <a:pt x="650" y="1"/>
                    </a:moveTo>
                    <a:cubicBezTo>
                      <a:pt x="343" y="1"/>
                      <a:pt x="77" y="231"/>
                      <a:pt x="40" y="545"/>
                    </a:cubicBezTo>
                    <a:cubicBezTo>
                      <a:pt x="0" y="889"/>
                      <a:pt x="250" y="1197"/>
                      <a:pt x="593" y="1229"/>
                    </a:cubicBezTo>
                    <a:lnTo>
                      <a:pt x="3720" y="1592"/>
                    </a:lnTo>
                    <a:cubicBezTo>
                      <a:pt x="3743" y="1596"/>
                      <a:pt x="3767" y="1597"/>
                      <a:pt x="3791" y="1597"/>
                    </a:cubicBezTo>
                    <a:cubicBezTo>
                      <a:pt x="4117" y="1596"/>
                      <a:pt x="4384" y="1341"/>
                      <a:pt x="4403" y="1017"/>
                    </a:cubicBezTo>
                    <a:cubicBezTo>
                      <a:pt x="4422" y="692"/>
                      <a:pt x="4185" y="409"/>
                      <a:pt x="3861" y="371"/>
                    </a:cubicBezTo>
                    <a:lnTo>
                      <a:pt x="736" y="7"/>
                    </a:lnTo>
                    <a:cubicBezTo>
                      <a:pt x="707" y="3"/>
                      <a:pt x="679" y="1"/>
                      <a:pt x="650" y="1"/>
                    </a:cubicBezTo>
                    <a:close/>
                  </a:path>
                </a:pathLst>
              </a:custGeom>
              <a:solidFill>
                <a:srgbClr val="A7D3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1" name="Google Shape;1521;p50">
                <a:extLst>
                  <a:ext uri="{FF2B5EF4-FFF2-40B4-BE49-F238E27FC236}">
                    <a16:creationId xmlns:a16="http://schemas.microsoft.com/office/drawing/2014/main" id="{421B35F9-0BED-2C2C-F2D4-6E1727AEC9E4}"/>
                  </a:ext>
                </a:extLst>
              </p:cNvPr>
              <p:cNvSpPr/>
              <p:nvPr/>
            </p:nvSpPr>
            <p:spPr>
              <a:xfrm>
                <a:off x="4062525" y="2289225"/>
                <a:ext cx="61675" cy="48275"/>
              </a:xfrm>
              <a:custGeom>
                <a:avLst/>
                <a:gdLst/>
                <a:ahLst/>
                <a:cxnLst/>
                <a:rect l="l" t="t" r="r" b="b"/>
                <a:pathLst>
                  <a:path w="2467" h="1931" extrusionOk="0">
                    <a:moveTo>
                      <a:pt x="1768" y="1"/>
                    </a:moveTo>
                    <a:cubicBezTo>
                      <a:pt x="1660" y="1"/>
                      <a:pt x="1550" y="29"/>
                      <a:pt x="1450" y="89"/>
                    </a:cubicBezTo>
                    <a:lnTo>
                      <a:pt x="338" y="795"/>
                    </a:lnTo>
                    <a:cubicBezTo>
                      <a:pt x="107" y="943"/>
                      <a:pt x="1" y="1224"/>
                      <a:pt x="77" y="1488"/>
                    </a:cubicBezTo>
                    <a:cubicBezTo>
                      <a:pt x="153" y="1750"/>
                      <a:pt x="395" y="1931"/>
                      <a:pt x="668" y="1931"/>
                    </a:cubicBezTo>
                    <a:cubicBezTo>
                      <a:pt x="786" y="1931"/>
                      <a:pt x="900" y="1897"/>
                      <a:pt x="998" y="1834"/>
                    </a:cubicBezTo>
                    <a:lnTo>
                      <a:pt x="2110" y="1128"/>
                    </a:lnTo>
                    <a:cubicBezTo>
                      <a:pt x="2389" y="943"/>
                      <a:pt x="2466" y="569"/>
                      <a:pt x="2288" y="286"/>
                    </a:cubicBezTo>
                    <a:cubicBezTo>
                      <a:pt x="2171" y="102"/>
                      <a:pt x="1972" y="1"/>
                      <a:pt x="1768" y="1"/>
                    </a:cubicBezTo>
                    <a:close/>
                  </a:path>
                </a:pathLst>
              </a:custGeom>
              <a:solidFill>
                <a:srgbClr val="A7D3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2" name="Google Shape;1522;p50">
                <a:extLst>
                  <a:ext uri="{FF2B5EF4-FFF2-40B4-BE49-F238E27FC236}">
                    <a16:creationId xmlns:a16="http://schemas.microsoft.com/office/drawing/2014/main" id="{C52AFDDB-E9B9-0D9B-E260-344463A345F1}"/>
                  </a:ext>
                </a:extLst>
              </p:cNvPr>
              <p:cNvSpPr/>
              <p:nvPr/>
            </p:nvSpPr>
            <p:spPr>
              <a:xfrm>
                <a:off x="3228725" y="2288975"/>
                <a:ext cx="73950" cy="39725"/>
              </a:xfrm>
              <a:custGeom>
                <a:avLst/>
                <a:gdLst/>
                <a:ahLst/>
                <a:cxnLst/>
                <a:rect l="l" t="t" r="r" b="b"/>
                <a:pathLst>
                  <a:path w="2958" h="1589" extrusionOk="0">
                    <a:moveTo>
                      <a:pt x="676" y="0"/>
                    </a:moveTo>
                    <a:cubicBezTo>
                      <a:pt x="393" y="0"/>
                      <a:pt x="138" y="197"/>
                      <a:pt x="75" y="486"/>
                    </a:cubicBezTo>
                    <a:cubicBezTo>
                      <a:pt x="1" y="822"/>
                      <a:pt x="220" y="1153"/>
                      <a:pt x="558" y="1219"/>
                    </a:cubicBezTo>
                    <a:lnTo>
                      <a:pt x="2182" y="1574"/>
                    </a:lnTo>
                    <a:cubicBezTo>
                      <a:pt x="2225" y="1583"/>
                      <a:pt x="2269" y="1586"/>
                      <a:pt x="2314" y="1588"/>
                    </a:cubicBezTo>
                    <a:cubicBezTo>
                      <a:pt x="2627" y="1586"/>
                      <a:pt x="2890" y="1350"/>
                      <a:pt x="2924" y="1037"/>
                    </a:cubicBezTo>
                    <a:cubicBezTo>
                      <a:pt x="2957" y="724"/>
                      <a:pt x="2751" y="436"/>
                      <a:pt x="2444" y="370"/>
                    </a:cubicBezTo>
                    <a:lnTo>
                      <a:pt x="819" y="17"/>
                    </a:lnTo>
                    <a:cubicBezTo>
                      <a:pt x="771" y="6"/>
                      <a:pt x="723" y="0"/>
                      <a:pt x="676" y="0"/>
                    </a:cubicBezTo>
                    <a:close/>
                  </a:path>
                </a:pathLst>
              </a:custGeom>
              <a:solidFill>
                <a:srgbClr val="A7D3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3" name="Google Shape;1523;p50">
                <a:extLst>
                  <a:ext uri="{FF2B5EF4-FFF2-40B4-BE49-F238E27FC236}">
                    <a16:creationId xmlns:a16="http://schemas.microsoft.com/office/drawing/2014/main" id="{9EE462E3-F99F-625F-2569-A52114BE6FBC}"/>
                  </a:ext>
                </a:extLst>
              </p:cNvPr>
              <p:cNvSpPr/>
              <p:nvPr/>
            </p:nvSpPr>
            <p:spPr>
              <a:xfrm>
                <a:off x="3676000" y="2208650"/>
                <a:ext cx="70125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2805" h="3655" extrusionOk="0">
                    <a:moveTo>
                      <a:pt x="2102" y="1"/>
                    </a:moveTo>
                    <a:cubicBezTo>
                      <a:pt x="1880" y="1"/>
                      <a:pt x="1665" y="120"/>
                      <a:pt x="1555" y="331"/>
                    </a:cubicBezTo>
                    <a:lnTo>
                      <a:pt x="227" y="2741"/>
                    </a:lnTo>
                    <a:cubicBezTo>
                      <a:pt x="1" y="3150"/>
                      <a:pt x="296" y="3654"/>
                      <a:pt x="765" y="3654"/>
                    </a:cubicBezTo>
                    <a:cubicBezTo>
                      <a:pt x="991" y="3654"/>
                      <a:pt x="1197" y="3530"/>
                      <a:pt x="1305" y="3333"/>
                    </a:cubicBezTo>
                    <a:lnTo>
                      <a:pt x="2632" y="925"/>
                    </a:lnTo>
                    <a:cubicBezTo>
                      <a:pt x="2805" y="626"/>
                      <a:pt x="2699" y="243"/>
                      <a:pt x="2397" y="76"/>
                    </a:cubicBezTo>
                    <a:cubicBezTo>
                      <a:pt x="2303" y="25"/>
                      <a:pt x="2202" y="1"/>
                      <a:pt x="2102" y="1"/>
                    </a:cubicBezTo>
                    <a:close/>
                  </a:path>
                </a:pathLst>
              </a:custGeom>
              <a:solidFill>
                <a:srgbClr val="E8D6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4" name="Google Shape;1524;p50">
                <a:extLst>
                  <a:ext uri="{FF2B5EF4-FFF2-40B4-BE49-F238E27FC236}">
                    <a16:creationId xmlns:a16="http://schemas.microsoft.com/office/drawing/2014/main" id="{6CB777D4-D44F-2163-917F-C38116607B66}"/>
                  </a:ext>
                </a:extLst>
              </p:cNvPr>
              <p:cNvSpPr/>
              <p:nvPr/>
            </p:nvSpPr>
            <p:spPr>
              <a:xfrm>
                <a:off x="3924925" y="2293125"/>
                <a:ext cx="39975" cy="7592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3037" extrusionOk="0">
                    <a:moveTo>
                      <a:pt x="666" y="1"/>
                    </a:moveTo>
                    <a:cubicBezTo>
                      <a:pt x="635" y="1"/>
                      <a:pt x="604" y="3"/>
                      <a:pt x="572" y="8"/>
                    </a:cubicBezTo>
                    <a:cubicBezTo>
                      <a:pt x="230" y="61"/>
                      <a:pt x="0" y="381"/>
                      <a:pt x="59" y="721"/>
                    </a:cubicBezTo>
                    <a:lnTo>
                      <a:pt x="331" y="2513"/>
                    </a:lnTo>
                    <a:cubicBezTo>
                      <a:pt x="377" y="2814"/>
                      <a:pt x="636" y="3036"/>
                      <a:pt x="939" y="3036"/>
                    </a:cubicBezTo>
                    <a:cubicBezTo>
                      <a:pt x="969" y="3036"/>
                      <a:pt x="1001" y="3035"/>
                      <a:pt x="1031" y="3030"/>
                    </a:cubicBezTo>
                    <a:cubicBezTo>
                      <a:pt x="1368" y="2979"/>
                      <a:pt x="1598" y="2664"/>
                      <a:pt x="1547" y="2328"/>
                    </a:cubicBezTo>
                    <a:lnTo>
                      <a:pt x="1274" y="536"/>
                    </a:lnTo>
                    <a:cubicBezTo>
                      <a:pt x="1234" y="226"/>
                      <a:pt x="970" y="1"/>
                      <a:pt x="666" y="1"/>
                    </a:cubicBezTo>
                    <a:close/>
                  </a:path>
                </a:pathLst>
              </a:custGeom>
              <a:solidFill>
                <a:srgbClr val="E8D6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5" name="Google Shape;1525;p50">
                <a:extLst>
                  <a:ext uri="{FF2B5EF4-FFF2-40B4-BE49-F238E27FC236}">
                    <a16:creationId xmlns:a16="http://schemas.microsoft.com/office/drawing/2014/main" id="{22578408-71A8-AF02-7AD5-2B1E71BC5397}"/>
                  </a:ext>
                </a:extLst>
              </p:cNvPr>
              <p:cNvSpPr/>
              <p:nvPr/>
            </p:nvSpPr>
            <p:spPr>
              <a:xfrm>
                <a:off x="3426825" y="2330350"/>
                <a:ext cx="88600" cy="38700"/>
              </a:xfrm>
              <a:custGeom>
                <a:avLst/>
                <a:gdLst/>
                <a:ahLst/>
                <a:cxnLst/>
                <a:rect l="l" t="t" r="r" b="b"/>
                <a:pathLst>
                  <a:path w="3544" h="1548" extrusionOk="0">
                    <a:moveTo>
                      <a:pt x="657" y="0"/>
                    </a:moveTo>
                    <a:cubicBezTo>
                      <a:pt x="355" y="0"/>
                      <a:pt x="92" y="223"/>
                      <a:pt x="48" y="530"/>
                    </a:cubicBezTo>
                    <a:cubicBezTo>
                      <a:pt x="1" y="872"/>
                      <a:pt x="241" y="1185"/>
                      <a:pt x="582" y="1228"/>
                    </a:cubicBezTo>
                    <a:lnTo>
                      <a:pt x="2822" y="1541"/>
                    </a:lnTo>
                    <a:cubicBezTo>
                      <a:pt x="2851" y="1546"/>
                      <a:pt x="2879" y="1547"/>
                      <a:pt x="2910" y="1547"/>
                    </a:cubicBezTo>
                    <a:cubicBezTo>
                      <a:pt x="3232" y="1546"/>
                      <a:pt x="3499" y="1296"/>
                      <a:pt x="3521" y="974"/>
                    </a:cubicBezTo>
                    <a:cubicBezTo>
                      <a:pt x="3543" y="653"/>
                      <a:pt x="3313" y="368"/>
                      <a:pt x="2994" y="322"/>
                    </a:cubicBezTo>
                    <a:lnTo>
                      <a:pt x="754" y="8"/>
                    </a:lnTo>
                    <a:cubicBezTo>
                      <a:pt x="721" y="3"/>
                      <a:pt x="689" y="0"/>
                      <a:pt x="657" y="0"/>
                    </a:cubicBezTo>
                    <a:close/>
                  </a:path>
                </a:pathLst>
              </a:custGeom>
              <a:solidFill>
                <a:srgbClr val="E8D6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6" name="Google Shape;1526;p50">
                <a:extLst>
                  <a:ext uri="{FF2B5EF4-FFF2-40B4-BE49-F238E27FC236}">
                    <a16:creationId xmlns:a16="http://schemas.microsoft.com/office/drawing/2014/main" id="{BBF32C5A-2E6C-79CD-B8A4-832033197F3B}"/>
                  </a:ext>
                </a:extLst>
              </p:cNvPr>
              <p:cNvSpPr/>
              <p:nvPr/>
            </p:nvSpPr>
            <p:spPr>
              <a:xfrm>
                <a:off x="3075775" y="2306750"/>
                <a:ext cx="89400" cy="43625"/>
              </a:xfrm>
              <a:custGeom>
                <a:avLst/>
                <a:gdLst/>
                <a:ahLst/>
                <a:cxnLst/>
                <a:rect l="l" t="t" r="r" b="b"/>
                <a:pathLst>
                  <a:path w="3576" h="1745" extrusionOk="0">
                    <a:moveTo>
                      <a:pt x="2901" y="0"/>
                    </a:moveTo>
                    <a:cubicBezTo>
                      <a:pt x="2858" y="0"/>
                      <a:pt x="2814" y="5"/>
                      <a:pt x="2770" y="14"/>
                    </a:cubicBezTo>
                    <a:lnTo>
                      <a:pt x="511" y="528"/>
                    </a:lnTo>
                    <a:cubicBezTo>
                      <a:pt x="206" y="597"/>
                      <a:pt x="1" y="885"/>
                      <a:pt x="36" y="1196"/>
                    </a:cubicBezTo>
                    <a:cubicBezTo>
                      <a:pt x="71" y="1508"/>
                      <a:pt x="333" y="1744"/>
                      <a:pt x="647" y="1744"/>
                    </a:cubicBezTo>
                    <a:cubicBezTo>
                      <a:pt x="693" y="1744"/>
                      <a:pt x="739" y="1738"/>
                      <a:pt x="784" y="1729"/>
                    </a:cubicBezTo>
                    <a:lnTo>
                      <a:pt x="3043" y="1214"/>
                    </a:lnTo>
                    <a:cubicBezTo>
                      <a:pt x="3372" y="1136"/>
                      <a:pt x="3575" y="807"/>
                      <a:pt x="3500" y="478"/>
                    </a:cubicBezTo>
                    <a:cubicBezTo>
                      <a:pt x="3436" y="193"/>
                      <a:pt x="3183" y="0"/>
                      <a:pt x="2901" y="0"/>
                    </a:cubicBezTo>
                    <a:close/>
                  </a:path>
                </a:pathLst>
              </a:custGeom>
              <a:solidFill>
                <a:srgbClr val="E8D6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7" name="Google Shape;1527;p50">
                <a:extLst>
                  <a:ext uri="{FF2B5EF4-FFF2-40B4-BE49-F238E27FC236}">
                    <a16:creationId xmlns:a16="http://schemas.microsoft.com/office/drawing/2014/main" id="{C20DE4C1-8CE7-AA99-BDD0-CC28B171B8A4}"/>
                  </a:ext>
                </a:extLst>
              </p:cNvPr>
              <p:cNvSpPr/>
              <p:nvPr/>
            </p:nvSpPr>
            <p:spPr>
              <a:xfrm>
                <a:off x="4187650" y="2347475"/>
                <a:ext cx="77050" cy="40000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1600" extrusionOk="0">
                    <a:moveTo>
                      <a:pt x="671" y="1"/>
                    </a:moveTo>
                    <a:cubicBezTo>
                      <a:pt x="385" y="1"/>
                      <a:pt x="128" y="201"/>
                      <a:pt x="68" y="492"/>
                    </a:cubicBezTo>
                    <a:cubicBezTo>
                      <a:pt x="0" y="822"/>
                      <a:pt x="210" y="1145"/>
                      <a:pt x="540" y="1218"/>
                    </a:cubicBezTo>
                    <a:lnTo>
                      <a:pt x="2313" y="1587"/>
                    </a:lnTo>
                    <a:cubicBezTo>
                      <a:pt x="2354" y="1595"/>
                      <a:pt x="2397" y="1599"/>
                      <a:pt x="2439" y="1599"/>
                    </a:cubicBezTo>
                    <a:cubicBezTo>
                      <a:pt x="2755" y="1599"/>
                      <a:pt x="3018" y="1361"/>
                      <a:pt x="3050" y="1046"/>
                    </a:cubicBezTo>
                    <a:cubicBezTo>
                      <a:pt x="3082" y="733"/>
                      <a:pt x="2872" y="446"/>
                      <a:pt x="2564" y="381"/>
                    </a:cubicBezTo>
                    <a:lnTo>
                      <a:pt x="790" y="12"/>
                    </a:lnTo>
                    <a:cubicBezTo>
                      <a:pt x="750" y="4"/>
                      <a:pt x="710" y="1"/>
                      <a:pt x="671" y="1"/>
                    </a:cubicBezTo>
                    <a:close/>
                  </a:path>
                </a:pathLst>
              </a:custGeom>
              <a:solidFill>
                <a:srgbClr val="E8D6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8" name="Google Shape;1528;p50">
                <a:extLst>
                  <a:ext uri="{FF2B5EF4-FFF2-40B4-BE49-F238E27FC236}">
                    <a16:creationId xmlns:a16="http://schemas.microsoft.com/office/drawing/2014/main" id="{7BA3C822-8945-3A2F-D078-04081892D32C}"/>
                  </a:ext>
                </a:extLst>
              </p:cNvPr>
              <p:cNvSpPr/>
              <p:nvPr/>
            </p:nvSpPr>
            <p:spPr>
              <a:xfrm>
                <a:off x="4014125" y="2190750"/>
                <a:ext cx="68675" cy="59225"/>
              </a:xfrm>
              <a:custGeom>
                <a:avLst/>
                <a:gdLst/>
                <a:ahLst/>
                <a:cxnLst/>
                <a:rect l="l" t="t" r="r" b="b"/>
                <a:pathLst>
                  <a:path w="2747" h="2369" extrusionOk="0">
                    <a:moveTo>
                      <a:pt x="692" y="1"/>
                    </a:moveTo>
                    <a:cubicBezTo>
                      <a:pt x="514" y="1"/>
                      <a:pt x="337" y="78"/>
                      <a:pt x="216" y="227"/>
                    </a:cubicBezTo>
                    <a:cubicBezTo>
                      <a:pt x="0" y="489"/>
                      <a:pt x="38" y="878"/>
                      <a:pt x="302" y="1093"/>
                    </a:cubicBezTo>
                    <a:lnTo>
                      <a:pt x="1689" y="2229"/>
                    </a:lnTo>
                    <a:cubicBezTo>
                      <a:pt x="1799" y="2319"/>
                      <a:pt x="1937" y="2368"/>
                      <a:pt x="2078" y="2368"/>
                    </a:cubicBezTo>
                    <a:cubicBezTo>
                      <a:pt x="2339" y="2368"/>
                      <a:pt x="2572" y="2205"/>
                      <a:pt x="2660" y="1960"/>
                    </a:cubicBezTo>
                    <a:cubicBezTo>
                      <a:pt x="2747" y="1714"/>
                      <a:pt x="2671" y="1441"/>
                      <a:pt x="2469" y="1275"/>
                    </a:cubicBezTo>
                    <a:lnTo>
                      <a:pt x="1082" y="139"/>
                    </a:lnTo>
                    <a:cubicBezTo>
                      <a:pt x="967" y="46"/>
                      <a:pt x="829" y="1"/>
                      <a:pt x="692" y="1"/>
                    </a:cubicBezTo>
                    <a:close/>
                  </a:path>
                </a:pathLst>
              </a:custGeom>
              <a:solidFill>
                <a:srgbClr val="E8D6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9" name="Google Shape;1529;p50">
                <a:extLst>
                  <a:ext uri="{FF2B5EF4-FFF2-40B4-BE49-F238E27FC236}">
                    <a16:creationId xmlns:a16="http://schemas.microsoft.com/office/drawing/2014/main" id="{7A889AE3-563D-2123-C75B-18993E5333A6}"/>
                  </a:ext>
                </a:extLst>
              </p:cNvPr>
              <p:cNvSpPr/>
              <p:nvPr/>
            </p:nvSpPr>
            <p:spPr>
              <a:xfrm>
                <a:off x="4355050" y="2158450"/>
                <a:ext cx="34725" cy="30275"/>
              </a:xfrm>
              <a:custGeom>
                <a:avLst/>
                <a:gdLst/>
                <a:ahLst/>
                <a:cxnLst/>
                <a:rect l="l" t="t" r="r" b="b"/>
                <a:pathLst>
                  <a:path w="1389" h="1211" extrusionOk="0">
                    <a:moveTo>
                      <a:pt x="468" y="1"/>
                    </a:moveTo>
                    <a:cubicBezTo>
                      <a:pt x="325" y="1"/>
                      <a:pt x="186" y="76"/>
                      <a:pt x="110" y="210"/>
                    </a:cubicBezTo>
                    <a:cubicBezTo>
                      <a:pt x="0" y="404"/>
                      <a:pt x="67" y="651"/>
                      <a:pt x="261" y="766"/>
                    </a:cubicBezTo>
                    <a:cubicBezTo>
                      <a:pt x="367" y="826"/>
                      <a:pt x="458" y="912"/>
                      <a:pt x="523" y="1017"/>
                    </a:cubicBezTo>
                    <a:cubicBezTo>
                      <a:pt x="598" y="1136"/>
                      <a:pt x="729" y="1211"/>
                      <a:pt x="871" y="1211"/>
                    </a:cubicBezTo>
                    <a:cubicBezTo>
                      <a:pt x="1193" y="1209"/>
                      <a:pt x="1389" y="856"/>
                      <a:pt x="1220" y="583"/>
                    </a:cubicBezTo>
                    <a:cubicBezTo>
                      <a:pt x="1082" y="362"/>
                      <a:pt x="890" y="178"/>
                      <a:pt x="664" y="51"/>
                    </a:cubicBezTo>
                    <a:cubicBezTo>
                      <a:pt x="602" y="17"/>
                      <a:pt x="535" y="1"/>
                      <a:pt x="468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0" name="Google Shape;1530;p50">
                <a:extLst>
                  <a:ext uri="{FF2B5EF4-FFF2-40B4-BE49-F238E27FC236}">
                    <a16:creationId xmlns:a16="http://schemas.microsoft.com/office/drawing/2014/main" id="{B5C0B444-CA3C-C0E3-1867-2802230B8534}"/>
                  </a:ext>
                </a:extLst>
              </p:cNvPr>
              <p:cNvSpPr/>
              <p:nvPr/>
            </p:nvSpPr>
            <p:spPr>
              <a:xfrm>
                <a:off x="4368625" y="2191675"/>
                <a:ext cx="31675" cy="73575"/>
              </a:xfrm>
              <a:custGeom>
                <a:avLst/>
                <a:gdLst/>
                <a:ahLst/>
                <a:cxnLst/>
                <a:rect l="l" t="t" r="r" b="b"/>
                <a:pathLst>
                  <a:path w="1267" h="2943" extrusionOk="0">
                    <a:moveTo>
                      <a:pt x="750" y="1"/>
                    </a:moveTo>
                    <a:cubicBezTo>
                      <a:pt x="691" y="1"/>
                      <a:pt x="632" y="14"/>
                      <a:pt x="576" y="41"/>
                    </a:cubicBezTo>
                    <a:cubicBezTo>
                      <a:pt x="371" y="137"/>
                      <a:pt x="282" y="382"/>
                      <a:pt x="379" y="587"/>
                    </a:cubicBezTo>
                    <a:cubicBezTo>
                      <a:pt x="423" y="681"/>
                      <a:pt x="429" y="817"/>
                      <a:pt x="434" y="986"/>
                    </a:cubicBezTo>
                    <a:cubicBezTo>
                      <a:pt x="444" y="1464"/>
                      <a:pt x="434" y="1958"/>
                      <a:pt x="194" y="2293"/>
                    </a:cubicBezTo>
                    <a:cubicBezTo>
                      <a:pt x="1" y="2565"/>
                      <a:pt x="194" y="2941"/>
                      <a:pt x="526" y="2943"/>
                    </a:cubicBezTo>
                    <a:cubicBezTo>
                      <a:pt x="660" y="2943"/>
                      <a:pt x="785" y="2879"/>
                      <a:pt x="862" y="2771"/>
                    </a:cubicBezTo>
                    <a:cubicBezTo>
                      <a:pt x="1248" y="2231"/>
                      <a:pt x="1267" y="1558"/>
                      <a:pt x="1254" y="968"/>
                    </a:cubicBezTo>
                    <a:cubicBezTo>
                      <a:pt x="1249" y="770"/>
                      <a:pt x="1244" y="496"/>
                      <a:pt x="1121" y="236"/>
                    </a:cubicBezTo>
                    <a:cubicBezTo>
                      <a:pt x="1050" y="88"/>
                      <a:pt x="903" y="1"/>
                      <a:pt x="750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1" name="Google Shape;1531;p50">
                <a:extLst>
                  <a:ext uri="{FF2B5EF4-FFF2-40B4-BE49-F238E27FC236}">
                    <a16:creationId xmlns:a16="http://schemas.microsoft.com/office/drawing/2014/main" id="{01FF83F3-9770-8538-FDBC-1F085F9B432C}"/>
                  </a:ext>
                </a:extLst>
              </p:cNvPr>
              <p:cNvSpPr/>
              <p:nvPr/>
            </p:nvSpPr>
            <p:spPr>
              <a:xfrm>
                <a:off x="4190225" y="2011025"/>
                <a:ext cx="32575" cy="21650"/>
              </a:xfrm>
              <a:custGeom>
                <a:avLst/>
                <a:gdLst/>
                <a:ahLst/>
                <a:cxnLst/>
                <a:rect l="l" t="t" r="r" b="b"/>
                <a:pathLst>
                  <a:path w="1303" h="866" extrusionOk="0">
                    <a:moveTo>
                      <a:pt x="757" y="0"/>
                    </a:moveTo>
                    <a:cubicBezTo>
                      <a:pt x="610" y="0"/>
                      <a:pt x="464" y="20"/>
                      <a:pt x="323" y="60"/>
                    </a:cubicBezTo>
                    <a:cubicBezTo>
                      <a:pt x="126" y="116"/>
                      <a:pt x="0" y="308"/>
                      <a:pt x="27" y="512"/>
                    </a:cubicBezTo>
                    <a:cubicBezTo>
                      <a:pt x="56" y="713"/>
                      <a:pt x="229" y="866"/>
                      <a:pt x="434" y="866"/>
                    </a:cubicBezTo>
                    <a:cubicBezTo>
                      <a:pt x="472" y="866"/>
                      <a:pt x="509" y="859"/>
                      <a:pt x="545" y="850"/>
                    </a:cubicBezTo>
                    <a:cubicBezTo>
                      <a:pt x="615" y="831"/>
                      <a:pt x="686" y="821"/>
                      <a:pt x="757" y="821"/>
                    </a:cubicBezTo>
                    <a:cubicBezTo>
                      <a:pt x="782" y="821"/>
                      <a:pt x="806" y="822"/>
                      <a:pt x="831" y="825"/>
                    </a:cubicBezTo>
                    <a:cubicBezTo>
                      <a:pt x="845" y="826"/>
                      <a:pt x="859" y="827"/>
                      <a:pt x="872" y="827"/>
                    </a:cubicBezTo>
                    <a:cubicBezTo>
                      <a:pt x="1081" y="827"/>
                      <a:pt x="1258" y="669"/>
                      <a:pt x="1279" y="458"/>
                    </a:cubicBezTo>
                    <a:cubicBezTo>
                      <a:pt x="1303" y="232"/>
                      <a:pt x="1138" y="30"/>
                      <a:pt x="912" y="8"/>
                    </a:cubicBezTo>
                    <a:cubicBezTo>
                      <a:pt x="860" y="3"/>
                      <a:pt x="808" y="0"/>
                      <a:pt x="757" y="0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2" name="Google Shape;1532;p50">
                <a:extLst>
                  <a:ext uri="{FF2B5EF4-FFF2-40B4-BE49-F238E27FC236}">
                    <a16:creationId xmlns:a16="http://schemas.microsoft.com/office/drawing/2014/main" id="{1F46B1FC-5DDE-DCDB-66C0-8E689FFCA1D7}"/>
                  </a:ext>
                </a:extLst>
              </p:cNvPr>
              <p:cNvSpPr/>
              <p:nvPr/>
            </p:nvSpPr>
            <p:spPr>
              <a:xfrm>
                <a:off x="4227425" y="2016950"/>
                <a:ext cx="45075" cy="65825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2633" extrusionOk="0">
                    <a:moveTo>
                      <a:pt x="462" y="0"/>
                    </a:moveTo>
                    <a:cubicBezTo>
                      <a:pt x="291" y="0"/>
                      <a:pt x="131" y="108"/>
                      <a:pt x="74" y="279"/>
                    </a:cubicBezTo>
                    <a:cubicBezTo>
                      <a:pt x="1" y="494"/>
                      <a:pt x="115" y="727"/>
                      <a:pt x="331" y="799"/>
                    </a:cubicBezTo>
                    <a:cubicBezTo>
                      <a:pt x="554" y="875"/>
                      <a:pt x="748" y="1064"/>
                      <a:pt x="849" y="1306"/>
                    </a:cubicBezTo>
                    <a:cubicBezTo>
                      <a:pt x="949" y="1544"/>
                      <a:pt x="964" y="1831"/>
                      <a:pt x="887" y="2116"/>
                    </a:cubicBezTo>
                    <a:cubicBezTo>
                      <a:pt x="817" y="2376"/>
                      <a:pt x="1014" y="2632"/>
                      <a:pt x="1284" y="2632"/>
                    </a:cubicBezTo>
                    <a:cubicBezTo>
                      <a:pt x="1470" y="2631"/>
                      <a:pt x="1634" y="2505"/>
                      <a:pt x="1682" y="2325"/>
                    </a:cubicBezTo>
                    <a:cubicBezTo>
                      <a:pt x="1802" y="1868"/>
                      <a:pt x="1775" y="1393"/>
                      <a:pt x="1605" y="988"/>
                    </a:cubicBezTo>
                    <a:cubicBezTo>
                      <a:pt x="1415" y="533"/>
                      <a:pt x="1037" y="171"/>
                      <a:pt x="593" y="22"/>
                    </a:cubicBezTo>
                    <a:cubicBezTo>
                      <a:pt x="550" y="7"/>
                      <a:pt x="505" y="0"/>
                      <a:pt x="462" y="0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3" name="Google Shape;1533;p50">
                <a:extLst>
                  <a:ext uri="{FF2B5EF4-FFF2-40B4-BE49-F238E27FC236}">
                    <a16:creationId xmlns:a16="http://schemas.microsoft.com/office/drawing/2014/main" id="{1484B767-E085-2313-DFA9-B5A98F4AEDA7}"/>
                  </a:ext>
                </a:extLst>
              </p:cNvPr>
              <p:cNvSpPr/>
              <p:nvPr/>
            </p:nvSpPr>
            <p:spPr>
              <a:xfrm>
                <a:off x="3161975" y="2517550"/>
                <a:ext cx="102600" cy="102625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4105" extrusionOk="0">
                    <a:moveTo>
                      <a:pt x="2053" y="1"/>
                    </a:moveTo>
                    <a:cubicBezTo>
                      <a:pt x="931" y="31"/>
                      <a:pt x="30" y="933"/>
                      <a:pt x="0" y="2053"/>
                    </a:cubicBezTo>
                    <a:lnTo>
                      <a:pt x="73" y="2598"/>
                    </a:lnTo>
                    <a:cubicBezTo>
                      <a:pt x="168" y="2941"/>
                      <a:pt x="350" y="3253"/>
                      <a:pt x="601" y="3504"/>
                    </a:cubicBezTo>
                    <a:lnTo>
                      <a:pt x="1017" y="3825"/>
                    </a:lnTo>
                    <a:cubicBezTo>
                      <a:pt x="1327" y="4007"/>
                      <a:pt x="1681" y="4104"/>
                      <a:pt x="2044" y="4104"/>
                    </a:cubicBezTo>
                    <a:cubicBezTo>
                      <a:pt x="2047" y="4104"/>
                      <a:pt x="2050" y="4104"/>
                      <a:pt x="2053" y="4104"/>
                    </a:cubicBezTo>
                    <a:cubicBezTo>
                      <a:pt x="3173" y="4076"/>
                      <a:pt x="4073" y="3173"/>
                      <a:pt x="4104" y="2053"/>
                    </a:cubicBezTo>
                    <a:lnTo>
                      <a:pt x="4030" y="1508"/>
                    </a:lnTo>
                    <a:cubicBezTo>
                      <a:pt x="3935" y="1165"/>
                      <a:pt x="3754" y="854"/>
                      <a:pt x="3503" y="603"/>
                    </a:cubicBezTo>
                    <a:lnTo>
                      <a:pt x="3087" y="282"/>
                    </a:lnTo>
                    <a:cubicBezTo>
                      <a:pt x="2774" y="98"/>
                      <a:pt x="2416" y="1"/>
                      <a:pt x="2053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4" name="Google Shape;1534;p50">
                <a:extLst>
                  <a:ext uri="{FF2B5EF4-FFF2-40B4-BE49-F238E27FC236}">
                    <a16:creationId xmlns:a16="http://schemas.microsoft.com/office/drawing/2014/main" id="{10A6AFEF-18FC-2D44-F636-A9379FBCA5F3}"/>
                  </a:ext>
                </a:extLst>
              </p:cNvPr>
              <p:cNvSpPr/>
              <p:nvPr/>
            </p:nvSpPr>
            <p:spPr>
              <a:xfrm>
                <a:off x="3448525" y="2478900"/>
                <a:ext cx="102600" cy="102625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4105" extrusionOk="0">
                    <a:moveTo>
                      <a:pt x="2051" y="1"/>
                    </a:moveTo>
                    <a:cubicBezTo>
                      <a:pt x="931" y="31"/>
                      <a:pt x="30" y="932"/>
                      <a:pt x="0" y="2052"/>
                    </a:cubicBezTo>
                    <a:lnTo>
                      <a:pt x="73" y="2598"/>
                    </a:lnTo>
                    <a:cubicBezTo>
                      <a:pt x="167" y="2940"/>
                      <a:pt x="350" y="3253"/>
                      <a:pt x="601" y="3504"/>
                    </a:cubicBezTo>
                    <a:lnTo>
                      <a:pt x="1015" y="3825"/>
                    </a:lnTo>
                    <a:cubicBezTo>
                      <a:pt x="1330" y="4008"/>
                      <a:pt x="1687" y="4104"/>
                      <a:pt x="2051" y="4104"/>
                    </a:cubicBezTo>
                    <a:cubicBezTo>
                      <a:pt x="3173" y="4074"/>
                      <a:pt x="4073" y="3173"/>
                      <a:pt x="4104" y="2052"/>
                    </a:cubicBezTo>
                    <a:lnTo>
                      <a:pt x="4031" y="1507"/>
                    </a:lnTo>
                    <a:cubicBezTo>
                      <a:pt x="3935" y="1165"/>
                      <a:pt x="3754" y="852"/>
                      <a:pt x="3502" y="601"/>
                    </a:cubicBezTo>
                    <a:lnTo>
                      <a:pt x="3087" y="281"/>
                    </a:lnTo>
                    <a:cubicBezTo>
                      <a:pt x="2772" y="96"/>
                      <a:pt x="2415" y="1"/>
                      <a:pt x="2051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5" name="Google Shape;1535;p50">
                <a:extLst>
                  <a:ext uri="{FF2B5EF4-FFF2-40B4-BE49-F238E27FC236}">
                    <a16:creationId xmlns:a16="http://schemas.microsoft.com/office/drawing/2014/main" id="{0F60A068-9E9A-AA54-6BC7-EF82070B59AD}"/>
                  </a:ext>
                </a:extLst>
              </p:cNvPr>
              <p:cNvSpPr/>
              <p:nvPr/>
            </p:nvSpPr>
            <p:spPr>
              <a:xfrm>
                <a:off x="3851050" y="2613100"/>
                <a:ext cx="102600" cy="102625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4105" extrusionOk="0">
                    <a:moveTo>
                      <a:pt x="2062" y="1"/>
                    </a:moveTo>
                    <a:cubicBezTo>
                      <a:pt x="2059" y="1"/>
                      <a:pt x="2056" y="1"/>
                      <a:pt x="2053" y="1"/>
                    </a:cubicBezTo>
                    <a:cubicBezTo>
                      <a:pt x="931" y="31"/>
                      <a:pt x="30" y="932"/>
                      <a:pt x="0" y="2052"/>
                    </a:cubicBezTo>
                    <a:lnTo>
                      <a:pt x="73" y="2598"/>
                    </a:lnTo>
                    <a:cubicBezTo>
                      <a:pt x="169" y="2940"/>
                      <a:pt x="350" y="3251"/>
                      <a:pt x="601" y="3502"/>
                    </a:cubicBezTo>
                    <a:lnTo>
                      <a:pt x="1017" y="3823"/>
                    </a:lnTo>
                    <a:cubicBezTo>
                      <a:pt x="1331" y="4008"/>
                      <a:pt x="1689" y="4105"/>
                      <a:pt x="2053" y="4105"/>
                    </a:cubicBezTo>
                    <a:lnTo>
                      <a:pt x="2053" y="4103"/>
                    </a:lnTo>
                    <a:cubicBezTo>
                      <a:pt x="3173" y="4074"/>
                      <a:pt x="4073" y="3172"/>
                      <a:pt x="4104" y="2052"/>
                    </a:cubicBezTo>
                    <a:lnTo>
                      <a:pt x="4031" y="1507"/>
                    </a:lnTo>
                    <a:cubicBezTo>
                      <a:pt x="3935" y="1164"/>
                      <a:pt x="3754" y="853"/>
                      <a:pt x="3503" y="602"/>
                    </a:cubicBezTo>
                    <a:lnTo>
                      <a:pt x="3089" y="281"/>
                    </a:lnTo>
                    <a:cubicBezTo>
                      <a:pt x="2777" y="98"/>
                      <a:pt x="2422" y="1"/>
                      <a:pt x="2062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6" name="Google Shape;1536;p50">
                <a:extLst>
                  <a:ext uri="{FF2B5EF4-FFF2-40B4-BE49-F238E27FC236}">
                    <a16:creationId xmlns:a16="http://schemas.microsoft.com/office/drawing/2014/main" id="{A31705E5-CC26-DA9E-3100-3EE3937FB7F7}"/>
                  </a:ext>
                </a:extLst>
              </p:cNvPr>
              <p:cNvSpPr/>
              <p:nvPr/>
            </p:nvSpPr>
            <p:spPr>
              <a:xfrm>
                <a:off x="4083075" y="2501625"/>
                <a:ext cx="102550" cy="102650"/>
              </a:xfrm>
              <a:custGeom>
                <a:avLst/>
                <a:gdLst/>
                <a:ahLst/>
                <a:cxnLst/>
                <a:rect l="l" t="t" r="r" b="b"/>
                <a:pathLst>
                  <a:path w="4102" h="4106" extrusionOk="0">
                    <a:moveTo>
                      <a:pt x="2051" y="1"/>
                    </a:moveTo>
                    <a:cubicBezTo>
                      <a:pt x="929" y="31"/>
                      <a:pt x="29" y="933"/>
                      <a:pt x="0" y="2053"/>
                    </a:cubicBezTo>
                    <a:lnTo>
                      <a:pt x="73" y="2598"/>
                    </a:lnTo>
                    <a:cubicBezTo>
                      <a:pt x="167" y="2941"/>
                      <a:pt x="350" y="3253"/>
                      <a:pt x="601" y="3504"/>
                    </a:cubicBezTo>
                    <a:lnTo>
                      <a:pt x="1015" y="3825"/>
                    </a:lnTo>
                    <a:cubicBezTo>
                      <a:pt x="1330" y="4009"/>
                      <a:pt x="1687" y="4106"/>
                      <a:pt x="2051" y="4106"/>
                    </a:cubicBezTo>
                    <a:lnTo>
                      <a:pt x="2051" y="4104"/>
                    </a:lnTo>
                    <a:cubicBezTo>
                      <a:pt x="3171" y="4074"/>
                      <a:pt x="4072" y="3173"/>
                      <a:pt x="4102" y="2053"/>
                    </a:cubicBezTo>
                    <a:lnTo>
                      <a:pt x="4029" y="1507"/>
                    </a:lnTo>
                    <a:cubicBezTo>
                      <a:pt x="3934" y="1165"/>
                      <a:pt x="3752" y="852"/>
                      <a:pt x="3501" y="601"/>
                    </a:cubicBezTo>
                    <a:lnTo>
                      <a:pt x="3085" y="280"/>
                    </a:lnTo>
                    <a:cubicBezTo>
                      <a:pt x="2772" y="98"/>
                      <a:pt x="2415" y="1"/>
                      <a:pt x="2051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7" name="Google Shape;1537;p50">
                <a:extLst>
                  <a:ext uri="{FF2B5EF4-FFF2-40B4-BE49-F238E27FC236}">
                    <a16:creationId xmlns:a16="http://schemas.microsoft.com/office/drawing/2014/main" id="{A6418AFF-00EB-E261-BF1A-16B6C6B8E969}"/>
                  </a:ext>
                </a:extLst>
              </p:cNvPr>
              <p:cNvSpPr/>
              <p:nvPr/>
            </p:nvSpPr>
            <p:spPr>
              <a:xfrm>
                <a:off x="4333200" y="3147525"/>
                <a:ext cx="102600" cy="102625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4105" extrusionOk="0">
                    <a:moveTo>
                      <a:pt x="2051" y="1"/>
                    </a:moveTo>
                    <a:cubicBezTo>
                      <a:pt x="931" y="31"/>
                      <a:pt x="31" y="932"/>
                      <a:pt x="0" y="2053"/>
                    </a:cubicBezTo>
                    <a:lnTo>
                      <a:pt x="74" y="2598"/>
                    </a:lnTo>
                    <a:cubicBezTo>
                      <a:pt x="167" y="2942"/>
                      <a:pt x="350" y="3253"/>
                      <a:pt x="601" y="3504"/>
                    </a:cubicBezTo>
                    <a:lnTo>
                      <a:pt x="1017" y="3825"/>
                    </a:lnTo>
                    <a:cubicBezTo>
                      <a:pt x="1330" y="4009"/>
                      <a:pt x="1688" y="4104"/>
                      <a:pt x="2051" y="4104"/>
                    </a:cubicBezTo>
                    <a:cubicBezTo>
                      <a:pt x="3173" y="4074"/>
                      <a:pt x="4074" y="3173"/>
                      <a:pt x="4104" y="2053"/>
                    </a:cubicBezTo>
                    <a:lnTo>
                      <a:pt x="4031" y="1507"/>
                    </a:lnTo>
                    <a:cubicBezTo>
                      <a:pt x="3936" y="1165"/>
                      <a:pt x="3754" y="852"/>
                      <a:pt x="3503" y="603"/>
                    </a:cubicBezTo>
                    <a:lnTo>
                      <a:pt x="3087" y="282"/>
                    </a:lnTo>
                    <a:cubicBezTo>
                      <a:pt x="2774" y="98"/>
                      <a:pt x="2417" y="1"/>
                      <a:pt x="2051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8" name="Google Shape;1538;p50">
                <a:extLst>
                  <a:ext uri="{FF2B5EF4-FFF2-40B4-BE49-F238E27FC236}">
                    <a16:creationId xmlns:a16="http://schemas.microsoft.com/office/drawing/2014/main" id="{DBA4BE02-15DF-D786-864F-FC20D54B6163}"/>
                  </a:ext>
                </a:extLst>
              </p:cNvPr>
              <p:cNvSpPr/>
              <p:nvPr/>
            </p:nvSpPr>
            <p:spPr>
              <a:xfrm>
                <a:off x="3148300" y="3131650"/>
                <a:ext cx="102625" cy="10260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4104" extrusionOk="0">
                    <a:moveTo>
                      <a:pt x="2062" y="0"/>
                    </a:moveTo>
                    <a:cubicBezTo>
                      <a:pt x="2059" y="0"/>
                      <a:pt x="2056" y="0"/>
                      <a:pt x="2053" y="0"/>
                    </a:cubicBezTo>
                    <a:cubicBezTo>
                      <a:pt x="931" y="29"/>
                      <a:pt x="31" y="931"/>
                      <a:pt x="1" y="2051"/>
                    </a:cubicBezTo>
                    <a:lnTo>
                      <a:pt x="74" y="2596"/>
                    </a:lnTo>
                    <a:cubicBezTo>
                      <a:pt x="169" y="2940"/>
                      <a:pt x="350" y="3251"/>
                      <a:pt x="601" y="3502"/>
                    </a:cubicBezTo>
                    <a:lnTo>
                      <a:pt x="1017" y="3823"/>
                    </a:lnTo>
                    <a:cubicBezTo>
                      <a:pt x="1330" y="4007"/>
                      <a:pt x="1688" y="4104"/>
                      <a:pt x="2053" y="4104"/>
                    </a:cubicBezTo>
                    <a:cubicBezTo>
                      <a:pt x="3173" y="4074"/>
                      <a:pt x="4074" y="3171"/>
                      <a:pt x="4104" y="2051"/>
                    </a:cubicBezTo>
                    <a:lnTo>
                      <a:pt x="4031" y="1507"/>
                    </a:lnTo>
                    <a:cubicBezTo>
                      <a:pt x="3936" y="1163"/>
                      <a:pt x="3755" y="852"/>
                      <a:pt x="3504" y="601"/>
                    </a:cubicBezTo>
                    <a:lnTo>
                      <a:pt x="3087" y="280"/>
                    </a:lnTo>
                    <a:cubicBezTo>
                      <a:pt x="2777" y="97"/>
                      <a:pt x="2423" y="0"/>
                      <a:pt x="2062" y="0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9" name="Google Shape;1539;p50">
                <a:extLst>
                  <a:ext uri="{FF2B5EF4-FFF2-40B4-BE49-F238E27FC236}">
                    <a16:creationId xmlns:a16="http://schemas.microsoft.com/office/drawing/2014/main" id="{DF65ECBD-8A5F-B2AB-729B-7E813E2E4E2C}"/>
                  </a:ext>
                </a:extLst>
              </p:cNvPr>
              <p:cNvSpPr/>
              <p:nvPr/>
            </p:nvSpPr>
            <p:spPr>
              <a:xfrm>
                <a:off x="3342225" y="2627400"/>
                <a:ext cx="51350" cy="51300"/>
              </a:xfrm>
              <a:custGeom>
                <a:avLst/>
                <a:gdLst/>
                <a:ahLst/>
                <a:cxnLst/>
                <a:rect l="l" t="t" r="r" b="b"/>
                <a:pathLst>
                  <a:path w="2054" h="2052" extrusionOk="0">
                    <a:moveTo>
                      <a:pt x="1036" y="1"/>
                    </a:moveTo>
                    <a:cubicBezTo>
                      <a:pt x="1033" y="1"/>
                      <a:pt x="1030" y="1"/>
                      <a:pt x="1027" y="1"/>
                    </a:cubicBezTo>
                    <a:cubicBezTo>
                      <a:pt x="466" y="15"/>
                      <a:pt x="17" y="466"/>
                      <a:pt x="1" y="1026"/>
                    </a:cubicBezTo>
                    <a:lnTo>
                      <a:pt x="37" y="1299"/>
                    </a:lnTo>
                    <a:cubicBezTo>
                      <a:pt x="85" y="1470"/>
                      <a:pt x="176" y="1626"/>
                      <a:pt x="301" y="1752"/>
                    </a:cubicBezTo>
                    <a:lnTo>
                      <a:pt x="509" y="1912"/>
                    </a:lnTo>
                    <a:cubicBezTo>
                      <a:pt x="667" y="2004"/>
                      <a:pt x="845" y="2052"/>
                      <a:pt x="1027" y="2052"/>
                    </a:cubicBezTo>
                    <a:cubicBezTo>
                      <a:pt x="1588" y="2038"/>
                      <a:pt x="2038" y="1586"/>
                      <a:pt x="2053" y="1026"/>
                    </a:cubicBezTo>
                    <a:lnTo>
                      <a:pt x="2017" y="754"/>
                    </a:lnTo>
                    <a:cubicBezTo>
                      <a:pt x="1969" y="582"/>
                      <a:pt x="1879" y="427"/>
                      <a:pt x="1752" y="301"/>
                    </a:cubicBezTo>
                    <a:lnTo>
                      <a:pt x="1545" y="141"/>
                    </a:lnTo>
                    <a:cubicBezTo>
                      <a:pt x="1390" y="50"/>
                      <a:pt x="1215" y="1"/>
                      <a:pt x="1036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0" name="Google Shape;1540;p50">
                <a:extLst>
                  <a:ext uri="{FF2B5EF4-FFF2-40B4-BE49-F238E27FC236}">
                    <a16:creationId xmlns:a16="http://schemas.microsoft.com/office/drawing/2014/main" id="{1C01D24F-F67E-8476-3809-09D8D98E7803}"/>
                  </a:ext>
                </a:extLst>
              </p:cNvPr>
              <p:cNvSpPr/>
              <p:nvPr/>
            </p:nvSpPr>
            <p:spPr>
              <a:xfrm>
                <a:off x="3676575" y="2550050"/>
                <a:ext cx="51300" cy="51300"/>
              </a:xfrm>
              <a:custGeom>
                <a:avLst/>
                <a:gdLst/>
                <a:ahLst/>
                <a:cxnLst/>
                <a:rect l="l" t="t" r="r" b="b"/>
                <a:pathLst>
                  <a:path w="2052" h="2052" extrusionOk="0">
                    <a:moveTo>
                      <a:pt x="1026" y="0"/>
                    </a:moveTo>
                    <a:cubicBezTo>
                      <a:pt x="466" y="15"/>
                      <a:pt x="15" y="466"/>
                      <a:pt x="0" y="1026"/>
                    </a:cubicBezTo>
                    <a:lnTo>
                      <a:pt x="37" y="1298"/>
                    </a:lnTo>
                    <a:cubicBezTo>
                      <a:pt x="84" y="1470"/>
                      <a:pt x="175" y="1625"/>
                      <a:pt x="300" y="1751"/>
                    </a:cubicBezTo>
                    <a:lnTo>
                      <a:pt x="509" y="1911"/>
                    </a:lnTo>
                    <a:cubicBezTo>
                      <a:pt x="666" y="2004"/>
                      <a:pt x="844" y="2051"/>
                      <a:pt x="1026" y="2051"/>
                    </a:cubicBezTo>
                    <a:cubicBezTo>
                      <a:pt x="1586" y="2037"/>
                      <a:pt x="2037" y="1586"/>
                      <a:pt x="2051" y="1026"/>
                    </a:cubicBezTo>
                    <a:lnTo>
                      <a:pt x="2015" y="753"/>
                    </a:lnTo>
                    <a:cubicBezTo>
                      <a:pt x="1969" y="582"/>
                      <a:pt x="1876" y="426"/>
                      <a:pt x="1751" y="300"/>
                    </a:cubicBezTo>
                    <a:lnTo>
                      <a:pt x="1544" y="140"/>
                    </a:lnTo>
                    <a:cubicBezTo>
                      <a:pt x="1387" y="48"/>
                      <a:pt x="1208" y="0"/>
                      <a:pt x="1026" y="0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1" name="Google Shape;1541;p50">
                <a:extLst>
                  <a:ext uri="{FF2B5EF4-FFF2-40B4-BE49-F238E27FC236}">
                    <a16:creationId xmlns:a16="http://schemas.microsoft.com/office/drawing/2014/main" id="{9AEEB9C4-E0C4-6090-61CA-99460524E8F9}"/>
                  </a:ext>
                </a:extLst>
              </p:cNvPr>
              <p:cNvSpPr/>
              <p:nvPr/>
            </p:nvSpPr>
            <p:spPr>
              <a:xfrm>
                <a:off x="4301975" y="2636475"/>
                <a:ext cx="51350" cy="51300"/>
              </a:xfrm>
              <a:custGeom>
                <a:avLst/>
                <a:gdLst/>
                <a:ahLst/>
                <a:cxnLst/>
                <a:rect l="l" t="t" r="r" b="b"/>
                <a:pathLst>
                  <a:path w="2054" h="2052" extrusionOk="0">
                    <a:moveTo>
                      <a:pt x="1027" y="0"/>
                    </a:moveTo>
                    <a:cubicBezTo>
                      <a:pt x="466" y="14"/>
                      <a:pt x="15" y="466"/>
                      <a:pt x="1" y="1026"/>
                    </a:cubicBezTo>
                    <a:lnTo>
                      <a:pt x="37" y="1298"/>
                    </a:lnTo>
                    <a:cubicBezTo>
                      <a:pt x="85" y="1470"/>
                      <a:pt x="175" y="1625"/>
                      <a:pt x="301" y="1751"/>
                    </a:cubicBezTo>
                    <a:lnTo>
                      <a:pt x="509" y="1911"/>
                    </a:lnTo>
                    <a:cubicBezTo>
                      <a:pt x="664" y="2002"/>
                      <a:pt x="839" y="2051"/>
                      <a:pt x="1018" y="2051"/>
                    </a:cubicBezTo>
                    <a:cubicBezTo>
                      <a:pt x="1021" y="2051"/>
                      <a:pt x="1024" y="2051"/>
                      <a:pt x="1027" y="2051"/>
                    </a:cubicBezTo>
                    <a:cubicBezTo>
                      <a:pt x="1586" y="2037"/>
                      <a:pt x="2037" y="1586"/>
                      <a:pt x="2053" y="1026"/>
                    </a:cubicBezTo>
                    <a:lnTo>
                      <a:pt x="2017" y="753"/>
                    </a:lnTo>
                    <a:cubicBezTo>
                      <a:pt x="1969" y="582"/>
                      <a:pt x="1879" y="426"/>
                      <a:pt x="1751" y="300"/>
                    </a:cubicBezTo>
                    <a:lnTo>
                      <a:pt x="1545" y="140"/>
                    </a:lnTo>
                    <a:cubicBezTo>
                      <a:pt x="1388" y="48"/>
                      <a:pt x="1208" y="0"/>
                      <a:pt x="1027" y="0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2" name="Google Shape;1542;p50">
                <a:extLst>
                  <a:ext uri="{FF2B5EF4-FFF2-40B4-BE49-F238E27FC236}">
                    <a16:creationId xmlns:a16="http://schemas.microsoft.com/office/drawing/2014/main" id="{3CCCA6E3-DF6B-9375-DF79-0BA11621F7C6}"/>
                  </a:ext>
                </a:extLst>
              </p:cNvPr>
              <p:cNvSpPr/>
              <p:nvPr/>
            </p:nvSpPr>
            <p:spPr>
              <a:xfrm>
                <a:off x="4226925" y="3127725"/>
                <a:ext cx="51325" cy="51300"/>
              </a:xfrm>
              <a:custGeom>
                <a:avLst/>
                <a:gdLst/>
                <a:ahLst/>
                <a:cxnLst/>
                <a:rect l="l" t="t" r="r" b="b"/>
                <a:pathLst>
                  <a:path w="2053" h="2052" extrusionOk="0">
                    <a:moveTo>
                      <a:pt x="1035" y="0"/>
                    </a:moveTo>
                    <a:cubicBezTo>
                      <a:pt x="1032" y="0"/>
                      <a:pt x="1029" y="0"/>
                      <a:pt x="1026" y="0"/>
                    </a:cubicBezTo>
                    <a:cubicBezTo>
                      <a:pt x="466" y="15"/>
                      <a:pt x="16" y="466"/>
                      <a:pt x="0" y="1025"/>
                    </a:cubicBezTo>
                    <a:lnTo>
                      <a:pt x="38" y="1298"/>
                    </a:lnTo>
                    <a:cubicBezTo>
                      <a:pt x="84" y="1470"/>
                      <a:pt x="175" y="1625"/>
                      <a:pt x="302" y="1751"/>
                    </a:cubicBezTo>
                    <a:lnTo>
                      <a:pt x="509" y="1911"/>
                    </a:lnTo>
                    <a:cubicBezTo>
                      <a:pt x="666" y="2004"/>
                      <a:pt x="845" y="2051"/>
                      <a:pt x="1026" y="2051"/>
                    </a:cubicBezTo>
                    <a:cubicBezTo>
                      <a:pt x="1587" y="2037"/>
                      <a:pt x="2037" y="1586"/>
                      <a:pt x="2053" y="1025"/>
                    </a:cubicBezTo>
                    <a:lnTo>
                      <a:pt x="2016" y="753"/>
                    </a:lnTo>
                    <a:cubicBezTo>
                      <a:pt x="1969" y="582"/>
                      <a:pt x="1878" y="426"/>
                      <a:pt x="1752" y="300"/>
                    </a:cubicBezTo>
                    <a:lnTo>
                      <a:pt x="1544" y="140"/>
                    </a:lnTo>
                    <a:cubicBezTo>
                      <a:pt x="1390" y="49"/>
                      <a:pt x="1215" y="0"/>
                      <a:pt x="1035" y="0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3" name="Google Shape;1543;p50">
                <a:extLst>
                  <a:ext uri="{FF2B5EF4-FFF2-40B4-BE49-F238E27FC236}">
                    <a16:creationId xmlns:a16="http://schemas.microsoft.com/office/drawing/2014/main" id="{E53CECA3-E26C-0FAA-2DC0-AC7CDE30B05F}"/>
                  </a:ext>
                </a:extLst>
              </p:cNvPr>
              <p:cNvSpPr/>
              <p:nvPr/>
            </p:nvSpPr>
            <p:spPr>
              <a:xfrm>
                <a:off x="3321775" y="3214150"/>
                <a:ext cx="51300" cy="51300"/>
              </a:xfrm>
              <a:custGeom>
                <a:avLst/>
                <a:gdLst/>
                <a:ahLst/>
                <a:cxnLst/>
                <a:rect l="l" t="t" r="r" b="b"/>
                <a:pathLst>
                  <a:path w="2052" h="2052" extrusionOk="0">
                    <a:moveTo>
                      <a:pt x="1036" y="0"/>
                    </a:moveTo>
                    <a:cubicBezTo>
                      <a:pt x="1033" y="0"/>
                      <a:pt x="1030" y="0"/>
                      <a:pt x="1027" y="0"/>
                    </a:cubicBezTo>
                    <a:cubicBezTo>
                      <a:pt x="466" y="14"/>
                      <a:pt x="15" y="466"/>
                      <a:pt x="1" y="1025"/>
                    </a:cubicBezTo>
                    <a:lnTo>
                      <a:pt x="37" y="1298"/>
                    </a:lnTo>
                    <a:cubicBezTo>
                      <a:pt x="85" y="1470"/>
                      <a:pt x="176" y="1625"/>
                      <a:pt x="301" y="1751"/>
                    </a:cubicBezTo>
                    <a:lnTo>
                      <a:pt x="509" y="1911"/>
                    </a:lnTo>
                    <a:cubicBezTo>
                      <a:pt x="666" y="2003"/>
                      <a:pt x="844" y="2051"/>
                      <a:pt x="1027" y="2051"/>
                    </a:cubicBezTo>
                    <a:cubicBezTo>
                      <a:pt x="1586" y="2037"/>
                      <a:pt x="2037" y="1586"/>
                      <a:pt x="2052" y="1025"/>
                    </a:cubicBezTo>
                    <a:lnTo>
                      <a:pt x="2015" y="753"/>
                    </a:lnTo>
                    <a:cubicBezTo>
                      <a:pt x="1969" y="582"/>
                      <a:pt x="1877" y="426"/>
                      <a:pt x="1751" y="300"/>
                    </a:cubicBezTo>
                    <a:lnTo>
                      <a:pt x="1545" y="140"/>
                    </a:lnTo>
                    <a:cubicBezTo>
                      <a:pt x="1390" y="49"/>
                      <a:pt x="1214" y="0"/>
                      <a:pt x="1036" y="0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4" name="Google Shape;1544;p50">
                <a:extLst>
                  <a:ext uri="{FF2B5EF4-FFF2-40B4-BE49-F238E27FC236}">
                    <a16:creationId xmlns:a16="http://schemas.microsoft.com/office/drawing/2014/main" id="{7A20DF3C-7308-ED60-DC6B-FD30576A9C00}"/>
                  </a:ext>
                </a:extLst>
              </p:cNvPr>
              <p:cNvSpPr/>
              <p:nvPr/>
            </p:nvSpPr>
            <p:spPr>
              <a:xfrm>
                <a:off x="3092075" y="2440875"/>
                <a:ext cx="51325" cy="51325"/>
              </a:xfrm>
              <a:custGeom>
                <a:avLst/>
                <a:gdLst/>
                <a:ahLst/>
                <a:cxnLst/>
                <a:rect l="l" t="t" r="r" b="b"/>
                <a:pathLst>
                  <a:path w="2053" h="2053" extrusionOk="0">
                    <a:moveTo>
                      <a:pt x="1026" y="0"/>
                    </a:moveTo>
                    <a:cubicBezTo>
                      <a:pt x="465" y="16"/>
                      <a:pt x="16" y="465"/>
                      <a:pt x="0" y="1026"/>
                    </a:cubicBezTo>
                    <a:lnTo>
                      <a:pt x="37" y="1300"/>
                    </a:lnTo>
                    <a:cubicBezTo>
                      <a:pt x="84" y="1471"/>
                      <a:pt x="175" y="1627"/>
                      <a:pt x="302" y="1752"/>
                    </a:cubicBezTo>
                    <a:lnTo>
                      <a:pt x="508" y="1913"/>
                    </a:lnTo>
                    <a:cubicBezTo>
                      <a:pt x="666" y="2005"/>
                      <a:pt x="844" y="2053"/>
                      <a:pt x="1026" y="2053"/>
                    </a:cubicBezTo>
                    <a:cubicBezTo>
                      <a:pt x="1587" y="2037"/>
                      <a:pt x="2037" y="1587"/>
                      <a:pt x="2053" y="1026"/>
                    </a:cubicBezTo>
                    <a:lnTo>
                      <a:pt x="2016" y="753"/>
                    </a:lnTo>
                    <a:cubicBezTo>
                      <a:pt x="1968" y="583"/>
                      <a:pt x="1878" y="426"/>
                      <a:pt x="1752" y="302"/>
                    </a:cubicBezTo>
                    <a:lnTo>
                      <a:pt x="1544" y="141"/>
                    </a:lnTo>
                    <a:cubicBezTo>
                      <a:pt x="1387" y="49"/>
                      <a:pt x="1209" y="0"/>
                      <a:pt x="1026" y="0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5" name="Google Shape;1545;p50">
                <a:extLst>
                  <a:ext uri="{FF2B5EF4-FFF2-40B4-BE49-F238E27FC236}">
                    <a16:creationId xmlns:a16="http://schemas.microsoft.com/office/drawing/2014/main" id="{7AF2EF3C-C80C-DA3F-E957-DD5ABE1B035A}"/>
                  </a:ext>
                </a:extLst>
              </p:cNvPr>
              <p:cNvSpPr/>
              <p:nvPr/>
            </p:nvSpPr>
            <p:spPr>
              <a:xfrm>
                <a:off x="3085225" y="2636475"/>
                <a:ext cx="51350" cy="51300"/>
              </a:xfrm>
              <a:custGeom>
                <a:avLst/>
                <a:gdLst/>
                <a:ahLst/>
                <a:cxnLst/>
                <a:rect l="l" t="t" r="r" b="b"/>
                <a:pathLst>
                  <a:path w="2054" h="2052" extrusionOk="0">
                    <a:moveTo>
                      <a:pt x="1027" y="0"/>
                    </a:moveTo>
                    <a:cubicBezTo>
                      <a:pt x="757" y="11"/>
                      <a:pt x="501" y="118"/>
                      <a:pt x="303" y="300"/>
                    </a:cubicBezTo>
                    <a:cubicBezTo>
                      <a:pt x="120" y="499"/>
                      <a:pt x="13" y="756"/>
                      <a:pt x="1" y="1026"/>
                    </a:cubicBezTo>
                    <a:lnTo>
                      <a:pt x="39" y="1298"/>
                    </a:lnTo>
                    <a:cubicBezTo>
                      <a:pt x="85" y="1470"/>
                      <a:pt x="177" y="1625"/>
                      <a:pt x="303" y="1751"/>
                    </a:cubicBezTo>
                    <a:lnTo>
                      <a:pt x="509" y="1911"/>
                    </a:lnTo>
                    <a:cubicBezTo>
                      <a:pt x="664" y="2002"/>
                      <a:pt x="840" y="2051"/>
                      <a:pt x="1019" y="2051"/>
                    </a:cubicBezTo>
                    <a:cubicBezTo>
                      <a:pt x="1021" y="2051"/>
                      <a:pt x="1024" y="2051"/>
                      <a:pt x="1027" y="2051"/>
                    </a:cubicBezTo>
                    <a:cubicBezTo>
                      <a:pt x="1588" y="2037"/>
                      <a:pt x="2039" y="1586"/>
                      <a:pt x="2053" y="1026"/>
                    </a:cubicBezTo>
                    <a:lnTo>
                      <a:pt x="2017" y="753"/>
                    </a:lnTo>
                    <a:cubicBezTo>
                      <a:pt x="1969" y="582"/>
                      <a:pt x="1879" y="426"/>
                      <a:pt x="1753" y="300"/>
                    </a:cubicBezTo>
                    <a:lnTo>
                      <a:pt x="1545" y="140"/>
                    </a:lnTo>
                    <a:cubicBezTo>
                      <a:pt x="1388" y="48"/>
                      <a:pt x="1210" y="0"/>
                      <a:pt x="1027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6" name="Google Shape;1546;p50">
                <a:extLst>
                  <a:ext uri="{FF2B5EF4-FFF2-40B4-BE49-F238E27FC236}">
                    <a16:creationId xmlns:a16="http://schemas.microsoft.com/office/drawing/2014/main" id="{D78B68B6-8165-080E-3440-645C8A4F4CE8}"/>
                  </a:ext>
                </a:extLst>
              </p:cNvPr>
              <p:cNvSpPr/>
              <p:nvPr/>
            </p:nvSpPr>
            <p:spPr>
              <a:xfrm>
                <a:off x="3330875" y="2484075"/>
                <a:ext cx="51300" cy="51350"/>
              </a:xfrm>
              <a:custGeom>
                <a:avLst/>
                <a:gdLst/>
                <a:ahLst/>
                <a:cxnLst/>
                <a:rect l="l" t="t" r="r" b="b"/>
                <a:pathLst>
                  <a:path w="2052" h="2054" extrusionOk="0">
                    <a:moveTo>
                      <a:pt x="1027" y="0"/>
                    </a:moveTo>
                    <a:cubicBezTo>
                      <a:pt x="466" y="16"/>
                      <a:pt x="15" y="466"/>
                      <a:pt x="1" y="1027"/>
                    </a:cubicBezTo>
                    <a:lnTo>
                      <a:pt x="37" y="1300"/>
                    </a:lnTo>
                    <a:cubicBezTo>
                      <a:pt x="85" y="1470"/>
                      <a:pt x="175" y="1627"/>
                      <a:pt x="301" y="1753"/>
                    </a:cubicBezTo>
                    <a:lnTo>
                      <a:pt x="509" y="1913"/>
                    </a:lnTo>
                    <a:cubicBezTo>
                      <a:pt x="666" y="2004"/>
                      <a:pt x="844" y="2053"/>
                      <a:pt x="1027" y="2053"/>
                    </a:cubicBezTo>
                    <a:cubicBezTo>
                      <a:pt x="1586" y="2037"/>
                      <a:pt x="2037" y="1588"/>
                      <a:pt x="2052" y="1027"/>
                    </a:cubicBezTo>
                    <a:lnTo>
                      <a:pt x="2015" y="753"/>
                    </a:lnTo>
                    <a:cubicBezTo>
                      <a:pt x="1969" y="584"/>
                      <a:pt x="1877" y="426"/>
                      <a:pt x="1751" y="302"/>
                    </a:cubicBezTo>
                    <a:lnTo>
                      <a:pt x="1543" y="142"/>
                    </a:lnTo>
                    <a:cubicBezTo>
                      <a:pt x="1387" y="50"/>
                      <a:pt x="1208" y="0"/>
                      <a:pt x="1027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7" name="Google Shape;1547;p50">
                <a:extLst>
                  <a:ext uri="{FF2B5EF4-FFF2-40B4-BE49-F238E27FC236}">
                    <a16:creationId xmlns:a16="http://schemas.microsoft.com/office/drawing/2014/main" id="{AA9CD846-4897-FAE3-1D0A-77AC84EA5521}"/>
                  </a:ext>
                </a:extLst>
              </p:cNvPr>
              <p:cNvSpPr/>
              <p:nvPr/>
            </p:nvSpPr>
            <p:spPr>
              <a:xfrm>
                <a:off x="3587875" y="2659225"/>
                <a:ext cx="51300" cy="51325"/>
              </a:xfrm>
              <a:custGeom>
                <a:avLst/>
                <a:gdLst/>
                <a:ahLst/>
                <a:cxnLst/>
                <a:rect l="l" t="t" r="r" b="b"/>
                <a:pathLst>
                  <a:path w="2052" h="2053" extrusionOk="0">
                    <a:moveTo>
                      <a:pt x="1034" y="0"/>
                    </a:moveTo>
                    <a:cubicBezTo>
                      <a:pt x="1031" y="0"/>
                      <a:pt x="1028" y="0"/>
                      <a:pt x="1025" y="0"/>
                    </a:cubicBezTo>
                    <a:cubicBezTo>
                      <a:pt x="466" y="15"/>
                      <a:pt x="15" y="466"/>
                      <a:pt x="1" y="1025"/>
                    </a:cubicBezTo>
                    <a:lnTo>
                      <a:pt x="37" y="1298"/>
                    </a:lnTo>
                    <a:cubicBezTo>
                      <a:pt x="83" y="1470"/>
                      <a:pt x="176" y="1626"/>
                      <a:pt x="301" y="1753"/>
                    </a:cubicBezTo>
                    <a:lnTo>
                      <a:pt x="508" y="1913"/>
                    </a:lnTo>
                    <a:cubicBezTo>
                      <a:pt x="665" y="2004"/>
                      <a:pt x="844" y="2053"/>
                      <a:pt x="1025" y="2053"/>
                    </a:cubicBezTo>
                    <a:lnTo>
                      <a:pt x="1025" y="2051"/>
                    </a:lnTo>
                    <a:cubicBezTo>
                      <a:pt x="1586" y="2037"/>
                      <a:pt x="2037" y="1586"/>
                      <a:pt x="2052" y="1025"/>
                    </a:cubicBezTo>
                    <a:lnTo>
                      <a:pt x="2015" y="753"/>
                    </a:lnTo>
                    <a:cubicBezTo>
                      <a:pt x="1968" y="582"/>
                      <a:pt x="1877" y="426"/>
                      <a:pt x="1751" y="301"/>
                    </a:cubicBezTo>
                    <a:lnTo>
                      <a:pt x="1543" y="140"/>
                    </a:lnTo>
                    <a:cubicBezTo>
                      <a:pt x="1389" y="50"/>
                      <a:pt x="1214" y="0"/>
                      <a:pt x="1034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8" name="Google Shape;1548;p50">
                <a:extLst>
                  <a:ext uri="{FF2B5EF4-FFF2-40B4-BE49-F238E27FC236}">
                    <a16:creationId xmlns:a16="http://schemas.microsoft.com/office/drawing/2014/main" id="{09D9411D-2945-C377-56EB-76C7CACCCD00}"/>
                  </a:ext>
                </a:extLst>
              </p:cNvPr>
              <p:cNvSpPr/>
              <p:nvPr/>
            </p:nvSpPr>
            <p:spPr>
              <a:xfrm>
                <a:off x="3917650" y="2511400"/>
                <a:ext cx="51300" cy="51300"/>
              </a:xfrm>
              <a:custGeom>
                <a:avLst/>
                <a:gdLst/>
                <a:ahLst/>
                <a:cxnLst/>
                <a:rect l="l" t="t" r="r" b="b"/>
                <a:pathLst>
                  <a:path w="2052" h="2052" extrusionOk="0">
                    <a:moveTo>
                      <a:pt x="1034" y="0"/>
                    </a:moveTo>
                    <a:cubicBezTo>
                      <a:pt x="1031" y="0"/>
                      <a:pt x="1028" y="0"/>
                      <a:pt x="1025" y="0"/>
                    </a:cubicBezTo>
                    <a:cubicBezTo>
                      <a:pt x="466" y="15"/>
                      <a:pt x="15" y="466"/>
                      <a:pt x="0" y="1025"/>
                    </a:cubicBezTo>
                    <a:lnTo>
                      <a:pt x="37" y="1298"/>
                    </a:lnTo>
                    <a:cubicBezTo>
                      <a:pt x="83" y="1470"/>
                      <a:pt x="175" y="1626"/>
                      <a:pt x="301" y="1751"/>
                    </a:cubicBezTo>
                    <a:lnTo>
                      <a:pt x="509" y="1912"/>
                    </a:lnTo>
                    <a:cubicBezTo>
                      <a:pt x="664" y="2004"/>
                      <a:pt x="844" y="2051"/>
                      <a:pt x="1025" y="2051"/>
                    </a:cubicBezTo>
                    <a:cubicBezTo>
                      <a:pt x="1586" y="2037"/>
                      <a:pt x="2037" y="1586"/>
                      <a:pt x="2051" y="1025"/>
                    </a:cubicBezTo>
                    <a:lnTo>
                      <a:pt x="2015" y="753"/>
                    </a:lnTo>
                    <a:cubicBezTo>
                      <a:pt x="1967" y="582"/>
                      <a:pt x="1877" y="426"/>
                      <a:pt x="1751" y="301"/>
                    </a:cubicBezTo>
                    <a:lnTo>
                      <a:pt x="1543" y="140"/>
                    </a:lnTo>
                    <a:cubicBezTo>
                      <a:pt x="1388" y="50"/>
                      <a:pt x="1213" y="0"/>
                      <a:pt x="1034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9" name="Google Shape;1549;p50">
                <a:extLst>
                  <a:ext uri="{FF2B5EF4-FFF2-40B4-BE49-F238E27FC236}">
                    <a16:creationId xmlns:a16="http://schemas.microsoft.com/office/drawing/2014/main" id="{14EF81D1-5EE5-DC78-70BF-B6DB12769BE0}"/>
                  </a:ext>
                </a:extLst>
              </p:cNvPr>
              <p:cNvSpPr/>
              <p:nvPr/>
            </p:nvSpPr>
            <p:spPr>
              <a:xfrm>
                <a:off x="4106425" y="2659225"/>
                <a:ext cx="51300" cy="51300"/>
              </a:xfrm>
              <a:custGeom>
                <a:avLst/>
                <a:gdLst/>
                <a:ahLst/>
                <a:cxnLst/>
                <a:rect l="l" t="t" r="r" b="b"/>
                <a:pathLst>
                  <a:path w="2052" h="2052" extrusionOk="0">
                    <a:moveTo>
                      <a:pt x="1033" y="0"/>
                    </a:moveTo>
                    <a:cubicBezTo>
                      <a:pt x="1031" y="0"/>
                      <a:pt x="1028" y="0"/>
                      <a:pt x="1025" y="0"/>
                    </a:cubicBezTo>
                    <a:cubicBezTo>
                      <a:pt x="466" y="15"/>
                      <a:pt x="15" y="466"/>
                      <a:pt x="0" y="1025"/>
                    </a:cubicBezTo>
                    <a:lnTo>
                      <a:pt x="37" y="1298"/>
                    </a:lnTo>
                    <a:cubicBezTo>
                      <a:pt x="83" y="1470"/>
                      <a:pt x="175" y="1626"/>
                      <a:pt x="300" y="1751"/>
                    </a:cubicBezTo>
                    <a:lnTo>
                      <a:pt x="507" y="1912"/>
                    </a:lnTo>
                    <a:cubicBezTo>
                      <a:pt x="664" y="2004"/>
                      <a:pt x="844" y="2051"/>
                      <a:pt x="1025" y="2051"/>
                    </a:cubicBezTo>
                    <a:cubicBezTo>
                      <a:pt x="1586" y="2037"/>
                      <a:pt x="2037" y="1586"/>
                      <a:pt x="2051" y="1025"/>
                    </a:cubicBezTo>
                    <a:lnTo>
                      <a:pt x="2015" y="753"/>
                    </a:lnTo>
                    <a:cubicBezTo>
                      <a:pt x="1967" y="582"/>
                      <a:pt x="1876" y="426"/>
                      <a:pt x="1751" y="301"/>
                    </a:cubicBezTo>
                    <a:lnTo>
                      <a:pt x="1543" y="140"/>
                    </a:lnTo>
                    <a:cubicBezTo>
                      <a:pt x="1388" y="50"/>
                      <a:pt x="1213" y="0"/>
                      <a:pt x="1033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0" name="Google Shape;1550;p50">
                <a:extLst>
                  <a:ext uri="{FF2B5EF4-FFF2-40B4-BE49-F238E27FC236}">
                    <a16:creationId xmlns:a16="http://schemas.microsoft.com/office/drawing/2014/main" id="{B3D3D012-986C-21ED-FBF4-F3D271B86CC4}"/>
                  </a:ext>
                </a:extLst>
              </p:cNvPr>
              <p:cNvSpPr/>
              <p:nvPr/>
            </p:nvSpPr>
            <p:spPr>
              <a:xfrm>
                <a:off x="4292875" y="2529600"/>
                <a:ext cx="51350" cy="51325"/>
              </a:xfrm>
              <a:custGeom>
                <a:avLst/>
                <a:gdLst/>
                <a:ahLst/>
                <a:cxnLst/>
                <a:rect l="l" t="t" r="r" b="b"/>
                <a:pathLst>
                  <a:path w="2054" h="2053" extrusionOk="0">
                    <a:moveTo>
                      <a:pt x="1027" y="0"/>
                    </a:moveTo>
                    <a:cubicBezTo>
                      <a:pt x="466" y="14"/>
                      <a:pt x="15" y="466"/>
                      <a:pt x="1" y="1026"/>
                    </a:cubicBezTo>
                    <a:lnTo>
                      <a:pt x="37" y="1298"/>
                    </a:lnTo>
                    <a:cubicBezTo>
                      <a:pt x="85" y="1470"/>
                      <a:pt x="176" y="1625"/>
                      <a:pt x="301" y="1751"/>
                    </a:cubicBezTo>
                    <a:lnTo>
                      <a:pt x="509" y="1911"/>
                    </a:lnTo>
                    <a:cubicBezTo>
                      <a:pt x="667" y="2003"/>
                      <a:pt x="845" y="2053"/>
                      <a:pt x="1027" y="2053"/>
                    </a:cubicBezTo>
                    <a:cubicBezTo>
                      <a:pt x="1586" y="2037"/>
                      <a:pt x="2038" y="1586"/>
                      <a:pt x="2053" y="1026"/>
                    </a:cubicBezTo>
                    <a:lnTo>
                      <a:pt x="2017" y="753"/>
                    </a:lnTo>
                    <a:cubicBezTo>
                      <a:pt x="1969" y="582"/>
                      <a:pt x="1877" y="426"/>
                      <a:pt x="1752" y="300"/>
                    </a:cubicBezTo>
                    <a:lnTo>
                      <a:pt x="1545" y="140"/>
                    </a:lnTo>
                    <a:cubicBezTo>
                      <a:pt x="1388" y="48"/>
                      <a:pt x="1208" y="0"/>
                      <a:pt x="1027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1" name="Google Shape;1551;p50">
                <a:extLst>
                  <a:ext uri="{FF2B5EF4-FFF2-40B4-BE49-F238E27FC236}">
                    <a16:creationId xmlns:a16="http://schemas.microsoft.com/office/drawing/2014/main" id="{63E4835D-06D1-281C-E7C8-AB9693FD49E0}"/>
                  </a:ext>
                </a:extLst>
              </p:cNvPr>
              <p:cNvSpPr/>
              <p:nvPr/>
            </p:nvSpPr>
            <p:spPr>
              <a:xfrm>
                <a:off x="4213300" y="3220925"/>
                <a:ext cx="51300" cy="51350"/>
              </a:xfrm>
              <a:custGeom>
                <a:avLst/>
                <a:gdLst/>
                <a:ahLst/>
                <a:cxnLst/>
                <a:rect l="l" t="t" r="r" b="b"/>
                <a:pathLst>
                  <a:path w="2052" h="2054" extrusionOk="0">
                    <a:moveTo>
                      <a:pt x="1027" y="1"/>
                    </a:moveTo>
                    <a:cubicBezTo>
                      <a:pt x="756" y="12"/>
                      <a:pt x="499" y="118"/>
                      <a:pt x="301" y="303"/>
                    </a:cubicBezTo>
                    <a:cubicBezTo>
                      <a:pt x="118" y="501"/>
                      <a:pt x="11" y="757"/>
                      <a:pt x="0" y="1027"/>
                    </a:cubicBezTo>
                    <a:lnTo>
                      <a:pt x="37" y="1300"/>
                    </a:lnTo>
                    <a:cubicBezTo>
                      <a:pt x="83" y="1472"/>
                      <a:pt x="175" y="1628"/>
                      <a:pt x="301" y="1753"/>
                    </a:cubicBezTo>
                    <a:lnTo>
                      <a:pt x="509" y="1914"/>
                    </a:lnTo>
                    <a:cubicBezTo>
                      <a:pt x="664" y="2006"/>
                      <a:pt x="844" y="2053"/>
                      <a:pt x="1027" y="2053"/>
                    </a:cubicBezTo>
                    <a:cubicBezTo>
                      <a:pt x="1586" y="2039"/>
                      <a:pt x="2037" y="1588"/>
                      <a:pt x="2051" y="1027"/>
                    </a:cubicBezTo>
                    <a:lnTo>
                      <a:pt x="2015" y="755"/>
                    </a:lnTo>
                    <a:cubicBezTo>
                      <a:pt x="1967" y="584"/>
                      <a:pt x="1876" y="428"/>
                      <a:pt x="1751" y="303"/>
                    </a:cubicBezTo>
                    <a:lnTo>
                      <a:pt x="1543" y="142"/>
                    </a:lnTo>
                    <a:cubicBezTo>
                      <a:pt x="1387" y="50"/>
                      <a:pt x="1208" y="1"/>
                      <a:pt x="1027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2" name="Google Shape;1552;p50">
                <a:extLst>
                  <a:ext uri="{FF2B5EF4-FFF2-40B4-BE49-F238E27FC236}">
                    <a16:creationId xmlns:a16="http://schemas.microsoft.com/office/drawing/2014/main" id="{3E505C07-B728-42CC-DD25-5DDAC785143C}"/>
                  </a:ext>
                </a:extLst>
              </p:cNvPr>
              <p:cNvSpPr/>
              <p:nvPr/>
            </p:nvSpPr>
            <p:spPr>
              <a:xfrm>
                <a:off x="3069350" y="3100425"/>
                <a:ext cx="51300" cy="51300"/>
              </a:xfrm>
              <a:custGeom>
                <a:avLst/>
                <a:gdLst/>
                <a:ahLst/>
                <a:cxnLst/>
                <a:rect l="l" t="t" r="r" b="b"/>
                <a:pathLst>
                  <a:path w="2052" h="2052" extrusionOk="0">
                    <a:moveTo>
                      <a:pt x="1034" y="1"/>
                    </a:moveTo>
                    <a:cubicBezTo>
                      <a:pt x="1031" y="1"/>
                      <a:pt x="1028" y="1"/>
                      <a:pt x="1025" y="1"/>
                    </a:cubicBezTo>
                    <a:cubicBezTo>
                      <a:pt x="466" y="15"/>
                      <a:pt x="15" y="466"/>
                      <a:pt x="0" y="1025"/>
                    </a:cubicBezTo>
                    <a:lnTo>
                      <a:pt x="37" y="1299"/>
                    </a:lnTo>
                    <a:cubicBezTo>
                      <a:pt x="83" y="1470"/>
                      <a:pt x="175" y="1626"/>
                      <a:pt x="301" y="1752"/>
                    </a:cubicBezTo>
                    <a:lnTo>
                      <a:pt x="509" y="1912"/>
                    </a:lnTo>
                    <a:cubicBezTo>
                      <a:pt x="664" y="2004"/>
                      <a:pt x="844" y="2052"/>
                      <a:pt x="1025" y="2052"/>
                    </a:cubicBezTo>
                    <a:cubicBezTo>
                      <a:pt x="1586" y="2037"/>
                      <a:pt x="2037" y="1586"/>
                      <a:pt x="2051" y="1025"/>
                    </a:cubicBezTo>
                    <a:lnTo>
                      <a:pt x="2015" y="754"/>
                    </a:lnTo>
                    <a:cubicBezTo>
                      <a:pt x="1967" y="582"/>
                      <a:pt x="1876" y="427"/>
                      <a:pt x="1751" y="301"/>
                    </a:cubicBezTo>
                    <a:lnTo>
                      <a:pt x="1543" y="141"/>
                    </a:lnTo>
                    <a:cubicBezTo>
                      <a:pt x="1388" y="50"/>
                      <a:pt x="1213" y="1"/>
                      <a:pt x="1034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3" name="Google Shape;1553;p50">
                <a:extLst>
                  <a:ext uri="{FF2B5EF4-FFF2-40B4-BE49-F238E27FC236}">
                    <a16:creationId xmlns:a16="http://schemas.microsoft.com/office/drawing/2014/main" id="{1CEB890E-B084-234A-4D10-37DDCAE0B444}"/>
                  </a:ext>
                </a:extLst>
              </p:cNvPr>
              <p:cNvSpPr/>
              <p:nvPr/>
            </p:nvSpPr>
            <p:spPr>
              <a:xfrm>
                <a:off x="4454375" y="3102700"/>
                <a:ext cx="51300" cy="51300"/>
              </a:xfrm>
              <a:custGeom>
                <a:avLst/>
                <a:gdLst/>
                <a:ahLst/>
                <a:cxnLst/>
                <a:rect l="l" t="t" r="r" b="b"/>
                <a:pathLst>
                  <a:path w="2052" h="2052" extrusionOk="0">
                    <a:moveTo>
                      <a:pt x="1025" y="0"/>
                    </a:moveTo>
                    <a:cubicBezTo>
                      <a:pt x="466" y="15"/>
                      <a:pt x="15" y="466"/>
                      <a:pt x="0" y="1027"/>
                    </a:cubicBezTo>
                    <a:lnTo>
                      <a:pt x="37" y="1298"/>
                    </a:lnTo>
                    <a:cubicBezTo>
                      <a:pt x="83" y="1470"/>
                      <a:pt x="175" y="1626"/>
                      <a:pt x="301" y="1751"/>
                    </a:cubicBezTo>
                    <a:lnTo>
                      <a:pt x="509" y="1912"/>
                    </a:lnTo>
                    <a:cubicBezTo>
                      <a:pt x="664" y="2004"/>
                      <a:pt x="844" y="2051"/>
                      <a:pt x="1025" y="2051"/>
                    </a:cubicBezTo>
                    <a:cubicBezTo>
                      <a:pt x="1586" y="2037"/>
                      <a:pt x="2037" y="1586"/>
                      <a:pt x="2051" y="1027"/>
                    </a:cubicBezTo>
                    <a:lnTo>
                      <a:pt x="2015" y="753"/>
                    </a:lnTo>
                    <a:cubicBezTo>
                      <a:pt x="1967" y="582"/>
                      <a:pt x="1877" y="426"/>
                      <a:pt x="1751" y="301"/>
                    </a:cubicBezTo>
                    <a:lnTo>
                      <a:pt x="1543" y="140"/>
                    </a:lnTo>
                    <a:cubicBezTo>
                      <a:pt x="1387" y="48"/>
                      <a:pt x="1208" y="0"/>
                      <a:pt x="1025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4" name="Google Shape;1554;p50">
                <a:extLst>
                  <a:ext uri="{FF2B5EF4-FFF2-40B4-BE49-F238E27FC236}">
                    <a16:creationId xmlns:a16="http://schemas.microsoft.com/office/drawing/2014/main" id="{4F40ECA1-25CC-5134-3709-DB605DE0F8CF}"/>
                  </a:ext>
                </a:extLst>
              </p:cNvPr>
              <p:cNvSpPr/>
              <p:nvPr/>
            </p:nvSpPr>
            <p:spPr>
              <a:xfrm>
                <a:off x="4403425" y="2322775"/>
                <a:ext cx="140800" cy="15337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6135" extrusionOk="0">
                    <a:moveTo>
                      <a:pt x="3520" y="0"/>
                    </a:moveTo>
                    <a:cubicBezTo>
                      <a:pt x="3334" y="0"/>
                      <a:pt x="3123" y="151"/>
                      <a:pt x="2828" y="468"/>
                    </a:cubicBezTo>
                    <a:cubicBezTo>
                      <a:pt x="2226" y="1113"/>
                      <a:pt x="1479" y="1474"/>
                      <a:pt x="661" y="1775"/>
                    </a:cubicBezTo>
                    <a:cubicBezTo>
                      <a:pt x="482" y="1842"/>
                      <a:pt x="292" y="1914"/>
                      <a:pt x="173" y="2063"/>
                    </a:cubicBezTo>
                    <a:cubicBezTo>
                      <a:pt x="0" y="2279"/>
                      <a:pt x="27" y="2605"/>
                      <a:pt x="170" y="2841"/>
                    </a:cubicBezTo>
                    <a:cubicBezTo>
                      <a:pt x="312" y="3078"/>
                      <a:pt x="545" y="3243"/>
                      <a:pt x="780" y="3391"/>
                    </a:cubicBezTo>
                    <a:cubicBezTo>
                      <a:pt x="1811" y="4036"/>
                      <a:pt x="2990" y="4457"/>
                      <a:pt x="3913" y="5248"/>
                    </a:cubicBezTo>
                    <a:cubicBezTo>
                      <a:pt x="4210" y="5504"/>
                      <a:pt x="4480" y="5796"/>
                      <a:pt x="4809" y="6009"/>
                    </a:cubicBezTo>
                    <a:cubicBezTo>
                      <a:pt x="4915" y="6079"/>
                      <a:pt x="5052" y="6135"/>
                      <a:pt x="5174" y="6135"/>
                    </a:cubicBezTo>
                    <a:cubicBezTo>
                      <a:pt x="5256" y="6135"/>
                      <a:pt x="5332" y="6110"/>
                      <a:pt x="5389" y="6046"/>
                    </a:cubicBezTo>
                    <a:cubicBezTo>
                      <a:pt x="5457" y="5970"/>
                      <a:pt x="5471" y="5860"/>
                      <a:pt x="5481" y="5757"/>
                    </a:cubicBezTo>
                    <a:cubicBezTo>
                      <a:pt x="5632" y="4033"/>
                      <a:pt x="5206" y="2266"/>
                      <a:pt x="4299" y="794"/>
                    </a:cubicBezTo>
                    <a:cubicBezTo>
                      <a:pt x="3981" y="277"/>
                      <a:pt x="3772" y="0"/>
                      <a:pt x="3520" y="0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5" name="Google Shape;1555;p50">
                <a:extLst>
                  <a:ext uri="{FF2B5EF4-FFF2-40B4-BE49-F238E27FC236}">
                    <a16:creationId xmlns:a16="http://schemas.microsoft.com/office/drawing/2014/main" id="{C44F232E-5CFA-1C14-C79C-9ECE885D9D4E}"/>
                  </a:ext>
                </a:extLst>
              </p:cNvPr>
              <p:cNvSpPr/>
              <p:nvPr/>
            </p:nvSpPr>
            <p:spPr>
              <a:xfrm>
                <a:off x="4539625" y="2498625"/>
                <a:ext cx="46125" cy="8987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3595" extrusionOk="0">
                    <a:moveTo>
                      <a:pt x="613" y="0"/>
                    </a:moveTo>
                    <a:cubicBezTo>
                      <a:pt x="1" y="0"/>
                      <a:pt x="343" y="1298"/>
                      <a:pt x="424" y="1711"/>
                    </a:cubicBezTo>
                    <a:cubicBezTo>
                      <a:pt x="527" y="2232"/>
                      <a:pt x="634" y="2763"/>
                      <a:pt x="896" y="3225"/>
                    </a:cubicBezTo>
                    <a:cubicBezTo>
                      <a:pt x="999" y="3408"/>
                      <a:pt x="1170" y="3595"/>
                      <a:pt x="1369" y="3595"/>
                    </a:cubicBezTo>
                    <a:cubicBezTo>
                      <a:pt x="1389" y="3595"/>
                      <a:pt x="1410" y="3593"/>
                      <a:pt x="1431" y="3589"/>
                    </a:cubicBezTo>
                    <a:cubicBezTo>
                      <a:pt x="1680" y="3538"/>
                      <a:pt x="1766" y="3231"/>
                      <a:pt x="1787" y="2977"/>
                    </a:cubicBezTo>
                    <a:cubicBezTo>
                      <a:pt x="1844" y="2208"/>
                      <a:pt x="1803" y="515"/>
                      <a:pt x="983" y="108"/>
                    </a:cubicBezTo>
                    <a:cubicBezTo>
                      <a:pt x="832" y="33"/>
                      <a:pt x="711" y="0"/>
                      <a:pt x="613" y="0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56" name="Google Shape;1556;p50">
              <a:extLst>
                <a:ext uri="{FF2B5EF4-FFF2-40B4-BE49-F238E27FC236}">
                  <a16:creationId xmlns:a16="http://schemas.microsoft.com/office/drawing/2014/main" id="{D493A7A1-DEB5-3351-223D-BD5B0C0A1D50}"/>
                </a:ext>
              </a:extLst>
            </p:cNvPr>
            <p:cNvSpPr/>
            <p:nvPr/>
          </p:nvSpPr>
          <p:spPr>
            <a:xfrm rot="2422">
              <a:off x="708397" y="4439975"/>
              <a:ext cx="1703100" cy="168000"/>
            </a:xfrm>
            <a:prstGeom prst="ellipse">
              <a:avLst/>
            </a:prstGeom>
            <a:solidFill>
              <a:srgbClr val="2B2B2B">
                <a:alpha val="2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2" name="Google Shape;1592;p50">
            <a:extLst>
              <a:ext uri="{FF2B5EF4-FFF2-40B4-BE49-F238E27FC236}">
                <a16:creationId xmlns:a16="http://schemas.microsoft.com/office/drawing/2014/main" id="{A7C8C589-AEB3-2FD6-631D-41BC7CC78F51}"/>
              </a:ext>
            </a:extLst>
          </p:cNvPr>
          <p:cNvGrpSpPr/>
          <p:nvPr/>
        </p:nvGrpSpPr>
        <p:grpSpPr>
          <a:xfrm>
            <a:off x="724201" y="-211250"/>
            <a:ext cx="749554" cy="604721"/>
            <a:chOff x="2593035" y="1538755"/>
            <a:chExt cx="382621" cy="308688"/>
          </a:xfrm>
        </p:grpSpPr>
        <p:sp>
          <p:nvSpPr>
            <p:cNvPr id="1593" name="Google Shape;1593;p50">
              <a:extLst>
                <a:ext uri="{FF2B5EF4-FFF2-40B4-BE49-F238E27FC236}">
                  <a16:creationId xmlns:a16="http://schemas.microsoft.com/office/drawing/2014/main" id="{9C432AE5-5527-2A0A-737C-A628F450D0CE}"/>
                </a:ext>
              </a:extLst>
            </p:cNvPr>
            <p:cNvSpPr/>
            <p:nvPr/>
          </p:nvSpPr>
          <p:spPr>
            <a:xfrm>
              <a:off x="2817162" y="1836212"/>
              <a:ext cx="12985" cy="11231"/>
            </a:xfrm>
            <a:custGeom>
              <a:avLst/>
              <a:gdLst/>
              <a:ahLst/>
              <a:cxnLst/>
              <a:rect l="l" t="t" r="r" b="b"/>
              <a:pathLst>
                <a:path w="496" h="429" extrusionOk="0">
                  <a:moveTo>
                    <a:pt x="284" y="0"/>
                  </a:moveTo>
                  <a:cubicBezTo>
                    <a:pt x="92" y="0"/>
                    <a:pt x="1" y="231"/>
                    <a:pt x="130" y="365"/>
                  </a:cubicBezTo>
                  <a:cubicBezTo>
                    <a:pt x="174" y="409"/>
                    <a:pt x="227" y="428"/>
                    <a:pt x="280" y="428"/>
                  </a:cubicBezTo>
                  <a:cubicBezTo>
                    <a:pt x="390" y="428"/>
                    <a:pt x="495" y="343"/>
                    <a:pt x="495" y="216"/>
                  </a:cubicBezTo>
                  <a:cubicBezTo>
                    <a:pt x="495" y="96"/>
                    <a:pt x="399" y="0"/>
                    <a:pt x="284" y="0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50">
              <a:extLst>
                <a:ext uri="{FF2B5EF4-FFF2-40B4-BE49-F238E27FC236}">
                  <a16:creationId xmlns:a16="http://schemas.microsoft.com/office/drawing/2014/main" id="{924D21A6-F62B-479E-AB65-B36B7992B852}"/>
                </a:ext>
              </a:extLst>
            </p:cNvPr>
            <p:cNvSpPr/>
            <p:nvPr/>
          </p:nvSpPr>
          <p:spPr>
            <a:xfrm>
              <a:off x="2599082" y="1658869"/>
              <a:ext cx="221876" cy="183024"/>
            </a:xfrm>
            <a:custGeom>
              <a:avLst/>
              <a:gdLst/>
              <a:ahLst/>
              <a:cxnLst/>
              <a:rect l="l" t="t" r="r" b="b"/>
              <a:pathLst>
                <a:path w="8475" h="6991" extrusionOk="0">
                  <a:moveTo>
                    <a:pt x="4454" y="1"/>
                  </a:moveTo>
                  <a:lnTo>
                    <a:pt x="221" y="4233"/>
                  </a:lnTo>
                  <a:cubicBezTo>
                    <a:pt x="0" y="4454"/>
                    <a:pt x="0" y="4814"/>
                    <a:pt x="221" y="5035"/>
                  </a:cubicBezTo>
                  <a:lnTo>
                    <a:pt x="1922" y="6741"/>
                  </a:lnTo>
                  <a:cubicBezTo>
                    <a:pt x="2081" y="6899"/>
                    <a:pt x="2297" y="6990"/>
                    <a:pt x="2523" y="6990"/>
                  </a:cubicBezTo>
                  <a:lnTo>
                    <a:pt x="5150" y="6990"/>
                  </a:lnTo>
                  <a:cubicBezTo>
                    <a:pt x="5376" y="6990"/>
                    <a:pt x="5592" y="6899"/>
                    <a:pt x="5751" y="6741"/>
                  </a:cubicBezTo>
                  <a:lnTo>
                    <a:pt x="8475" y="4021"/>
                  </a:lnTo>
                  <a:lnTo>
                    <a:pt x="445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50">
              <a:extLst>
                <a:ext uri="{FF2B5EF4-FFF2-40B4-BE49-F238E27FC236}">
                  <a16:creationId xmlns:a16="http://schemas.microsoft.com/office/drawing/2014/main" id="{9BA9064F-8B90-0450-F100-318B0F4133DE}"/>
                </a:ext>
              </a:extLst>
            </p:cNvPr>
            <p:cNvSpPr/>
            <p:nvPr/>
          </p:nvSpPr>
          <p:spPr>
            <a:xfrm>
              <a:off x="2633666" y="1748404"/>
              <a:ext cx="187292" cy="93358"/>
            </a:xfrm>
            <a:custGeom>
              <a:avLst/>
              <a:gdLst/>
              <a:ahLst/>
              <a:cxnLst/>
              <a:rect l="l" t="t" r="r" b="b"/>
              <a:pathLst>
                <a:path w="7154" h="3566" extrusionOk="0">
                  <a:moveTo>
                    <a:pt x="6553" y="1"/>
                  </a:moveTo>
                  <a:lnTo>
                    <a:pt x="4329" y="2220"/>
                  </a:lnTo>
                  <a:cubicBezTo>
                    <a:pt x="4012" y="2538"/>
                    <a:pt x="3575" y="2715"/>
                    <a:pt x="3128" y="2715"/>
                  </a:cubicBezTo>
                  <a:lnTo>
                    <a:pt x="1" y="2715"/>
                  </a:lnTo>
                  <a:lnTo>
                    <a:pt x="601" y="3316"/>
                  </a:lnTo>
                  <a:cubicBezTo>
                    <a:pt x="760" y="3474"/>
                    <a:pt x="976" y="3566"/>
                    <a:pt x="1202" y="3566"/>
                  </a:cubicBezTo>
                  <a:lnTo>
                    <a:pt x="3829" y="3566"/>
                  </a:lnTo>
                  <a:cubicBezTo>
                    <a:pt x="4055" y="3566"/>
                    <a:pt x="4267" y="3474"/>
                    <a:pt x="4430" y="3316"/>
                  </a:cubicBezTo>
                  <a:lnTo>
                    <a:pt x="7154" y="601"/>
                  </a:lnTo>
                  <a:lnTo>
                    <a:pt x="6553" y="1"/>
                  </a:lnTo>
                  <a:close/>
                </a:path>
              </a:pathLst>
            </a:custGeom>
            <a:solidFill>
              <a:srgbClr val="2B2B2B">
                <a:alpha val="2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50">
              <a:extLst>
                <a:ext uri="{FF2B5EF4-FFF2-40B4-BE49-F238E27FC236}">
                  <a16:creationId xmlns:a16="http://schemas.microsoft.com/office/drawing/2014/main" id="{CED9C89B-7FF5-9415-E1DE-6AA75F52B6DA}"/>
                </a:ext>
              </a:extLst>
            </p:cNvPr>
            <p:cNvSpPr/>
            <p:nvPr/>
          </p:nvSpPr>
          <p:spPr>
            <a:xfrm>
              <a:off x="2715662" y="1544357"/>
              <a:ext cx="221273" cy="219807"/>
            </a:xfrm>
            <a:custGeom>
              <a:avLst/>
              <a:gdLst/>
              <a:ahLst/>
              <a:cxnLst/>
              <a:rect l="l" t="t" r="r" b="b"/>
              <a:pathLst>
                <a:path w="8452" h="8396" extrusionOk="0">
                  <a:moveTo>
                    <a:pt x="4610" y="0"/>
                  </a:moveTo>
                  <a:cubicBezTo>
                    <a:pt x="4465" y="0"/>
                    <a:pt x="4320" y="56"/>
                    <a:pt x="4209" y="166"/>
                  </a:cubicBezTo>
                  <a:lnTo>
                    <a:pt x="1" y="4375"/>
                  </a:lnTo>
                  <a:lnTo>
                    <a:pt x="4022" y="8395"/>
                  </a:lnTo>
                  <a:lnTo>
                    <a:pt x="8230" y="4187"/>
                  </a:lnTo>
                  <a:cubicBezTo>
                    <a:pt x="8451" y="3961"/>
                    <a:pt x="8451" y="3606"/>
                    <a:pt x="8230" y="3380"/>
                  </a:cubicBezTo>
                  <a:lnTo>
                    <a:pt x="5011" y="166"/>
                  </a:lnTo>
                  <a:cubicBezTo>
                    <a:pt x="4901" y="56"/>
                    <a:pt x="4756" y="0"/>
                    <a:pt x="46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50">
              <a:extLst>
                <a:ext uri="{FF2B5EF4-FFF2-40B4-BE49-F238E27FC236}">
                  <a16:creationId xmlns:a16="http://schemas.microsoft.com/office/drawing/2014/main" id="{E10893D6-68BE-DC76-5B87-89AF607A1BDA}"/>
                </a:ext>
              </a:extLst>
            </p:cNvPr>
            <p:cNvSpPr/>
            <p:nvPr/>
          </p:nvSpPr>
          <p:spPr>
            <a:xfrm>
              <a:off x="2593035" y="1538755"/>
              <a:ext cx="350053" cy="308531"/>
            </a:xfrm>
            <a:custGeom>
              <a:avLst/>
              <a:gdLst/>
              <a:ahLst/>
              <a:cxnLst/>
              <a:rect l="l" t="t" r="r" b="b"/>
              <a:pathLst>
                <a:path w="13371" h="11785" extrusionOk="0">
                  <a:moveTo>
                    <a:pt x="9294" y="425"/>
                  </a:moveTo>
                  <a:cubicBezTo>
                    <a:pt x="9386" y="425"/>
                    <a:pt x="9477" y="459"/>
                    <a:pt x="9546" y="529"/>
                  </a:cubicBezTo>
                  <a:lnTo>
                    <a:pt x="11641" y="2628"/>
                  </a:lnTo>
                  <a:lnTo>
                    <a:pt x="12760" y="3748"/>
                  </a:lnTo>
                  <a:cubicBezTo>
                    <a:pt x="12900" y="3887"/>
                    <a:pt x="12900" y="4108"/>
                    <a:pt x="12760" y="4247"/>
                  </a:cubicBezTo>
                  <a:lnTo>
                    <a:pt x="8706" y="8307"/>
                  </a:lnTo>
                  <a:lnTo>
                    <a:pt x="4987" y="4589"/>
                  </a:lnTo>
                  <a:lnTo>
                    <a:pt x="9042" y="529"/>
                  </a:lnTo>
                  <a:cubicBezTo>
                    <a:pt x="9112" y="459"/>
                    <a:pt x="9203" y="425"/>
                    <a:pt x="9294" y="425"/>
                  </a:cubicBezTo>
                  <a:close/>
                  <a:moveTo>
                    <a:pt x="9297" y="1"/>
                  </a:moveTo>
                  <a:cubicBezTo>
                    <a:pt x="9090" y="1"/>
                    <a:pt x="8893" y="82"/>
                    <a:pt x="8744" y="231"/>
                  </a:cubicBezTo>
                  <a:lnTo>
                    <a:pt x="4536" y="4435"/>
                  </a:lnTo>
                  <a:lnTo>
                    <a:pt x="303" y="8667"/>
                  </a:lnTo>
                  <a:cubicBezTo>
                    <a:pt x="1" y="8975"/>
                    <a:pt x="1" y="9469"/>
                    <a:pt x="303" y="9772"/>
                  </a:cubicBezTo>
                  <a:lnTo>
                    <a:pt x="2004" y="11473"/>
                  </a:lnTo>
                  <a:cubicBezTo>
                    <a:pt x="2206" y="11674"/>
                    <a:pt x="2475" y="11785"/>
                    <a:pt x="2758" y="11785"/>
                  </a:cubicBezTo>
                  <a:lnTo>
                    <a:pt x="7995" y="11785"/>
                  </a:lnTo>
                  <a:cubicBezTo>
                    <a:pt x="8277" y="11785"/>
                    <a:pt x="8278" y="11362"/>
                    <a:pt x="7999" y="11362"/>
                  </a:cubicBezTo>
                  <a:cubicBezTo>
                    <a:pt x="7998" y="11362"/>
                    <a:pt x="7996" y="11362"/>
                    <a:pt x="7995" y="11362"/>
                  </a:cubicBezTo>
                  <a:lnTo>
                    <a:pt x="2758" y="11362"/>
                  </a:lnTo>
                  <a:cubicBezTo>
                    <a:pt x="2585" y="11362"/>
                    <a:pt x="2422" y="11295"/>
                    <a:pt x="2302" y="11175"/>
                  </a:cubicBezTo>
                  <a:lnTo>
                    <a:pt x="601" y="9474"/>
                  </a:lnTo>
                  <a:cubicBezTo>
                    <a:pt x="462" y="9335"/>
                    <a:pt x="462" y="9109"/>
                    <a:pt x="601" y="8975"/>
                  </a:cubicBezTo>
                  <a:lnTo>
                    <a:pt x="4685" y="4886"/>
                  </a:lnTo>
                  <a:lnTo>
                    <a:pt x="8403" y="8609"/>
                  </a:lnTo>
                  <a:lnTo>
                    <a:pt x="6429" y="10584"/>
                  </a:lnTo>
                  <a:cubicBezTo>
                    <a:pt x="6246" y="10734"/>
                    <a:pt x="6399" y="10966"/>
                    <a:pt x="6570" y="10966"/>
                  </a:cubicBezTo>
                  <a:cubicBezTo>
                    <a:pt x="6624" y="10966"/>
                    <a:pt x="6679" y="10943"/>
                    <a:pt x="6726" y="10887"/>
                  </a:cubicBezTo>
                  <a:lnTo>
                    <a:pt x="13063" y="4550"/>
                  </a:lnTo>
                  <a:cubicBezTo>
                    <a:pt x="13370" y="4247"/>
                    <a:pt x="13370" y="3748"/>
                    <a:pt x="13063" y="3445"/>
                  </a:cubicBezTo>
                  <a:lnTo>
                    <a:pt x="10858" y="1240"/>
                  </a:lnTo>
                  <a:lnTo>
                    <a:pt x="9849" y="231"/>
                  </a:lnTo>
                  <a:cubicBezTo>
                    <a:pt x="9700" y="82"/>
                    <a:pt x="9503" y="1"/>
                    <a:pt x="9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50">
              <a:extLst>
                <a:ext uri="{FF2B5EF4-FFF2-40B4-BE49-F238E27FC236}">
                  <a16:creationId xmlns:a16="http://schemas.microsoft.com/office/drawing/2014/main" id="{FE501090-09C7-F777-1F5F-9B6903132C3F}"/>
                </a:ext>
              </a:extLst>
            </p:cNvPr>
            <p:cNvSpPr/>
            <p:nvPr/>
          </p:nvSpPr>
          <p:spPr>
            <a:xfrm>
              <a:off x="2861694" y="1836212"/>
              <a:ext cx="37254" cy="11205"/>
            </a:xfrm>
            <a:custGeom>
              <a:avLst/>
              <a:gdLst/>
              <a:ahLst/>
              <a:cxnLst/>
              <a:rect l="l" t="t" r="r" b="b"/>
              <a:pathLst>
                <a:path w="1423" h="428" extrusionOk="0">
                  <a:moveTo>
                    <a:pt x="289" y="0"/>
                  </a:moveTo>
                  <a:cubicBezTo>
                    <a:pt x="0" y="0"/>
                    <a:pt x="0" y="428"/>
                    <a:pt x="289" y="428"/>
                  </a:cubicBezTo>
                  <a:lnTo>
                    <a:pt x="1139" y="428"/>
                  </a:lnTo>
                  <a:cubicBezTo>
                    <a:pt x="1422" y="428"/>
                    <a:pt x="1422" y="0"/>
                    <a:pt x="1139" y="0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50">
              <a:extLst>
                <a:ext uri="{FF2B5EF4-FFF2-40B4-BE49-F238E27FC236}">
                  <a16:creationId xmlns:a16="http://schemas.microsoft.com/office/drawing/2014/main" id="{F695C371-C639-6961-FA90-91C1633E5D5A}"/>
                </a:ext>
              </a:extLst>
            </p:cNvPr>
            <p:cNvSpPr/>
            <p:nvPr/>
          </p:nvSpPr>
          <p:spPr>
            <a:xfrm>
              <a:off x="2962670" y="1836212"/>
              <a:ext cx="12985" cy="11231"/>
            </a:xfrm>
            <a:custGeom>
              <a:avLst/>
              <a:gdLst/>
              <a:ahLst/>
              <a:cxnLst/>
              <a:rect l="l" t="t" r="r" b="b"/>
              <a:pathLst>
                <a:path w="496" h="429" extrusionOk="0">
                  <a:moveTo>
                    <a:pt x="284" y="0"/>
                  </a:moveTo>
                  <a:cubicBezTo>
                    <a:pt x="92" y="0"/>
                    <a:pt x="1" y="231"/>
                    <a:pt x="131" y="365"/>
                  </a:cubicBezTo>
                  <a:cubicBezTo>
                    <a:pt x="174" y="409"/>
                    <a:pt x="228" y="428"/>
                    <a:pt x="280" y="428"/>
                  </a:cubicBezTo>
                  <a:cubicBezTo>
                    <a:pt x="390" y="428"/>
                    <a:pt x="496" y="343"/>
                    <a:pt x="496" y="216"/>
                  </a:cubicBezTo>
                  <a:cubicBezTo>
                    <a:pt x="496" y="96"/>
                    <a:pt x="400" y="0"/>
                    <a:pt x="284" y="0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50">
              <a:extLst>
                <a:ext uri="{FF2B5EF4-FFF2-40B4-BE49-F238E27FC236}">
                  <a16:creationId xmlns:a16="http://schemas.microsoft.com/office/drawing/2014/main" id="{FE466980-A39E-3519-06E8-2780C0D856CF}"/>
                </a:ext>
              </a:extLst>
            </p:cNvPr>
            <p:cNvSpPr/>
            <p:nvPr/>
          </p:nvSpPr>
          <p:spPr>
            <a:xfrm>
              <a:off x="2904943" y="1836212"/>
              <a:ext cx="41417" cy="11205"/>
            </a:xfrm>
            <a:custGeom>
              <a:avLst/>
              <a:gdLst/>
              <a:ahLst/>
              <a:cxnLst/>
              <a:rect l="l" t="t" r="r" b="b"/>
              <a:pathLst>
                <a:path w="1582" h="428" extrusionOk="0">
                  <a:moveTo>
                    <a:pt x="289" y="0"/>
                  </a:moveTo>
                  <a:cubicBezTo>
                    <a:pt x="1" y="0"/>
                    <a:pt x="1" y="428"/>
                    <a:pt x="289" y="428"/>
                  </a:cubicBezTo>
                  <a:lnTo>
                    <a:pt x="1298" y="428"/>
                  </a:lnTo>
                  <a:cubicBezTo>
                    <a:pt x="1581" y="428"/>
                    <a:pt x="1581" y="0"/>
                    <a:pt x="1298" y="0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1" name="Google Shape;1601;p50">
            <a:extLst>
              <a:ext uri="{FF2B5EF4-FFF2-40B4-BE49-F238E27FC236}">
                <a16:creationId xmlns:a16="http://schemas.microsoft.com/office/drawing/2014/main" id="{7E1C691B-864A-F14F-1D01-B971F7A1EB4C}"/>
              </a:ext>
            </a:extLst>
          </p:cNvPr>
          <p:cNvGrpSpPr/>
          <p:nvPr/>
        </p:nvGrpSpPr>
        <p:grpSpPr>
          <a:xfrm rot="899902">
            <a:off x="8045299" y="4076291"/>
            <a:ext cx="661390" cy="655321"/>
            <a:chOff x="3479228" y="1510926"/>
            <a:chExt cx="373798" cy="370368"/>
          </a:xfrm>
        </p:grpSpPr>
        <p:sp>
          <p:nvSpPr>
            <p:cNvPr id="1602" name="Google Shape;1602;p50">
              <a:extLst>
                <a:ext uri="{FF2B5EF4-FFF2-40B4-BE49-F238E27FC236}">
                  <a16:creationId xmlns:a16="http://schemas.microsoft.com/office/drawing/2014/main" id="{9B3ADEFB-C093-E2FB-717F-9A57AA044304}"/>
                </a:ext>
              </a:extLst>
            </p:cNvPr>
            <p:cNvSpPr/>
            <p:nvPr/>
          </p:nvSpPr>
          <p:spPr>
            <a:xfrm>
              <a:off x="3485511" y="1516554"/>
              <a:ext cx="361232" cy="359033"/>
            </a:xfrm>
            <a:custGeom>
              <a:avLst/>
              <a:gdLst/>
              <a:ahLst/>
              <a:cxnLst/>
              <a:rect l="l" t="t" r="r" b="b"/>
              <a:pathLst>
                <a:path w="13798" h="13714" extrusionOk="0">
                  <a:moveTo>
                    <a:pt x="11492" y="1"/>
                  </a:moveTo>
                  <a:cubicBezTo>
                    <a:pt x="11375" y="1"/>
                    <a:pt x="11259" y="46"/>
                    <a:pt x="11170" y="138"/>
                  </a:cubicBezTo>
                  <a:lnTo>
                    <a:pt x="178" y="11124"/>
                  </a:lnTo>
                  <a:cubicBezTo>
                    <a:pt x="0" y="11302"/>
                    <a:pt x="0" y="11595"/>
                    <a:pt x="178" y="11773"/>
                  </a:cubicBezTo>
                  <a:lnTo>
                    <a:pt x="1989" y="13579"/>
                  </a:lnTo>
                  <a:cubicBezTo>
                    <a:pt x="2076" y="13669"/>
                    <a:pt x="2193" y="13713"/>
                    <a:pt x="2309" y="13713"/>
                  </a:cubicBezTo>
                  <a:cubicBezTo>
                    <a:pt x="2424" y="13713"/>
                    <a:pt x="2540" y="13670"/>
                    <a:pt x="2628" y="13584"/>
                  </a:cubicBezTo>
                  <a:lnTo>
                    <a:pt x="13620" y="2597"/>
                  </a:lnTo>
                  <a:cubicBezTo>
                    <a:pt x="13798" y="2415"/>
                    <a:pt x="13798" y="2127"/>
                    <a:pt x="13620" y="1949"/>
                  </a:cubicBezTo>
                  <a:lnTo>
                    <a:pt x="11814" y="138"/>
                  </a:lnTo>
                  <a:cubicBezTo>
                    <a:pt x="11725" y="46"/>
                    <a:pt x="11608" y="1"/>
                    <a:pt x="114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50">
              <a:extLst>
                <a:ext uri="{FF2B5EF4-FFF2-40B4-BE49-F238E27FC236}">
                  <a16:creationId xmlns:a16="http://schemas.microsoft.com/office/drawing/2014/main" id="{7B7609FE-E254-A878-9A97-2B4983718B62}"/>
                </a:ext>
              </a:extLst>
            </p:cNvPr>
            <p:cNvSpPr/>
            <p:nvPr/>
          </p:nvSpPr>
          <p:spPr>
            <a:xfrm>
              <a:off x="3595807" y="1655361"/>
              <a:ext cx="111213" cy="111056"/>
            </a:xfrm>
            <a:custGeom>
              <a:avLst/>
              <a:gdLst/>
              <a:ahLst/>
              <a:cxnLst/>
              <a:rect l="l" t="t" r="r" b="b"/>
              <a:pathLst>
                <a:path w="4248" h="4242" extrusionOk="0">
                  <a:moveTo>
                    <a:pt x="1788" y="0"/>
                  </a:moveTo>
                  <a:lnTo>
                    <a:pt x="1" y="1787"/>
                  </a:lnTo>
                  <a:lnTo>
                    <a:pt x="2455" y="4242"/>
                  </a:lnTo>
                  <a:lnTo>
                    <a:pt x="4247" y="2455"/>
                  </a:lnTo>
                  <a:lnTo>
                    <a:pt x="178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50">
              <a:extLst>
                <a:ext uri="{FF2B5EF4-FFF2-40B4-BE49-F238E27FC236}">
                  <a16:creationId xmlns:a16="http://schemas.microsoft.com/office/drawing/2014/main" id="{679ED77A-7E04-DA15-FDFC-1E18C46D8DAB}"/>
                </a:ext>
              </a:extLst>
            </p:cNvPr>
            <p:cNvSpPr/>
            <p:nvPr/>
          </p:nvSpPr>
          <p:spPr>
            <a:xfrm>
              <a:off x="3488155" y="1521371"/>
              <a:ext cx="323009" cy="319763"/>
            </a:xfrm>
            <a:custGeom>
              <a:avLst/>
              <a:gdLst/>
              <a:ahLst/>
              <a:cxnLst/>
              <a:rect l="l" t="t" r="r" b="b"/>
              <a:pathLst>
                <a:path w="12338" h="12214" extrusionOk="0">
                  <a:moveTo>
                    <a:pt x="1389" y="1"/>
                  </a:moveTo>
                  <a:cubicBezTo>
                    <a:pt x="1066" y="1"/>
                    <a:pt x="742" y="124"/>
                    <a:pt x="495" y="372"/>
                  </a:cubicBezTo>
                  <a:cubicBezTo>
                    <a:pt x="0" y="866"/>
                    <a:pt x="0" y="1669"/>
                    <a:pt x="495" y="2159"/>
                  </a:cubicBezTo>
                  <a:lnTo>
                    <a:pt x="10545" y="12214"/>
                  </a:lnTo>
                  <a:lnTo>
                    <a:pt x="12337" y="10426"/>
                  </a:lnTo>
                  <a:lnTo>
                    <a:pt x="2282" y="372"/>
                  </a:lnTo>
                  <a:cubicBezTo>
                    <a:pt x="2035" y="124"/>
                    <a:pt x="1712" y="1"/>
                    <a:pt x="1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50">
              <a:extLst>
                <a:ext uri="{FF2B5EF4-FFF2-40B4-BE49-F238E27FC236}">
                  <a16:creationId xmlns:a16="http://schemas.microsoft.com/office/drawing/2014/main" id="{AADDD67C-BBA5-3AA8-9A0E-4F9622F04080}"/>
                </a:ext>
              </a:extLst>
            </p:cNvPr>
            <p:cNvSpPr/>
            <p:nvPr/>
          </p:nvSpPr>
          <p:spPr>
            <a:xfrm>
              <a:off x="3764223" y="1794324"/>
              <a:ext cx="74665" cy="73854"/>
            </a:xfrm>
            <a:custGeom>
              <a:avLst/>
              <a:gdLst/>
              <a:ahLst/>
              <a:cxnLst/>
              <a:rect l="l" t="t" r="r" b="b"/>
              <a:pathLst>
                <a:path w="2852" h="2821" extrusionOk="0">
                  <a:moveTo>
                    <a:pt x="1792" y="0"/>
                  </a:moveTo>
                  <a:lnTo>
                    <a:pt x="0" y="1788"/>
                  </a:lnTo>
                  <a:lnTo>
                    <a:pt x="2638" y="2811"/>
                  </a:lnTo>
                  <a:cubicBezTo>
                    <a:pt x="2655" y="2818"/>
                    <a:pt x="2672" y="2821"/>
                    <a:pt x="2689" y="2821"/>
                  </a:cubicBezTo>
                  <a:cubicBezTo>
                    <a:pt x="2779" y="2821"/>
                    <a:pt x="2852" y="2731"/>
                    <a:pt x="2815" y="2638"/>
                  </a:cubicBezTo>
                  <a:lnTo>
                    <a:pt x="17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50">
              <a:extLst>
                <a:ext uri="{FF2B5EF4-FFF2-40B4-BE49-F238E27FC236}">
                  <a16:creationId xmlns:a16="http://schemas.microsoft.com/office/drawing/2014/main" id="{CC58A737-6882-98DE-3DBA-9CF555D1F39E}"/>
                </a:ext>
              </a:extLst>
            </p:cNvPr>
            <p:cNvSpPr/>
            <p:nvPr/>
          </p:nvSpPr>
          <p:spPr>
            <a:xfrm>
              <a:off x="3799042" y="1794324"/>
              <a:ext cx="39767" cy="73801"/>
            </a:xfrm>
            <a:custGeom>
              <a:avLst/>
              <a:gdLst/>
              <a:ahLst/>
              <a:cxnLst/>
              <a:rect l="l" t="t" r="r" b="b"/>
              <a:pathLst>
                <a:path w="1519" h="2819" extrusionOk="0">
                  <a:moveTo>
                    <a:pt x="462" y="0"/>
                  </a:moveTo>
                  <a:lnTo>
                    <a:pt x="1" y="462"/>
                  </a:lnTo>
                  <a:lnTo>
                    <a:pt x="842" y="2628"/>
                  </a:lnTo>
                  <a:lnTo>
                    <a:pt x="1312" y="2811"/>
                  </a:lnTo>
                  <a:cubicBezTo>
                    <a:pt x="1328" y="2816"/>
                    <a:pt x="1343" y="2819"/>
                    <a:pt x="1358" y="2819"/>
                  </a:cubicBezTo>
                  <a:cubicBezTo>
                    <a:pt x="1445" y="2819"/>
                    <a:pt x="1518" y="2728"/>
                    <a:pt x="1485" y="2638"/>
                  </a:cubicBezTo>
                  <a:lnTo>
                    <a:pt x="46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50">
              <a:extLst>
                <a:ext uri="{FF2B5EF4-FFF2-40B4-BE49-F238E27FC236}">
                  <a16:creationId xmlns:a16="http://schemas.microsoft.com/office/drawing/2014/main" id="{B86ECF36-C52F-E7A6-CF00-F81194958566}"/>
                </a:ext>
              </a:extLst>
            </p:cNvPr>
            <p:cNvSpPr/>
            <p:nvPr/>
          </p:nvSpPr>
          <p:spPr>
            <a:xfrm>
              <a:off x="3512790" y="1521371"/>
              <a:ext cx="298373" cy="319763"/>
            </a:xfrm>
            <a:custGeom>
              <a:avLst/>
              <a:gdLst/>
              <a:ahLst/>
              <a:cxnLst/>
              <a:rect l="l" t="t" r="r" b="b"/>
              <a:pathLst>
                <a:path w="11397" h="12214" extrusionOk="0">
                  <a:moveTo>
                    <a:pt x="448" y="1"/>
                  </a:moveTo>
                  <a:cubicBezTo>
                    <a:pt x="298" y="1"/>
                    <a:pt x="147" y="28"/>
                    <a:pt x="1" y="83"/>
                  </a:cubicBezTo>
                  <a:cubicBezTo>
                    <a:pt x="169" y="146"/>
                    <a:pt x="323" y="247"/>
                    <a:pt x="448" y="372"/>
                  </a:cubicBezTo>
                  <a:lnTo>
                    <a:pt x="9157" y="9081"/>
                  </a:lnTo>
                  <a:cubicBezTo>
                    <a:pt x="9902" y="9826"/>
                    <a:pt x="9902" y="11027"/>
                    <a:pt x="9157" y="11767"/>
                  </a:cubicBezTo>
                  <a:lnTo>
                    <a:pt x="9604" y="12214"/>
                  </a:lnTo>
                  <a:lnTo>
                    <a:pt x="11396" y="10426"/>
                  </a:lnTo>
                  <a:lnTo>
                    <a:pt x="1341" y="372"/>
                  </a:lnTo>
                  <a:cubicBezTo>
                    <a:pt x="1100" y="131"/>
                    <a:pt x="778" y="1"/>
                    <a:pt x="4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50">
              <a:extLst>
                <a:ext uri="{FF2B5EF4-FFF2-40B4-BE49-F238E27FC236}">
                  <a16:creationId xmlns:a16="http://schemas.microsoft.com/office/drawing/2014/main" id="{6A2AF20E-94D7-1415-6FB2-E03DB9609E2C}"/>
                </a:ext>
              </a:extLst>
            </p:cNvPr>
            <p:cNvSpPr/>
            <p:nvPr/>
          </p:nvSpPr>
          <p:spPr>
            <a:xfrm>
              <a:off x="3811635" y="1841736"/>
              <a:ext cx="27253" cy="26442"/>
            </a:xfrm>
            <a:custGeom>
              <a:avLst/>
              <a:gdLst/>
              <a:ahLst/>
              <a:cxnLst/>
              <a:rect l="l" t="t" r="r" b="b"/>
              <a:pathLst>
                <a:path w="1041" h="1010" extrusionOk="0">
                  <a:moveTo>
                    <a:pt x="682" y="1"/>
                  </a:moveTo>
                  <a:lnTo>
                    <a:pt x="0" y="678"/>
                  </a:lnTo>
                  <a:lnTo>
                    <a:pt x="831" y="1000"/>
                  </a:lnTo>
                  <a:cubicBezTo>
                    <a:pt x="848" y="1007"/>
                    <a:pt x="865" y="1010"/>
                    <a:pt x="881" y="1010"/>
                  </a:cubicBezTo>
                  <a:cubicBezTo>
                    <a:pt x="968" y="1010"/>
                    <a:pt x="1041" y="920"/>
                    <a:pt x="1004" y="827"/>
                  </a:cubicBezTo>
                  <a:lnTo>
                    <a:pt x="6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50">
              <a:extLst>
                <a:ext uri="{FF2B5EF4-FFF2-40B4-BE49-F238E27FC236}">
                  <a16:creationId xmlns:a16="http://schemas.microsoft.com/office/drawing/2014/main" id="{E7DC784F-A7FE-48EF-8B80-EB48E4D6FAC6}"/>
                </a:ext>
              </a:extLst>
            </p:cNvPr>
            <p:cNvSpPr/>
            <p:nvPr/>
          </p:nvSpPr>
          <p:spPr>
            <a:xfrm>
              <a:off x="3523236" y="1553232"/>
              <a:ext cx="69717" cy="69691"/>
            </a:xfrm>
            <a:custGeom>
              <a:avLst/>
              <a:gdLst/>
              <a:ahLst/>
              <a:cxnLst/>
              <a:rect l="l" t="t" r="r" b="b"/>
              <a:pathLst>
                <a:path w="2663" h="2662" extrusionOk="0">
                  <a:moveTo>
                    <a:pt x="1788" y="0"/>
                  </a:moveTo>
                  <a:lnTo>
                    <a:pt x="1" y="1787"/>
                  </a:lnTo>
                  <a:lnTo>
                    <a:pt x="870" y="2662"/>
                  </a:lnTo>
                  <a:lnTo>
                    <a:pt x="2662" y="874"/>
                  </a:lnTo>
                  <a:lnTo>
                    <a:pt x="178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50">
              <a:extLst>
                <a:ext uri="{FF2B5EF4-FFF2-40B4-BE49-F238E27FC236}">
                  <a16:creationId xmlns:a16="http://schemas.microsoft.com/office/drawing/2014/main" id="{7DDF495D-B35A-4CCF-6DDB-4682B9420275}"/>
                </a:ext>
              </a:extLst>
            </p:cNvPr>
            <p:cNvSpPr/>
            <p:nvPr/>
          </p:nvSpPr>
          <p:spPr>
            <a:xfrm>
              <a:off x="3479228" y="1510926"/>
              <a:ext cx="373798" cy="370368"/>
            </a:xfrm>
            <a:custGeom>
              <a:avLst/>
              <a:gdLst/>
              <a:ahLst/>
              <a:cxnLst/>
              <a:rect l="l" t="t" r="r" b="b"/>
              <a:pathLst>
                <a:path w="14278" h="14147" extrusionOk="0">
                  <a:moveTo>
                    <a:pt x="1730" y="623"/>
                  </a:moveTo>
                  <a:cubicBezTo>
                    <a:pt x="1997" y="623"/>
                    <a:pt x="2265" y="725"/>
                    <a:pt x="2469" y="929"/>
                  </a:cubicBezTo>
                  <a:lnTo>
                    <a:pt x="3161" y="1616"/>
                  </a:lnTo>
                  <a:lnTo>
                    <a:pt x="1677" y="3096"/>
                  </a:lnTo>
                  <a:lnTo>
                    <a:pt x="990" y="2404"/>
                  </a:lnTo>
                  <a:cubicBezTo>
                    <a:pt x="581" y="1996"/>
                    <a:pt x="581" y="1333"/>
                    <a:pt x="990" y="924"/>
                  </a:cubicBezTo>
                  <a:lnTo>
                    <a:pt x="990" y="929"/>
                  </a:lnTo>
                  <a:cubicBezTo>
                    <a:pt x="1194" y="725"/>
                    <a:pt x="1462" y="623"/>
                    <a:pt x="1730" y="623"/>
                  </a:cubicBezTo>
                  <a:close/>
                  <a:moveTo>
                    <a:pt x="3469" y="1924"/>
                  </a:moveTo>
                  <a:lnTo>
                    <a:pt x="4036" y="2490"/>
                  </a:lnTo>
                  <a:lnTo>
                    <a:pt x="3296" y="3230"/>
                  </a:lnTo>
                  <a:lnTo>
                    <a:pt x="2556" y="3970"/>
                  </a:lnTo>
                  <a:lnTo>
                    <a:pt x="1989" y="3403"/>
                  </a:lnTo>
                  <a:lnTo>
                    <a:pt x="3469" y="1924"/>
                  </a:lnTo>
                  <a:close/>
                  <a:moveTo>
                    <a:pt x="12596" y="11215"/>
                  </a:moveTo>
                  <a:lnTo>
                    <a:pt x="13432" y="13367"/>
                  </a:lnTo>
                  <a:lnTo>
                    <a:pt x="11280" y="12531"/>
                  </a:lnTo>
                  <a:lnTo>
                    <a:pt x="12596" y="11215"/>
                  </a:lnTo>
                  <a:close/>
                  <a:moveTo>
                    <a:pt x="5016" y="7049"/>
                  </a:moveTo>
                  <a:lnTo>
                    <a:pt x="7163" y="9197"/>
                  </a:lnTo>
                  <a:lnTo>
                    <a:pt x="6735" y="9629"/>
                  </a:lnTo>
                  <a:lnTo>
                    <a:pt x="6226" y="9115"/>
                  </a:lnTo>
                  <a:cubicBezTo>
                    <a:pt x="6177" y="9060"/>
                    <a:pt x="6121" y="9037"/>
                    <a:pt x="6066" y="9037"/>
                  </a:cubicBezTo>
                  <a:cubicBezTo>
                    <a:pt x="5893" y="9037"/>
                    <a:pt x="5742" y="9269"/>
                    <a:pt x="5914" y="9423"/>
                  </a:cubicBezTo>
                  <a:lnTo>
                    <a:pt x="6428" y="9937"/>
                  </a:lnTo>
                  <a:lnTo>
                    <a:pt x="5919" y="10441"/>
                  </a:lnTo>
                  <a:lnTo>
                    <a:pt x="4756" y="9279"/>
                  </a:lnTo>
                  <a:cubicBezTo>
                    <a:pt x="4710" y="9238"/>
                    <a:pt x="4660" y="9220"/>
                    <a:pt x="4612" y="9220"/>
                  </a:cubicBezTo>
                  <a:cubicBezTo>
                    <a:pt x="4446" y="9220"/>
                    <a:pt x="4307" y="9429"/>
                    <a:pt x="4449" y="9586"/>
                  </a:cubicBezTo>
                  <a:lnTo>
                    <a:pt x="5611" y="10753"/>
                  </a:lnTo>
                  <a:lnTo>
                    <a:pt x="5102" y="11258"/>
                  </a:lnTo>
                  <a:lnTo>
                    <a:pt x="4593" y="10749"/>
                  </a:lnTo>
                  <a:cubicBezTo>
                    <a:pt x="4546" y="10706"/>
                    <a:pt x="4495" y="10688"/>
                    <a:pt x="4446" y="10688"/>
                  </a:cubicBezTo>
                  <a:cubicBezTo>
                    <a:pt x="4280" y="10688"/>
                    <a:pt x="4141" y="10896"/>
                    <a:pt x="4285" y="11056"/>
                  </a:cubicBezTo>
                  <a:lnTo>
                    <a:pt x="4795" y="11565"/>
                  </a:lnTo>
                  <a:lnTo>
                    <a:pt x="4290" y="12075"/>
                  </a:lnTo>
                  <a:lnTo>
                    <a:pt x="3776" y="11560"/>
                  </a:lnTo>
                  <a:cubicBezTo>
                    <a:pt x="3730" y="11520"/>
                    <a:pt x="3680" y="11502"/>
                    <a:pt x="3632" y="11502"/>
                  </a:cubicBezTo>
                  <a:cubicBezTo>
                    <a:pt x="3466" y="11502"/>
                    <a:pt x="3327" y="11712"/>
                    <a:pt x="3469" y="11873"/>
                  </a:cubicBezTo>
                  <a:lnTo>
                    <a:pt x="3978" y="12382"/>
                  </a:lnTo>
                  <a:lnTo>
                    <a:pt x="3473" y="12886"/>
                  </a:lnTo>
                  <a:lnTo>
                    <a:pt x="2311" y="11724"/>
                  </a:lnTo>
                  <a:cubicBezTo>
                    <a:pt x="2265" y="11683"/>
                    <a:pt x="2215" y="11666"/>
                    <a:pt x="2167" y="11666"/>
                  </a:cubicBezTo>
                  <a:cubicBezTo>
                    <a:pt x="1999" y="11666"/>
                    <a:pt x="1858" y="11876"/>
                    <a:pt x="2003" y="12036"/>
                  </a:cubicBezTo>
                  <a:lnTo>
                    <a:pt x="3166" y="13199"/>
                  </a:lnTo>
                  <a:lnTo>
                    <a:pt x="2719" y="13641"/>
                  </a:lnTo>
                  <a:cubicBezTo>
                    <a:pt x="2674" y="13686"/>
                    <a:pt x="2612" y="13709"/>
                    <a:pt x="2551" y="13709"/>
                  </a:cubicBezTo>
                  <a:cubicBezTo>
                    <a:pt x="2490" y="13709"/>
                    <a:pt x="2429" y="13686"/>
                    <a:pt x="2383" y="13641"/>
                  </a:cubicBezTo>
                  <a:lnTo>
                    <a:pt x="572" y="11834"/>
                  </a:lnTo>
                  <a:cubicBezTo>
                    <a:pt x="481" y="11738"/>
                    <a:pt x="481" y="11589"/>
                    <a:pt x="572" y="11493"/>
                  </a:cubicBezTo>
                  <a:lnTo>
                    <a:pt x="5016" y="7049"/>
                  </a:lnTo>
                  <a:close/>
                  <a:moveTo>
                    <a:pt x="11729" y="1"/>
                  </a:moveTo>
                  <a:cubicBezTo>
                    <a:pt x="11556" y="1"/>
                    <a:pt x="11383" y="67"/>
                    <a:pt x="11251" y="199"/>
                  </a:cubicBezTo>
                  <a:lnTo>
                    <a:pt x="7845" y="3605"/>
                  </a:lnTo>
                  <a:cubicBezTo>
                    <a:pt x="7704" y="3765"/>
                    <a:pt x="7841" y="3973"/>
                    <a:pt x="8006" y="3973"/>
                  </a:cubicBezTo>
                  <a:cubicBezTo>
                    <a:pt x="8055" y="3973"/>
                    <a:pt x="8106" y="3955"/>
                    <a:pt x="8153" y="3912"/>
                  </a:cubicBezTo>
                  <a:lnTo>
                    <a:pt x="11559" y="506"/>
                  </a:lnTo>
                  <a:cubicBezTo>
                    <a:pt x="11604" y="461"/>
                    <a:pt x="11666" y="438"/>
                    <a:pt x="11727" y="438"/>
                  </a:cubicBezTo>
                  <a:cubicBezTo>
                    <a:pt x="11788" y="438"/>
                    <a:pt x="11849" y="461"/>
                    <a:pt x="11895" y="506"/>
                  </a:cubicBezTo>
                  <a:lnTo>
                    <a:pt x="13706" y="2318"/>
                  </a:lnTo>
                  <a:cubicBezTo>
                    <a:pt x="13797" y="2409"/>
                    <a:pt x="13797" y="2563"/>
                    <a:pt x="13706" y="2654"/>
                  </a:cubicBezTo>
                  <a:lnTo>
                    <a:pt x="13264" y="3101"/>
                  </a:lnTo>
                  <a:lnTo>
                    <a:pt x="12102" y="1938"/>
                  </a:lnTo>
                  <a:cubicBezTo>
                    <a:pt x="12052" y="1883"/>
                    <a:pt x="11995" y="1860"/>
                    <a:pt x="11940" y="1860"/>
                  </a:cubicBezTo>
                  <a:cubicBezTo>
                    <a:pt x="11768" y="1860"/>
                    <a:pt x="11618" y="2089"/>
                    <a:pt x="11789" y="2245"/>
                  </a:cubicBezTo>
                  <a:lnTo>
                    <a:pt x="12952" y="3408"/>
                  </a:lnTo>
                  <a:lnTo>
                    <a:pt x="12447" y="3912"/>
                  </a:lnTo>
                  <a:lnTo>
                    <a:pt x="11938" y="3403"/>
                  </a:lnTo>
                  <a:cubicBezTo>
                    <a:pt x="11889" y="3348"/>
                    <a:pt x="11832" y="3325"/>
                    <a:pt x="11777" y="3325"/>
                  </a:cubicBezTo>
                  <a:cubicBezTo>
                    <a:pt x="11604" y="3325"/>
                    <a:pt x="11454" y="3554"/>
                    <a:pt x="11626" y="3711"/>
                  </a:cubicBezTo>
                  <a:lnTo>
                    <a:pt x="12140" y="4225"/>
                  </a:lnTo>
                  <a:lnTo>
                    <a:pt x="11631" y="4729"/>
                  </a:lnTo>
                  <a:lnTo>
                    <a:pt x="11122" y="4220"/>
                  </a:lnTo>
                  <a:cubicBezTo>
                    <a:pt x="11075" y="4177"/>
                    <a:pt x="11023" y="4159"/>
                    <a:pt x="10975" y="4159"/>
                  </a:cubicBezTo>
                  <a:cubicBezTo>
                    <a:pt x="10808" y="4159"/>
                    <a:pt x="10668" y="4368"/>
                    <a:pt x="10809" y="4527"/>
                  </a:cubicBezTo>
                  <a:lnTo>
                    <a:pt x="11323" y="5037"/>
                  </a:lnTo>
                  <a:lnTo>
                    <a:pt x="10814" y="5546"/>
                  </a:lnTo>
                  <a:lnTo>
                    <a:pt x="9656" y="4388"/>
                  </a:lnTo>
                  <a:cubicBezTo>
                    <a:pt x="9609" y="4345"/>
                    <a:pt x="9558" y="4327"/>
                    <a:pt x="9509" y="4327"/>
                  </a:cubicBezTo>
                  <a:cubicBezTo>
                    <a:pt x="9343" y="4327"/>
                    <a:pt x="9203" y="4536"/>
                    <a:pt x="9344" y="4696"/>
                  </a:cubicBezTo>
                  <a:lnTo>
                    <a:pt x="10507" y="5858"/>
                  </a:lnTo>
                  <a:lnTo>
                    <a:pt x="10002" y="6363"/>
                  </a:lnTo>
                  <a:lnTo>
                    <a:pt x="9488" y="5853"/>
                  </a:lnTo>
                  <a:cubicBezTo>
                    <a:pt x="9443" y="5812"/>
                    <a:pt x="9393" y="5795"/>
                    <a:pt x="9345" y="5795"/>
                  </a:cubicBezTo>
                  <a:cubicBezTo>
                    <a:pt x="9180" y="5795"/>
                    <a:pt x="9039" y="6001"/>
                    <a:pt x="9181" y="6161"/>
                  </a:cubicBezTo>
                  <a:lnTo>
                    <a:pt x="9690" y="6675"/>
                  </a:lnTo>
                  <a:lnTo>
                    <a:pt x="9262" y="7102"/>
                  </a:lnTo>
                  <a:lnTo>
                    <a:pt x="7115" y="4955"/>
                  </a:lnTo>
                  <a:lnTo>
                    <a:pt x="7519" y="4556"/>
                  </a:lnTo>
                  <a:cubicBezTo>
                    <a:pt x="7660" y="4397"/>
                    <a:pt x="7520" y="4188"/>
                    <a:pt x="7353" y="4188"/>
                  </a:cubicBezTo>
                  <a:cubicBezTo>
                    <a:pt x="7304" y="4188"/>
                    <a:pt x="7253" y="4206"/>
                    <a:pt x="7206" y="4249"/>
                  </a:cubicBezTo>
                  <a:lnTo>
                    <a:pt x="6808" y="4647"/>
                  </a:lnTo>
                  <a:lnTo>
                    <a:pt x="2777" y="617"/>
                  </a:lnTo>
                  <a:cubicBezTo>
                    <a:pt x="2490" y="339"/>
                    <a:pt x="2120" y="201"/>
                    <a:pt x="1750" y="201"/>
                  </a:cubicBezTo>
                  <a:cubicBezTo>
                    <a:pt x="1370" y="201"/>
                    <a:pt x="991" y="347"/>
                    <a:pt x="702" y="636"/>
                  </a:cubicBezTo>
                  <a:cubicBezTo>
                    <a:pt x="130" y="1208"/>
                    <a:pt x="120" y="2130"/>
                    <a:pt x="682" y="2716"/>
                  </a:cubicBezTo>
                  <a:lnTo>
                    <a:pt x="4708" y="6742"/>
                  </a:lnTo>
                  <a:lnTo>
                    <a:pt x="264" y="11186"/>
                  </a:lnTo>
                  <a:cubicBezTo>
                    <a:pt x="0" y="11450"/>
                    <a:pt x="0" y="11878"/>
                    <a:pt x="264" y="12142"/>
                  </a:cubicBezTo>
                  <a:lnTo>
                    <a:pt x="2076" y="13948"/>
                  </a:lnTo>
                  <a:cubicBezTo>
                    <a:pt x="2208" y="14080"/>
                    <a:pt x="2381" y="14146"/>
                    <a:pt x="2553" y="14146"/>
                  </a:cubicBezTo>
                  <a:cubicBezTo>
                    <a:pt x="2725" y="14146"/>
                    <a:pt x="2897" y="14080"/>
                    <a:pt x="3027" y="13948"/>
                  </a:cubicBezTo>
                  <a:lnTo>
                    <a:pt x="7470" y="9504"/>
                  </a:lnTo>
                  <a:lnTo>
                    <a:pt x="7788" y="9821"/>
                  </a:lnTo>
                  <a:cubicBezTo>
                    <a:pt x="7837" y="9877"/>
                    <a:pt x="7894" y="9900"/>
                    <a:pt x="7949" y="9900"/>
                  </a:cubicBezTo>
                  <a:cubicBezTo>
                    <a:pt x="8121" y="9900"/>
                    <a:pt x="8271" y="9671"/>
                    <a:pt x="8100" y="9514"/>
                  </a:cubicBezTo>
                  <a:lnTo>
                    <a:pt x="7663" y="9077"/>
                  </a:lnTo>
                  <a:cubicBezTo>
                    <a:pt x="7643" y="9048"/>
                    <a:pt x="7619" y="9024"/>
                    <a:pt x="7591" y="9010"/>
                  </a:cubicBezTo>
                  <a:lnTo>
                    <a:pt x="2863" y="4278"/>
                  </a:lnTo>
                  <a:lnTo>
                    <a:pt x="3449" y="3691"/>
                  </a:lnTo>
                  <a:lnTo>
                    <a:pt x="3810" y="4052"/>
                  </a:lnTo>
                  <a:cubicBezTo>
                    <a:pt x="3858" y="4107"/>
                    <a:pt x="3915" y="4130"/>
                    <a:pt x="3969" y="4130"/>
                  </a:cubicBezTo>
                  <a:cubicBezTo>
                    <a:pt x="4141" y="4130"/>
                    <a:pt x="4292" y="3901"/>
                    <a:pt x="4117" y="3744"/>
                  </a:cubicBezTo>
                  <a:lnTo>
                    <a:pt x="3757" y="3384"/>
                  </a:lnTo>
                  <a:lnTo>
                    <a:pt x="4343" y="2798"/>
                  </a:lnTo>
                  <a:lnTo>
                    <a:pt x="6654" y="5109"/>
                  </a:lnTo>
                  <a:lnTo>
                    <a:pt x="9085" y="7540"/>
                  </a:lnTo>
                  <a:cubicBezTo>
                    <a:pt x="9099" y="7559"/>
                    <a:pt x="9113" y="7573"/>
                    <a:pt x="9128" y="7583"/>
                  </a:cubicBezTo>
                  <a:lnTo>
                    <a:pt x="12371" y="10825"/>
                  </a:lnTo>
                  <a:lnTo>
                    <a:pt x="11785" y="11412"/>
                  </a:lnTo>
                  <a:lnTo>
                    <a:pt x="8513" y="8140"/>
                  </a:lnTo>
                  <a:lnTo>
                    <a:pt x="8508" y="8135"/>
                  </a:lnTo>
                  <a:lnTo>
                    <a:pt x="7201" y="6829"/>
                  </a:lnTo>
                  <a:lnTo>
                    <a:pt x="7197" y="6824"/>
                  </a:lnTo>
                  <a:lnTo>
                    <a:pt x="4895" y="4523"/>
                  </a:lnTo>
                  <a:cubicBezTo>
                    <a:pt x="4849" y="4480"/>
                    <a:pt x="4797" y="4462"/>
                    <a:pt x="4749" y="4462"/>
                  </a:cubicBezTo>
                  <a:cubicBezTo>
                    <a:pt x="4582" y="4462"/>
                    <a:pt x="4442" y="4670"/>
                    <a:pt x="4583" y="4830"/>
                  </a:cubicBezTo>
                  <a:lnTo>
                    <a:pt x="11472" y="11719"/>
                  </a:lnTo>
                  <a:lnTo>
                    <a:pt x="10886" y="12305"/>
                  </a:lnTo>
                  <a:lnTo>
                    <a:pt x="8816" y="10230"/>
                  </a:lnTo>
                  <a:cubicBezTo>
                    <a:pt x="8769" y="10189"/>
                    <a:pt x="8718" y="10171"/>
                    <a:pt x="8670" y="10171"/>
                  </a:cubicBezTo>
                  <a:cubicBezTo>
                    <a:pt x="8503" y="10171"/>
                    <a:pt x="8362" y="10377"/>
                    <a:pt x="8503" y="10537"/>
                  </a:cubicBezTo>
                  <a:lnTo>
                    <a:pt x="10737" y="12766"/>
                  </a:lnTo>
                  <a:lnTo>
                    <a:pt x="10737" y="12771"/>
                  </a:lnTo>
                  <a:lnTo>
                    <a:pt x="10747" y="12776"/>
                  </a:lnTo>
                  <a:lnTo>
                    <a:pt x="10761" y="12785"/>
                  </a:lnTo>
                  <a:lnTo>
                    <a:pt x="10766" y="12790"/>
                  </a:lnTo>
                  <a:lnTo>
                    <a:pt x="10785" y="12805"/>
                  </a:lnTo>
                  <a:lnTo>
                    <a:pt x="10804" y="12814"/>
                  </a:lnTo>
                  <a:lnTo>
                    <a:pt x="13447" y="13838"/>
                  </a:lnTo>
                  <a:cubicBezTo>
                    <a:pt x="13490" y="13854"/>
                    <a:pt x="13533" y="13862"/>
                    <a:pt x="13574" y="13862"/>
                  </a:cubicBezTo>
                  <a:cubicBezTo>
                    <a:pt x="13807" y="13862"/>
                    <a:pt x="13997" y="13622"/>
                    <a:pt x="13903" y="13381"/>
                  </a:cubicBezTo>
                  <a:lnTo>
                    <a:pt x="12880" y="10744"/>
                  </a:lnTo>
                  <a:cubicBezTo>
                    <a:pt x="12875" y="10734"/>
                    <a:pt x="12870" y="10729"/>
                    <a:pt x="12870" y="10720"/>
                  </a:cubicBezTo>
                  <a:lnTo>
                    <a:pt x="12870" y="10715"/>
                  </a:lnTo>
                  <a:cubicBezTo>
                    <a:pt x="12865" y="10710"/>
                    <a:pt x="12861" y="10705"/>
                    <a:pt x="12856" y="10701"/>
                  </a:cubicBezTo>
                  <a:lnTo>
                    <a:pt x="12851" y="10691"/>
                  </a:lnTo>
                  <a:lnTo>
                    <a:pt x="12841" y="10681"/>
                  </a:lnTo>
                  <a:lnTo>
                    <a:pt x="12837" y="10672"/>
                  </a:lnTo>
                  <a:lnTo>
                    <a:pt x="12832" y="10667"/>
                  </a:lnTo>
                  <a:lnTo>
                    <a:pt x="9570" y="7410"/>
                  </a:lnTo>
                  <a:lnTo>
                    <a:pt x="14014" y="2961"/>
                  </a:lnTo>
                  <a:cubicBezTo>
                    <a:pt x="14278" y="2702"/>
                    <a:pt x="14278" y="2274"/>
                    <a:pt x="14014" y="2010"/>
                  </a:cubicBezTo>
                  <a:lnTo>
                    <a:pt x="12207" y="199"/>
                  </a:lnTo>
                  <a:cubicBezTo>
                    <a:pt x="12075" y="67"/>
                    <a:pt x="11902" y="1"/>
                    <a:pt x="117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Oval 24">
            <a:extLst>
              <a:ext uri="{FF2B5EF4-FFF2-40B4-BE49-F238E27FC236}">
                <a16:creationId xmlns:a16="http://schemas.microsoft.com/office/drawing/2014/main" id="{5BAE13E6-1DA5-DAFD-62D9-E37E3E5319F4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275603" y="2320273"/>
            <a:ext cx="583571" cy="578676"/>
          </a:xfrm>
          <a:prstGeom prst="ellipse">
            <a:avLst/>
          </a:prstGeom>
          <a:noFill/>
          <a:ln w="38100">
            <a:solidFill>
              <a:srgbClr val="EA1A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0915FE-4F9B-362F-57A3-049F3A946840}"/>
              </a:ext>
            </a:extLst>
          </p:cNvPr>
          <p:cNvSpPr txBox="1"/>
          <p:nvPr/>
        </p:nvSpPr>
        <p:spPr>
          <a:xfrm>
            <a:off x="1686920" y="1034971"/>
            <a:ext cx="7079984" cy="5537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>
                <a:effectLst/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Điểm có hoành độ </a:t>
            </a:r>
            <a:r>
              <a:rPr lang="en-US" sz="2800"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bằng 0 nằm trên:</a:t>
            </a:r>
            <a:endParaRPr lang="en-US" sz="2000">
              <a:effectLst/>
              <a:latin typeface="#9Slide02 Tieu de dai" panose="02000000000000000000" pitchFamily="2" charset="0"/>
              <a:ea typeface="#9Slide02 Tieu de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3251AA-7871-8021-530D-A32A5CCDD3F0}"/>
              </a:ext>
            </a:extLst>
          </p:cNvPr>
          <p:cNvSpPr txBox="1"/>
          <p:nvPr/>
        </p:nvSpPr>
        <p:spPr>
          <a:xfrm>
            <a:off x="1350097" y="2291333"/>
            <a:ext cx="304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ker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Trục tung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07CF0C-3859-9B6B-D6DF-D000F29D72E2}"/>
              </a:ext>
            </a:extLst>
          </p:cNvPr>
          <p:cNvSpPr txBox="1"/>
          <p:nvPr/>
        </p:nvSpPr>
        <p:spPr>
          <a:xfrm>
            <a:off x="4929329" y="2358942"/>
            <a:ext cx="304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ker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Trục hoành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4C6959-2027-8BA8-245C-EA0F0423B870}"/>
              </a:ext>
            </a:extLst>
          </p:cNvPr>
          <p:cNvSpPr txBox="1"/>
          <p:nvPr/>
        </p:nvSpPr>
        <p:spPr>
          <a:xfrm>
            <a:off x="1333666" y="3061785"/>
            <a:ext cx="3493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ker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 Góc phần tư thứ 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E0D08D-0027-852F-EA87-941E32EC4D9E}"/>
              </a:ext>
            </a:extLst>
          </p:cNvPr>
          <p:cNvSpPr txBox="1"/>
          <p:nvPr/>
        </p:nvSpPr>
        <p:spPr>
          <a:xfrm>
            <a:off x="4929329" y="3103339"/>
            <a:ext cx="3777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ker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Góc phần tư thứ II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5011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0">
          <a:extLst>
            <a:ext uri="{FF2B5EF4-FFF2-40B4-BE49-F238E27FC236}">
              <a16:creationId xmlns:a16="http://schemas.microsoft.com/office/drawing/2014/main" id="{1183C650-A241-6324-D9D1-566B904CF8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1" name="Google Shape;1491;p50">
            <a:extLst>
              <a:ext uri="{FF2B5EF4-FFF2-40B4-BE49-F238E27FC236}">
                <a16:creationId xmlns:a16="http://schemas.microsoft.com/office/drawing/2014/main" id="{5336EABE-50D7-FE74-7A25-9E8780A5CC62}"/>
              </a:ext>
            </a:extLst>
          </p:cNvPr>
          <p:cNvSpPr/>
          <p:nvPr/>
        </p:nvSpPr>
        <p:spPr>
          <a:xfrm>
            <a:off x="854346" y="649358"/>
            <a:ext cx="7722300" cy="1443190"/>
          </a:xfrm>
          <a:prstGeom prst="roundRect">
            <a:avLst>
              <a:gd name="adj" fmla="val 7516"/>
            </a:avLst>
          </a:prstGeom>
          <a:solidFill>
            <a:schemeClr val="accent6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95" name="Google Shape;1495;p50">
            <a:extLst>
              <a:ext uri="{FF2B5EF4-FFF2-40B4-BE49-F238E27FC236}">
                <a16:creationId xmlns:a16="http://schemas.microsoft.com/office/drawing/2014/main" id="{FE97E788-F04F-0291-4FDA-3E6686DF222B}"/>
              </a:ext>
            </a:extLst>
          </p:cNvPr>
          <p:cNvGrpSpPr/>
          <p:nvPr/>
        </p:nvGrpSpPr>
        <p:grpSpPr>
          <a:xfrm>
            <a:off x="-444620" y="3540116"/>
            <a:ext cx="1846529" cy="1743017"/>
            <a:chOff x="564969" y="2865558"/>
            <a:chExt cx="1846529" cy="1743017"/>
          </a:xfrm>
        </p:grpSpPr>
        <p:grpSp>
          <p:nvGrpSpPr>
            <p:cNvPr id="1496" name="Google Shape;1496;p50">
              <a:extLst>
                <a:ext uri="{FF2B5EF4-FFF2-40B4-BE49-F238E27FC236}">
                  <a16:creationId xmlns:a16="http://schemas.microsoft.com/office/drawing/2014/main" id="{4FCD721A-209E-ADCE-71B2-EFD1A97DDFB9}"/>
                </a:ext>
              </a:extLst>
            </p:cNvPr>
            <p:cNvGrpSpPr/>
            <p:nvPr/>
          </p:nvGrpSpPr>
          <p:grpSpPr>
            <a:xfrm rot="-899940">
              <a:off x="710075" y="3037727"/>
              <a:ext cx="1504196" cy="1319387"/>
              <a:chOff x="2999725" y="1892950"/>
              <a:chExt cx="1659375" cy="1455500"/>
            </a:xfrm>
          </p:grpSpPr>
          <p:sp>
            <p:nvSpPr>
              <p:cNvPr id="1497" name="Google Shape;1497;p50">
                <a:extLst>
                  <a:ext uri="{FF2B5EF4-FFF2-40B4-BE49-F238E27FC236}">
                    <a16:creationId xmlns:a16="http://schemas.microsoft.com/office/drawing/2014/main" id="{09068CE4-9E72-FF9E-8B24-49D694C6F378}"/>
                  </a:ext>
                </a:extLst>
              </p:cNvPr>
              <p:cNvSpPr/>
              <p:nvPr/>
            </p:nvSpPr>
            <p:spPr>
              <a:xfrm>
                <a:off x="3015200" y="2087000"/>
                <a:ext cx="1642350" cy="1246050"/>
              </a:xfrm>
              <a:custGeom>
                <a:avLst/>
                <a:gdLst/>
                <a:ahLst/>
                <a:cxnLst/>
                <a:rect l="l" t="t" r="r" b="b"/>
                <a:pathLst>
                  <a:path w="65694" h="49842" extrusionOk="0">
                    <a:moveTo>
                      <a:pt x="48565" y="0"/>
                    </a:moveTo>
                    <a:cubicBezTo>
                      <a:pt x="47654" y="0"/>
                      <a:pt x="46744" y="175"/>
                      <a:pt x="45845" y="348"/>
                    </a:cubicBezTo>
                    <a:cubicBezTo>
                      <a:pt x="30676" y="3290"/>
                      <a:pt x="15544" y="6415"/>
                      <a:pt x="452" y="9721"/>
                    </a:cubicBezTo>
                    <a:lnTo>
                      <a:pt x="1" y="48937"/>
                    </a:lnTo>
                    <a:cubicBezTo>
                      <a:pt x="14838" y="49443"/>
                      <a:pt x="29670" y="49841"/>
                      <a:pt x="44506" y="49841"/>
                    </a:cubicBezTo>
                    <a:cubicBezTo>
                      <a:pt x="51187" y="49841"/>
                      <a:pt x="57868" y="49760"/>
                      <a:pt x="64551" y="49572"/>
                    </a:cubicBezTo>
                    <a:lnTo>
                      <a:pt x="64551" y="27873"/>
                    </a:lnTo>
                    <a:cubicBezTo>
                      <a:pt x="65693" y="19955"/>
                      <a:pt x="63897" y="11251"/>
                      <a:pt x="58397" y="5443"/>
                    </a:cubicBezTo>
                    <a:cubicBezTo>
                      <a:pt x="56543" y="3486"/>
                      <a:pt x="54320" y="1916"/>
                      <a:pt x="51858" y="821"/>
                    </a:cubicBezTo>
                    <a:cubicBezTo>
                      <a:pt x="51030" y="454"/>
                      <a:pt x="50169" y="140"/>
                      <a:pt x="49270" y="38"/>
                    </a:cubicBezTo>
                    <a:cubicBezTo>
                      <a:pt x="49035" y="12"/>
                      <a:pt x="48800" y="0"/>
                      <a:pt x="48565" y="0"/>
                    </a:cubicBezTo>
                    <a:close/>
                  </a:path>
                </a:pathLst>
              </a:custGeom>
              <a:solidFill>
                <a:srgbClr val="EADF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8" name="Google Shape;1498;p50">
                <a:extLst>
                  <a:ext uri="{FF2B5EF4-FFF2-40B4-BE49-F238E27FC236}">
                    <a16:creationId xmlns:a16="http://schemas.microsoft.com/office/drawing/2014/main" id="{D5F7823B-8C30-4A33-E626-4C6A2EB6F694}"/>
                  </a:ext>
                </a:extLst>
              </p:cNvPr>
              <p:cNvSpPr/>
              <p:nvPr/>
            </p:nvSpPr>
            <p:spPr>
              <a:xfrm>
                <a:off x="2999725" y="2071600"/>
                <a:ext cx="1659375" cy="1276850"/>
              </a:xfrm>
              <a:custGeom>
                <a:avLst/>
                <a:gdLst/>
                <a:ahLst/>
                <a:cxnLst/>
                <a:rect l="l" t="t" r="r" b="b"/>
                <a:pathLst>
                  <a:path w="66375" h="51074" extrusionOk="0">
                    <a:moveTo>
                      <a:pt x="49176" y="1231"/>
                    </a:moveTo>
                    <a:cubicBezTo>
                      <a:pt x="49392" y="1231"/>
                      <a:pt x="49607" y="1242"/>
                      <a:pt x="49821" y="1266"/>
                    </a:cubicBezTo>
                    <a:cubicBezTo>
                      <a:pt x="50717" y="1368"/>
                      <a:pt x="51576" y="1711"/>
                      <a:pt x="52226" y="2000"/>
                    </a:cubicBezTo>
                    <a:cubicBezTo>
                      <a:pt x="54614" y="3063"/>
                      <a:pt x="56769" y="4586"/>
                      <a:pt x="58569" y="6480"/>
                    </a:cubicBezTo>
                    <a:cubicBezTo>
                      <a:pt x="63543" y="11735"/>
                      <a:pt x="65783" y="19929"/>
                      <a:pt x="64562" y="28400"/>
                    </a:cubicBezTo>
                    <a:cubicBezTo>
                      <a:pt x="64557" y="28429"/>
                      <a:pt x="64555" y="28459"/>
                      <a:pt x="64555" y="28487"/>
                    </a:cubicBezTo>
                    <a:lnTo>
                      <a:pt x="64555" y="49590"/>
                    </a:lnTo>
                    <a:cubicBezTo>
                      <a:pt x="58040" y="49766"/>
                      <a:pt x="51538" y="49842"/>
                      <a:pt x="45085" y="49842"/>
                    </a:cubicBezTo>
                    <a:cubicBezTo>
                      <a:pt x="30062" y="49842"/>
                      <a:pt x="15296" y="49434"/>
                      <a:pt x="1243" y="48957"/>
                    </a:cubicBezTo>
                    <a:lnTo>
                      <a:pt x="1683" y="10834"/>
                    </a:lnTo>
                    <a:cubicBezTo>
                      <a:pt x="16545" y="7581"/>
                      <a:pt x="31648" y="4464"/>
                      <a:pt x="46581" y="1568"/>
                    </a:cubicBezTo>
                    <a:cubicBezTo>
                      <a:pt x="47436" y="1401"/>
                      <a:pt x="48314" y="1231"/>
                      <a:pt x="49176" y="1231"/>
                    </a:cubicBezTo>
                    <a:close/>
                    <a:moveTo>
                      <a:pt x="49183" y="1"/>
                    </a:moveTo>
                    <a:cubicBezTo>
                      <a:pt x="48195" y="1"/>
                      <a:pt x="47225" y="189"/>
                      <a:pt x="46348" y="359"/>
                    </a:cubicBezTo>
                    <a:cubicBezTo>
                      <a:pt x="31243" y="3288"/>
                      <a:pt x="15966" y="6443"/>
                      <a:pt x="939" y="9737"/>
                    </a:cubicBezTo>
                    <a:cubicBezTo>
                      <a:pt x="660" y="9797"/>
                      <a:pt x="460" y="10043"/>
                      <a:pt x="456" y="10331"/>
                    </a:cubicBezTo>
                    <a:lnTo>
                      <a:pt x="5" y="49545"/>
                    </a:lnTo>
                    <a:cubicBezTo>
                      <a:pt x="0" y="49880"/>
                      <a:pt x="264" y="50157"/>
                      <a:pt x="599" y="50168"/>
                    </a:cubicBezTo>
                    <a:cubicBezTo>
                      <a:pt x="14846" y="50654"/>
                      <a:pt x="29829" y="51073"/>
                      <a:pt x="45085" y="51073"/>
                    </a:cubicBezTo>
                    <a:cubicBezTo>
                      <a:pt x="51746" y="51073"/>
                      <a:pt x="58461" y="50994"/>
                      <a:pt x="65188" y="50803"/>
                    </a:cubicBezTo>
                    <a:cubicBezTo>
                      <a:pt x="65521" y="50794"/>
                      <a:pt x="65787" y="50522"/>
                      <a:pt x="65787" y="50188"/>
                    </a:cubicBezTo>
                    <a:lnTo>
                      <a:pt x="65787" y="28532"/>
                    </a:lnTo>
                    <a:cubicBezTo>
                      <a:pt x="66374" y="24408"/>
                      <a:pt x="66166" y="20190"/>
                      <a:pt x="65180" y="16329"/>
                    </a:cubicBezTo>
                    <a:cubicBezTo>
                      <a:pt x="64660" y="14294"/>
                      <a:pt x="63928" y="12372"/>
                      <a:pt x="63003" y="10613"/>
                    </a:cubicBezTo>
                    <a:cubicBezTo>
                      <a:pt x="62029" y="8763"/>
                      <a:pt x="60839" y="7087"/>
                      <a:pt x="59464" y="5635"/>
                    </a:cubicBezTo>
                    <a:cubicBezTo>
                      <a:pt x="57553" y="3619"/>
                      <a:pt x="55263" y="2001"/>
                      <a:pt x="52726" y="873"/>
                    </a:cubicBezTo>
                    <a:cubicBezTo>
                      <a:pt x="51995" y="549"/>
                      <a:pt x="51022" y="162"/>
                      <a:pt x="49959" y="43"/>
                    </a:cubicBezTo>
                    <a:cubicBezTo>
                      <a:pt x="49700" y="13"/>
                      <a:pt x="49441" y="1"/>
                      <a:pt x="49183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9" name="Google Shape;1499;p50">
                <a:extLst>
                  <a:ext uri="{FF2B5EF4-FFF2-40B4-BE49-F238E27FC236}">
                    <a16:creationId xmlns:a16="http://schemas.microsoft.com/office/drawing/2014/main" id="{EC5197A8-DD37-F967-DF2E-8A7662FC65AC}"/>
                  </a:ext>
                </a:extLst>
              </p:cNvPr>
              <p:cNvSpPr/>
              <p:nvPr/>
            </p:nvSpPr>
            <p:spPr>
              <a:xfrm>
                <a:off x="3033400" y="2736400"/>
                <a:ext cx="1520575" cy="327875"/>
              </a:xfrm>
              <a:custGeom>
                <a:avLst/>
                <a:gdLst/>
                <a:ahLst/>
                <a:cxnLst/>
                <a:rect l="l" t="t" r="r" b="b"/>
                <a:pathLst>
                  <a:path w="60823" h="13115" extrusionOk="0">
                    <a:moveTo>
                      <a:pt x="151" y="0"/>
                    </a:moveTo>
                    <a:lnTo>
                      <a:pt x="1" y="13115"/>
                    </a:lnTo>
                    <a:lnTo>
                      <a:pt x="60822" y="13115"/>
                    </a:lnTo>
                    <a:lnTo>
                      <a:pt x="60822" y="0"/>
                    </a:ln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0" name="Google Shape;1500;p50">
                <a:extLst>
                  <a:ext uri="{FF2B5EF4-FFF2-40B4-BE49-F238E27FC236}">
                    <a16:creationId xmlns:a16="http://schemas.microsoft.com/office/drawing/2014/main" id="{469BFE52-04B9-CE55-33B0-3DF4F6D8B5FC}"/>
                  </a:ext>
                </a:extLst>
              </p:cNvPr>
              <p:cNvSpPr/>
              <p:nvPr/>
            </p:nvSpPr>
            <p:spPr>
              <a:xfrm>
                <a:off x="3015250" y="2086975"/>
                <a:ext cx="1642300" cy="1246075"/>
              </a:xfrm>
              <a:custGeom>
                <a:avLst/>
                <a:gdLst/>
                <a:ahLst/>
                <a:cxnLst/>
                <a:rect l="l" t="t" r="r" b="b"/>
                <a:pathLst>
                  <a:path w="65692" h="49843" extrusionOk="0">
                    <a:moveTo>
                      <a:pt x="48560" y="1"/>
                    </a:moveTo>
                    <a:cubicBezTo>
                      <a:pt x="47651" y="1"/>
                      <a:pt x="46741" y="175"/>
                      <a:pt x="45843" y="349"/>
                    </a:cubicBezTo>
                    <a:cubicBezTo>
                      <a:pt x="30676" y="3290"/>
                      <a:pt x="15544" y="6414"/>
                      <a:pt x="450" y="9722"/>
                    </a:cubicBezTo>
                    <a:lnTo>
                      <a:pt x="444" y="10283"/>
                    </a:lnTo>
                    <a:cubicBezTo>
                      <a:pt x="2366" y="12471"/>
                      <a:pt x="6076" y="12916"/>
                      <a:pt x="8839" y="12916"/>
                    </a:cubicBezTo>
                    <a:cubicBezTo>
                      <a:pt x="8955" y="12916"/>
                      <a:pt x="9069" y="12915"/>
                      <a:pt x="9181" y="12914"/>
                    </a:cubicBezTo>
                    <a:cubicBezTo>
                      <a:pt x="10712" y="12894"/>
                      <a:pt x="12266" y="12765"/>
                      <a:pt x="13808" y="12765"/>
                    </a:cubicBezTo>
                    <a:cubicBezTo>
                      <a:pt x="15363" y="12765"/>
                      <a:pt x="16905" y="12896"/>
                      <a:pt x="18400" y="13400"/>
                    </a:cubicBezTo>
                    <a:cubicBezTo>
                      <a:pt x="19608" y="13805"/>
                      <a:pt x="20728" y="14442"/>
                      <a:pt x="21938" y="14836"/>
                    </a:cubicBezTo>
                    <a:cubicBezTo>
                      <a:pt x="23259" y="15266"/>
                      <a:pt x="24641" y="15394"/>
                      <a:pt x="26035" y="15394"/>
                    </a:cubicBezTo>
                    <a:cubicBezTo>
                      <a:pt x="26971" y="15394"/>
                      <a:pt x="27912" y="15336"/>
                      <a:pt x="28843" y="15273"/>
                    </a:cubicBezTo>
                    <a:cubicBezTo>
                      <a:pt x="33095" y="14986"/>
                      <a:pt x="37365" y="14620"/>
                      <a:pt x="41621" y="14620"/>
                    </a:cubicBezTo>
                    <a:cubicBezTo>
                      <a:pt x="43890" y="14620"/>
                      <a:pt x="46156" y="14724"/>
                      <a:pt x="48412" y="15000"/>
                    </a:cubicBezTo>
                    <a:cubicBezTo>
                      <a:pt x="51036" y="15322"/>
                      <a:pt x="53734" y="15921"/>
                      <a:pt x="55816" y="17549"/>
                    </a:cubicBezTo>
                    <a:cubicBezTo>
                      <a:pt x="57918" y="19194"/>
                      <a:pt x="59167" y="21735"/>
                      <a:pt x="59750" y="24339"/>
                    </a:cubicBezTo>
                    <a:cubicBezTo>
                      <a:pt x="60333" y="26943"/>
                      <a:pt x="60312" y="29637"/>
                      <a:pt x="60288" y="32306"/>
                    </a:cubicBezTo>
                    <a:lnTo>
                      <a:pt x="60142" y="48743"/>
                    </a:lnTo>
                    <a:cubicBezTo>
                      <a:pt x="40097" y="48657"/>
                      <a:pt x="20051" y="48533"/>
                      <a:pt x="7" y="48372"/>
                    </a:cubicBezTo>
                    <a:lnTo>
                      <a:pt x="1" y="48936"/>
                    </a:lnTo>
                    <a:cubicBezTo>
                      <a:pt x="14838" y="49444"/>
                      <a:pt x="29672" y="49842"/>
                      <a:pt x="44510" y="49842"/>
                    </a:cubicBezTo>
                    <a:cubicBezTo>
                      <a:pt x="51189" y="49842"/>
                      <a:pt x="57868" y="49761"/>
                      <a:pt x="64549" y="49573"/>
                    </a:cubicBezTo>
                    <a:lnTo>
                      <a:pt x="64549" y="27872"/>
                    </a:lnTo>
                    <a:cubicBezTo>
                      <a:pt x="65691" y="19956"/>
                      <a:pt x="63895" y="11252"/>
                      <a:pt x="58395" y="5442"/>
                    </a:cubicBezTo>
                    <a:cubicBezTo>
                      <a:pt x="56541" y="3487"/>
                      <a:pt x="54318" y="1915"/>
                      <a:pt x="51856" y="821"/>
                    </a:cubicBezTo>
                    <a:cubicBezTo>
                      <a:pt x="51028" y="455"/>
                      <a:pt x="50167" y="141"/>
                      <a:pt x="49268" y="39"/>
                    </a:cubicBezTo>
                    <a:cubicBezTo>
                      <a:pt x="49032" y="13"/>
                      <a:pt x="48796" y="1"/>
                      <a:pt x="48560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1" name="Google Shape;1501;p50">
                <a:extLst>
                  <a:ext uri="{FF2B5EF4-FFF2-40B4-BE49-F238E27FC236}">
                    <a16:creationId xmlns:a16="http://schemas.microsoft.com/office/drawing/2014/main" id="{F8296232-EF85-8301-3C8D-200F814A9B05}"/>
                  </a:ext>
                </a:extLst>
              </p:cNvPr>
              <p:cNvSpPr/>
              <p:nvPr/>
            </p:nvSpPr>
            <p:spPr>
              <a:xfrm>
                <a:off x="3462575" y="3008325"/>
                <a:ext cx="116600" cy="130925"/>
              </a:xfrm>
              <a:custGeom>
                <a:avLst/>
                <a:gdLst/>
                <a:ahLst/>
                <a:cxnLst/>
                <a:rect l="l" t="t" r="r" b="b"/>
                <a:pathLst>
                  <a:path w="4664" h="5237" extrusionOk="0">
                    <a:moveTo>
                      <a:pt x="2331" y="1"/>
                    </a:moveTo>
                    <a:cubicBezTo>
                      <a:pt x="1044" y="1"/>
                      <a:pt x="1" y="1173"/>
                      <a:pt x="1" y="2619"/>
                    </a:cubicBezTo>
                    <a:cubicBezTo>
                      <a:pt x="1" y="4066"/>
                      <a:pt x="1044" y="5237"/>
                      <a:pt x="2333" y="5237"/>
                    </a:cubicBezTo>
                    <a:cubicBezTo>
                      <a:pt x="3620" y="5237"/>
                      <a:pt x="4663" y="4064"/>
                      <a:pt x="4663" y="2619"/>
                    </a:cubicBezTo>
                    <a:cubicBezTo>
                      <a:pt x="4663" y="1173"/>
                      <a:pt x="3620" y="1"/>
                      <a:pt x="2331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2" name="Google Shape;1502;p50">
                <a:extLst>
                  <a:ext uri="{FF2B5EF4-FFF2-40B4-BE49-F238E27FC236}">
                    <a16:creationId xmlns:a16="http://schemas.microsoft.com/office/drawing/2014/main" id="{72812F53-63E8-766F-58BD-E3C1C54E10D7}"/>
                  </a:ext>
                </a:extLst>
              </p:cNvPr>
              <p:cNvSpPr/>
              <p:nvPr/>
            </p:nvSpPr>
            <p:spPr>
              <a:xfrm>
                <a:off x="3962650" y="3008325"/>
                <a:ext cx="116575" cy="130925"/>
              </a:xfrm>
              <a:custGeom>
                <a:avLst/>
                <a:gdLst/>
                <a:ahLst/>
                <a:cxnLst/>
                <a:rect l="l" t="t" r="r" b="b"/>
                <a:pathLst>
                  <a:path w="4663" h="5237" extrusionOk="0">
                    <a:moveTo>
                      <a:pt x="2331" y="1"/>
                    </a:moveTo>
                    <a:cubicBezTo>
                      <a:pt x="1044" y="1"/>
                      <a:pt x="0" y="1173"/>
                      <a:pt x="0" y="2619"/>
                    </a:cubicBezTo>
                    <a:cubicBezTo>
                      <a:pt x="0" y="4064"/>
                      <a:pt x="1044" y="5237"/>
                      <a:pt x="2331" y="5237"/>
                    </a:cubicBezTo>
                    <a:cubicBezTo>
                      <a:pt x="3619" y="5237"/>
                      <a:pt x="4663" y="4066"/>
                      <a:pt x="4663" y="2619"/>
                    </a:cubicBezTo>
                    <a:cubicBezTo>
                      <a:pt x="4663" y="1173"/>
                      <a:pt x="3619" y="1"/>
                      <a:pt x="2331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3" name="Google Shape;1503;p50">
                <a:extLst>
                  <a:ext uri="{FF2B5EF4-FFF2-40B4-BE49-F238E27FC236}">
                    <a16:creationId xmlns:a16="http://schemas.microsoft.com/office/drawing/2014/main" id="{B2AFDE2A-BFFC-9E1F-0374-BD1A67E9CAA2}"/>
                  </a:ext>
                </a:extLst>
              </p:cNvPr>
              <p:cNvSpPr/>
              <p:nvPr/>
            </p:nvSpPr>
            <p:spPr>
              <a:xfrm>
                <a:off x="3485725" y="3043450"/>
                <a:ext cx="33200" cy="40375"/>
              </a:xfrm>
              <a:custGeom>
                <a:avLst/>
                <a:gdLst/>
                <a:ahLst/>
                <a:cxnLst/>
                <a:rect l="l" t="t" r="r" b="b"/>
                <a:pathLst>
                  <a:path w="1328" h="1615" extrusionOk="0">
                    <a:moveTo>
                      <a:pt x="663" y="0"/>
                    </a:moveTo>
                    <a:cubicBezTo>
                      <a:pt x="298" y="0"/>
                      <a:pt x="1" y="362"/>
                      <a:pt x="1" y="807"/>
                    </a:cubicBezTo>
                    <a:cubicBezTo>
                      <a:pt x="1" y="1254"/>
                      <a:pt x="298" y="1614"/>
                      <a:pt x="663" y="1614"/>
                    </a:cubicBezTo>
                    <a:cubicBezTo>
                      <a:pt x="1030" y="1614"/>
                      <a:pt x="1327" y="1254"/>
                      <a:pt x="1327" y="807"/>
                    </a:cubicBezTo>
                    <a:cubicBezTo>
                      <a:pt x="1327" y="364"/>
                      <a:pt x="1029" y="0"/>
                      <a:pt x="663" y="0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4" name="Google Shape;1504;p50">
                <a:extLst>
                  <a:ext uri="{FF2B5EF4-FFF2-40B4-BE49-F238E27FC236}">
                    <a16:creationId xmlns:a16="http://schemas.microsoft.com/office/drawing/2014/main" id="{5E1EA229-A532-3471-7546-595893F0EEE1}"/>
                  </a:ext>
                </a:extLst>
              </p:cNvPr>
              <p:cNvSpPr/>
              <p:nvPr/>
            </p:nvSpPr>
            <p:spPr>
              <a:xfrm>
                <a:off x="3514000" y="3085850"/>
                <a:ext cx="13700" cy="1662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65" extrusionOk="0">
                    <a:moveTo>
                      <a:pt x="274" y="1"/>
                    </a:moveTo>
                    <a:cubicBezTo>
                      <a:pt x="123" y="1"/>
                      <a:pt x="1" y="150"/>
                      <a:pt x="1" y="333"/>
                    </a:cubicBezTo>
                    <a:cubicBezTo>
                      <a:pt x="1" y="517"/>
                      <a:pt x="123" y="665"/>
                      <a:pt x="274" y="665"/>
                    </a:cubicBezTo>
                    <a:cubicBezTo>
                      <a:pt x="425" y="665"/>
                      <a:pt x="547" y="517"/>
                      <a:pt x="547" y="333"/>
                    </a:cubicBezTo>
                    <a:cubicBezTo>
                      <a:pt x="547" y="150"/>
                      <a:pt x="425" y="1"/>
                      <a:pt x="274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5" name="Google Shape;1505;p50">
                <a:extLst>
                  <a:ext uri="{FF2B5EF4-FFF2-40B4-BE49-F238E27FC236}">
                    <a16:creationId xmlns:a16="http://schemas.microsoft.com/office/drawing/2014/main" id="{F6C63FD9-8510-11E7-78CA-49D0FACFAF7A}"/>
                  </a:ext>
                </a:extLst>
              </p:cNvPr>
              <p:cNvSpPr/>
              <p:nvPr/>
            </p:nvSpPr>
            <p:spPr>
              <a:xfrm>
                <a:off x="4017775" y="3085850"/>
                <a:ext cx="13675" cy="16625"/>
              </a:xfrm>
              <a:custGeom>
                <a:avLst/>
                <a:gdLst/>
                <a:ahLst/>
                <a:cxnLst/>
                <a:rect l="l" t="t" r="r" b="b"/>
                <a:pathLst>
                  <a:path w="547" h="665" extrusionOk="0">
                    <a:moveTo>
                      <a:pt x="274" y="1"/>
                    </a:moveTo>
                    <a:cubicBezTo>
                      <a:pt x="123" y="1"/>
                      <a:pt x="0" y="150"/>
                      <a:pt x="0" y="333"/>
                    </a:cubicBezTo>
                    <a:cubicBezTo>
                      <a:pt x="0" y="517"/>
                      <a:pt x="123" y="665"/>
                      <a:pt x="274" y="665"/>
                    </a:cubicBezTo>
                    <a:cubicBezTo>
                      <a:pt x="425" y="665"/>
                      <a:pt x="547" y="517"/>
                      <a:pt x="547" y="333"/>
                    </a:cubicBezTo>
                    <a:cubicBezTo>
                      <a:pt x="547" y="150"/>
                      <a:pt x="425" y="1"/>
                      <a:pt x="274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6" name="Google Shape;1506;p50">
                <a:extLst>
                  <a:ext uri="{FF2B5EF4-FFF2-40B4-BE49-F238E27FC236}">
                    <a16:creationId xmlns:a16="http://schemas.microsoft.com/office/drawing/2014/main" id="{75B9AB46-BC98-5A93-05F7-F64B7EA72150}"/>
                  </a:ext>
                </a:extLst>
              </p:cNvPr>
              <p:cNvSpPr/>
              <p:nvPr/>
            </p:nvSpPr>
            <p:spPr>
              <a:xfrm>
                <a:off x="3987750" y="3043450"/>
                <a:ext cx="33175" cy="40375"/>
              </a:xfrm>
              <a:custGeom>
                <a:avLst/>
                <a:gdLst/>
                <a:ahLst/>
                <a:cxnLst/>
                <a:rect l="l" t="t" r="r" b="b"/>
                <a:pathLst>
                  <a:path w="1327" h="1615" extrusionOk="0">
                    <a:moveTo>
                      <a:pt x="664" y="0"/>
                    </a:moveTo>
                    <a:cubicBezTo>
                      <a:pt x="297" y="0"/>
                      <a:pt x="0" y="362"/>
                      <a:pt x="0" y="807"/>
                    </a:cubicBezTo>
                    <a:cubicBezTo>
                      <a:pt x="0" y="1254"/>
                      <a:pt x="297" y="1614"/>
                      <a:pt x="664" y="1614"/>
                    </a:cubicBezTo>
                    <a:cubicBezTo>
                      <a:pt x="1030" y="1614"/>
                      <a:pt x="1327" y="1254"/>
                      <a:pt x="1327" y="807"/>
                    </a:cubicBezTo>
                    <a:cubicBezTo>
                      <a:pt x="1327" y="362"/>
                      <a:pt x="1030" y="0"/>
                      <a:pt x="664" y="0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7" name="Google Shape;1507;p50">
                <a:extLst>
                  <a:ext uri="{FF2B5EF4-FFF2-40B4-BE49-F238E27FC236}">
                    <a16:creationId xmlns:a16="http://schemas.microsoft.com/office/drawing/2014/main" id="{DA2C0071-24AB-2156-FD34-D7394915607C}"/>
                  </a:ext>
                </a:extLst>
              </p:cNvPr>
              <p:cNvSpPr/>
              <p:nvPr/>
            </p:nvSpPr>
            <p:spPr>
              <a:xfrm>
                <a:off x="3398425" y="3131350"/>
                <a:ext cx="102100" cy="52275"/>
              </a:xfrm>
              <a:custGeom>
                <a:avLst/>
                <a:gdLst/>
                <a:ahLst/>
                <a:cxnLst/>
                <a:rect l="l" t="t" r="r" b="b"/>
                <a:pathLst>
                  <a:path w="4084" h="2091" extrusionOk="0">
                    <a:moveTo>
                      <a:pt x="1876" y="0"/>
                    </a:moveTo>
                    <a:cubicBezTo>
                      <a:pt x="1774" y="0"/>
                      <a:pt x="1679" y="3"/>
                      <a:pt x="1593" y="6"/>
                    </a:cubicBezTo>
                    <a:cubicBezTo>
                      <a:pt x="1100" y="25"/>
                      <a:pt x="549" y="116"/>
                      <a:pt x="265" y="518"/>
                    </a:cubicBezTo>
                    <a:cubicBezTo>
                      <a:pt x="1" y="888"/>
                      <a:pt x="93" y="1461"/>
                      <a:pt x="457" y="1731"/>
                    </a:cubicBezTo>
                    <a:cubicBezTo>
                      <a:pt x="609" y="1844"/>
                      <a:pt x="792" y="1905"/>
                      <a:pt x="976" y="1952"/>
                    </a:cubicBezTo>
                    <a:cubicBezTo>
                      <a:pt x="1338" y="2044"/>
                      <a:pt x="1708" y="2091"/>
                      <a:pt x="2079" y="2091"/>
                    </a:cubicBezTo>
                    <a:cubicBezTo>
                      <a:pt x="2429" y="2091"/>
                      <a:pt x="2780" y="2049"/>
                      <a:pt x="3124" y="1967"/>
                    </a:cubicBezTo>
                    <a:cubicBezTo>
                      <a:pt x="3431" y="1893"/>
                      <a:pt x="3750" y="1771"/>
                      <a:pt x="3925" y="1507"/>
                    </a:cubicBezTo>
                    <a:cubicBezTo>
                      <a:pt x="4074" y="1275"/>
                      <a:pt x="4084" y="978"/>
                      <a:pt x="3952" y="737"/>
                    </a:cubicBezTo>
                    <a:cubicBezTo>
                      <a:pt x="3599" y="116"/>
                      <a:pt x="2585" y="0"/>
                      <a:pt x="1876" y="0"/>
                    </a:cubicBezTo>
                    <a:close/>
                  </a:path>
                </a:pathLst>
              </a:custGeom>
              <a:solidFill>
                <a:srgbClr val="F47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8" name="Google Shape;1508;p50">
                <a:extLst>
                  <a:ext uri="{FF2B5EF4-FFF2-40B4-BE49-F238E27FC236}">
                    <a16:creationId xmlns:a16="http://schemas.microsoft.com/office/drawing/2014/main" id="{1B29D652-242E-72DF-2082-F0BF94595B21}"/>
                  </a:ext>
                </a:extLst>
              </p:cNvPr>
              <p:cNvSpPr/>
              <p:nvPr/>
            </p:nvSpPr>
            <p:spPr>
              <a:xfrm>
                <a:off x="4046125" y="3131350"/>
                <a:ext cx="102100" cy="52275"/>
              </a:xfrm>
              <a:custGeom>
                <a:avLst/>
                <a:gdLst/>
                <a:ahLst/>
                <a:cxnLst/>
                <a:rect l="l" t="t" r="r" b="b"/>
                <a:pathLst>
                  <a:path w="4084" h="2091" extrusionOk="0">
                    <a:moveTo>
                      <a:pt x="2210" y="0"/>
                    </a:moveTo>
                    <a:cubicBezTo>
                      <a:pt x="1501" y="0"/>
                      <a:pt x="487" y="116"/>
                      <a:pt x="134" y="737"/>
                    </a:cubicBezTo>
                    <a:cubicBezTo>
                      <a:pt x="1" y="978"/>
                      <a:pt x="12" y="1275"/>
                      <a:pt x="161" y="1507"/>
                    </a:cubicBezTo>
                    <a:cubicBezTo>
                      <a:pt x="336" y="1771"/>
                      <a:pt x="655" y="1893"/>
                      <a:pt x="962" y="1967"/>
                    </a:cubicBezTo>
                    <a:cubicBezTo>
                      <a:pt x="1306" y="2049"/>
                      <a:pt x="1657" y="2091"/>
                      <a:pt x="2007" y="2091"/>
                    </a:cubicBezTo>
                    <a:cubicBezTo>
                      <a:pt x="2378" y="2091"/>
                      <a:pt x="2748" y="2044"/>
                      <a:pt x="3110" y="1952"/>
                    </a:cubicBezTo>
                    <a:cubicBezTo>
                      <a:pt x="3292" y="1905"/>
                      <a:pt x="3477" y="1844"/>
                      <a:pt x="3628" y="1731"/>
                    </a:cubicBezTo>
                    <a:cubicBezTo>
                      <a:pt x="3993" y="1461"/>
                      <a:pt x="4083" y="888"/>
                      <a:pt x="3821" y="518"/>
                    </a:cubicBezTo>
                    <a:cubicBezTo>
                      <a:pt x="3537" y="116"/>
                      <a:pt x="2984" y="25"/>
                      <a:pt x="2493" y="6"/>
                    </a:cubicBezTo>
                    <a:cubicBezTo>
                      <a:pt x="2407" y="3"/>
                      <a:pt x="2312" y="0"/>
                      <a:pt x="2210" y="0"/>
                    </a:cubicBezTo>
                    <a:close/>
                  </a:path>
                </a:pathLst>
              </a:custGeom>
              <a:solidFill>
                <a:srgbClr val="F47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9" name="Google Shape;1509;p50">
                <a:extLst>
                  <a:ext uri="{FF2B5EF4-FFF2-40B4-BE49-F238E27FC236}">
                    <a16:creationId xmlns:a16="http://schemas.microsoft.com/office/drawing/2014/main" id="{4AD2D712-81C3-9B99-3FE4-BA15BA68FD35}"/>
                  </a:ext>
                </a:extLst>
              </p:cNvPr>
              <p:cNvSpPr/>
              <p:nvPr/>
            </p:nvSpPr>
            <p:spPr>
              <a:xfrm>
                <a:off x="3641175" y="3150250"/>
                <a:ext cx="252550" cy="59200"/>
              </a:xfrm>
              <a:custGeom>
                <a:avLst/>
                <a:gdLst/>
                <a:ahLst/>
                <a:cxnLst/>
                <a:rect l="l" t="t" r="r" b="b"/>
                <a:pathLst>
                  <a:path w="10102" h="2368" extrusionOk="0">
                    <a:moveTo>
                      <a:pt x="9403" y="0"/>
                    </a:moveTo>
                    <a:cubicBezTo>
                      <a:pt x="9294" y="0"/>
                      <a:pt x="9184" y="29"/>
                      <a:pt x="9085" y="89"/>
                    </a:cubicBezTo>
                    <a:cubicBezTo>
                      <a:pt x="8265" y="620"/>
                      <a:pt x="7223" y="952"/>
                      <a:pt x="5988" y="1076"/>
                    </a:cubicBezTo>
                    <a:cubicBezTo>
                      <a:pt x="5550" y="1120"/>
                      <a:pt x="5104" y="1136"/>
                      <a:pt x="4656" y="1136"/>
                    </a:cubicBezTo>
                    <a:cubicBezTo>
                      <a:pt x="3941" y="1136"/>
                      <a:pt x="3221" y="1094"/>
                      <a:pt x="2516" y="1052"/>
                    </a:cubicBezTo>
                    <a:cubicBezTo>
                      <a:pt x="2004" y="1023"/>
                      <a:pt x="1427" y="988"/>
                      <a:pt x="1011" y="750"/>
                    </a:cubicBezTo>
                    <a:cubicBezTo>
                      <a:pt x="914" y="693"/>
                      <a:pt x="808" y="666"/>
                      <a:pt x="703" y="666"/>
                    </a:cubicBezTo>
                    <a:cubicBezTo>
                      <a:pt x="491" y="666"/>
                      <a:pt x="285" y="777"/>
                      <a:pt x="171" y="974"/>
                    </a:cubicBezTo>
                    <a:cubicBezTo>
                      <a:pt x="1" y="1269"/>
                      <a:pt x="101" y="1646"/>
                      <a:pt x="396" y="1816"/>
                    </a:cubicBezTo>
                    <a:cubicBezTo>
                      <a:pt x="1064" y="2200"/>
                      <a:pt x="1828" y="2245"/>
                      <a:pt x="2442" y="2281"/>
                    </a:cubicBezTo>
                    <a:cubicBezTo>
                      <a:pt x="3169" y="2324"/>
                      <a:pt x="3907" y="2367"/>
                      <a:pt x="4654" y="2367"/>
                    </a:cubicBezTo>
                    <a:cubicBezTo>
                      <a:pt x="5137" y="2367"/>
                      <a:pt x="5623" y="2350"/>
                      <a:pt x="6111" y="2300"/>
                    </a:cubicBezTo>
                    <a:cubicBezTo>
                      <a:pt x="7542" y="2157"/>
                      <a:pt x="8769" y="1760"/>
                      <a:pt x="9755" y="1122"/>
                    </a:cubicBezTo>
                    <a:cubicBezTo>
                      <a:pt x="10028" y="933"/>
                      <a:pt x="10101" y="559"/>
                      <a:pt x="9920" y="281"/>
                    </a:cubicBezTo>
                    <a:cubicBezTo>
                      <a:pt x="9803" y="99"/>
                      <a:pt x="9605" y="0"/>
                      <a:pt x="9403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0" name="Google Shape;1510;p50">
                <a:extLst>
                  <a:ext uri="{FF2B5EF4-FFF2-40B4-BE49-F238E27FC236}">
                    <a16:creationId xmlns:a16="http://schemas.microsoft.com/office/drawing/2014/main" id="{E5E4EEEA-E42C-0122-88ED-F9B51EA9BEDD}"/>
                  </a:ext>
                </a:extLst>
              </p:cNvPr>
              <p:cNvSpPr/>
              <p:nvPr/>
            </p:nvSpPr>
            <p:spPr>
              <a:xfrm>
                <a:off x="3457650" y="2857200"/>
                <a:ext cx="121450" cy="64775"/>
              </a:xfrm>
              <a:custGeom>
                <a:avLst/>
                <a:gdLst/>
                <a:ahLst/>
                <a:cxnLst/>
                <a:rect l="l" t="t" r="r" b="b"/>
                <a:pathLst>
                  <a:path w="4858" h="2591" extrusionOk="0">
                    <a:moveTo>
                      <a:pt x="3267" y="0"/>
                    </a:moveTo>
                    <a:cubicBezTo>
                      <a:pt x="2182" y="0"/>
                      <a:pt x="1107" y="419"/>
                      <a:pt x="318" y="1178"/>
                    </a:cubicBezTo>
                    <a:cubicBezTo>
                      <a:pt x="77" y="1412"/>
                      <a:pt x="1" y="1766"/>
                      <a:pt x="126" y="2077"/>
                    </a:cubicBezTo>
                    <a:cubicBezTo>
                      <a:pt x="252" y="2387"/>
                      <a:pt x="553" y="2590"/>
                      <a:pt x="887" y="2590"/>
                    </a:cubicBezTo>
                    <a:cubicBezTo>
                      <a:pt x="1100" y="2590"/>
                      <a:pt x="1303" y="2508"/>
                      <a:pt x="1457" y="2360"/>
                    </a:cubicBezTo>
                    <a:cubicBezTo>
                      <a:pt x="1934" y="1901"/>
                      <a:pt x="2607" y="1642"/>
                      <a:pt x="3273" y="1642"/>
                    </a:cubicBezTo>
                    <a:cubicBezTo>
                      <a:pt x="3448" y="1642"/>
                      <a:pt x="3623" y="1660"/>
                      <a:pt x="3794" y="1698"/>
                    </a:cubicBezTo>
                    <a:cubicBezTo>
                      <a:pt x="3850" y="1709"/>
                      <a:pt x="3905" y="1715"/>
                      <a:pt x="3960" y="1715"/>
                    </a:cubicBezTo>
                    <a:cubicBezTo>
                      <a:pt x="4338" y="1715"/>
                      <a:pt x="4678" y="1452"/>
                      <a:pt x="4762" y="1068"/>
                    </a:cubicBezTo>
                    <a:cubicBezTo>
                      <a:pt x="4857" y="628"/>
                      <a:pt x="4581" y="195"/>
                      <a:pt x="4142" y="93"/>
                    </a:cubicBezTo>
                    <a:cubicBezTo>
                      <a:pt x="3854" y="31"/>
                      <a:pt x="3560" y="0"/>
                      <a:pt x="3267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1" name="Google Shape;1511;p50">
                <a:extLst>
                  <a:ext uri="{FF2B5EF4-FFF2-40B4-BE49-F238E27FC236}">
                    <a16:creationId xmlns:a16="http://schemas.microsoft.com/office/drawing/2014/main" id="{84F28806-6240-E837-F942-1AC8F2268623}"/>
                  </a:ext>
                </a:extLst>
              </p:cNvPr>
              <p:cNvSpPr/>
              <p:nvPr/>
            </p:nvSpPr>
            <p:spPr>
              <a:xfrm>
                <a:off x="3964825" y="2843450"/>
                <a:ext cx="137650" cy="66000"/>
              </a:xfrm>
              <a:custGeom>
                <a:avLst/>
                <a:gdLst/>
                <a:ahLst/>
                <a:cxnLst/>
                <a:rect l="l" t="t" r="r" b="b"/>
                <a:pathLst>
                  <a:path w="5506" h="2640" extrusionOk="0">
                    <a:moveTo>
                      <a:pt x="1611" y="1"/>
                    </a:moveTo>
                    <a:cubicBezTo>
                      <a:pt x="1323" y="1"/>
                      <a:pt x="1035" y="22"/>
                      <a:pt x="747" y="65"/>
                    </a:cubicBezTo>
                    <a:cubicBezTo>
                      <a:pt x="303" y="138"/>
                      <a:pt x="1" y="556"/>
                      <a:pt x="69" y="1000"/>
                    </a:cubicBezTo>
                    <a:cubicBezTo>
                      <a:pt x="131" y="1405"/>
                      <a:pt x="480" y="1695"/>
                      <a:pt x="877" y="1695"/>
                    </a:cubicBezTo>
                    <a:cubicBezTo>
                      <a:pt x="917" y="1695"/>
                      <a:pt x="957" y="1693"/>
                      <a:pt x="997" y="1687"/>
                    </a:cubicBezTo>
                    <a:cubicBezTo>
                      <a:pt x="1195" y="1656"/>
                      <a:pt x="1396" y="1642"/>
                      <a:pt x="1598" y="1642"/>
                    </a:cubicBezTo>
                    <a:cubicBezTo>
                      <a:pt x="2497" y="1642"/>
                      <a:pt x="3407" y="1936"/>
                      <a:pt x="4120" y="2475"/>
                    </a:cubicBezTo>
                    <a:cubicBezTo>
                      <a:pt x="4263" y="2583"/>
                      <a:pt x="4436" y="2640"/>
                      <a:pt x="4614" y="2640"/>
                    </a:cubicBezTo>
                    <a:cubicBezTo>
                      <a:pt x="4615" y="2640"/>
                      <a:pt x="4617" y="2640"/>
                      <a:pt x="4618" y="2640"/>
                    </a:cubicBezTo>
                    <a:cubicBezTo>
                      <a:pt x="4969" y="2640"/>
                      <a:pt x="5282" y="2415"/>
                      <a:pt x="5393" y="2081"/>
                    </a:cubicBezTo>
                    <a:cubicBezTo>
                      <a:pt x="5505" y="1747"/>
                      <a:pt x="5391" y="1377"/>
                      <a:pt x="5110" y="1166"/>
                    </a:cubicBezTo>
                    <a:cubicBezTo>
                      <a:pt x="4094" y="404"/>
                      <a:pt x="2864" y="1"/>
                      <a:pt x="1611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2" name="Google Shape;1512;p50">
                <a:extLst>
                  <a:ext uri="{FF2B5EF4-FFF2-40B4-BE49-F238E27FC236}">
                    <a16:creationId xmlns:a16="http://schemas.microsoft.com/office/drawing/2014/main" id="{1EF1229F-D52E-F06E-6BFA-A192A0B1CCBE}"/>
                  </a:ext>
                </a:extLst>
              </p:cNvPr>
              <p:cNvSpPr/>
              <p:nvPr/>
            </p:nvSpPr>
            <p:spPr>
              <a:xfrm>
                <a:off x="4012650" y="1986200"/>
                <a:ext cx="303050" cy="201775"/>
              </a:xfrm>
              <a:custGeom>
                <a:avLst/>
                <a:gdLst/>
                <a:ahLst/>
                <a:cxnLst/>
                <a:rect l="l" t="t" r="r" b="b"/>
                <a:pathLst>
                  <a:path w="12122" h="8071" extrusionOk="0">
                    <a:moveTo>
                      <a:pt x="8160" y="0"/>
                    </a:moveTo>
                    <a:cubicBezTo>
                      <a:pt x="7565" y="0"/>
                      <a:pt x="6965" y="113"/>
                      <a:pt x="6420" y="331"/>
                    </a:cubicBezTo>
                    <a:cubicBezTo>
                      <a:pt x="6174" y="429"/>
                      <a:pt x="5923" y="546"/>
                      <a:pt x="5659" y="546"/>
                    </a:cubicBezTo>
                    <a:cubicBezTo>
                      <a:pt x="5646" y="546"/>
                      <a:pt x="5633" y="546"/>
                      <a:pt x="5619" y="545"/>
                    </a:cubicBezTo>
                    <a:cubicBezTo>
                      <a:pt x="5359" y="534"/>
                      <a:pt x="5119" y="402"/>
                      <a:pt x="4878" y="304"/>
                    </a:cubicBezTo>
                    <a:cubicBezTo>
                      <a:pt x="4507" y="152"/>
                      <a:pt x="4110" y="80"/>
                      <a:pt x="3712" y="80"/>
                    </a:cubicBezTo>
                    <a:cubicBezTo>
                      <a:pt x="2824" y="80"/>
                      <a:pt x="1928" y="437"/>
                      <a:pt x="1290" y="1064"/>
                    </a:cubicBezTo>
                    <a:cubicBezTo>
                      <a:pt x="369" y="1972"/>
                      <a:pt x="0" y="3376"/>
                      <a:pt x="269" y="4642"/>
                    </a:cubicBezTo>
                    <a:cubicBezTo>
                      <a:pt x="786" y="7080"/>
                      <a:pt x="2884" y="8071"/>
                      <a:pt x="5131" y="8071"/>
                    </a:cubicBezTo>
                    <a:cubicBezTo>
                      <a:pt x="7107" y="8071"/>
                      <a:pt x="9197" y="7306"/>
                      <a:pt x="10433" y="6085"/>
                    </a:cubicBezTo>
                    <a:cubicBezTo>
                      <a:pt x="11663" y="4869"/>
                      <a:pt x="12122" y="2780"/>
                      <a:pt x="11124" y="1370"/>
                    </a:cubicBezTo>
                    <a:cubicBezTo>
                      <a:pt x="10463" y="433"/>
                      <a:pt x="9322" y="0"/>
                      <a:pt x="8160" y="0"/>
                    </a:cubicBezTo>
                    <a:close/>
                  </a:path>
                </a:pathLst>
              </a:custGeom>
              <a:solidFill>
                <a:srgbClr val="F47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3" name="Google Shape;1513;p50">
                <a:extLst>
                  <a:ext uri="{FF2B5EF4-FFF2-40B4-BE49-F238E27FC236}">
                    <a16:creationId xmlns:a16="http://schemas.microsoft.com/office/drawing/2014/main" id="{75FBAB49-A751-EF02-1B19-48BAC44CAF99}"/>
                  </a:ext>
                </a:extLst>
              </p:cNvPr>
              <p:cNvSpPr/>
              <p:nvPr/>
            </p:nvSpPr>
            <p:spPr>
              <a:xfrm>
                <a:off x="4000450" y="1970800"/>
                <a:ext cx="322250" cy="232550"/>
              </a:xfrm>
              <a:custGeom>
                <a:avLst/>
                <a:gdLst/>
                <a:ahLst/>
                <a:cxnLst/>
                <a:rect l="l" t="t" r="r" b="b"/>
                <a:pathLst>
                  <a:path w="12890" h="9302" extrusionOk="0">
                    <a:moveTo>
                      <a:pt x="8660" y="1232"/>
                    </a:moveTo>
                    <a:cubicBezTo>
                      <a:pt x="9608" y="1232"/>
                      <a:pt x="10557" y="1559"/>
                      <a:pt x="11110" y="2340"/>
                    </a:cubicBezTo>
                    <a:cubicBezTo>
                      <a:pt x="11960" y="3542"/>
                      <a:pt x="11449" y="5314"/>
                      <a:pt x="10487" y="6264"/>
                    </a:cubicBezTo>
                    <a:cubicBezTo>
                      <a:pt x="9348" y="7389"/>
                      <a:pt x="7401" y="8068"/>
                      <a:pt x="5610" y="8068"/>
                    </a:cubicBezTo>
                    <a:cubicBezTo>
                      <a:pt x="5017" y="8068"/>
                      <a:pt x="4441" y="7994"/>
                      <a:pt x="3917" y="7837"/>
                    </a:cubicBezTo>
                    <a:cubicBezTo>
                      <a:pt x="2951" y="7547"/>
                      <a:pt x="1721" y="6844"/>
                      <a:pt x="1359" y="5131"/>
                    </a:cubicBezTo>
                    <a:lnTo>
                      <a:pt x="1357" y="5129"/>
                    </a:lnTo>
                    <a:cubicBezTo>
                      <a:pt x="1125" y="4038"/>
                      <a:pt x="1461" y="2856"/>
                      <a:pt x="2209" y="2117"/>
                    </a:cubicBezTo>
                    <a:cubicBezTo>
                      <a:pt x="2740" y="1595"/>
                      <a:pt x="3475" y="1310"/>
                      <a:pt x="4193" y="1310"/>
                    </a:cubicBezTo>
                    <a:cubicBezTo>
                      <a:pt x="4516" y="1310"/>
                      <a:pt x="4836" y="1368"/>
                      <a:pt x="5132" y="1488"/>
                    </a:cubicBezTo>
                    <a:cubicBezTo>
                      <a:pt x="5177" y="1507"/>
                      <a:pt x="5223" y="1526"/>
                      <a:pt x="5270" y="1549"/>
                    </a:cubicBezTo>
                    <a:cubicBezTo>
                      <a:pt x="5488" y="1644"/>
                      <a:pt x="5760" y="1762"/>
                      <a:pt x="6080" y="1776"/>
                    </a:cubicBezTo>
                    <a:cubicBezTo>
                      <a:pt x="6103" y="1777"/>
                      <a:pt x="6126" y="1777"/>
                      <a:pt x="6149" y="1777"/>
                    </a:cubicBezTo>
                    <a:cubicBezTo>
                      <a:pt x="6499" y="1777"/>
                      <a:pt x="6800" y="1655"/>
                      <a:pt x="7046" y="1555"/>
                    </a:cubicBezTo>
                    <a:cubicBezTo>
                      <a:pt x="7077" y="1542"/>
                      <a:pt x="7107" y="1530"/>
                      <a:pt x="7137" y="1518"/>
                    </a:cubicBezTo>
                    <a:cubicBezTo>
                      <a:pt x="7598" y="1335"/>
                      <a:pt x="8129" y="1232"/>
                      <a:pt x="8660" y="1232"/>
                    </a:cubicBezTo>
                    <a:close/>
                    <a:moveTo>
                      <a:pt x="8647" y="0"/>
                    </a:moveTo>
                    <a:cubicBezTo>
                      <a:pt x="7978" y="0"/>
                      <a:pt x="7304" y="127"/>
                      <a:pt x="6681" y="375"/>
                    </a:cubicBezTo>
                    <a:cubicBezTo>
                      <a:pt x="6649" y="387"/>
                      <a:pt x="6616" y="402"/>
                      <a:pt x="6582" y="414"/>
                    </a:cubicBezTo>
                    <a:cubicBezTo>
                      <a:pt x="6415" y="483"/>
                      <a:pt x="6257" y="546"/>
                      <a:pt x="6148" y="546"/>
                    </a:cubicBezTo>
                    <a:cubicBezTo>
                      <a:pt x="6144" y="546"/>
                      <a:pt x="6140" y="546"/>
                      <a:pt x="6136" y="546"/>
                    </a:cubicBezTo>
                    <a:cubicBezTo>
                      <a:pt x="6042" y="543"/>
                      <a:pt x="5909" y="483"/>
                      <a:pt x="5764" y="421"/>
                    </a:cubicBezTo>
                    <a:cubicBezTo>
                      <a:pt x="5712" y="397"/>
                      <a:pt x="5656" y="373"/>
                      <a:pt x="5599" y="349"/>
                    </a:cubicBezTo>
                    <a:cubicBezTo>
                      <a:pt x="5159" y="170"/>
                      <a:pt x="4687" y="80"/>
                      <a:pt x="4203" y="80"/>
                    </a:cubicBezTo>
                    <a:cubicBezTo>
                      <a:pt x="3917" y="80"/>
                      <a:pt x="3628" y="111"/>
                      <a:pt x="3338" y="174"/>
                    </a:cubicBezTo>
                    <a:cubicBezTo>
                      <a:pt x="2587" y="338"/>
                      <a:pt x="1880" y="718"/>
                      <a:pt x="1348" y="1240"/>
                    </a:cubicBezTo>
                    <a:cubicBezTo>
                      <a:pt x="825" y="1757"/>
                      <a:pt x="438" y="2424"/>
                      <a:pt x="229" y="3169"/>
                    </a:cubicBezTo>
                    <a:cubicBezTo>
                      <a:pt x="26" y="3892"/>
                      <a:pt x="1" y="4651"/>
                      <a:pt x="155" y="5385"/>
                    </a:cubicBezTo>
                    <a:cubicBezTo>
                      <a:pt x="355" y="6330"/>
                      <a:pt x="776" y="7130"/>
                      <a:pt x="1407" y="7763"/>
                    </a:cubicBezTo>
                    <a:cubicBezTo>
                      <a:pt x="1977" y="8337"/>
                      <a:pt x="2703" y="8758"/>
                      <a:pt x="3564" y="9017"/>
                    </a:cubicBezTo>
                    <a:cubicBezTo>
                      <a:pt x="4198" y="9206"/>
                      <a:pt x="4897" y="9301"/>
                      <a:pt x="5621" y="9301"/>
                    </a:cubicBezTo>
                    <a:cubicBezTo>
                      <a:pt x="6341" y="9300"/>
                      <a:pt x="7057" y="9211"/>
                      <a:pt x="7756" y="9039"/>
                    </a:cubicBezTo>
                    <a:cubicBezTo>
                      <a:pt x="9196" y="8685"/>
                      <a:pt x="10473" y="8010"/>
                      <a:pt x="11353" y="7139"/>
                    </a:cubicBezTo>
                    <a:cubicBezTo>
                      <a:pt x="12060" y="6442"/>
                      <a:pt x="12542" y="5511"/>
                      <a:pt x="12710" y="4519"/>
                    </a:cubicBezTo>
                    <a:cubicBezTo>
                      <a:pt x="12889" y="3453"/>
                      <a:pt x="12680" y="2427"/>
                      <a:pt x="12116" y="1630"/>
                    </a:cubicBezTo>
                    <a:cubicBezTo>
                      <a:pt x="11558" y="840"/>
                      <a:pt x="10665" y="294"/>
                      <a:pt x="9606" y="90"/>
                    </a:cubicBezTo>
                    <a:cubicBezTo>
                      <a:pt x="9292" y="30"/>
                      <a:pt x="8970" y="0"/>
                      <a:pt x="8647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4" name="Google Shape;1514;p50">
                <a:extLst>
                  <a:ext uri="{FF2B5EF4-FFF2-40B4-BE49-F238E27FC236}">
                    <a16:creationId xmlns:a16="http://schemas.microsoft.com/office/drawing/2014/main" id="{818678CA-DDC3-E989-60A5-40E35419E361}"/>
                  </a:ext>
                </a:extLst>
              </p:cNvPr>
              <p:cNvSpPr/>
              <p:nvPr/>
            </p:nvSpPr>
            <p:spPr>
              <a:xfrm>
                <a:off x="4178475" y="2109625"/>
                <a:ext cx="274100" cy="229475"/>
              </a:xfrm>
              <a:custGeom>
                <a:avLst/>
                <a:gdLst/>
                <a:ahLst/>
                <a:cxnLst/>
                <a:rect l="l" t="t" r="r" b="b"/>
                <a:pathLst>
                  <a:path w="10964" h="9179" extrusionOk="0">
                    <a:moveTo>
                      <a:pt x="3597" y="0"/>
                    </a:moveTo>
                    <a:cubicBezTo>
                      <a:pt x="1510" y="0"/>
                      <a:pt x="0" y="2700"/>
                      <a:pt x="41" y="4568"/>
                    </a:cubicBezTo>
                    <a:cubicBezTo>
                      <a:pt x="83" y="6444"/>
                      <a:pt x="1385" y="8230"/>
                      <a:pt x="3160" y="8841"/>
                    </a:cubicBezTo>
                    <a:cubicBezTo>
                      <a:pt x="3803" y="9062"/>
                      <a:pt x="4488" y="9139"/>
                      <a:pt x="5168" y="9167"/>
                    </a:cubicBezTo>
                    <a:cubicBezTo>
                      <a:pt x="5331" y="9174"/>
                      <a:pt x="5495" y="9178"/>
                      <a:pt x="5658" y="9178"/>
                    </a:cubicBezTo>
                    <a:cubicBezTo>
                      <a:pt x="6239" y="9178"/>
                      <a:pt x="6820" y="9127"/>
                      <a:pt x="7379" y="8973"/>
                    </a:cubicBezTo>
                    <a:cubicBezTo>
                      <a:pt x="8761" y="8592"/>
                      <a:pt x="9955" y="7542"/>
                      <a:pt x="10458" y="6200"/>
                    </a:cubicBezTo>
                    <a:cubicBezTo>
                      <a:pt x="10963" y="4857"/>
                      <a:pt x="10747" y="3256"/>
                      <a:pt x="9864" y="2126"/>
                    </a:cubicBezTo>
                    <a:cubicBezTo>
                      <a:pt x="9189" y="1260"/>
                      <a:pt x="8124" y="696"/>
                      <a:pt x="7028" y="617"/>
                    </a:cubicBezTo>
                    <a:cubicBezTo>
                      <a:pt x="6955" y="612"/>
                      <a:pt x="6884" y="609"/>
                      <a:pt x="6814" y="609"/>
                    </a:cubicBezTo>
                    <a:cubicBezTo>
                      <a:pt x="6482" y="609"/>
                      <a:pt x="6174" y="658"/>
                      <a:pt x="5864" y="658"/>
                    </a:cubicBezTo>
                    <a:cubicBezTo>
                      <a:pt x="5672" y="658"/>
                      <a:pt x="5479" y="640"/>
                      <a:pt x="5281" y="579"/>
                    </a:cubicBezTo>
                    <a:cubicBezTo>
                      <a:pt x="4693" y="399"/>
                      <a:pt x="4345" y="12"/>
                      <a:pt x="3641" y="1"/>
                    </a:cubicBezTo>
                    <a:cubicBezTo>
                      <a:pt x="3627" y="0"/>
                      <a:pt x="3612" y="0"/>
                      <a:pt x="3597" y="0"/>
                    </a:cubicBezTo>
                    <a:close/>
                  </a:path>
                </a:pathLst>
              </a:custGeom>
              <a:solidFill>
                <a:srgbClr val="F47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5" name="Google Shape;1515;p50">
                <a:extLst>
                  <a:ext uri="{FF2B5EF4-FFF2-40B4-BE49-F238E27FC236}">
                    <a16:creationId xmlns:a16="http://schemas.microsoft.com/office/drawing/2014/main" id="{F0821C8D-6204-ABC6-9F15-AD7CF8E79FE0}"/>
                  </a:ext>
                </a:extLst>
              </p:cNvPr>
              <p:cNvSpPr/>
              <p:nvPr/>
            </p:nvSpPr>
            <p:spPr>
              <a:xfrm>
                <a:off x="4163325" y="2094200"/>
                <a:ext cx="305650" cy="260275"/>
              </a:xfrm>
              <a:custGeom>
                <a:avLst/>
                <a:gdLst/>
                <a:ahLst/>
                <a:cxnLst/>
                <a:rect l="l" t="t" r="r" b="b"/>
                <a:pathLst>
                  <a:path w="12226" h="10411" extrusionOk="0">
                    <a:moveTo>
                      <a:pt x="4235" y="1232"/>
                    </a:moveTo>
                    <a:cubicBezTo>
                      <a:pt x="4533" y="1239"/>
                      <a:pt x="4737" y="1342"/>
                      <a:pt x="5016" y="1487"/>
                    </a:cubicBezTo>
                    <a:cubicBezTo>
                      <a:pt x="5213" y="1587"/>
                      <a:pt x="5434" y="1701"/>
                      <a:pt x="5707" y="1784"/>
                    </a:cubicBezTo>
                    <a:cubicBezTo>
                      <a:pt x="5978" y="1867"/>
                      <a:pt x="6234" y="1891"/>
                      <a:pt x="6475" y="1891"/>
                    </a:cubicBezTo>
                    <a:cubicBezTo>
                      <a:pt x="6652" y="1891"/>
                      <a:pt x="6820" y="1878"/>
                      <a:pt x="6980" y="1866"/>
                    </a:cubicBezTo>
                    <a:cubicBezTo>
                      <a:pt x="7134" y="1854"/>
                      <a:pt x="7282" y="1842"/>
                      <a:pt x="7427" y="1842"/>
                    </a:cubicBezTo>
                    <a:cubicBezTo>
                      <a:pt x="7482" y="1842"/>
                      <a:pt x="7536" y="1843"/>
                      <a:pt x="7590" y="1847"/>
                    </a:cubicBezTo>
                    <a:cubicBezTo>
                      <a:pt x="8519" y="1914"/>
                      <a:pt x="9415" y="2391"/>
                      <a:pt x="9985" y="3121"/>
                    </a:cubicBezTo>
                    <a:cubicBezTo>
                      <a:pt x="10727" y="4073"/>
                      <a:pt x="10926" y="5438"/>
                      <a:pt x="10489" y="6600"/>
                    </a:cubicBezTo>
                    <a:cubicBezTo>
                      <a:pt x="10059" y="7744"/>
                      <a:pt x="9037" y="8663"/>
                      <a:pt x="7822" y="8998"/>
                    </a:cubicBezTo>
                    <a:cubicBezTo>
                      <a:pt x="7378" y="9121"/>
                      <a:pt x="6874" y="9180"/>
                      <a:pt x="6262" y="9180"/>
                    </a:cubicBezTo>
                    <a:cubicBezTo>
                      <a:pt x="6114" y="9180"/>
                      <a:pt x="5960" y="9176"/>
                      <a:pt x="5799" y="9169"/>
                    </a:cubicBezTo>
                    <a:cubicBezTo>
                      <a:pt x="5029" y="9138"/>
                      <a:pt x="4463" y="9047"/>
                      <a:pt x="3968" y="8875"/>
                    </a:cubicBezTo>
                    <a:cubicBezTo>
                      <a:pt x="2436" y="8350"/>
                      <a:pt x="1299" y="6791"/>
                      <a:pt x="1262" y="5172"/>
                    </a:cubicBezTo>
                    <a:cubicBezTo>
                      <a:pt x="1240" y="4130"/>
                      <a:pt x="1798" y="2796"/>
                      <a:pt x="2590" y="2000"/>
                    </a:cubicBezTo>
                    <a:cubicBezTo>
                      <a:pt x="2940" y="1649"/>
                      <a:pt x="3502" y="1232"/>
                      <a:pt x="4204" y="1232"/>
                    </a:cubicBezTo>
                    <a:close/>
                    <a:moveTo>
                      <a:pt x="4203" y="1"/>
                    </a:moveTo>
                    <a:cubicBezTo>
                      <a:pt x="3314" y="1"/>
                      <a:pt x="2455" y="391"/>
                      <a:pt x="1718" y="1131"/>
                    </a:cubicBezTo>
                    <a:cubicBezTo>
                      <a:pt x="679" y="2175"/>
                      <a:pt x="1" y="3809"/>
                      <a:pt x="33" y="5199"/>
                    </a:cubicBezTo>
                    <a:cubicBezTo>
                      <a:pt x="55" y="6230"/>
                      <a:pt x="420" y="7282"/>
                      <a:pt x="1060" y="8159"/>
                    </a:cubicBezTo>
                    <a:cubicBezTo>
                      <a:pt x="1699" y="9036"/>
                      <a:pt x="2590" y="9703"/>
                      <a:pt x="3566" y="10040"/>
                    </a:cubicBezTo>
                    <a:cubicBezTo>
                      <a:pt x="4363" y="10315"/>
                      <a:pt x="5192" y="10377"/>
                      <a:pt x="5749" y="10399"/>
                    </a:cubicBezTo>
                    <a:cubicBezTo>
                      <a:pt x="5922" y="10407"/>
                      <a:pt x="6090" y="10410"/>
                      <a:pt x="6252" y="10410"/>
                    </a:cubicBezTo>
                    <a:cubicBezTo>
                      <a:pt x="6981" y="10410"/>
                      <a:pt x="7593" y="10337"/>
                      <a:pt x="8149" y="10185"/>
                    </a:cubicBezTo>
                    <a:cubicBezTo>
                      <a:pt x="9736" y="9746"/>
                      <a:pt x="11075" y="8539"/>
                      <a:pt x="11641" y="7033"/>
                    </a:cubicBezTo>
                    <a:cubicBezTo>
                      <a:pt x="12225" y="5479"/>
                      <a:pt x="11957" y="3646"/>
                      <a:pt x="10956" y="2364"/>
                    </a:cubicBezTo>
                    <a:cubicBezTo>
                      <a:pt x="10174" y="1363"/>
                      <a:pt x="8950" y="711"/>
                      <a:pt x="7679" y="621"/>
                    </a:cubicBezTo>
                    <a:cubicBezTo>
                      <a:pt x="7588" y="614"/>
                      <a:pt x="7501" y="611"/>
                      <a:pt x="7415" y="611"/>
                    </a:cubicBezTo>
                    <a:cubicBezTo>
                      <a:pt x="7225" y="611"/>
                      <a:pt x="7047" y="625"/>
                      <a:pt x="6884" y="638"/>
                    </a:cubicBezTo>
                    <a:cubicBezTo>
                      <a:pt x="6735" y="650"/>
                      <a:pt x="6600" y="661"/>
                      <a:pt x="6474" y="661"/>
                    </a:cubicBezTo>
                    <a:cubicBezTo>
                      <a:pt x="6330" y="661"/>
                      <a:pt x="6197" y="647"/>
                      <a:pt x="6066" y="607"/>
                    </a:cubicBezTo>
                    <a:cubicBezTo>
                      <a:pt x="5899" y="556"/>
                      <a:pt x="5744" y="476"/>
                      <a:pt x="5580" y="392"/>
                    </a:cubicBezTo>
                    <a:cubicBezTo>
                      <a:pt x="5250" y="222"/>
                      <a:pt x="4843" y="12"/>
                      <a:pt x="4257" y="1"/>
                    </a:cubicBezTo>
                    <a:cubicBezTo>
                      <a:pt x="4239" y="1"/>
                      <a:pt x="4221" y="1"/>
                      <a:pt x="4203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6" name="Google Shape;1516;p50">
                <a:extLst>
                  <a:ext uri="{FF2B5EF4-FFF2-40B4-BE49-F238E27FC236}">
                    <a16:creationId xmlns:a16="http://schemas.microsoft.com/office/drawing/2014/main" id="{99DFF740-DB69-8CD7-E01C-09FABE6CD44E}"/>
                  </a:ext>
                </a:extLst>
              </p:cNvPr>
              <p:cNvSpPr/>
              <p:nvPr/>
            </p:nvSpPr>
            <p:spPr>
              <a:xfrm>
                <a:off x="4122225" y="1892950"/>
                <a:ext cx="50175" cy="118125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4725" extrusionOk="0">
                    <a:moveTo>
                      <a:pt x="704" y="0"/>
                    </a:moveTo>
                    <a:cubicBezTo>
                      <a:pt x="615" y="0"/>
                      <a:pt x="525" y="19"/>
                      <a:pt x="439" y="60"/>
                    </a:cubicBezTo>
                    <a:cubicBezTo>
                      <a:pt x="129" y="208"/>
                      <a:pt x="1" y="581"/>
                      <a:pt x="153" y="890"/>
                    </a:cubicBezTo>
                    <a:cubicBezTo>
                      <a:pt x="612" y="1854"/>
                      <a:pt x="749" y="2941"/>
                      <a:pt x="544" y="3989"/>
                    </a:cubicBezTo>
                    <a:cubicBezTo>
                      <a:pt x="469" y="4370"/>
                      <a:pt x="760" y="4725"/>
                      <a:pt x="1149" y="4725"/>
                    </a:cubicBezTo>
                    <a:cubicBezTo>
                      <a:pt x="1441" y="4725"/>
                      <a:pt x="1694" y="4516"/>
                      <a:pt x="1751" y="4229"/>
                    </a:cubicBezTo>
                    <a:cubicBezTo>
                      <a:pt x="2007" y="2920"/>
                      <a:pt x="1837" y="1563"/>
                      <a:pt x="1263" y="359"/>
                    </a:cubicBezTo>
                    <a:cubicBezTo>
                      <a:pt x="1160" y="133"/>
                      <a:pt x="937" y="0"/>
                      <a:pt x="704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7" name="Google Shape;1517;p50">
                <a:extLst>
                  <a:ext uri="{FF2B5EF4-FFF2-40B4-BE49-F238E27FC236}">
                    <a16:creationId xmlns:a16="http://schemas.microsoft.com/office/drawing/2014/main" id="{89909FEE-68B4-1633-0066-A68B52D7BB09}"/>
                  </a:ext>
                </a:extLst>
              </p:cNvPr>
              <p:cNvSpPr/>
              <p:nvPr/>
            </p:nvSpPr>
            <p:spPr>
              <a:xfrm>
                <a:off x="4294200" y="2017875"/>
                <a:ext cx="72825" cy="120775"/>
              </a:xfrm>
              <a:custGeom>
                <a:avLst/>
                <a:gdLst/>
                <a:ahLst/>
                <a:cxnLst/>
                <a:rect l="l" t="t" r="r" b="b"/>
                <a:pathLst>
                  <a:path w="2913" h="4831" extrusionOk="0">
                    <a:moveTo>
                      <a:pt x="2289" y="1"/>
                    </a:moveTo>
                    <a:cubicBezTo>
                      <a:pt x="1956" y="1"/>
                      <a:pt x="1681" y="266"/>
                      <a:pt x="1673" y="601"/>
                    </a:cubicBezTo>
                    <a:cubicBezTo>
                      <a:pt x="1643" y="1774"/>
                      <a:pt x="1168" y="2937"/>
                      <a:pt x="367" y="3795"/>
                    </a:cubicBezTo>
                    <a:cubicBezTo>
                      <a:pt x="0" y="4189"/>
                      <a:pt x="280" y="4830"/>
                      <a:pt x="819" y="4830"/>
                    </a:cubicBezTo>
                    <a:cubicBezTo>
                      <a:pt x="989" y="4830"/>
                      <a:pt x="1152" y="4759"/>
                      <a:pt x="1268" y="4635"/>
                    </a:cubicBezTo>
                    <a:cubicBezTo>
                      <a:pt x="2271" y="3559"/>
                      <a:pt x="2866" y="2103"/>
                      <a:pt x="2904" y="633"/>
                    </a:cubicBezTo>
                    <a:cubicBezTo>
                      <a:pt x="2912" y="293"/>
                      <a:pt x="2644" y="10"/>
                      <a:pt x="2304" y="1"/>
                    </a:cubicBezTo>
                    <a:cubicBezTo>
                      <a:pt x="2299" y="1"/>
                      <a:pt x="2294" y="1"/>
                      <a:pt x="2289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8" name="Google Shape;1518;p50">
                <a:extLst>
                  <a:ext uri="{FF2B5EF4-FFF2-40B4-BE49-F238E27FC236}">
                    <a16:creationId xmlns:a16="http://schemas.microsoft.com/office/drawing/2014/main" id="{6E708555-8BC7-9411-6605-0BB990EF9F68}"/>
                  </a:ext>
                </a:extLst>
              </p:cNvPr>
              <p:cNvSpPr/>
              <p:nvPr/>
            </p:nvSpPr>
            <p:spPr>
              <a:xfrm>
                <a:off x="3848100" y="2172425"/>
                <a:ext cx="111750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4470" h="2694" extrusionOk="0">
                    <a:moveTo>
                      <a:pt x="704" y="1"/>
                    </a:moveTo>
                    <a:cubicBezTo>
                      <a:pt x="473" y="1"/>
                      <a:pt x="251" y="132"/>
                      <a:pt x="147" y="355"/>
                    </a:cubicBezTo>
                    <a:cubicBezTo>
                      <a:pt x="1" y="666"/>
                      <a:pt x="137" y="1038"/>
                      <a:pt x="452" y="1179"/>
                    </a:cubicBezTo>
                    <a:lnTo>
                      <a:pt x="3546" y="2634"/>
                    </a:lnTo>
                    <a:cubicBezTo>
                      <a:pt x="3628" y="2672"/>
                      <a:pt x="3716" y="2693"/>
                      <a:pt x="3807" y="2693"/>
                    </a:cubicBezTo>
                    <a:lnTo>
                      <a:pt x="3807" y="2691"/>
                    </a:lnTo>
                    <a:cubicBezTo>
                      <a:pt x="4095" y="2691"/>
                      <a:pt x="4344" y="2491"/>
                      <a:pt x="4406" y="2210"/>
                    </a:cubicBezTo>
                    <a:cubicBezTo>
                      <a:pt x="4469" y="1931"/>
                      <a:pt x="4330" y="1643"/>
                      <a:pt x="4069" y="1521"/>
                    </a:cubicBezTo>
                    <a:lnTo>
                      <a:pt x="976" y="65"/>
                    </a:lnTo>
                    <a:cubicBezTo>
                      <a:pt x="888" y="22"/>
                      <a:pt x="795" y="1"/>
                      <a:pt x="704" y="1"/>
                    </a:cubicBezTo>
                    <a:close/>
                  </a:path>
                </a:pathLst>
              </a:custGeom>
              <a:solidFill>
                <a:srgbClr val="A7D3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9" name="Google Shape;1519;p50">
                <a:extLst>
                  <a:ext uri="{FF2B5EF4-FFF2-40B4-BE49-F238E27FC236}">
                    <a16:creationId xmlns:a16="http://schemas.microsoft.com/office/drawing/2014/main" id="{5AB17923-93D0-C8D9-248A-2EB9A00AD7CD}"/>
                  </a:ext>
                </a:extLst>
              </p:cNvPr>
              <p:cNvSpPr/>
              <p:nvPr/>
            </p:nvSpPr>
            <p:spPr>
              <a:xfrm>
                <a:off x="3751625" y="2306775"/>
                <a:ext cx="101200" cy="43600"/>
              </a:xfrm>
              <a:custGeom>
                <a:avLst/>
                <a:gdLst/>
                <a:ahLst/>
                <a:cxnLst/>
                <a:rect l="l" t="t" r="r" b="b"/>
                <a:pathLst>
                  <a:path w="4048" h="1744" extrusionOk="0">
                    <a:moveTo>
                      <a:pt x="3381" y="0"/>
                    </a:moveTo>
                    <a:cubicBezTo>
                      <a:pt x="3347" y="0"/>
                      <a:pt x="3313" y="3"/>
                      <a:pt x="3278" y="9"/>
                    </a:cubicBezTo>
                    <a:lnTo>
                      <a:pt x="530" y="522"/>
                    </a:lnTo>
                    <a:cubicBezTo>
                      <a:pt x="217" y="581"/>
                      <a:pt x="1" y="868"/>
                      <a:pt x="29" y="1184"/>
                    </a:cubicBezTo>
                    <a:cubicBezTo>
                      <a:pt x="60" y="1500"/>
                      <a:pt x="325" y="1742"/>
                      <a:pt x="643" y="1743"/>
                    </a:cubicBezTo>
                    <a:cubicBezTo>
                      <a:pt x="681" y="1743"/>
                      <a:pt x="719" y="1739"/>
                      <a:pt x="755" y="1732"/>
                    </a:cubicBezTo>
                    <a:lnTo>
                      <a:pt x="3504" y="1218"/>
                    </a:lnTo>
                    <a:cubicBezTo>
                      <a:pt x="3833" y="1149"/>
                      <a:pt x="4047" y="832"/>
                      <a:pt x="3985" y="501"/>
                    </a:cubicBezTo>
                    <a:cubicBezTo>
                      <a:pt x="3930" y="207"/>
                      <a:pt x="3672" y="0"/>
                      <a:pt x="3381" y="0"/>
                    </a:cubicBezTo>
                    <a:close/>
                  </a:path>
                </a:pathLst>
              </a:custGeom>
              <a:solidFill>
                <a:srgbClr val="A7D3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0" name="Google Shape;1520;p50">
                <a:extLst>
                  <a:ext uri="{FF2B5EF4-FFF2-40B4-BE49-F238E27FC236}">
                    <a16:creationId xmlns:a16="http://schemas.microsoft.com/office/drawing/2014/main" id="{398EA733-7200-4B3F-BCCF-7B5A8D1CF457}"/>
                  </a:ext>
                </a:extLst>
              </p:cNvPr>
              <p:cNvSpPr/>
              <p:nvPr/>
            </p:nvSpPr>
            <p:spPr>
              <a:xfrm>
                <a:off x="3462100" y="2264600"/>
                <a:ext cx="110550" cy="39950"/>
              </a:xfrm>
              <a:custGeom>
                <a:avLst/>
                <a:gdLst/>
                <a:ahLst/>
                <a:cxnLst/>
                <a:rect l="l" t="t" r="r" b="b"/>
                <a:pathLst>
                  <a:path w="4422" h="1598" extrusionOk="0">
                    <a:moveTo>
                      <a:pt x="650" y="1"/>
                    </a:moveTo>
                    <a:cubicBezTo>
                      <a:pt x="343" y="1"/>
                      <a:pt x="77" y="231"/>
                      <a:pt x="40" y="545"/>
                    </a:cubicBezTo>
                    <a:cubicBezTo>
                      <a:pt x="0" y="889"/>
                      <a:pt x="250" y="1197"/>
                      <a:pt x="593" y="1229"/>
                    </a:cubicBezTo>
                    <a:lnTo>
                      <a:pt x="3720" y="1592"/>
                    </a:lnTo>
                    <a:cubicBezTo>
                      <a:pt x="3743" y="1596"/>
                      <a:pt x="3767" y="1597"/>
                      <a:pt x="3791" y="1597"/>
                    </a:cubicBezTo>
                    <a:cubicBezTo>
                      <a:pt x="4117" y="1596"/>
                      <a:pt x="4384" y="1341"/>
                      <a:pt x="4403" y="1017"/>
                    </a:cubicBezTo>
                    <a:cubicBezTo>
                      <a:pt x="4422" y="692"/>
                      <a:pt x="4185" y="409"/>
                      <a:pt x="3861" y="371"/>
                    </a:cubicBezTo>
                    <a:lnTo>
                      <a:pt x="736" y="7"/>
                    </a:lnTo>
                    <a:cubicBezTo>
                      <a:pt x="707" y="3"/>
                      <a:pt x="679" y="1"/>
                      <a:pt x="650" y="1"/>
                    </a:cubicBezTo>
                    <a:close/>
                  </a:path>
                </a:pathLst>
              </a:custGeom>
              <a:solidFill>
                <a:srgbClr val="A7D3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1" name="Google Shape;1521;p50">
                <a:extLst>
                  <a:ext uri="{FF2B5EF4-FFF2-40B4-BE49-F238E27FC236}">
                    <a16:creationId xmlns:a16="http://schemas.microsoft.com/office/drawing/2014/main" id="{F11FE285-22BC-B1C4-5808-7973799CCBA6}"/>
                  </a:ext>
                </a:extLst>
              </p:cNvPr>
              <p:cNvSpPr/>
              <p:nvPr/>
            </p:nvSpPr>
            <p:spPr>
              <a:xfrm>
                <a:off x="4062525" y="2289225"/>
                <a:ext cx="61675" cy="48275"/>
              </a:xfrm>
              <a:custGeom>
                <a:avLst/>
                <a:gdLst/>
                <a:ahLst/>
                <a:cxnLst/>
                <a:rect l="l" t="t" r="r" b="b"/>
                <a:pathLst>
                  <a:path w="2467" h="1931" extrusionOk="0">
                    <a:moveTo>
                      <a:pt x="1768" y="1"/>
                    </a:moveTo>
                    <a:cubicBezTo>
                      <a:pt x="1660" y="1"/>
                      <a:pt x="1550" y="29"/>
                      <a:pt x="1450" y="89"/>
                    </a:cubicBezTo>
                    <a:lnTo>
                      <a:pt x="338" y="795"/>
                    </a:lnTo>
                    <a:cubicBezTo>
                      <a:pt x="107" y="943"/>
                      <a:pt x="1" y="1224"/>
                      <a:pt x="77" y="1488"/>
                    </a:cubicBezTo>
                    <a:cubicBezTo>
                      <a:pt x="153" y="1750"/>
                      <a:pt x="395" y="1931"/>
                      <a:pt x="668" y="1931"/>
                    </a:cubicBezTo>
                    <a:cubicBezTo>
                      <a:pt x="786" y="1931"/>
                      <a:pt x="900" y="1897"/>
                      <a:pt x="998" y="1834"/>
                    </a:cubicBezTo>
                    <a:lnTo>
                      <a:pt x="2110" y="1128"/>
                    </a:lnTo>
                    <a:cubicBezTo>
                      <a:pt x="2389" y="943"/>
                      <a:pt x="2466" y="569"/>
                      <a:pt x="2288" y="286"/>
                    </a:cubicBezTo>
                    <a:cubicBezTo>
                      <a:pt x="2171" y="102"/>
                      <a:pt x="1972" y="1"/>
                      <a:pt x="1768" y="1"/>
                    </a:cubicBezTo>
                    <a:close/>
                  </a:path>
                </a:pathLst>
              </a:custGeom>
              <a:solidFill>
                <a:srgbClr val="A7D3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2" name="Google Shape;1522;p50">
                <a:extLst>
                  <a:ext uri="{FF2B5EF4-FFF2-40B4-BE49-F238E27FC236}">
                    <a16:creationId xmlns:a16="http://schemas.microsoft.com/office/drawing/2014/main" id="{07F5F85F-3A8C-ACB5-E63F-B9DE23E0F889}"/>
                  </a:ext>
                </a:extLst>
              </p:cNvPr>
              <p:cNvSpPr/>
              <p:nvPr/>
            </p:nvSpPr>
            <p:spPr>
              <a:xfrm>
                <a:off x="3228725" y="2288975"/>
                <a:ext cx="73950" cy="39725"/>
              </a:xfrm>
              <a:custGeom>
                <a:avLst/>
                <a:gdLst/>
                <a:ahLst/>
                <a:cxnLst/>
                <a:rect l="l" t="t" r="r" b="b"/>
                <a:pathLst>
                  <a:path w="2958" h="1589" extrusionOk="0">
                    <a:moveTo>
                      <a:pt x="676" y="0"/>
                    </a:moveTo>
                    <a:cubicBezTo>
                      <a:pt x="393" y="0"/>
                      <a:pt x="138" y="197"/>
                      <a:pt x="75" y="486"/>
                    </a:cubicBezTo>
                    <a:cubicBezTo>
                      <a:pt x="1" y="822"/>
                      <a:pt x="220" y="1153"/>
                      <a:pt x="558" y="1219"/>
                    </a:cubicBezTo>
                    <a:lnTo>
                      <a:pt x="2182" y="1574"/>
                    </a:lnTo>
                    <a:cubicBezTo>
                      <a:pt x="2225" y="1583"/>
                      <a:pt x="2269" y="1586"/>
                      <a:pt x="2314" y="1588"/>
                    </a:cubicBezTo>
                    <a:cubicBezTo>
                      <a:pt x="2627" y="1586"/>
                      <a:pt x="2890" y="1350"/>
                      <a:pt x="2924" y="1037"/>
                    </a:cubicBezTo>
                    <a:cubicBezTo>
                      <a:pt x="2957" y="724"/>
                      <a:pt x="2751" y="436"/>
                      <a:pt x="2444" y="370"/>
                    </a:cubicBezTo>
                    <a:lnTo>
                      <a:pt x="819" y="17"/>
                    </a:lnTo>
                    <a:cubicBezTo>
                      <a:pt x="771" y="6"/>
                      <a:pt x="723" y="0"/>
                      <a:pt x="676" y="0"/>
                    </a:cubicBezTo>
                    <a:close/>
                  </a:path>
                </a:pathLst>
              </a:custGeom>
              <a:solidFill>
                <a:srgbClr val="A7D3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3" name="Google Shape;1523;p50">
                <a:extLst>
                  <a:ext uri="{FF2B5EF4-FFF2-40B4-BE49-F238E27FC236}">
                    <a16:creationId xmlns:a16="http://schemas.microsoft.com/office/drawing/2014/main" id="{8641F4E0-A512-C73A-EAA2-39F8B8018BE3}"/>
                  </a:ext>
                </a:extLst>
              </p:cNvPr>
              <p:cNvSpPr/>
              <p:nvPr/>
            </p:nvSpPr>
            <p:spPr>
              <a:xfrm>
                <a:off x="3676000" y="2208650"/>
                <a:ext cx="70125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2805" h="3655" extrusionOk="0">
                    <a:moveTo>
                      <a:pt x="2102" y="1"/>
                    </a:moveTo>
                    <a:cubicBezTo>
                      <a:pt x="1880" y="1"/>
                      <a:pt x="1665" y="120"/>
                      <a:pt x="1555" y="331"/>
                    </a:cubicBezTo>
                    <a:lnTo>
                      <a:pt x="227" y="2741"/>
                    </a:lnTo>
                    <a:cubicBezTo>
                      <a:pt x="1" y="3150"/>
                      <a:pt x="296" y="3654"/>
                      <a:pt x="765" y="3654"/>
                    </a:cubicBezTo>
                    <a:cubicBezTo>
                      <a:pt x="991" y="3654"/>
                      <a:pt x="1197" y="3530"/>
                      <a:pt x="1305" y="3333"/>
                    </a:cubicBezTo>
                    <a:lnTo>
                      <a:pt x="2632" y="925"/>
                    </a:lnTo>
                    <a:cubicBezTo>
                      <a:pt x="2805" y="626"/>
                      <a:pt x="2699" y="243"/>
                      <a:pt x="2397" y="76"/>
                    </a:cubicBezTo>
                    <a:cubicBezTo>
                      <a:pt x="2303" y="25"/>
                      <a:pt x="2202" y="1"/>
                      <a:pt x="2102" y="1"/>
                    </a:cubicBezTo>
                    <a:close/>
                  </a:path>
                </a:pathLst>
              </a:custGeom>
              <a:solidFill>
                <a:srgbClr val="E8D6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4" name="Google Shape;1524;p50">
                <a:extLst>
                  <a:ext uri="{FF2B5EF4-FFF2-40B4-BE49-F238E27FC236}">
                    <a16:creationId xmlns:a16="http://schemas.microsoft.com/office/drawing/2014/main" id="{9C85D483-2777-29A9-F723-3D0AEAFF4E11}"/>
                  </a:ext>
                </a:extLst>
              </p:cNvPr>
              <p:cNvSpPr/>
              <p:nvPr/>
            </p:nvSpPr>
            <p:spPr>
              <a:xfrm>
                <a:off x="3924925" y="2293125"/>
                <a:ext cx="39975" cy="7592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3037" extrusionOk="0">
                    <a:moveTo>
                      <a:pt x="666" y="1"/>
                    </a:moveTo>
                    <a:cubicBezTo>
                      <a:pt x="635" y="1"/>
                      <a:pt x="604" y="3"/>
                      <a:pt x="572" y="8"/>
                    </a:cubicBezTo>
                    <a:cubicBezTo>
                      <a:pt x="230" y="61"/>
                      <a:pt x="0" y="381"/>
                      <a:pt x="59" y="721"/>
                    </a:cubicBezTo>
                    <a:lnTo>
                      <a:pt x="331" y="2513"/>
                    </a:lnTo>
                    <a:cubicBezTo>
                      <a:pt x="377" y="2814"/>
                      <a:pt x="636" y="3036"/>
                      <a:pt x="939" y="3036"/>
                    </a:cubicBezTo>
                    <a:cubicBezTo>
                      <a:pt x="969" y="3036"/>
                      <a:pt x="1001" y="3035"/>
                      <a:pt x="1031" y="3030"/>
                    </a:cubicBezTo>
                    <a:cubicBezTo>
                      <a:pt x="1368" y="2979"/>
                      <a:pt x="1598" y="2664"/>
                      <a:pt x="1547" y="2328"/>
                    </a:cubicBezTo>
                    <a:lnTo>
                      <a:pt x="1274" y="536"/>
                    </a:lnTo>
                    <a:cubicBezTo>
                      <a:pt x="1234" y="226"/>
                      <a:pt x="970" y="1"/>
                      <a:pt x="666" y="1"/>
                    </a:cubicBezTo>
                    <a:close/>
                  </a:path>
                </a:pathLst>
              </a:custGeom>
              <a:solidFill>
                <a:srgbClr val="E8D6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5" name="Google Shape;1525;p50">
                <a:extLst>
                  <a:ext uri="{FF2B5EF4-FFF2-40B4-BE49-F238E27FC236}">
                    <a16:creationId xmlns:a16="http://schemas.microsoft.com/office/drawing/2014/main" id="{962C0186-98DE-4037-BD68-6C2934CA5BF2}"/>
                  </a:ext>
                </a:extLst>
              </p:cNvPr>
              <p:cNvSpPr/>
              <p:nvPr/>
            </p:nvSpPr>
            <p:spPr>
              <a:xfrm>
                <a:off x="3426825" y="2330350"/>
                <a:ext cx="88600" cy="38700"/>
              </a:xfrm>
              <a:custGeom>
                <a:avLst/>
                <a:gdLst/>
                <a:ahLst/>
                <a:cxnLst/>
                <a:rect l="l" t="t" r="r" b="b"/>
                <a:pathLst>
                  <a:path w="3544" h="1548" extrusionOk="0">
                    <a:moveTo>
                      <a:pt x="657" y="0"/>
                    </a:moveTo>
                    <a:cubicBezTo>
                      <a:pt x="355" y="0"/>
                      <a:pt x="92" y="223"/>
                      <a:pt x="48" y="530"/>
                    </a:cubicBezTo>
                    <a:cubicBezTo>
                      <a:pt x="1" y="872"/>
                      <a:pt x="241" y="1185"/>
                      <a:pt x="582" y="1228"/>
                    </a:cubicBezTo>
                    <a:lnTo>
                      <a:pt x="2822" y="1541"/>
                    </a:lnTo>
                    <a:cubicBezTo>
                      <a:pt x="2851" y="1546"/>
                      <a:pt x="2879" y="1547"/>
                      <a:pt x="2910" y="1547"/>
                    </a:cubicBezTo>
                    <a:cubicBezTo>
                      <a:pt x="3232" y="1546"/>
                      <a:pt x="3499" y="1296"/>
                      <a:pt x="3521" y="974"/>
                    </a:cubicBezTo>
                    <a:cubicBezTo>
                      <a:pt x="3543" y="653"/>
                      <a:pt x="3313" y="368"/>
                      <a:pt x="2994" y="322"/>
                    </a:cubicBezTo>
                    <a:lnTo>
                      <a:pt x="754" y="8"/>
                    </a:lnTo>
                    <a:cubicBezTo>
                      <a:pt x="721" y="3"/>
                      <a:pt x="689" y="0"/>
                      <a:pt x="657" y="0"/>
                    </a:cubicBezTo>
                    <a:close/>
                  </a:path>
                </a:pathLst>
              </a:custGeom>
              <a:solidFill>
                <a:srgbClr val="E8D6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6" name="Google Shape;1526;p50">
                <a:extLst>
                  <a:ext uri="{FF2B5EF4-FFF2-40B4-BE49-F238E27FC236}">
                    <a16:creationId xmlns:a16="http://schemas.microsoft.com/office/drawing/2014/main" id="{804A5A73-A533-61BF-1AEB-716D3F574C41}"/>
                  </a:ext>
                </a:extLst>
              </p:cNvPr>
              <p:cNvSpPr/>
              <p:nvPr/>
            </p:nvSpPr>
            <p:spPr>
              <a:xfrm>
                <a:off x="3075775" y="2306750"/>
                <a:ext cx="89400" cy="43625"/>
              </a:xfrm>
              <a:custGeom>
                <a:avLst/>
                <a:gdLst/>
                <a:ahLst/>
                <a:cxnLst/>
                <a:rect l="l" t="t" r="r" b="b"/>
                <a:pathLst>
                  <a:path w="3576" h="1745" extrusionOk="0">
                    <a:moveTo>
                      <a:pt x="2901" y="0"/>
                    </a:moveTo>
                    <a:cubicBezTo>
                      <a:pt x="2858" y="0"/>
                      <a:pt x="2814" y="5"/>
                      <a:pt x="2770" y="14"/>
                    </a:cubicBezTo>
                    <a:lnTo>
                      <a:pt x="511" y="528"/>
                    </a:lnTo>
                    <a:cubicBezTo>
                      <a:pt x="206" y="597"/>
                      <a:pt x="1" y="885"/>
                      <a:pt x="36" y="1196"/>
                    </a:cubicBezTo>
                    <a:cubicBezTo>
                      <a:pt x="71" y="1508"/>
                      <a:pt x="333" y="1744"/>
                      <a:pt x="647" y="1744"/>
                    </a:cubicBezTo>
                    <a:cubicBezTo>
                      <a:pt x="693" y="1744"/>
                      <a:pt x="739" y="1738"/>
                      <a:pt x="784" y="1729"/>
                    </a:cubicBezTo>
                    <a:lnTo>
                      <a:pt x="3043" y="1214"/>
                    </a:lnTo>
                    <a:cubicBezTo>
                      <a:pt x="3372" y="1136"/>
                      <a:pt x="3575" y="807"/>
                      <a:pt x="3500" y="478"/>
                    </a:cubicBezTo>
                    <a:cubicBezTo>
                      <a:pt x="3436" y="193"/>
                      <a:pt x="3183" y="0"/>
                      <a:pt x="2901" y="0"/>
                    </a:cubicBezTo>
                    <a:close/>
                  </a:path>
                </a:pathLst>
              </a:custGeom>
              <a:solidFill>
                <a:srgbClr val="E8D6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7" name="Google Shape;1527;p50">
                <a:extLst>
                  <a:ext uri="{FF2B5EF4-FFF2-40B4-BE49-F238E27FC236}">
                    <a16:creationId xmlns:a16="http://schemas.microsoft.com/office/drawing/2014/main" id="{7C29AEF3-2A75-3F6A-D72F-229366F10119}"/>
                  </a:ext>
                </a:extLst>
              </p:cNvPr>
              <p:cNvSpPr/>
              <p:nvPr/>
            </p:nvSpPr>
            <p:spPr>
              <a:xfrm>
                <a:off x="4187650" y="2347475"/>
                <a:ext cx="77050" cy="40000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1600" extrusionOk="0">
                    <a:moveTo>
                      <a:pt x="671" y="1"/>
                    </a:moveTo>
                    <a:cubicBezTo>
                      <a:pt x="385" y="1"/>
                      <a:pt x="128" y="201"/>
                      <a:pt x="68" y="492"/>
                    </a:cubicBezTo>
                    <a:cubicBezTo>
                      <a:pt x="0" y="822"/>
                      <a:pt x="210" y="1145"/>
                      <a:pt x="540" y="1218"/>
                    </a:cubicBezTo>
                    <a:lnTo>
                      <a:pt x="2313" y="1587"/>
                    </a:lnTo>
                    <a:cubicBezTo>
                      <a:pt x="2354" y="1595"/>
                      <a:pt x="2397" y="1599"/>
                      <a:pt x="2439" y="1599"/>
                    </a:cubicBezTo>
                    <a:cubicBezTo>
                      <a:pt x="2755" y="1599"/>
                      <a:pt x="3018" y="1361"/>
                      <a:pt x="3050" y="1046"/>
                    </a:cubicBezTo>
                    <a:cubicBezTo>
                      <a:pt x="3082" y="733"/>
                      <a:pt x="2872" y="446"/>
                      <a:pt x="2564" y="381"/>
                    </a:cubicBezTo>
                    <a:lnTo>
                      <a:pt x="790" y="12"/>
                    </a:lnTo>
                    <a:cubicBezTo>
                      <a:pt x="750" y="4"/>
                      <a:pt x="710" y="1"/>
                      <a:pt x="671" y="1"/>
                    </a:cubicBezTo>
                    <a:close/>
                  </a:path>
                </a:pathLst>
              </a:custGeom>
              <a:solidFill>
                <a:srgbClr val="E8D6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8" name="Google Shape;1528;p50">
                <a:extLst>
                  <a:ext uri="{FF2B5EF4-FFF2-40B4-BE49-F238E27FC236}">
                    <a16:creationId xmlns:a16="http://schemas.microsoft.com/office/drawing/2014/main" id="{AC9CEE64-EB9E-DB66-62FD-0AEA51F36E34}"/>
                  </a:ext>
                </a:extLst>
              </p:cNvPr>
              <p:cNvSpPr/>
              <p:nvPr/>
            </p:nvSpPr>
            <p:spPr>
              <a:xfrm>
                <a:off x="4014125" y="2190750"/>
                <a:ext cx="68675" cy="59225"/>
              </a:xfrm>
              <a:custGeom>
                <a:avLst/>
                <a:gdLst/>
                <a:ahLst/>
                <a:cxnLst/>
                <a:rect l="l" t="t" r="r" b="b"/>
                <a:pathLst>
                  <a:path w="2747" h="2369" extrusionOk="0">
                    <a:moveTo>
                      <a:pt x="692" y="1"/>
                    </a:moveTo>
                    <a:cubicBezTo>
                      <a:pt x="514" y="1"/>
                      <a:pt x="337" y="78"/>
                      <a:pt x="216" y="227"/>
                    </a:cubicBezTo>
                    <a:cubicBezTo>
                      <a:pt x="0" y="489"/>
                      <a:pt x="38" y="878"/>
                      <a:pt x="302" y="1093"/>
                    </a:cubicBezTo>
                    <a:lnTo>
                      <a:pt x="1689" y="2229"/>
                    </a:lnTo>
                    <a:cubicBezTo>
                      <a:pt x="1799" y="2319"/>
                      <a:pt x="1937" y="2368"/>
                      <a:pt x="2078" y="2368"/>
                    </a:cubicBezTo>
                    <a:cubicBezTo>
                      <a:pt x="2339" y="2368"/>
                      <a:pt x="2572" y="2205"/>
                      <a:pt x="2660" y="1960"/>
                    </a:cubicBezTo>
                    <a:cubicBezTo>
                      <a:pt x="2747" y="1714"/>
                      <a:pt x="2671" y="1441"/>
                      <a:pt x="2469" y="1275"/>
                    </a:cubicBezTo>
                    <a:lnTo>
                      <a:pt x="1082" y="139"/>
                    </a:lnTo>
                    <a:cubicBezTo>
                      <a:pt x="967" y="46"/>
                      <a:pt x="829" y="1"/>
                      <a:pt x="692" y="1"/>
                    </a:cubicBezTo>
                    <a:close/>
                  </a:path>
                </a:pathLst>
              </a:custGeom>
              <a:solidFill>
                <a:srgbClr val="E8D6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9" name="Google Shape;1529;p50">
                <a:extLst>
                  <a:ext uri="{FF2B5EF4-FFF2-40B4-BE49-F238E27FC236}">
                    <a16:creationId xmlns:a16="http://schemas.microsoft.com/office/drawing/2014/main" id="{4DC67185-1B9F-DCD6-E118-8F8BBBB4E004}"/>
                  </a:ext>
                </a:extLst>
              </p:cNvPr>
              <p:cNvSpPr/>
              <p:nvPr/>
            </p:nvSpPr>
            <p:spPr>
              <a:xfrm>
                <a:off x="4355050" y="2158450"/>
                <a:ext cx="34725" cy="30275"/>
              </a:xfrm>
              <a:custGeom>
                <a:avLst/>
                <a:gdLst/>
                <a:ahLst/>
                <a:cxnLst/>
                <a:rect l="l" t="t" r="r" b="b"/>
                <a:pathLst>
                  <a:path w="1389" h="1211" extrusionOk="0">
                    <a:moveTo>
                      <a:pt x="468" y="1"/>
                    </a:moveTo>
                    <a:cubicBezTo>
                      <a:pt x="325" y="1"/>
                      <a:pt x="186" y="76"/>
                      <a:pt x="110" y="210"/>
                    </a:cubicBezTo>
                    <a:cubicBezTo>
                      <a:pt x="0" y="404"/>
                      <a:pt x="67" y="651"/>
                      <a:pt x="261" y="766"/>
                    </a:cubicBezTo>
                    <a:cubicBezTo>
                      <a:pt x="367" y="826"/>
                      <a:pt x="458" y="912"/>
                      <a:pt x="523" y="1017"/>
                    </a:cubicBezTo>
                    <a:cubicBezTo>
                      <a:pt x="598" y="1136"/>
                      <a:pt x="729" y="1211"/>
                      <a:pt x="871" y="1211"/>
                    </a:cubicBezTo>
                    <a:cubicBezTo>
                      <a:pt x="1193" y="1209"/>
                      <a:pt x="1389" y="856"/>
                      <a:pt x="1220" y="583"/>
                    </a:cubicBezTo>
                    <a:cubicBezTo>
                      <a:pt x="1082" y="362"/>
                      <a:pt x="890" y="178"/>
                      <a:pt x="664" y="51"/>
                    </a:cubicBezTo>
                    <a:cubicBezTo>
                      <a:pt x="602" y="17"/>
                      <a:pt x="535" y="1"/>
                      <a:pt x="468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0" name="Google Shape;1530;p50">
                <a:extLst>
                  <a:ext uri="{FF2B5EF4-FFF2-40B4-BE49-F238E27FC236}">
                    <a16:creationId xmlns:a16="http://schemas.microsoft.com/office/drawing/2014/main" id="{07411431-8DB7-EE19-76A2-38872B28200D}"/>
                  </a:ext>
                </a:extLst>
              </p:cNvPr>
              <p:cNvSpPr/>
              <p:nvPr/>
            </p:nvSpPr>
            <p:spPr>
              <a:xfrm>
                <a:off x="4368625" y="2191675"/>
                <a:ext cx="31675" cy="73575"/>
              </a:xfrm>
              <a:custGeom>
                <a:avLst/>
                <a:gdLst/>
                <a:ahLst/>
                <a:cxnLst/>
                <a:rect l="l" t="t" r="r" b="b"/>
                <a:pathLst>
                  <a:path w="1267" h="2943" extrusionOk="0">
                    <a:moveTo>
                      <a:pt x="750" y="1"/>
                    </a:moveTo>
                    <a:cubicBezTo>
                      <a:pt x="691" y="1"/>
                      <a:pt x="632" y="14"/>
                      <a:pt x="576" y="41"/>
                    </a:cubicBezTo>
                    <a:cubicBezTo>
                      <a:pt x="371" y="137"/>
                      <a:pt x="282" y="382"/>
                      <a:pt x="379" y="587"/>
                    </a:cubicBezTo>
                    <a:cubicBezTo>
                      <a:pt x="423" y="681"/>
                      <a:pt x="429" y="817"/>
                      <a:pt x="434" y="986"/>
                    </a:cubicBezTo>
                    <a:cubicBezTo>
                      <a:pt x="444" y="1464"/>
                      <a:pt x="434" y="1958"/>
                      <a:pt x="194" y="2293"/>
                    </a:cubicBezTo>
                    <a:cubicBezTo>
                      <a:pt x="1" y="2565"/>
                      <a:pt x="194" y="2941"/>
                      <a:pt x="526" y="2943"/>
                    </a:cubicBezTo>
                    <a:cubicBezTo>
                      <a:pt x="660" y="2943"/>
                      <a:pt x="785" y="2879"/>
                      <a:pt x="862" y="2771"/>
                    </a:cubicBezTo>
                    <a:cubicBezTo>
                      <a:pt x="1248" y="2231"/>
                      <a:pt x="1267" y="1558"/>
                      <a:pt x="1254" y="968"/>
                    </a:cubicBezTo>
                    <a:cubicBezTo>
                      <a:pt x="1249" y="770"/>
                      <a:pt x="1244" y="496"/>
                      <a:pt x="1121" y="236"/>
                    </a:cubicBezTo>
                    <a:cubicBezTo>
                      <a:pt x="1050" y="88"/>
                      <a:pt x="903" y="1"/>
                      <a:pt x="750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1" name="Google Shape;1531;p50">
                <a:extLst>
                  <a:ext uri="{FF2B5EF4-FFF2-40B4-BE49-F238E27FC236}">
                    <a16:creationId xmlns:a16="http://schemas.microsoft.com/office/drawing/2014/main" id="{BFDB6244-7A5C-5A28-0492-1D60A2D4267E}"/>
                  </a:ext>
                </a:extLst>
              </p:cNvPr>
              <p:cNvSpPr/>
              <p:nvPr/>
            </p:nvSpPr>
            <p:spPr>
              <a:xfrm>
                <a:off x="4190225" y="2011025"/>
                <a:ext cx="32575" cy="21650"/>
              </a:xfrm>
              <a:custGeom>
                <a:avLst/>
                <a:gdLst/>
                <a:ahLst/>
                <a:cxnLst/>
                <a:rect l="l" t="t" r="r" b="b"/>
                <a:pathLst>
                  <a:path w="1303" h="866" extrusionOk="0">
                    <a:moveTo>
                      <a:pt x="757" y="0"/>
                    </a:moveTo>
                    <a:cubicBezTo>
                      <a:pt x="610" y="0"/>
                      <a:pt x="464" y="20"/>
                      <a:pt x="323" y="60"/>
                    </a:cubicBezTo>
                    <a:cubicBezTo>
                      <a:pt x="126" y="116"/>
                      <a:pt x="0" y="308"/>
                      <a:pt x="27" y="512"/>
                    </a:cubicBezTo>
                    <a:cubicBezTo>
                      <a:pt x="56" y="713"/>
                      <a:pt x="229" y="866"/>
                      <a:pt x="434" y="866"/>
                    </a:cubicBezTo>
                    <a:cubicBezTo>
                      <a:pt x="472" y="866"/>
                      <a:pt x="509" y="859"/>
                      <a:pt x="545" y="850"/>
                    </a:cubicBezTo>
                    <a:cubicBezTo>
                      <a:pt x="615" y="831"/>
                      <a:pt x="686" y="821"/>
                      <a:pt x="757" y="821"/>
                    </a:cubicBezTo>
                    <a:cubicBezTo>
                      <a:pt x="782" y="821"/>
                      <a:pt x="806" y="822"/>
                      <a:pt x="831" y="825"/>
                    </a:cubicBezTo>
                    <a:cubicBezTo>
                      <a:pt x="845" y="826"/>
                      <a:pt x="859" y="827"/>
                      <a:pt x="872" y="827"/>
                    </a:cubicBezTo>
                    <a:cubicBezTo>
                      <a:pt x="1081" y="827"/>
                      <a:pt x="1258" y="669"/>
                      <a:pt x="1279" y="458"/>
                    </a:cubicBezTo>
                    <a:cubicBezTo>
                      <a:pt x="1303" y="232"/>
                      <a:pt x="1138" y="30"/>
                      <a:pt x="912" y="8"/>
                    </a:cubicBezTo>
                    <a:cubicBezTo>
                      <a:pt x="860" y="3"/>
                      <a:pt x="808" y="0"/>
                      <a:pt x="757" y="0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2" name="Google Shape;1532;p50">
                <a:extLst>
                  <a:ext uri="{FF2B5EF4-FFF2-40B4-BE49-F238E27FC236}">
                    <a16:creationId xmlns:a16="http://schemas.microsoft.com/office/drawing/2014/main" id="{B59355D5-E2EA-AFDB-804C-075667DAC19E}"/>
                  </a:ext>
                </a:extLst>
              </p:cNvPr>
              <p:cNvSpPr/>
              <p:nvPr/>
            </p:nvSpPr>
            <p:spPr>
              <a:xfrm>
                <a:off x="4227425" y="2016950"/>
                <a:ext cx="45075" cy="65825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2633" extrusionOk="0">
                    <a:moveTo>
                      <a:pt x="462" y="0"/>
                    </a:moveTo>
                    <a:cubicBezTo>
                      <a:pt x="291" y="0"/>
                      <a:pt x="131" y="108"/>
                      <a:pt x="74" y="279"/>
                    </a:cubicBezTo>
                    <a:cubicBezTo>
                      <a:pt x="1" y="494"/>
                      <a:pt x="115" y="727"/>
                      <a:pt x="331" y="799"/>
                    </a:cubicBezTo>
                    <a:cubicBezTo>
                      <a:pt x="554" y="875"/>
                      <a:pt x="748" y="1064"/>
                      <a:pt x="849" y="1306"/>
                    </a:cubicBezTo>
                    <a:cubicBezTo>
                      <a:pt x="949" y="1544"/>
                      <a:pt x="964" y="1831"/>
                      <a:pt x="887" y="2116"/>
                    </a:cubicBezTo>
                    <a:cubicBezTo>
                      <a:pt x="817" y="2376"/>
                      <a:pt x="1014" y="2632"/>
                      <a:pt x="1284" y="2632"/>
                    </a:cubicBezTo>
                    <a:cubicBezTo>
                      <a:pt x="1470" y="2631"/>
                      <a:pt x="1634" y="2505"/>
                      <a:pt x="1682" y="2325"/>
                    </a:cubicBezTo>
                    <a:cubicBezTo>
                      <a:pt x="1802" y="1868"/>
                      <a:pt x="1775" y="1393"/>
                      <a:pt x="1605" y="988"/>
                    </a:cubicBezTo>
                    <a:cubicBezTo>
                      <a:pt x="1415" y="533"/>
                      <a:pt x="1037" y="171"/>
                      <a:pt x="593" y="22"/>
                    </a:cubicBezTo>
                    <a:cubicBezTo>
                      <a:pt x="550" y="7"/>
                      <a:pt x="505" y="0"/>
                      <a:pt x="462" y="0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3" name="Google Shape;1533;p50">
                <a:extLst>
                  <a:ext uri="{FF2B5EF4-FFF2-40B4-BE49-F238E27FC236}">
                    <a16:creationId xmlns:a16="http://schemas.microsoft.com/office/drawing/2014/main" id="{D3738A0A-21D4-F055-F998-8FBC635E300A}"/>
                  </a:ext>
                </a:extLst>
              </p:cNvPr>
              <p:cNvSpPr/>
              <p:nvPr/>
            </p:nvSpPr>
            <p:spPr>
              <a:xfrm>
                <a:off x="3161975" y="2517550"/>
                <a:ext cx="102600" cy="102625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4105" extrusionOk="0">
                    <a:moveTo>
                      <a:pt x="2053" y="1"/>
                    </a:moveTo>
                    <a:cubicBezTo>
                      <a:pt x="931" y="31"/>
                      <a:pt x="30" y="933"/>
                      <a:pt x="0" y="2053"/>
                    </a:cubicBezTo>
                    <a:lnTo>
                      <a:pt x="73" y="2598"/>
                    </a:lnTo>
                    <a:cubicBezTo>
                      <a:pt x="168" y="2941"/>
                      <a:pt x="350" y="3253"/>
                      <a:pt x="601" y="3504"/>
                    </a:cubicBezTo>
                    <a:lnTo>
                      <a:pt x="1017" y="3825"/>
                    </a:lnTo>
                    <a:cubicBezTo>
                      <a:pt x="1327" y="4007"/>
                      <a:pt x="1681" y="4104"/>
                      <a:pt x="2044" y="4104"/>
                    </a:cubicBezTo>
                    <a:cubicBezTo>
                      <a:pt x="2047" y="4104"/>
                      <a:pt x="2050" y="4104"/>
                      <a:pt x="2053" y="4104"/>
                    </a:cubicBezTo>
                    <a:cubicBezTo>
                      <a:pt x="3173" y="4076"/>
                      <a:pt x="4073" y="3173"/>
                      <a:pt x="4104" y="2053"/>
                    </a:cubicBezTo>
                    <a:lnTo>
                      <a:pt x="4030" y="1508"/>
                    </a:lnTo>
                    <a:cubicBezTo>
                      <a:pt x="3935" y="1165"/>
                      <a:pt x="3754" y="854"/>
                      <a:pt x="3503" y="603"/>
                    </a:cubicBezTo>
                    <a:lnTo>
                      <a:pt x="3087" y="282"/>
                    </a:lnTo>
                    <a:cubicBezTo>
                      <a:pt x="2774" y="98"/>
                      <a:pt x="2416" y="1"/>
                      <a:pt x="2053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4" name="Google Shape;1534;p50">
                <a:extLst>
                  <a:ext uri="{FF2B5EF4-FFF2-40B4-BE49-F238E27FC236}">
                    <a16:creationId xmlns:a16="http://schemas.microsoft.com/office/drawing/2014/main" id="{8055FAF9-08EE-F834-FFBE-A8EE5487FC2D}"/>
                  </a:ext>
                </a:extLst>
              </p:cNvPr>
              <p:cNvSpPr/>
              <p:nvPr/>
            </p:nvSpPr>
            <p:spPr>
              <a:xfrm>
                <a:off x="3448525" y="2478900"/>
                <a:ext cx="102600" cy="102625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4105" extrusionOk="0">
                    <a:moveTo>
                      <a:pt x="2051" y="1"/>
                    </a:moveTo>
                    <a:cubicBezTo>
                      <a:pt x="931" y="31"/>
                      <a:pt x="30" y="932"/>
                      <a:pt x="0" y="2052"/>
                    </a:cubicBezTo>
                    <a:lnTo>
                      <a:pt x="73" y="2598"/>
                    </a:lnTo>
                    <a:cubicBezTo>
                      <a:pt x="167" y="2940"/>
                      <a:pt x="350" y="3253"/>
                      <a:pt x="601" y="3504"/>
                    </a:cubicBezTo>
                    <a:lnTo>
                      <a:pt x="1015" y="3825"/>
                    </a:lnTo>
                    <a:cubicBezTo>
                      <a:pt x="1330" y="4008"/>
                      <a:pt x="1687" y="4104"/>
                      <a:pt x="2051" y="4104"/>
                    </a:cubicBezTo>
                    <a:cubicBezTo>
                      <a:pt x="3173" y="4074"/>
                      <a:pt x="4073" y="3173"/>
                      <a:pt x="4104" y="2052"/>
                    </a:cubicBezTo>
                    <a:lnTo>
                      <a:pt x="4031" y="1507"/>
                    </a:lnTo>
                    <a:cubicBezTo>
                      <a:pt x="3935" y="1165"/>
                      <a:pt x="3754" y="852"/>
                      <a:pt x="3502" y="601"/>
                    </a:cubicBezTo>
                    <a:lnTo>
                      <a:pt x="3087" y="281"/>
                    </a:lnTo>
                    <a:cubicBezTo>
                      <a:pt x="2772" y="96"/>
                      <a:pt x="2415" y="1"/>
                      <a:pt x="2051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5" name="Google Shape;1535;p50">
                <a:extLst>
                  <a:ext uri="{FF2B5EF4-FFF2-40B4-BE49-F238E27FC236}">
                    <a16:creationId xmlns:a16="http://schemas.microsoft.com/office/drawing/2014/main" id="{0607B32A-0D4F-5941-0F1B-8E3543F6CC50}"/>
                  </a:ext>
                </a:extLst>
              </p:cNvPr>
              <p:cNvSpPr/>
              <p:nvPr/>
            </p:nvSpPr>
            <p:spPr>
              <a:xfrm>
                <a:off x="3851050" y="2613100"/>
                <a:ext cx="102600" cy="102625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4105" extrusionOk="0">
                    <a:moveTo>
                      <a:pt x="2062" y="1"/>
                    </a:moveTo>
                    <a:cubicBezTo>
                      <a:pt x="2059" y="1"/>
                      <a:pt x="2056" y="1"/>
                      <a:pt x="2053" y="1"/>
                    </a:cubicBezTo>
                    <a:cubicBezTo>
                      <a:pt x="931" y="31"/>
                      <a:pt x="30" y="932"/>
                      <a:pt x="0" y="2052"/>
                    </a:cubicBezTo>
                    <a:lnTo>
                      <a:pt x="73" y="2598"/>
                    </a:lnTo>
                    <a:cubicBezTo>
                      <a:pt x="169" y="2940"/>
                      <a:pt x="350" y="3251"/>
                      <a:pt x="601" y="3502"/>
                    </a:cubicBezTo>
                    <a:lnTo>
                      <a:pt x="1017" y="3823"/>
                    </a:lnTo>
                    <a:cubicBezTo>
                      <a:pt x="1331" y="4008"/>
                      <a:pt x="1689" y="4105"/>
                      <a:pt x="2053" y="4105"/>
                    </a:cubicBezTo>
                    <a:lnTo>
                      <a:pt x="2053" y="4103"/>
                    </a:lnTo>
                    <a:cubicBezTo>
                      <a:pt x="3173" y="4074"/>
                      <a:pt x="4073" y="3172"/>
                      <a:pt x="4104" y="2052"/>
                    </a:cubicBezTo>
                    <a:lnTo>
                      <a:pt x="4031" y="1507"/>
                    </a:lnTo>
                    <a:cubicBezTo>
                      <a:pt x="3935" y="1164"/>
                      <a:pt x="3754" y="853"/>
                      <a:pt x="3503" y="602"/>
                    </a:cubicBezTo>
                    <a:lnTo>
                      <a:pt x="3089" y="281"/>
                    </a:lnTo>
                    <a:cubicBezTo>
                      <a:pt x="2777" y="98"/>
                      <a:pt x="2422" y="1"/>
                      <a:pt x="2062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6" name="Google Shape;1536;p50">
                <a:extLst>
                  <a:ext uri="{FF2B5EF4-FFF2-40B4-BE49-F238E27FC236}">
                    <a16:creationId xmlns:a16="http://schemas.microsoft.com/office/drawing/2014/main" id="{F0539AB5-5F52-5B99-C852-EFE810C9266C}"/>
                  </a:ext>
                </a:extLst>
              </p:cNvPr>
              <p:cNvSpPr/>
              <p:nvPr/>
            </p:nvSpPr>
            <p:spPr>
              <a:xfrm>
                <a:off x="4083075" y="2501625"/>
                <a:ext cx="102550" cy="102650"/>
              </a:xfrm>
              <a:custGeom>
                <a:avLst/>
                <a:gdLst/>
                <a:ahLst/>
                <a:cxnLst/>
                <a:rect l="l" t="t" r="r" b="b"/>
                <a:pathLst>
                  <a:path w="4102" h="4106" extrusionOk="0">
                    <a:moveTo>
                      <a:pt x="2051" y="1"/>
                    </a:moveTo>
                    <a:cubicBezTo>
                      <a:pt x="929" y="31"/>
                      <a:pt x="29" y="933"/>
                      <a:pt x="0" y="2053"/>
                    </a:cubicBezTo>
                    <a:lnTo>
                      <a:pt x="73" y="2598"/>
                    </a:lnTo>
                    <a:cubicBezTo>
                      <a:pt x="167" y="2941"/>
                      <a:pt x="350" y="3253"/>
                      <a:pt x="601" y="3504"/>
                    </a:cubicBezTo>
                    <a:lnTo>
                      <a:pt x="1015" y="3825"/>
                    </a:lnTo>
                    <a:cubicBezTo>
                      <a:pt x="1330" y="4009"/>
                      <a:pt x="1687" y="4106"/>
                      <a:pt x="2051" y="4106"/>
                    </a:cubicBezTo>
                    <a:lnTo>
                      <a:pt x="2051" y="4104"/>
                    </a:lnTo>
                    <a:cubicBezTo>
                      <a:pt x="3171" y="4074"/>
                      <a:pt x="4072" y="3173"/>
                      <a:pt x="4102" y="2053"/>
                    </a:cubicBezTo>
                    <a:lnTo>
                      <a:pt x="4029" y="1507"/>
                    </a:lnTo>
                    <a:cubicBezTo>
                      <a:pt x="3934" y="1165"/>
                      <a:pt x="3752" y="852"/>
                      <a:pt x="3501" y="601"/>
                    </a:cubicBezTo>
                    <a:lnTo>
                      <a:pt x="3085" y="280"/>
                    </a:lnTo>
                    <a:cubicBezTo>
                      <a:pt x="2772" y="98"/>
                      <a:pt x="2415" y="1"/>
                      <a:pt x="2051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7" name="Google Shape;1537;p50">
                <a:extLst>
                  <a:ext uri="{FF2B5EF4-FFF2-40B4-BE49-F238E27FC236}">
                    <a16:creationId xmlns:a16="http://schemas.microsoft.com/office/drawing/2014/main" id="{BE41ED58-4ABB-CFCB-0FD7-0B353B035A08}"/>
                  </a:ext>
                </a:extLst>
              </p:cNvPr>
              <p:cNvSpPr/>
              <p:nvPr/>
            </p:nvSpPr>
            <p:spPr>
              <a:xfrm>
                <a:off x="4333200" y="3147525"/>
                <a:ext cx="102600" cy="102625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4105" extrusionOk="0">
                    <a:moveTo>
                      <a:pt x="2051" y="1"/>
                    </a:moveTo>
                    <a:cubicBezTo>
                      <a:pt x="931" y="31"/>
                      <a:pt x="31" y="932"/>
                      <a:pt x="0" y="2053"/>
                    </a:cubicBezTo>
                    <a:lnTo>
                      <a:pt x="74" y="2598"/>
                    </a:lnTo>
                    <a:cubicBezTo>
                      <a:pt x="167" y="2942"/>
                      <a:pt x="350" y="3253"/>
                      <a:pt x="601" y="3504"/>
                    </a:cubicBezTo>
                    <a:lnTo>
                      <a:pt x="1017" y="3825"/>
                    </a:lnTo>
                    <a:cubicBezTo>
                      <a:pt x="1330" y="4009"/>
                      <a:pt x="1688" y="4104"/>
                      <a:pt x="2051" y="4104"/>
                    </a:cubicBezTo>
                    <a:cubicBezTo>
                      <a:pt x="3173" y="4074"/>
                      <a:pt x="4074" y="3173"/>
                      <a:pt x="4104" y="2053"/>
                    </a:cubicBezTo>
                    <a:lnTo>
                      <a:pt x="4031" y="1507"/>
                    </a:lnTo>
                    <a:cubicBezTo>
                      <a:pt x="3936" y="1165"/>
                      <a:pt x="3754" y="852"/>
                      <a:pt x="3503" y="603"/>
                    </a:cubicBezTo>
                    <a:lnTo>
                      <a:pt x="3087" y="282"/>
                    </a:lnTo>
                    <a:cubicBezTo>
                      <a:pt x="2774" y="98"/>
                      <a:pt x="2417" y="1"/>
                      <a:pt x="2051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8" name="Google Shape;1538;p50">
                <a:extLst>
                  <a:ext uri="{FF2B5EF4-FFF2-40B4-BE49-F238E27FC236}">
                    <a16:creationId xmlns:a16="http://schemas.microsoft.com/office/drawing/2014/main" id="{5B3A7279-C00A-B5F2-AB43-549AF42E5B48}"/>
                  </a:ext>
                </a:extLst>
              </p:cNvPr>
              <p:cNvSpPr/>
              <p:nvPr/>
            </p:nvSpPr>
            <p:spPr>
              <a:xfrm>
                <a:off x="3148300" y="3131650"/>
                <a:ext cx="102625" cy="10260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4104" extrusionOk="0">
                    <a:moveTo>
                      <a:pt x="2062" y="0"/>
                    </a:moveTo>
                    <a:cubicBezTo>
                      <a:pt x="2059" y="0"/>
                      <a:pt x="2056" y="0"/>
                      <a:pt x="2053" y="0"/>
                    </a:cubicBezTo>
                    <a:cubicBezTo>
                      <a:pt x="931" y="29"/>
                      <a:pt x="31" y="931"/>
                      <a:pt x="1" y="2051"/>
                    </a:cubicBezTo>
                    <a:lnTo>
                      <a:pt x="74" y="2596"/>
                    </a:lnTo>
                    <a:cubicBezTo>
                      <a:pt x="169" y="2940"/>
                      <a:pt x="350" y="3251"/>
                      <a:pt x="601" y="3502"/>
                    </a:cubicBezTo>
                    <a:lnTo>
                      <a:pt x="1017" y="3823"/>
                    </a:lnTo>
                    <a:cubicBezTo>
                      <a:pt x="1330" y="4007"/>
                      <a:pt x="1688" y="4104"/>
                      <a:pt x="2053" y="4104"/>
                    </a:cubicBezTo>
                    <a:cubicBezTo>
                      <a:pt x="3173" y="4074"/>
                      <a:pt x="4074" y="3171"/>
                      <a:pt x="4104" y="2051"/>
                    </a:cubicBezTo>
                    <a:lnTo>
                      <a:pt x="4031" y="1507"/>
                    </a:lnTo>
                    <a:cubicBezTo>
                      <a:pt x="3936" y="1163"/>
                      <a:pt x="3755" y="852"/>
                      <a:pt x="3504" y="601"/>
                    </a:cubicBezTo>
                    <a:lnTo>
                      <a:pt x="3087" y="280"/>
                    </a:lnTo>
                    <a:cubicBezTo>
                      <a:pt x="2777" y="97"/>
                      <a:pt x="2423" y="0"/>
                      <a:pt x="2062" y="0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9" name="Google Shape;1539;p50">
                <a:extLst>
                  <a:ext uri="{FF2B5EF4-FFF2-40B4-BE49-F238E27FC236}">
                    <a16:creationId xmlns:a16="http://schemas.microsoft.com/office/drawing/2014/main" id="{ADE32FDF-99F9-80BB-99AE-1477431F05BA}"/>
                  </a:ext>
                </a:extLst>
              </p:cNvPr>
              <p:cNvSpPr/>
              <p:nvPr/>
            </p:nvSpPr>
            <p:spPr>
              <a:xfrm>
                <a:off x="3342225" y="2627400"/>
                <a:ext cx="51350" cy="51300"/>
              </a:xfrm>
              <a:custGeom>
                <a:avLst/>
                <a:gdLst/>
                <a:ahLst/>
                <a:cxnLst/>
                <a:rect l="l" t="t" r="r" b="b"/>
                <a:pathLst>
                  <a:path w="2054" h="2052" extrusionOk="0">
                    <a:moveTo>
                      <a:pt x="1036" y="1"/>
                    </a:moveTo>
                    <a:cubicBezTo>
                      <a:pt x="1033" y="1"/>
                      <a:pt x="1030" y="1"/>
                      <a:pt x="1027" y="1"/>
                    </a:cubicBezTo>
                    <a:cubicBezTo>
                      <a:pt x="466" y="15"/>
                      <a:pt x="17" y="466"/>
                      <a:pt x="1" y="1026"/>
                    </a:cubicBezTo>
                    <a:lnTo>
                      <a:pt x="37" y="1299"/>
                    </a:lnTo>
                    <a:cubicBezTo>
                      <a:pt x="85" y="1470"/>
                      <a:pt x="176" y="1626"/>
                      <a:pt x="301" y="1752"/>
                    </a:cubicBezTo>
                    <a:lnTo>
                      <a:pt x="509" y="1912"/>
                    </a:lnTo>
                    <a:cubicBezTo>
                      <a:pt x="667" y="2004"/>
                      <a:pt x="845" y="2052"/>
                      <a:pt x="1027" y="2052"/>
                    </a:cubicBezTo>
                    <a:cubicBezTo>
                      <a:pt x="1588" y="2038"/>
                      <a:pt x="2038" y="1586"/>
                      <a:pt x="2053" y="1026"/>
                    </a:cubicBezTo>
                    <a:lnTo>
                      <a:pt x="2017" y="754"/>
                    </a:lnTo>
                    <a:cubicBezTo>
                      <a:pt x="1969" y="582"/>
                      <a:pt x="1879" y="427"/>
                      <a:pt x="1752" y="301"/>
                    </a:cubicBezTo>
                    <a:lnTo>
                      <a:pt x="1545" y="141"/>
                    </a:lnTo>
                    <a:cubicBezTo>
                      <a:pt x="1390" y="50"/>
                      <a:pt x="1215" y="1"/>
                      <a:pt x="1036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0" name="Google Shape;1540;p50">
                <a:extLst>
                  <a:ext uri="{FF2B5EF4-FFF2-40B4-BE49-F238E27FC236}">
                    <a16:creationId xmlns:a16="http://schemas.microsoft.com/office/drawing/2014/main" id="{8B185970-B91A-F363-C2A9-66258DEAA7D1}"/>
                  </a:ext>
                </a:extLst>
              </p:cNvPr>
              <p:cNvSpPr/>
              <p:nvPr/>
            </p:nvSpPr>
            <p:spPr>
              <a:xfrm>
                <a:off x="3676575" y="2550050"/>
                <a:ext cx="51300" cy="51300"/>
              </a:xfrm>
              <a:custGeom>
                <a:avLst/>
                <a:gdLst/>
                <a:ahLst/>
                <a:cxnLst/>
                <a:rect l="l" t="t" r="r" b="b"/>
                <a:pathLst>
                  <a:path w="2052" h="2052" extrusionOk="0">
                    <a:moveTo>
                      <a:pt x="1026" y="0"/>
                    </a:moveTo>
                    <a:cubicBezTo>
                      <a:pt x="466" y="15"/>
                      <a:pt x="15" y="466"/>
                      <a:pt x="0" y="1026"/>
                    </a:cubicBezTo>
                    <a:lnTo>
                      <a:pt x="37" y="1298"/>
                    </a:lnTo>
                    <a:cubicBezTo>
                      <a:pt x="84" y="1470"/>
                      <a:pt x="175" y="1625"/>
                      <a:pt x="300" y="1751"/>
                    </a:cubicBezTo>
                    <a:lnTo>
                      <a:pt x="509" y="1911"/>
                    </a:lnTo>
                    <a:cubicBezTo>
                      <a:pt x="666" y="2004"/>
                      <a:pt x="844" y="2051"/>
                      <a:pt x="1026" y="2051"/>
                    </a:cubicBezTo>
                    <a:cubicBezTo>
                      <a:pt x="1586" y="2037"/>
                      <a:pt x="2037" y="1586"/>
                      <a:pt x="2051" y="1026"/>
                    </a:cubicBezTo>
                    <a:lnTo>
                      <a:pt x="2015" y="753"/>
                    </a:lnTo>
                    <a:cubicBezTo>
                      <a:pt x="1969" y="582"/>
                      <a:pt x="1876" y="426"/>
                      <a:pt x="1751" y="300"/>
                    </a:cubicBezTo>
                    <a:lnTo>
                      <a:pt x="1544" y="140"/>
                    </a:lnTo>
                    <a:cubicBezTo>
                      <a:pt x="1387" y="48"/>
                      <a:pt x="1208" y="0"/>
                      <a:pt x="1026" y="0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1" name="Google Shape;1541;p50">
                <a:extLst>
                  <a:ext uri="{FF2B5EF4-FFF2-40B4-BE49-F238E27FC236}">
                    <a16:creationId xmlns:a16="http://schemas.microsoft.com/office/drawing/2014/main" id="{9AA26EDB-993C-2A49-5C69-9121AA999805}"/>
                  </a:ext>
                </a:extLst>
              </p:cNvPr>
              <p:cNvSpPr/>
              <p:nvPr/>
            </p:nvSpPr>
            <p:spPr>
              <a:xfrm>
                <a:off x="4301975" y="2636475"/>
                <a:ext cx="51350" cy="51300"/>
              </a:xfrm>
              <a:custGeom>
                <a:avLst/>
                <a:gdLst/>
                <a:ahLst/>
                <a:cxnLst/>
                <a:rect l="l" t="t" r="r" b="b"/>
                <a:pathLst>
                  <a:path w="2054" h="2052" extrusionOk="0">
                    <a:moveTo>
                      <a:pt x="1027" y="0"/>
                    </a:moveTo>
                    <a:cubicBezTo>
                      <a:pt x="466" y="14"/>
                      <a:pt x="15" y="466"/>
                      <a:pt x="1" y="1026"/>
                    </a:cubicBezTo>
                    <a:lnTo>
                      <a:pt x="37" y="1298"/>
                    </a:lnTo>
                    <a:cubicBezTo>
                      <a:pt x="85" y="1470"/>
                      <a:pt x="175" y="1625"/>
                      <a:pt x="301" y="1751"/>
                    </a:cubicBezTo>
                    <a:lnTo>
                      <a:pt x="509" y="1911"/>
                    </a:lnTo>
                    <a:cubicBezTo>
                      <a:pt x="664" y="2002"/>
                      <a:pt x="839" y="2051"/>
                      <a:pt x="1018" y="2051"/>
                    </a:cubicBezTo>
                    <a:cubicBezTo>
                      <a:pt x="1021" y="2051"/>
                      <a:pt x="1024" y="2051"/>
                      <a:pt x="1027" y="2051"/>
                    </a:cubicBezTo>
                    <a:cubicBezTo>
                      <a:pt x="1586" y="2037"/>
                      <a:pt x="2037" y="1586"/>
                      <a:pt x="2053" y="1026"/>
                    </a:cubicBezTo>
                    <a:lnTo>
                      <a:pt x="2017" y="753"/>
                    </a:lnTo>
                    <a:cubicBezTo>
                      <a:pt x="1969" y="582"/>
                      <a:pt x="1879" y="426"/>
                      <a:pt x="1751" y="300"/>
                    </a:cubicBezTo>
                    <a:lnTo>
                      <a:pt x="1545" y="140"/>
                    </a:lnTo>
                    <a:cubicBezTo>
                      <a:pt x="1388" y="48"/>
                      <a:pt x="1208" y="0"/>
                      <a:pt x="1027" y="0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2" name="Google Shape;1542;p50">
                <a:extLst>
                  <a:ext uri="{FF2B5EF4-FFF2-40B4-BE49-F238E27FC236}">
                    <a16:creationId xmlns:a16="http://schemas.microsoft.com/office/drawing/2014/main" id="{F9AC182B-281F-5D9A-40C2-CB3E6628936A}"/>
                  </a:ext>
                </a:extLst>
              </p:cNvPr>
              <p:cNvSpPr/>
              <p:nvPr/>
            </p:nvSpPr>
            <p:spPr>
              <a:xfrm>
                <a:off x="4226925" y="3127725"/>
                <a:ext cx="51325" cy="51300"/>
              </a:xfrm>
              <a:custGeom>
                <a:avLst/>
                <a:gdLst/>
                <a:ahLst/>
                <a:cxnLst/>
                <a:rect l="l" t="t" r="r" b="b"/>
                <a:pathLst>
                  <a:path w="2053" h="2052" extrusionOk="0">
                    <a:moveTo>
                      <a:pt x="1035" y="0"/>
                    </a:moveTo>
                    <a:cubicBezTo>
                      <a:pt x="1032" y="0"/>
                      <a:pt x="1029" y="0"/>
                      <a:pt x="1026" y="0"/>
                    </a:cubicBezTo>
                    <a:cubicBezTo>
                      <a:pt x="466" y="15"/>
                      <a:pt x="16" y="466"/>
                      <a:pt x="0" y="1025"/>
                    </a:cubicBezTo>
                    <a:lnTo>
                      <a:pt x="38" y="1298"/>
                    </a:lnTo>
                    <a:cubicBezTo>
                      <a:pt x="84" y="1470"/>
                      <a:pt x="175" y="1625"/>
                      <a:pt x="302" y="1751"/>
                    </a:cubicBezTo>
                    <a:lnTo>
                      <a:pt x="509" y="1911"/>
                    </a:lnTo>
                    <a:cubicBezTo>
                      <a:pt x="666" y="2004"/>
                      <a:pt x="845" y="2051"/>
                      <a:pt x="1026" y="2051"/>
                    </a:cubicBezTo>
                    <a:cubicBezTo>
                      <a:pt x="1587" y="2037"/>
                      <a:pt x="2037" y="1586"/>
                      <a:pt x="2053" y="1025"/>
                    </a:cubicBezTo>
                    <a:lnTo>
                      <a:pt x="2016" y="753"/>
                    </a:lnTo>
                    <a:cubicBezTo>
                      <a:pt x="1969" y="582"/>
                      <a:pt x="1878" y="426"/>
                      <a:pt x="1752" y="300"/>
                    </a:cubicBezTo>
                    <a:lnTo>
                      <a:pt x="1544" y="140"/>
                    </a:lnTo>
                    <a:cubicBezTo>
                      <a:pt x="1390" y="49"/>
                      <a:pt x="1215" y="0"/>
                      <a:pt x="1035" y="0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3" name="Google Shape;1543;p50">
                <a:extLst>
                  <a:ext uri="{FF2B5EF4-FFF2-40B4-BE49-F238E27FC236}">
                    <a16:creationId xmlns:a16="http://schemas.microsoft.com/office/drawing/2014/main" id="{57ECCCBA-00E8-E32A-CB84-BA26B4F7689B}"/>
                  </a:ext>
                </a:extLst>
              </p:cNvPr>
              <p:cNvSpPr/>
              <p:nvPr/>
            </p:nvSpPr>
            <p:spPr>
              <a:xfrm>
                <a:off x="3321775" y="3214150"/>
                <a:ext cx="51300" cy="51300"/>
              </a:xfrm>
              <a:custGeom>
                <a:avLst/>
                <a:gdLst/>
                <a:ahLst/>
                <a:cxnLst/>
                <a:rect l="l" t="t" r="r" b="b"/>
                <a:pathLst>
                  <a:path w="2052" h="2052" extrusionOk="0">
                    <a:moveTo>
                      <a:pt x="1036" y="0"/>
                    </a:moveTo>
                    <a:cubicBezTo>
                      <a:pt x="1033" y="0"/>
                      <a:pt x="1030" y="0"/>
                      <a:pt x="1027" y="0"/>
                    </a:cubicBezTo>
                    <a:cubicBezTo>
                      <a:pt x="466" y="14"/>
                      <a:pt x="15" y="466"/>
                      <a:pt x="1" y="1025"/>
                    </a:cubicBezTo>
                    <a:lnTo>
                      <a:pt x="37" y="1298"/>
                    </a:lnTo>
                    <a:cubicBezTo>
                      <a:pt x="85" y="1470"/>
                      <a:pt x="176" y="1625"/>
                      <a:pt x="301" y="1751"/>
                    </a:cubicBezTo>
                    <a:lnTo>
                      <a:pt x="509" y="1911"/>
                    </a:lnTo>
                    <a:cubicBezTo>
                      <a:pt x="666" y="2003"/>
                      <a:pt x="844" y="2051"/>
                      <a:pt x="1027" y="2051"/>
                    </a:cubicBezTo>
                    <a:cubicBezTo>
                      <a:pt x="1586" y="2037"/>
                      <a:pt x="2037" y="1586"/>
                      <a:pt x="2052" y="1025"/>
                    </a:cubicBezTo>
                    <a:lnTo>
                      <a:pt x="2015" y="753"/>
                    </a:lnTo>
                    <a:cubicBezTo>
                      <a:pt x="1969" y="582"/>
                      <a:pt x="1877" y="426"/>
                      <a:pt x="1751" y="300"/>
                    </a:cubicBezTo>
                    <a:lnTo>
                      <a:pt x="1545" y="140"/>
                    </a:lnTo>
                    <a:cubicBezTo>
                      <a:pt x="1390" y="49"/>
                      <a:pt x="1214" y="0"/>
                      <a:pt x="1036" y="0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4" name="Google Shape;1544;p50">
                <a:extLst>
                  <a:ext uri="{FF2B5EF4-FFF2-40B4-BE49-F238E27FC236}">
                    <a16:creationId xmlns:a16="http://schemas.microsoft.com/office/drawing/2014/main" id="{01BE72A3-BB0E-3E32-4E52-A29F365C11DB}"/>
                  </a:ext>
                </a:extLst>
              </p:cNvPr>
              <p:cNvSpPr/>
              <p:nvPr/>
            </p:nvSpPr>
            <p:spPr>
              <a:xfrm>
                <a:off x="3092075" y="2440875"/>
                <a:ext cx="51325" cy="51325"/>
              </a:xfrm>
              <a:custGeom>
                <a:avLst/>
                <a:gdLst/>
                <a:ahLst/>
                <a:cxnLst/>
                <a:rect l="l" t="t" r="r" b="b"/>
                <a:pathLst>
                  <a:path w="2053" h="2053" extrusionOk="0">
                    <a:moveTo>
                      <a:pt x="1026" y="0"/>
                    </a:moveTo>
                    <a:cubicBezTo>
                      <a:pt x="465" y="16"/>
                      <a:pt x="16" y="465"/>
                      <a:pt x="0" y="1026"/>
                    </a:cubicBezTo>
                    <a:lnTo>
                      <a:pt x="37" y="1300"/>
                    </a:lnTo>
                    <a:cubicBezTo>
                      <a:pt x="84" y="1471"/>
                      <a:pt x="175" y="1627"/>
                      <a:pt x="302" y="1752"/>
                    </a:cubicBezTo>
                    <a:lnTo>
                      <a:pt x="508" y="1913"/>
                    </a:lnTo>
                    <a:cubicBezTo>
                      <a:pt x="666" y="2005"/>
                      <a:pt x="844" y="2053"/>
                      <a:pt x="1026" y="2053"/>
                    </a:cubicBezTo>
                    <a:cubicBezTo>
                      <a:pt x="1587" y="2037"/>
                      <a:pt x="2037" y="1587"/>
                      <a:pt x="2053" y="1026"/>
                    </a:cubicBezTo>
                    <a:lnTo>
                      <a:pt x="2016" y="753"/>
                    </a:lnTo>
                    <a:cubicBezTo>
                      <a:pt x="1968" y="583"/>
                      <a:pt x="1878" y="426"/>
                      <a:pt x="1752" y="302"/>
                    </a:cubicBezTo>
                    <a:lnTo>
                      <a:pt x="1544" y="141"/>
                    </a:lnTo>
                    <a:cubicBezTo>
                      <a:pt x="1387" y="49"/>
                      <a:pt x="1209" y="0"/>
                      <a:pt x="1026" y="0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5" name="Google Shape;1545;p50">
                <a:extLst>
                  <a:ext uri="{FF2B5EF4-FFF2-40B4-BE49-F238E27FC236}">
                    <a16:creationId xmlns:a16="http://schemas.microsoft.com/office/drawing/2014/main" id="{FAA55A60-DAC2-1D82-E44E-50A3D61EB3C1}"/>
                  </a:ext>
                </a:extLst>
              </p:cNvPr>
              <p:cNvSpPr/>
              <p:nvPr/>
            </p:nvSpPr>
            <p:spPr>
              <a:xfrm>
                <a:off x="3085225" y="2636475"/>
                <a:ext cx="51350" cy="51300"/>
              </a:xfrm>
              <a:custGeom>
                <a:avLst/>
                <a:gdLst/>
                <a:ahLst/>
                <a:cxnLst/>
                <a:rect l="l" t="t" r="r" b="b"/>
                <a:pathLst>
                  <a:path w="2054" h="2052" extrusionOk="0">
                    <a:moveTo>
                      <a:pt x="1027" y="0"/>
                    </a:moveTo>
                    <a:cubicBezTo>
                      <a:pt x="757" y="11"/>
                      <a:pt x="501" y="118"/>
                      <a:pt x="303" y="300"/>
                    </a:cubicBezTo>
                    <a:cubicBezTo>
                      <a:pt x="120" y="499"/>
                      <a:pt x="13" y="756"/>
                      <a:pt x="1" y="1026"/>
                    </a:cubicBezTo>
                    <a:lnTo>
                      <a:pt x="39" y="1298"/>
                    </a:lnTo>
                    <a:cubicBezTo>
                      <a:pt x="85" y="1470"/>
                      <a:pt x="177" y="1625"/>
                      <a:pt x="303" y="1751"/>
                    </a:cubicBezTo>
                    <a:lnTo>
                      <a:pt x="509" y="1911"/>
                    </a:lnTo>
                    <a:cubicBezTo>
                      <a:pt x="664" y="2002"/>
                      <a:pt x="840" y="2051"/>
                      <a:pt x="1019" y="2051"/>
                    </a:cubicBezTo>
                    <a:cubicBezTo>
                      <a:pt x="1021" y="2051"/>
                      <a:pt x="1024" y="2051"/>
                      <a:pt x="1027" y="2051"/>
                    </a:cubicBezTo>
                    <a:cubicBezTo>
                      <a:pt x="1588" y="2037"/>
                      <a:pt x="2039" y="1586"/>
                      <a:pt x="2053" y="1026"/>
                    </a:cubicBezTo>
                    <a:lnTo>
                      <a:pt x="2017" y="753"/>
                    </a:lnTo>
                    <a:cubicBezTo>
                      <a:pt x="1969" y="582"/>
                      <a:pt x="1879" y="426"/>
                      <a:pt x="1753" y="300"/>
                    </a:cubicBezTo>
                    <a:lnTo>
                      <a:pt x="1545" y="140"/>
                    </a:lnTo>
                    <a:cubicBezTo>
                      <a:pt x="1388" y="48"/>
                      <a:pt x="1210" y="0"/>
                      <a:pt x="1027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6" name="Google Shape;1546;p50">
                <a:extLst>
                  <a:ext uri="{FF2B5EF4-FFF2-40B4-BE49-F238E27FC236}">
                    <a16:creationId xmlns:a16="http://schemas.microsoft.com/office/drawing/2014/main" id="{9DBE0705-1A40-2459-F7EF-15C5B697BB30}"/>
                  </a:ext>
                </a:extLst>
              </p:cNvPr>
              <p:cNvSpPr/>
              <p:nvPr/>
            </p:nvSpPr>
            <p:spPr>
              <a:xfrm>
                <a:off x="3330875" y="2484075"/>
                <a:ext cx="51300" cy="51350"/>
              </a:xfrm>
              <a:custGeom>
                <a:avLst/>
                <a:gdLst/>
                <a:ahLst/>
                <a:cxnLst/>
                <a:rect l="l" t="t" r="r" b="b"/>
                <a:pathLst>
                  <a:path w="2052" h="2054" extrusionOk="0">
                    <a:moveTo>
                      <a:pt x="1027" y="0"/>
                    </a:moveTo>
                    <a:cubicBezTo>
                      <a:pt x="466" y="16"/>
                      <a:pt x="15" y="466"/>
                      <a:pt x="1" y="1027"/>
                    </a:cubicBezTo>
                    <a:lnTo>
                      <a:pt x="37" y="1300"/>
                    </a:lnTo>
                    <a:cubicBezTo>
                      <a:pt x="85" y="1470"/>
                      <a:pt x="175" y="1627"/>
                      <a:pt x="301" y="1753"/>
                    </a:cubicBezTo>
                    <a:lnTo>
                      <a:pt x="509" y="1913"/>
                    </a:lnTo>
                    <a:cubicBezTo>
                      <a:pt x="666" y="2004"/>
                      <a:pt x="844" y="2053"/>
                      <a:pt x="1027" y="2053"/>
                    </a:cubicBezTo>
                    <a:cubicBezTo>
                      <a:pt x="1586" y="2037"/>
                      <a:pt x="2037" y="1588"/>
                      <a:pt x="2052" y="1027"/>
                    </a:cubicBezTo>
                    <a:lnTo>
                      <a:pt x="2015" y="753"/>
                    </a:lnTo>
                    <a:cubicBezTo>
                      <a:pt x="1969" y="584"/>
                      <a:pt x="1877" y="426"/>
                      <a:pt x="1751" y="302"/>
                    </a:cubicBezTo>
                    <a:lnTo>
                      <a:pt x="1543" y="142"/>
                    </a:lnTo>
                    <a:cubicBezTo>
                      <a:pt x="1387" y="50"/>
                      <a:pt x="1208" y="0"/>
                      <a:pt x="1027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7" name="Google Shape;1547;p50">
                <a:extLst>
                  <a:ext uri="{FF2B5EF4-FFF2-40B4-BE49-F238E27FC236}">
                    <a16:creationId xmlns:a16="http://schemas.microsoft.com/office/drawing/2014/main" id="{B9003165-10C2-988A-B7E1-A5927BA67011}"/>
                  </a:ext>
                </a:extLst>
              </p:cNvPr>
              <p:cNvSpPr/>
              <p:nvPr/>
            </p:nvSpPr>
            <p:spPr>
              <a:xfrm>
                <a:off x="3587875" y="2659225"/>
                <a:ext cx="51300" cy="51325"/>
              </a:xfrm>
              <a:custGeom>
                <a:avLst/>
                <a:gdLst/>
                <a:ahLst/>
                <a:cxnLst/>
                <a:rect l="l" t="t" r="r" b="b"/>
                <a:pathLst>
                  <a:path w="2052" h="2053" extrusionOk="0">
                    <a:moveTo>
                      <a:pt x="1034" y="0"/>
                    </a:moveTo>
                    <a:cubicBezTo>
                      <a:pt x="1031" y="0"/>
                      <a:pt x="1028" y="0"/>
                      <a:pt x="1025" y="0"/>
                    </a:cubicBezTo>
                    <a:cubicBezTo>
                      <a:pt x="466" y="15"/>
                      <a:pt x="15" y="466"/>
                      <a:pt x="1" y="1025"/>
                    </a:cubicBezTo>
                    <a:lnTo>
                      <a:pt x="37" y="1298"/>
                    </a:lnTo>
                    <a:cubicBezTo>
                      <a:pt x="83" y="1470"/>
                      <a:pt x="176" y="1626"/>
                      <a:pt x="301" y="1753"/>
                    </a:cubicBezTo>
                    <a:lnTo>
                      <a:pt x="508" y="1913"/>
                    </a:lnTo>
                    <a:cubicBezTo>
                      <a:pt x="665" y="2004"/>
                      <a:pt x="844" y="2053"/>
                      <a:pt x="1025" y="2053"/>
                    </a:cubicBezTo>
                    <a:lnTo>
                      <a:pt x="1025" y="2051"/>
                    </a:lnTo>
                    <a:cubicBezTo>
                      <a:pt x="1586" y="2037"/>
                      <a:pt x="2037" y="1586"/>
                      <a:pt x="2052" y="1025"/>
                    </a:cubicBezTo>
                    <a:lnTo>
                      <a:pt x="2015" y="753"/>
                    </a:lnTo>
                    <a:cubicBezTo>
                      <a:pt x="1968" y="582"/>
                      <a:pt x="1877" y="426"/>
                      <a:pt x="1751" y="301"/>
                    </a:cubicBezTo>
                    <a:lnTo>
                      <a:pt x="1543" y="140"/>
                    </a:lnTo>
                    <a:cubicBezTo>
                      <a:pt x="1389" y="50"/>
                      <a:pt x="1214" y="0"/>
                      <a:pt x="1034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8" name="Google Shape;1548;p50">
                <a:extLst>
                  <a:ext uri="{FF2B5EF4-FFF2-40B4-BE49-F238E27FC236}">
                    <a16:creationId xmlns:a16="http://schemas.microsoft.com/office/drawing/2014/main" id="{5A135349-478B-7015-99B7-47ED3ECA3A6D}"/>
                  </a:ext>
                </a:extLst>
              </p:cNvPr>
              <p:cNvSpPr/>
              <p:nvPr/>
            </p:nvSpPr>
            <p:spPr>
              <a:xfrm>
                <a:off x="3917650" y="2511400"/>
                <a:ext cx="51300" cy="51300"/>
              </a:xfrm>
              <a:custGeom>
                <a:avLst/>
                <a:gdLst/>
                <a:ahLst/>
                <a:cxnLst/>
                <a:rect l="l" t="t" r="r" b="b"/>
                <a:pathLst>
                  <a:path w="2052" h="2052" extrusionOk="0">
                    <a:moveTo>
                      <a:pt x="1034" y="0"/>
                    </a:moveTo>
                    <a:cubicBezTo>
                      <a:pt x="1031" y="0"/>
                      <a:pt x="1028" y="0"/>
                      <a:pt x="1025" y="0"/>
                    </a:cubicBezTo>
                    <a:cubicBezTo>
                      <a:pt x="466" y="15"/>
                      <a:pt x="15" y="466"/>
                      <a:pt x="0" y="1025"/>
                    </a:cubicBezTo>
                    <a:lnTo>
                      <a:pt x="37" y="1298"/>
                    </a:lnTo>
                    <a:cubicBezTo>
                      <a:pt x="83" y="1470"/>
                      <a:pt x="175" y="1626"/>
                      <a:pt x="301" y="1751"/>
                    </a:cubicBezTo>
                    <a:lnTo>
                      <a:pt x="509" y="1912"/>
                    </a:lnTo>
                    <a:cubicBezTo>
                      <a:pt x="664" y="2004"/>
                      <a:pt x="844" y="2051"/>
                      <a:pt x="1025" y="2051"/>
                    </a:cubicBezTo>
                    <a:cubicBezTo>
                      <a:pt x="1586" y="2037"/>
                      <a:pt x="2037" y="1586"/>
                      <a:pt x="2051" y="1025"/>
                    </a:cubicBezTo>
                    <a:lnTo>
                      <a:pt x="2015" y="753"/>
                    </a:lnTo>
                    <a:cubicBezTo>
                      <a:pt x="1967" y="582"/>
                      <a:pt x="1877" y="426"/>
                      <a:pt x="1751" y="301"/>
                    </a:cubicBezTo>
                    <a:lnTo>
                      <a:pt x="1543" y="140"/>
                    </a:lnTo>
                    <a:cubicBezTo>
                      <a:pt x="1388" y="50"/>
                      <a:pt x="1213" y="0"/>
                      <a:pt x="1034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9" name="Google Shape;1549;p50">
                <a:extLst>
                  <a:ext uri="{FF2B5EF4-FFF2-40B4-BE49-F238E27FC236}">
                    <a16:creationId xmlns:a16="http://schemas.microsoft.com/office/drawing/2014/main" id="{F7A8F5A5-9602-B8C0-022F-D541CC6F0E0D}"/>
                  </a:ext>
                </a:extLst>
              </p:cNvPr>
              <p:cNvSpPr/>
              <p:nvPr/>
            </p:nvSpPr>
            <p:spPr>
              <a:xfrm>
                <a:off x="4106425" y="2659225"/>
                <a:ext cx="51300" cy="51300"/>
              </a:xfrm>
              <a:custGeom>
                <a:avLst/>
                <a:gdLst/>
                <a:ahLst/>
                <a:cxnLst/>
                <a:rect l="l" t="t" r="r" b="b"/>
                <a:pathLst>
                  <a:path w="2052" h="2052" extrusionOk="0">
                    <a:moveTo>
                      <a:pt x="1033" y="0"/>
                    </a:moveTo>
                    <a:cubicBezTo>
                      <a:pt x="1031" y="0"/>
                      <a:pt x="1028" y="0"/>
                      <a:pt x="1025" y="0"/>
                    </a:cubicBezTo>
                    <a:cubicBezTo>
                      <a:pt x="466" y="15"/>
                      <a:pt x="15" y="466"/>
                      <a:pt x="0" y="1025"/>
                    </a:cubicBezTo>
                    <a:lnTo>
                      <a:pt x="37" y="1298"/>
                    </a:lnTo>
                    <a:cubicBezTo>
                      <a:pt x="83" y="1470"/>
                      <a:pt x="175" y="1626"/>
                      <a:pt x="300" y="1751"/>
                    </a:cubicBezTo>
                    <a:lnTo>
                      <a:pt x="507" y="1912"/>
                    </a:lnTo>
                    <a:cubicBezTo>
                      <a:pt x="664" y="2004"/>
                      <a:pt x="844" y="2051"/>
                      <a:pt x="1025" y="2051"/>
                    </a:cubicBezTo>
                    <a:cubicBezTo>
                      <a:pt x="1586" y="2037"/>
                      <a:pt x="2037" y="1586"/>
                      <a:pt x="2051" y="1025"/>
                    </a:cubicBezTo>
                    <a:lnTo>
                      <a:pt x="2015" y="753"/>
                    </a:lnTo>
                    <a:cubicBezTo>
                      <a:pt x="1967" y="582"/>
                      <a:pt x="1876" y="426"/>
                      <a:pt x="1751" y="301"/>
                    </a:cubicBezTo>
                    <a:lnTo>
                      <a:pt x="1543" y="140"/>
                    </a:lnTo>
                    <a:cubicBezTo>
                      <a:pt x="1388" y="50"/>
                      <a:pt x="1213" y="0"/>
                      <a:pt x="1033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0" name="Google Shape;1550;p50">
                <a:extLst>
                  <a:ext uri="{FF2B5EF4-FFF2-40B4-BE49-F238E27FC236}">
                    <a16:creationId xmlns:a16="http://schemas.microsoft.com/office/drawing/2014/main" id="{2536826C-09B8-19D3-1FA7-7857CFB9AA4D}"/>
                  </a:ext>
                </a:extLst>
              </p:cNvPr>
              <p:cNvSpPr/>
              <p:nvPr/>
            </p:nvSpPr>
            <p:spPr>
              <a:xfrm>
                <a:off x="4292875" y="2529600"/>
                <a:ext cx="51350" cy="51325"/>
              </a:xfrm>
              <a:custGeom>
                <a:avLst/>
                <a:gdLst/>
                <a:ahLst/>
                <a:cxnLst/>
                <a:rect l="l" t="t" r="r" b="b"/>
                <a:pathLst>
                  <a:path w="2054" h="2053" extrusionOk="0">
                    <a:moveTo>
                      <a:pt x="1027" y="0"/>
                    </a:moveTo>
                    <a:cubicBezTo>
                      <a:pt x="466" y="14"/>
                      <a:pt x="15" y="466"/>
                      <a:pt x="1" y="1026"/>
                    </a:cubicBezTo>
                    <a:lnTo>
                      <a:pt x="37" y="1298"/>
                    </a:lnTo>
                    <a:cubicBezTo>
                      <a:pt x="85" y="1470"/>
                      <a:pt x="176" y="1625"/>
                      <a:pt x="301" y="1751"/>
                    </a:cubicBezTo>
                    <a:lnTo>
                      <a:pt x="509" y="1911"/>
                    </a:lnTo>
                    <a:cubicBezTo>
                      <a:pt x="667" y="2003"/>
                      <a:pt x="845" y="2053"/>
                      <a:pt x="1027" y="2053"/>
                    </a:cubicBezTo>
                    <a:cubicBezTo>
                      <a:pt x="1586" y="2037"/>
                      <a:pt x="2038" y="1586"/>
                      <a:pt x="2053" y="1026"/>
                    </a:cubicBezTo>
                    <a:lnTo>
                      <a:pt x="2017" y="753"/>
                    </a:lnTo>
                    <a:cubicBezTo>
                      <a:pt x="1969" y="582"/>
                      <a:pt x="1877" y="426"/>
                      <a:pt x="1752" y="300"/>
                    </a:cubicBezTo>
                    <a:lnTo>
                      <a:pt x="1545" y="140"/>
                    </a:lnTo>
                    <a:cubicBezTo>
                      <a:pt x="1388" y="48"/>
                      <a:pt x="1208" y="0"/>
                      <a:pt x="1027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1" name="Google Shape;1551;p50">
                <a:extLst>
                  <a:ext uri="{FF2B5EF4-FFF2-40B4-BE49-F238E27FC236}">
                    <a16:creationId xmlns:a16="http://schemas.microsoft.com/office/drawing/2014/main" id="{7034CA8B-8243-5C3A-C53C-E9CC96014970}"/>
                  </a:ext>
                </a:extLst>
              </p:cNvPr>
              <p:cNvSpPr/>
              <p:nvPr/>
            </p:nvSpPr>
            <p:spPr>
              <a:xfrm>
                <a:off x="4213300" y="3220925"/>
                <a:ext cx="51300" cy="51350"/>
              </a:xfrm>
              <a:custGeom>
                <a:avLst/>
                <a:gdLst/>
                <a:ahLst/>
                <a:cxnLst/>
                <a:rect l="l" t="t" r="r" b="b"/>
                <a:pathLst>
                  <a:path w="2052" h="2054" extrusionOk="0">
                    <a:moveTo>
                      <a:pt x="1027" y="1"/>
                    </a:moveTo>
                    <a:cubicBezTo>
                      <a:pt x="756" y="12"/>
                      <a:pt x="499" y="118"/>
                      <a:pt x="301" y="303"/>
                    </a:cubicBezTo>
                    <a:cubicBezTo>
                      <a:pt x="118" y="501"/>
                      <a:pt x="11" y="757"/>
                      <a:pt x="0" y="1027"/>
                    </a:cubicBezTo>
                    <a:lnTo>
                      <a:pt x="37" y="1300"/>
                    </a:lnTo>
                    <a:cubicBezTo>
                      <a:pt x="83" y="1472"/>
                      <a:pt x="175" y="1628"/>
                      <a:pt x="301" y="1753"/>
                    </a:cubicBezTo>
                    <a:lnTo>
                      <a:pt x="509" y="1914"/>
                    </a:lnTo>
                    <a:cubicBezTo>
                      <a:pt x="664" y="2006"/>
                      <a:pt x="844" y="2053"/>
                      <a:pt x="1027" y="2053"/>
                    </a:cubicBezTo>
                    <a:cubicBezTo>
                      <a:pt x="1586" y="2039"/>
                      <a:pt x="2037" y="1588"/>
                      <a:pt x="2051" y="1027"/>
                    </a:cubicBezTo>
                    <a:lnTo>
                      <a:pt x="2015" y="755"/>
                    </a:lnTo>
                    <a:cubicBezTo>
                      <a:pt x="1967" y="584"/>
                      <a:pt x="1876" y="428"/>
                      <a:pt x="1751" y="303"/>
                    </a:cubicBezTo>
                    <a:lnTo>
                      <a:pt x="1543" y="142"/>
                    </a:lnTo>
                    <a:cubicBezTo>
                      <a:pt x="1387" y="50"/>
                      <a:pt x="1208" y="1"/>
                      <a:pt x="1027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2" name="Google Shape;1552;p50">
                <a:extLst>
                  <a:ext uri="{FF2B5EF4-FFF2-40B4-BE49-F238E27FC236}">
                    <a16:creationId xmlns:a16="http://schemas.microsoft.com/office/drawing/2014/main" id="{B5F7E250-9EBA-6BBF-0ED8-61D4E66C159F}"/>
                  </a:ext>
                </a:extLst>
              </p:cNvPr>
              <p:cNvSpPr/>
              <p:nvPr/>
            </p:nvSpPr>
            <p:spPr>
              <a:xfrm>
                <a:off x="3069350" y="3100425"/>
                <a:ext cx="51300" cy="51300"/>
              </a:xfrm>
              <a:custGeom>
                <a:avLst/>
                <a:gdLst/>
                <a:ahLst/>
                <a:cxnLst/>
                <a:rect l="l" t="t" r="r" b="b"/>
                <a:pathLst>
                  <a:path w="2052" h="2052" extrusionOk="0">
                    <a:moveTo>
                      <a:pt x="1034" y="1"/>
                    </a:moveTo>
                    <a:cubicBezTo>
                      <a:pt x="1031" y="1"/>
                      <a:pt x="1028" y="1"/>
                      <a:pt x="1025" y="1"/>
                    </a:cubicBezTo>
                    <a:cubicBezTo>
                      <a:pt x="466" y="15"/>
                      <a:pt x="15" y="466"/>
                      <a:pt x="0" y="1025"/>
                    </a:cubicBezTo>
                    <a:lnTo>
                      <a:pt x="37" y="1299"/>
                    </a:lnTo>
                    <a:cubicBezTo>
                      <a:pt x="83" y="1470"/>
                      <a:pt x="175" y="1626"/>
                      <a:pt x="301" y="1752"/>
                    </a:cubicBezTo>
                    <a:lnTo>
                      <a:pt x="509" y="1912"/>
                    </a:lnTo>
                    <a:cubicBezTo>
                      <a:pt x="664" y="2004"/>
                      <a:pt x="844" y="2052"/>
                      <a:pt x="1025" y="2052"/>
                    </a:cubicBezTo>
                    <a:cubicBezTo>
                      <a:pt x="1586" y="2037"/>
                      <a:pt x="2037" y="1586"/>
                      <a:pt x="2051" y="1025"/>
                    </a:cubicBezTo>
                    <a:lnTo>
                      <a:pt x="2015" y="754"/>
                    </a:lnTo>
                    <a:cubicBezTo>
                      <a:pt x="1967" y="582"/>
                      <a:pt x="1876" y="427"/>
                      <a:pt x="1751" y="301"/>
                    </a:cubicBezTo>
                    <a:lnTo>
                      <a:pt x="1543" y="141"/>
                    </a:lnTo>
                    <a:cubicBezTo>
                      <a:pt x="1388" y="50"/>
                      <a:pt x="1213" y="1"/>
                      <a:pt x="1034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3" name="Google Shape;1553;p50">
                <a:extLst>
                  <a:ext uri="{FF2B5EF4-FFF2-40B4-BE49-F238E27FC236}">
                    <a16:creationId xmlns:a16="http://schemas.microsoft.com/office/drawing/2014/main" id="{F62DAC64-0703-FF7C-1FE4-5F3CB63C7D60}"/>
                  </a:ext>
                </a:extLst>
              </p:cNvPr>
              <p:cNvSpPr/>
              <p:nvPr/>
            </p:nvSpPr>
            <p:spPr>
              <a:xfrm>
                <a:off x="4454375" y="3102700"/>
                <a:ext cx="51300" cy="51300"/>
              </a:xfrm>
              <a:custGeom>
                <a:avLst/>
                <a:gdLst/>
                <a:ahLst/>
                <a:cxnLst/>
                <a:rect l="l" t="t" r="r" b="b"/>
                <a:pathLst>
                  <a:path w="2052" h="2052" extrusionOk="0">
                    <a:moveTo>
                      <a:pt x="1025" y="0"/>
                    </a:moveTo>
                    <a:cubicBezTo>
                      <a:pt x="466" y="15"/>
                      <a:pt x="15" y="466"/>
                      <a:pt x="0" y="1027"/>
                    </a:cubicBezTo>
                    <a:lnTo>
                      <a:pt x="37" y="1298"/>
                    </a:lnTo>
                    <a:cubicBezTo>
                      <a:pt x="83" y="1470"/>
                      <a:pt x="175" y="1626"/>
                      <a:pt x="301" y="1751"/>
                    </a:cubicBezTo>
                    <a:lnTo>
                      <a:pt x="509" y="1912"/>
                    </a:lnTo>
                    <a:cubicBezTo>
                      <a:pt x="664" y="2004"/>
                      <a:pt x="844" y="2051"/>
                      <a:pt x="1025" y="2051"/>
                    </a:cubicBezTo>
                    <a:cubicBezTo>
                      <a:pt x="1586" y="2037"/>
                      <a:pt x="2037" y="1586"/>
                      <a:pt x="2051" y="1027"/>
                    </a:cubicBezTo>
                    <a:lnTo>
                      <a:pt x="2015" y="753"/>
                    </a:lnTo>
                    <a:cubicBezTo>
                      <a:pt x="1967" y="582"/>
                      <a:pt x="1877" y="426"/>
                      <a:pt x="1751" y="301"/>
                    </a:cubicBezTo>
                    <a:lnTo>
                      <a:pt x="1543" y="140"/>
                    </a:lnTo>
                    <a:cubicBezTo>
                      <a:pt x="1387" y="48"/>
                      <a:pt x="1208" y="0"/>
                      <a:pt x="1025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4" name="Google Shape;1554;p50">
                <a:extLst>
                  <a:ext uri="{FF2B5EF4-FFF2-40B4-BE49-F238E27FC236}">
                    <a16:creationId xmlns:a16="http://schemas.microsoft.com/office/drawing/2014/main" id="{5B378286-F398-4F79-B19C-6B9CE2C150BE}"/>
                  </a:ext>
                </a:extLst>
              </p:cNvPr>
              <p:cNvSpPr/>
              <p:nvPr/>
            </p:nvSpPr>
            <p:spPr>
              <a:xfrm>
                <a:off x="4403425" y="2322775"/>
                <a:ext cx="140800" cy="15337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6135" extrusionOk="0">
                    <a:moveTo>
                      <a:pt x="3520" y="0"/>
                    </a:moveTo>
                    <a:cubicBezTo>
                      <a:pt x="3334" y="0"/>
                      <a:pt x="3123" y="151"/>
                      <a:pt x="2828" y="468"/>
                    </a:cubicBezTo>
                    <a:cubicBezTo>
                      <a:pt x="2226" y="1113"/>
                      <a:pt x="1479" y="1474"/>
                      <a:pt x="661" y="1775"/>
                    </a:cubicBezTo>
                    <a:cubicBezTo>
                      <a:pt x="482" y="1842"/>
                      <a:pt x="292" y="1914"/>
                      <a:pt x="173" y="2063"/>
                    </a:cubicBezTo>
                    <a:cubicBezTo>
                      <a:pt x="0" y="2279"/>
                      <a:pt x="27" y="2605"/>
                      <a:pt x="170" y="2841"/>
                    </a:cubicBezTo>
                    <a:cubicBezTo>
                      <a:pt x="312" y="3078"/>
                      <a:pt x="545" y="3243"/>
                      <a:pt x="780" y="3391"/>
                    </a:cubicBezTo>
                    <a:cubicBezTo>
                      <a:pt x="1811" y="4036"/>
                      <a:pt x="2990" y="4457"/>
                      <a:pt x="3913" y="5248"/>
                    </a:cubicBezTo>
                    <a:cubicBezTo>
                      <a:pt x="4210" y="5504"/>
                      <a:pt x="4480" y="5796"/>
                      <a:pt x="4809" y="6009"/>
                    </a:cubicBezTo>
                    <a:cubicBezTo>
                      <a:pt x="4915" y="6079"/>
                      <a:pt x="5052" y="6135"/>
                      <a:pt x="5174" y="6135"/>
                    </a:cubicBezTo>
                    <a:cubicBezTo>
                      <a:pt x="5256" y="6135"/>
                      <a:pt x="5332" y="6110"/>
                      <a:pt x="5389" y="6046"/>
                    </a:cubicBezTo>
                    <a:cubicBezTo>
                      <a:pt x="5457" y="5970"/>
                      <a:pt x="5471" y="5860"/>
                      <a:pt x="5481" y="5757"/>
                    </a:cubicBezTo>
                    <a:cubicBezTo>
                      <a:pt x="5632" y="4033"/>
                      <a:pt x="5206" y="2266"/>
                      <a:pt x="4299" y="794"/>
                    </a:cubicBezTo>
                    <a:cubicBezTo>
                      <a:pt x="3981" y="277"/>
                      <a:pt x="3772" y="0"/>
                      <a:pt x="3520" y="0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5" name="Google Shape;1555;p50">
                <a:extLst>
                  <a:ext uri="{FF2B5EF4-FFF2-40B4-BE49-F238E27FC236}">
                    <a16:creationId xmlns:a16="http://schemas.microsoft.com/office/drawing/2014/main" id="{3422D653-2F74-FD42-B44B-6A3D857AE28C}"/>
                  </a:ext>
                </a:extLst>
              </p:cNvPr>
              <p:cNvSpPr/>
              <p:nvPr/>
            </p:nvSpPr>
            <p:spPr>
              <a:xfrm>
                <a:off x="4539625" y="2498625"/>
                <a:ext cx="46125" cy="8987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3595" extrusionOk="0">
                    <a:moveTo>
                      <a:pt x="613" y="0"/>
                    </a:moveTo>
                    <a:cubicBezTo>
                      <a:pt x="1" y="0"/>
                      <a:pt x="343" y="1298"/>
                      <a:pt x="424" y="1711"/>
                    </a:cubicBezTo>
                    <a:cubicBezTo>
                      <a:pt x="527" y="2232"/>
                      <a:pt x="634" y="2763"/>
                      <a:pt x="896" y="3225"/>
                    </a:cubicBezTo>
                    <a:cubicBezTo>
                      <a:pt x="999" y="3408"/>
                      <a:pt x="1170" y="3595"/>
                      <a:pt x="1369" y="3595"/>
                    </a:cubicBezTo>
                    <a:cubicBezTo>
                      <a:pt x="1389" y="3595"/>
                      <a:pt x="1410" y="3593"/>
                      <a:pt x="1431" y="3589"/>
                    </a:cubicBezTo>
                    <a:cubicBezTo>
                      <a:pt x="1680" y="3538"/>
                      <a:pt x="1766" y="3231"/>
                      <a:pt x="1787" y="2977"/>
                    </a:cubicBezTo>
                    <a:cubicBezTo>
                      <a:pt x="1844" y="2208"/>
                      <a:pt x="1803" y="515"/>
                      <a:pt x="983" y="108"/>
                    </a:cubicBezTo>
                    <a:cubicBezTo>
                      <a:pt x="832" y="33"/>
                      <a:pt x="711" y="0"/>
                      <a:pt x="613" y="0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56" name="Google Shape;1556;p50">
              <a:extLst>
                <a:ext uri="{FF2B5EF4-FFF2-40B4-BE49-F238E27FC236}">
                  <a16:creationId xmlns:a16="http://schemas.microsoft.com/office/drawing/2014/main" id="{7CEACF04-268B-4DF8-8F12-DE3150CFD04D}"/>
                </a:ext>
              </a:extLst>
            </p:cNvPr>
            <p:cNvSpPr/>
            <p:nvPr/>
          </p:nvSpPr>
          <p:spPr>
            <a:xfrm rot="2422">
              <a:off x="708397" y="4439975"/>
              <a:ext cx="1703100" cy="168000"/>
            </a:xfrm>
            <a:prstGeom prst="ellipse">
              <a:avLst/>
            </a:prstGeom>
            <a:solidFill>
              <a:srgbClr val="2B2B2B">
                <a:alpha val="2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2" name="Google Shape;1592;p50">
            <a:extLst>
              <a:ext uri="{FF2B5EF4-FFF2-40B4-BE49-F238E27FC236}">
                <a16:creationId xmlns:a16="http://schemas.microsoft.com/office/drawing/2014/main" id="{B547B2AF-9984-1BDF-8BCC-77AD033A2A85}"/>
              </a:ext>
            </a:extLst>
          </p:cNvPr>
          <p:cNvGrpSpPr/>
          <p:nvPr/>
        </p:nvGrpSpPr>
        <p:grpSpPr>
          <a:xfrm>
            <a:off x="724201" y="-211250"/>
            <a:ext cx="749554" cy="604721"/>
            <a:chOff x="2593035" y="1538755"/>
            <a:chExt cx="382621" cy="308688"/>
          </a:xfrm>
        </p:grpSpPr>
        <p:sp>
          <p:nvSpPr>
            <p:cNvPr id="1593" name="Google Shape;1593;p50">
              <a:extLst>
                <a:ext uri="{FF2B5EF4-FFF2-40B4-BE49-F238E27FC236}">
                  <a16:creationId xmlns:a16="http://schemas.microsoft.com/office/drawing/2014/main" id="{9F59AD92-0853-1C73-A195-2476290B6225}"/>
                </a:ext>
              </a:extLst>
            </p:cNvPr>
            <p:cNvSpPr/>
            <p:nvPr/>
          </p:nvSpPr>
          <p:spPr>
            <a:xfrm>
              <a:off x="2817162" y="1836212"/>
              <a:ext cx="12985" cy="11231"/>
            </a:xfrm>
            <a:custGeom>
              <a:avLst/>
              <a:gdLst/>
              <a:ahLst/>
              <a:cxnLst/>
              <a:rect l="l" t="t" r="r" b="b"/>
              <a:pathLst>
                <a:path w="496" h="429" extrusionOk="0">
                  <a:moveTo>
                    <a:pt x="284" y="0"/>
                  </a:moveTo>
                  <a:cubicBezTo>
                    <a:pt x="92" y="0"/>
                    <a:pt x="1" y="231"/>
                    <a:pt x="130" y="365"/>
                  </a:cubicBezTo>
                  <a:cubicBezTo>
                    <a:pt x="174" y="409"/>
                    <a:pt x="227" y="428"/>
                    <a:pt x="280" y="428"/>
                  </a:cubicBezTo>
                  <a:cubicBezTo>
                    <a:pt x="390" y="428"/>
                    <a:pt x="495" y="343"/>
                    <a:pt x="495" y="216"/>
                  </a:cubicBezTo>
                  <a:cubicBezTo>
                    <a:pt x="495" y="96"/>
                    <a:pt x="399" y="0"/>
                    <a:pt x="284" y="0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50">
              <a:extLst>
                <a:ext uri="{FF2B5EF4-FFF2-40B4-BE49-F238E27FC236}">
                  <a16:creationId xmlns:a16="http://schemas.microsoft.com/office/drawing/2014/main" id="{EFB403FA-2515-914A-043F-4791BCEAA8F8}"/>
                </a:ext>
              </a:extLst>
            </p:cNvPr>
            <p:cNvSpPr/>
            <p:nvPr/>
          </p:nvSpPr>
          <p:spPr>
            <a:xfrm>
              <a:off x="2599082" y="1658869"/>
              <a:ext cx="221876" cy="183024"/>
            </a:xfrm>
            <a:custGeom>
              <a:avLst/>
              <a:gdLst/>
              <a:ahLst/>
              <a:cxnLst/>
              <a:rect l="l" t="t" r="r" b="b"/>
              <a:pathLst>
                <a:path w="8475" h="6991" extrusionOk="0">
                  <a:moveTo>
                    <a:pt x="4454" y="1"/>
                  </a:moveTo>
                  <a:lnTo>
                    <a:pt x="221" y="4233"/>
                  </a:lnTo>
                  <a:cubicBezTo>
                    <a:pt x="0" y="4454"/>
                    <a:pt x="0" y="4814"/>
                    <a:pt x="221" y="5035"/>
                  </a:cubicBezTo>
                  <a:lnTo>
                    <a:pt x="1922" y="6741"/>
                  </a:lnTo>
                  <a:cubicBezTo>
                    <a:pt x="2081" y="6899"/>
                    <a:pt x="2297" y="6990"/>
                    <a:pt x="2523" y="6990"/>
                  </a:cubicBezTo>
                  <a:lnTo>
                    <a:pt x="5150" y="6990"/>
                  </a:lnTo>
                  <a:cubicBezTo>
                    <a:pt x="5376" y="6990"/>
                    <a:pt x="5592" y="6899"/>
                    <a:pt x="5751" y="6741"/>
                  </a:cubicBezTo>
                  <a:lnTo>
                    <a:pt x="8475" y="4021"/>
                  </a:lnTo>
                  <a:lnTo>
                    <a:pt x="445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50">
              <a:extLst>
                <a:ext uri="{FF2B5EF4-FFF2-40B4-BE49-F238E27FC236}">
                  <a16:creationId xmlns:a16="http://schemas.microsoft.com/office/drawing/2014/main" id="{66EDD732-936E-59C7-3A0D-5225CDA48432}"/>
                </a:ext>
              </a:extLst>
            </p:cNvPr>
            <p:cNvSpPr/>
            <p:nvPr/>
          </p:nvSpPr>
          <p:spPr>
            <a:xfrm>
              <a:off x="2633666" y="1748404"/>
              <a:ext cx="187292" cy="93358"/>
            </a:xfrm>
            <a:custGeom>
              <a:avLst/>
              <a:gdLst/>
              <a:ahLst/>
              <a:cxnLst/>
              <a:rect l="l" t="t" r="r" b="b"/>
              <a:pathLst>
                <a:path w="7154" h="3566" extrusionOk="0">
                  <a:moveTo>
                    <a:pt x="6553" y="1"/>
                  </a:moveTo>
                  <a:lnTo>
                    <a:pt x="4329" y="2220"/>
                  </a:lnTo>
                  <a:cubicBezTo>
                    <a:pt x="4012" y="2538"/>
                    <a:pt x="3575" y="2715"/>
                    <a:pt x="3128" y="2715"/>
                  </a:cubicBezTo>
                  <a:lnTo>
                    <a:pt x="1" y="2715"/>
                  </a:lnTo>
                  <a:lnTo>
                    <a:pt x="601" y="3316"/>
                  </a:lnTo>
                  <a:cubicBezTo>
                    <a:pt x="760" y="3474"/>
                    <a:pt x="976" y="3566"/>
                    <a:pt x="1202" y="3566"/>
                  </a:cubicBezTo>
                  <a:lnTo>
                    <a:pt x="3829" y="3566"/>
                  </a:lnTo>
                  <a:cubicBezTo>
                    <a:pt x="4055" y="3566"/>
                    <a:pt x="4267" y="3474"/>
                    <a:pt x="4430" y="3316"/>
                  </a:cubicBezTo>
                  <a:lnTo>
                    <a:pt x="7154" y="601"/>
                  </a:lnTo>
                  <a:lnTo>
                    <a:pt x="6553" y="1"/>
                  </a:lnTo>
                  <a:close/>
                </a:path>
              </a:pathLst>
            </a:custGeom>
            <a:solidFill>
              <a:srgbClr val="2B2B2B">
                <a:alpha val="2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50">
              <a:extLst>
                <a:ext uri="{FF2B5EF4-FFF2-40B4-BE49-F238E27FC236}">
                  <a16:creationId xmlns:a16="http://schemas.microsoft.com/office/drawing/2014/main" id="{D143AA1C-78BC-180A-56D6-FD50A4C4FD5A}"/>
                </a:ext>
              </a:extLst>
            </p:cNvPr>
            <p:cNvSpPr/>
            <p:nvPr/>
          </p:nvSpPr>
          <p:spPr>
            <a:xfrm>
              <a:off x="2715662" y="1544357"/>
              <a:ext cx="221273" cy="219807"/>
            </a:xfrm>
            <a:custGeom>
              <a:avLst/>
              <a:gdLst/>
              <a:ahLst/>
              <a:cxnLst/>
              <a:rect l="l" t="t" r="r" b="b"/>
              <a:pathLst>
                <a:path w="8452" h="8396" extrusionOk="0">
                  <a:moveTo>
                    <a:pt x="4610" y="0"/>
                  </a:moveTo>
                  <a:cubicBezTo>
                    <a:pt x="4465" y="0"/>
                    <a:pt x="4320" y="56"/>
                    <a:pt x="4209" y="166"/>
                  </a:cubicBezTo>
                  <a:lnTo>
                    <a:pt x="1" y="4375"/>
                  </a:lnTo>
                  <a:lnTo>
                    <a:pt x="4022" y="8395"/>
                  </a:lnTo>
                  <a:lnTo>
                    <a:pt x="8230" y="4187"/>
                  </a:lnTo>
                  <a:cubicBezTo>
                    <a:pt x="8451" y="3961"/>
                    <a:pt x="8451" y="3606"/>
                    <a:pt x="8230" y="3380"/>
                  </a:cubicBezTo>
                  <a:lnTo>
                    <a:pt x="5011" y="166"/>
                  </a:lnTo>
                  <a:cubicBezTo>
                    <a:pt x="4901" y="56"/>
                    <a:pt x="4756" y="0"/>
                    <a:pt x="46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50">
              <a:extLst>
                <a:ext uri="{FF2B5EF4-FFF2-40B4-BE49-F238E27FC236}">
                  <a16:creationId xmlns:a16="http://schemas.microsoft.com/office/drawing/2014/main" id="{A218B6EE-A72C-7A79-1F24-E6B1070812EA}"/>
                </a:ext>
              </a:extLst>
            </p:cNvPr>
            <p:cNvSpPr/>
            <p:nvPr/>
          </p:nvSpPr>
          <p:spPr>
            <a:xfrm>
              <a:off x="2593035" y="1538755"/>
              <a:ext cx="350053" cy="308531"/>
            </a:xfrm>
            <a:custGeom>
              <a:avLst/>
              <a:gdLst/>
              <a:ahLst/>
              <a:cxnLst/>
              <a:rect l="l" t="t" r="r" b="b"/>
              <a:pathLst>
                <a:path w="13371" h="11785" extrusionOk="0">
                  <a:moveTo>
                    <a:pt x="9294" y="425"/>
                  </a:moveTo>
                  <a:cubicBezTo>
                    <a:pt x="9386" y="425"/>
                    <a:pt x="9477" y="459"/>
                    <a:pt x="9546" y="529"/>
                  </a:cubicBezTo>
                  <a:lnTo>
                    <a:pt x="11641" y="2628"/>
                  </a:lnTo>
                  <a:lnTo>
                    <a:pt x="12760" y="3748"/>
                  </a:lnTo>
                  <a:cubicBezTo>
                    <a:pt x="12900" y="3887"/>
                    <a:pt x="12900" y="4108"/>
                    <a:pt x="12760" y="4247"/>
                  </a:cubicBezTo>
                  <a:lnTo>
                    <a:pt x="8706" y="8307"/>
                  </a:lnTo>
                  <a:lnTo>
                    <a:pt x="4987" y="4589"/>
                  </a:lnTo>
                  <a:lnTo>
                    <a:pt x="9042" y="529"/>
                  </a:lnTo>
                  <a:cubicBezTo>
                    <a:pt x="9112" y="459"/>
                    <a:pt x="9203" y="425"/>
                    <a:pt x="9294" y="425"/>
                  </a:cubicBezTo>
                  <a:close/>
                  <a:moveTo>
                    <a:pt x="9297" y="1"/>
                  </a:moveTo>
                  <a:cubicBezTo>
                    <a:pt x="9090" y="1"/>
                    <a:pt x="8893" y="82"/>
                    <a:pt x="8744" y="231"/>
                  </a:cubicBezTo>
                  <a:lnTo>
                    <a:pt x="4536" y="4435"/>
                  </a:lnTo>
                  <a:lnTo>
                    <a:pt x="303" y="8667"/>
                  </a:lnTo>
                  <a:cubicBezTo>
                    <a:pt x="1" y="8975"/>
                    <a:pt x="1" y="9469"/>
                    <a:pt x="303" y="9772"/>
                  </a:cubicBezTo>
                  <a:lnTo>
                    <a:pt x="2004" y="11473"/>
                  </a:lnTo>
                  <a:cubicBezTo>
                    <a:pt x="2206" y="11674"/>
                    <a:pt x="2475" y="11785"/>
                    <a:pt x="2758" y="11785"/>
                  </a:cubicBezTo>
                  <a:lnTo>
                    <a:pt x="7995" y="11785"/>
                  </a:lnTo>
                  <a:cubicBezTo>
                    <a:pt x="8277" y="11785"/>
                    <a:pt x="8278" y="11362"/>
                    <a:pt x="7999" y="11362"/>
                  </a:cubicBezTo>
                  <a:cubicBezTo>
                    <a:pt x="7998" y="11362"/>
                    <a:pt x="7996" y="11362"/>
                    <a:pt x="7995" y="11362"/>
                  </a:cubicBezTo>
                  <a:lnTo>
                    <a:pt x="2758" y="11362"/>
                  </a:lnTo>
                  <a:cubicBezTo>
                    <a:pt x="2585" y="11362"/>
                    <a:pt x="2422" y="11295"/>
                    <a:pt x="2302" y="11175"/>
                  </a:cubicBezTo>
                  <a:lnTo>
                    <a:pt x="601" y="9474"/>
                  </a:lnTo>
                  <a:cubicBezTo>
                    <a:pt x="462" y="9335"/>
                    <a:pt x="462" y="9109"/>
                    <a:pt x="601" y="8975"/>
                  </a:cubicBezTo>
                  <a:lnTo>
                    <a:pt x="4685" y="4886"/>
                  </a:lnTo>
                  <a:lnTo>
                    <a:pt x="8403" y="8609"/>
                  </a:lnTo>
                  <a:lnTo>
                    <a:pt x="6429" y="10584"/>
                  </a:lnTo>
                  <a:cubicBezTo>
                    <a:pt x="6246" y="10734"/>
                    <a:pt x="6399" y="10966"/>
                    <a:pt x="6570" y="10966"/>
                  </a:cubicBezTo>
                  <a:cubicBezTo>
                    <a:pt x="6624" y="10966"/>
                    <a:pt x="6679" y="10943"/>
                    <a:pt x="6726" y="10887"/>
                  </a:cubicBezTo>
                  <a:lnTo>
                    <a:pt x="13063" y="4550"/>
                  </a:lnTo>
                  <a:cubicBezTo>
                    <a:pt x="13370" y="4247"/>
                    <a:pt x="13370" y="3748"/>
                    <a:pt x="13063" y="3445"/>
                  </a:cubicBezTo>
                  <a:lnTo>
                    <a:pt x="10858" y="1240"/>
                  </a:lnTo>
                  <a:lnTo>
                    <a:pt x="9849" y="231"/>
                  </a:lnTo>
                  <a:cubicBezTo>
                    <a:pt x="9700" y="82"/>
                    <a:pt x="9503" y="1"/>
                    <a:pt x="9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50">
              <a:extLst>
                <a:ext uri="{FF2B5EF4-FFF2-40B4-BE49-F238E27FC236}">
                  <a16:creationId xmlns:a16="http://schemas.microsoft.com/office/drawing/2014/main" id="{981815AE-E209-DB50-7C0B-04E6373D9107}"/>
                </a:ext>
              </a:extLst>
            </p:cNvPr>
            <p:cNvSpPr/>
            <p:nvPr/>
          </p:nvSpPr>
          <p:spPr>
            <a:xfrm>
              <a:off x="2861694" y="1836212"/>
              <a:ext cx="37254" cy="11205"/>
            </a:xfrm>
            <a:custGeom>
              <a:avLst/>
              <a:gdLst/>
              <a:ahLst/>
              <a:cxnLst/>
              <a:rect l="l" t="t" r="r" b="b"/>
              <a:pathLst>
                <a:path w="1423" h="428" extrusionOk="0">
                  <a:moveTo>
                    <a:pt x="289" y="0"/>
                  </a:moveTo>
                  <a:cubicBezTo>
                    <a:pt x="0" y="0"/>
                    <a:pt x="0" y="428"/>
                    <a:pt x="289" y="428"/>
                  </a:cubicBezTo>
                  <a:lnTo>
                    <a:pt x="1139" y="428"/>
                  </a:lnTo>
                  <a:cubicBezTo>
                    <a:pt x="1422" y="428"/>
                    <a:pt x="1422" y="0"/>
                    <a:pt x="1139" y="0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50">
              <a:extLst>
                <a:ext uri="{FF2B5EF4-FFF2-40B4-BE49-F238E27FC236}">
                  <a16:creationId xmlns:a16="http://schemas.microsoft.com/office/drawing/2014/main" id="{7AD93D9A-D999-FEC1-D45F-2331E1837313}"/>
                </a:ext>
              </a:extLst>
            </p:cNvPr>
            <p:cNvSpPr/>
            <p:nvPr/>
          </p:nvSpPr>
          <p:spPr>
            <a:xfrm>
              <a:off x="2962670" y="1836212"/>
              <a:ext cx="12985" cy="11231"/>
            </a:xfrm>
            <a:custGeom>
              <a:avLst/>
              <a:gdLst/>
              <a:ahLst/>
              <a:cxnLst/>
              <a:rect l="l" t="t" r="r" b="b"/>
              <a:pathLst>
                <a:path w="496" h="429" extrusionOk="0">
                  <a:moveTo>
                    <a:pt x="284" y="0"/>
                  </a:moveTo>
                  <a:cubicBezTo>
                    <a:pt x="92" y="0"/>
                    <a:pt x="1" y="231"/>
                    <a:pt x="131" y="365"/>
                  </a:cubicBezTo>
                  <a:cubicBezTo>
                    <a:pt x="174" y="409"/>
                    <a:pt x="228" y="428"/>
                    <a:pt x="280" y="428"/>
                  </a:cubicBezTo>
                  <a:cubicBezTo>
                    <a:pt x="390" y="428"/>
                    <a:pt x="496" y="343"/>
                    <a:pt x="496" y="216"/>
                  </a:cubicBezTo>
                  <a:cubicBezTo>
                    <a:pt x="496" y="96"/>
                    <a:pt x="400" y="0"/>
                    <a:pt x="284" y="0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50">
              <a:extLst>
                <a:ext uri="{FF2B5EF4-FFF2-40B4-BE49-F238E27FC236}">
                  <a16:creationId xmlns:a16="http://schemas.microsoft.com/office/drawing/2014/main" id="{20EC6B3C-8657-A436-12AA-13E64E265799}"/>
                </a:ext>
              </a:extLst>
            </p:cNvPr>
            <p:cNvSpPr/>
            <p:nvPr/>
          </p:nvSpPr>
          <p:spPr>
            <a:xfrm>
              <a:off x="2904943" y="1836212"/>
              <a:ext cx="41417" cy="11205"/>
            </a:xfrm>
            <a:custGeom>
              <a:avLst/>
              <a:gdLst/>
              <a:ahLst/>
              <a:cxnLst/>
              <a:rect l="l" t="t" r="r" b="b"/>
              <a:pathLst>
                <a:path w="1582" h="428" extrusionOk="0">
                  <a:moveTo>
                    <a:pt x="289" y="0"/>
                  </a:moveTo>
                  <a:cubicBezTo>
                    <a:pt x="1" y="0"/>
                    <a:pt x="1" y="428"/>
                    <a:pt x="289" y="428"/>
                  </a:cubicBezTo>
                  <a:lnTo>
                    <a:pt x="1298" y="428"/>
                  </a:lnTo>
                  <a:cubicBezTo>
                    <a:pt x="1581" y="428"/>
                    <a:pt x="1581" y="0"/>
                    <a:pt x="1298" y="0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1" name="Google Shape;1601;p50">
            <a:extLst>
              <a:ext uri="{FF2B5EF4-FFF2-40B4-BE49-F238E27FC236}">
                <a16:creationId xmlns:a16="http://schemas.microsoft.com/office/drawing/2014/main" id="{8593D7A1-FA94-8F16-AA0C-DCDC1FA8B3DD}"/>
              </a:ext>
            </a:extLst>
          </p:cNvPr>
          <p:cNvGrpSpPr/>
          <p:nvPr/>
        </p:nvGrpSpPr>
        <p:grpSpPr>
          <a:xfrm rot="899902">
            <a:off x="8045299" y="4076291"/>
            <a:ext cx="661390" cy="655321"/>
            <a:chOff x="3479228" y="1510926"/>
            <a:chExt cx="373798" cy="370368"/>
          </a:xfrm>
        </p:grpSpPr>
        <p:sp>
          <p:nvSpPr>
            <p:cNvPr id="1602" name="Google Shape;1602;p50">
              <a:extLst>
                <a:ext uri="{FF2B5EF4-FFF2-40B4-BE49-F238E27FC236}">
                  <a16:creationId xmlns:a16="http://schemas.microsoft.com/office/drawing/2014/main" id="{4A9EFD5B-8DEB-FB75-4999-C0D249F48276}"/>
                </a:ext>
              </a:extLst>
            </p:cNvPr>
            <p:cNvSpPr/>
            <p:nvPr/>
          </p:nvSpPr>
          <p:spPr>
            <a:xfrm>
              <a:off x="3485511" y="1516554"/>
              <a:ext cx="361232" cy="359033"/>
            </a:xfrm>
            <a:custGeom>
              <a:avLst/>
              <a:gdLst/>
              <a:ahLst/>
              <a:cxnLst/>
              <a:rect l="l" t="t" r="r" b="b"/>
              <a:pathLst>
                <a:path w="13798" h="13714" extrusionOk="0">
                  <a:moveTo>
                    <a:pt x="11492" y="1"/>
                  </a:moveTo>
                  <a:cubicBezTo>
                    <a:pt x="11375" y="1"/>
                    <a:pt x="11259" y="46"/>
                    <a:pt x="11170" y="138"/>
                  </a:cubicBezTo>
                  <a:lnTo>
                    <a:pt x="178" y="11124"/>
                  </a:lnTo>
                  <a:cubicBezTo>
                    <a:pt x="0" y="11302"/>
                    <a:pt x="0" y="11595"/>
                    <a:pt x="178" y="11773"/>
                  </a:cubicBezTo>
                  <a:lnTo>
                    <a:pt x="1989" y="13579"/>
                  </a:lnTo>
                  <a:cubicBezTo>
                    <a:pt x="2076" y="13669"/>
                    <a:pt x="2193" y="13713"/>
                    <a:pt x="2309" y="13713"/>
                  </a:cubicBezTo>
                  <a:cubicBezTo>
                    <a:pt x="2424" y="13713"/>
                    <a:pt x="2540" y="13670"/>
                    <a:pt x="2628" y="13584"/>
                  </a:cubicBezTo>
                  <a:lnTo>
                    <a:pt x="13620" y="2597"/>
                  </a:lnTo>
                  <a:cubicBezTo>
                    <a:pt x="13798" y="2415"/>
                    <a:pt x="13798" y="2127"/>
                    <a:pt x="13620" y="1949"/>
                  </a:cubicBezTo>
                  <a:lnTo>
                    <a:pt x="11814" y="138"/>
                  </a:lnTo>
                  <a:cubicBezTo>
                    <a:pt x="11725" y="46"/>
                    <a:pt x="11608" y="1"/>
                    <a:pt x="114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50">
              <a:extLst>
                <a:ext uri="{FF2B5EF4-FFF2-40B4-BE49-F238E27FC236}">
                  <a16:creationId xmlns:a16="http://schemas.microsoft.com/office/drawing/2014/main" id="{E553A911-43A4-2231-2F2C-6BF00177743B}"/>
                </a:ext>
              </a:extLst>
            </p:cNvPr>
            <p:cNvSpPr/>
            <p:nvPr/>
          </p:nvSpPr>
          <p:spPr>
            <a:xfrm>
              <a:off x="3595807" y="1655361"/>
              <a:ext cx="111213" cy="111056"/>
            </a:xfrm>
            <a:custGeom>
              <a:avLst/>
              <a:gdLst/>
              <a:ahLst/>
              <a:cxnLst/>
              <a:rect l="l" t="t" r="r" b="b"/>
              <a:pathLst>
                <a:path w="4248" h="4242" extrusionOk="0">
                  <a:moveTo>
                    <a:pt x="1788" y="0"/>
                  </a:moveTo>
                  <a:lnTo>
                    <a:pt x="1" y="1787"/>
                  </a:lnTo>
                  <a:lnTo>
                    <a:pt x="2455" y="4242"/>
                  </a:lnTo>
                  <a:lnTo>
                    <a:pt x="4247" y="2455"/>
                  </a:lnTo>
                  <a:lnTo>
                    <a:pt x="178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50">
              <a:extLst>
                <a:ext uri="{FF2B5EF4-FFF2-40B4-BE49-F238E27FC236}">
                  <a16:creationId xmlns:a16="http://schemas.microsoft.com/office/drawing/2014/main" id="{DE2AF4C2-0FBC-FFCA-BBF4-ABD42E9EE193}"/>
                </a:ext>
              </a:extLst>
            </p:cNvPr>
            <p:cNvSpPr/>
            <p:nvPr/>
          </p:nvSpPr>
          <p:spPr>
            <a:xfrm>
              <a:off x="3488155" y="1521371"/>
              <a:ext cx="323009" cy="319763"/>
            </a:xfrm>
            <a:custGeom>
              <a:avLst/>
              <a:gdLst/>
              <a:ahLst/>
              <a:cxnLst/>
              <a:rect l="l" t="t" r="r" b="b"/>
              <a:pathLst>
                <a:path w="12338" h="12214" extrusionOk="0">
                  <a:moveTo>
                    <a:pt x="1389" y="1"/>
                  </a:moveTo>
                  <a:cubicBezTo>
                    <a:pt x="1066" y="1"/>
                    <a:pt x="742" y="124"/>
                    <a:pt x="495" y="372"/>
                  </a:cubicBezTo>
                  <a:cubicBezTo>
                    <a:pt x="0" y="866"/>
                    <a:pt x="0" y="1669"/>
                    <a:pt x="495" y="2159"/>
                  </a:cubicBezTo>
                  <a:lnTo>
                    <a:pt x="10545" y="12214"/>
                  </a:lnTo>
                  <a:lnTo>
                    <a:pt x="12337" y="10426"/>
                  </a:lnTo>
                  <a:lnTo>
                    <a:pt x="2282" y="372"/>
                  </a:lnTo>
                  <a:cubicBezTo>
                    <a:pt x="2035" y="124"/>
                    <a:pt x="1712" y="1"/>
                    <a:pt x="1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50">
              <a:extLst>
                <a:ext uri="{FF2B5EF4-FFF2-40B4-BE49-F238E27FC236}">
                  <a16:creationId xmlns:a16="http://schemas.microsoft.com/office/drawing/2014/main" id="{FA934632-FAC4-8783-1DEF-EAF52C8802B0}"/>
                </a:ext>
              </a:extLst>
            </p:cNvPr>
            <p:cNvSpPr/>
            <p:nvPr/>
          </p:nvSpPr>
          <p:spPr>
            <a:xfrm>
              <a:off x="3764223" y="1794324"/>
              <a:ext cx="74665" cy="73854"/>
            </a:xfrm>
            <a:custGeom>
              <a:avLst/>
              <a:gdLst/>
              <a:ahLst/>
              <a:cxnLst/>
              <a:rect l="l" t="t" r="r" b="b"/>
              <a:pathLst>
                <a:path w="2852" h="2821" extrusionOk="0">
                  <a:moveTo>
                    <a:pt x="1792" y="0"/>
                  </a:moveTo>
                  <a:lnTo>
                    <a:pt x="0" y="1788"/>
                  </a:lnTo>
                  <a:lnTo>
                    <a:pt x="2638" y="2811"/>
                  </a:lnTo>
                  <a:cubicBezTo>
                    <a:pt x="2655" y="2818"/>
                    <a:pt x="2672" y="2821"/>
                    <a:pt x="2689" y="2821"/>
                  </a:cubicBezTo>
                  <a:cubicBezTo>
                    <a:pt x="2779" y="2821"/>
                    <a:pt x="2852" y="2731"/>
                    <a:pt x="2815" y="2638"/>
                  </a:cubicBezTo>
                  <a:lnTo>
                    <a:pt x="17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50">
              <a:extLst>
                <a:ext uri="{FF2B5EF4-FFF2-40B4-BE49-F238E27FC236}">
                  <a16:creationId xmlns:a16="http://schemas.microsoft.com/office/drawing/2014/main" id="{EBA2A364-5CCD-C0B3-BE69-4C3FB15FF1DF}"/>
                </a:ext>
              </a:extLst>
            </p:cNvPr>
            <p:cNvSpPr/>
            <p:nvPr/>
          </p:nvSpPr>
          <p:spPr>
            <a:xfrm>
              <a:off x="3799042" y="1794324"/>
              <a:ext cx="39767" cy="73801"/>
            </a:xfrm>
            <a:custGeom>
              <a:avLst/>
              <a:gdLst/>
              <a:ahLst/>
              <a:cxnLst/>
              <a:rect l="l" t="t" r="r" b="b"/>
              <a:pathLst>
                <a:path w="1519" h="2819" extrusionOk="0">
                  <a:moveTo>
                    <a:pt x="462" y="0"/>
                  </a:moveTo>
                  <a:lnTo>
                    <a:pt x="1" y="462"/>
                  </a:lnTo>
                  <a:lnTo>
                    <a:pt x="842" y="2628"/>
                  </a:lnTo>
                  <a:lnTo>
                    <a:pt x="1312" y="2811"/>
                  </a:lnTo>
                  <a:cubicBezTo>
                    <a:pt x="1328" y="2816"/>
                    <a:pt x="1343" y="2819"/>
                    <a:pt x="1358" y="2819"/>
                  </a:cubicBezTo>
                  <a:cubicBezTo>
                    <a:pt x="1445" y="2819"/>
                    <a:pt x="1518" y="2728"/>
                    <a:pt x="1485" y="2638"/>
                  </a:cubicBezTo>
                  <a:lnTo>
                    <a:pt x="46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50">
              <a:extLst>
                <a:ext uri="{FF2B5EF4-FFF2-40B4-BE49-F238E27FC236}">
                  <a16:creationId xmlns:a16="http://schemas.microsoft.com/office/drawing/2014/main" id="{D527502B-38CF-F8B6-3E28-055BF4652685}"/>
                </a:ext>
              </a:extLst>
            </p:cNvPr>
            <p:cNvSpPr/>
            <p:nvPr/>
          </p:nvSpPr>
          <p:spPr>
            <a:xfrm>
              <a:off x="3512790" y="1521371"/>
              <a:ext cx="298373" cy="319763"/>
            </a:xfrm>
            <a:custGeom>
              <a:avLst/>
              <a:gdLst/>
              <a:ahLst/>
              <a:cxnLst/>
              <a:rect l="l" t="t" r="r" b="b"/>
              <a:pathLst>
                <a:path w="11397" h="12214" extrusionOk="0">
                  <a:moveTo>
                    <a:pt x="448" y="1"/>
                  </a:moveTo>
                  <a:cubicBezTo>
                    <a:pt x="298" y="1"/>
                    <a:pt x="147" y="28"/>
                    <a:pt x="1" y="83"/>
                  </a:cubicBezTo>
                  <a:cubicBezTo>
                    <a:pt x="169" y="146"/>
                    <a:pt x="323" y="247"/>
                    <a:pt x="448" y="372"/>
                  </a:cubicBezTo>
                  <a:lnTo>
                    <a:pt x="9157" y="9081"/>
                  </a:lnTo>
                  <a:cubicBezTo>
                    <a:pt x="9902" y="9826"/>
                    <a:pt x="9902" y="11027"/>
                    <a:pt x="9157" y="11767"/>
                  </a:cubicBezTo>
                  <a:lnTo>
                    <a:pt x="9604" y="12214"/>
                  </a:lnTo>
                  <a:lnTo>
                    <a:pt x="11396" y="10426"/>
                  </a:lnTo>
                  <a:lnTo>
                    <a:pt x="1341" y="372"/>
                  </a:lnTo>
                  <a:cubicBezTo>
                    <a:pt x="1100" y="131"/>
                    <a:pt x="778" y="1"/>
                    <a:pt x="4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50">
              <a:extLst>
                <a:ext uri="{FF2B5EF4-FFF2-40B4-BE49-F238E27FC236}">
                  <a16:creationId xmlns:a16="http://schemas.microsoft.com/office/drawing/2014/main" id="{62993175-BD0F-CA18-AF4A-BEB81F2CB0F2}"/>
                </a:ext>
              </a:extLst>
            </p:cNvPr>
            <p:cNvSpPr/>
            <p:nvPr/>
          </p:nvSpPr>
          <p:spPr>
            <a:xfrm>
              <a:off x="3811635" y="1841736"/>
              <a:ext cx="27253" cy="26442"/>
            </a:xfrm>
            <a:custGeom>
              <a:avLst/>
              <a:gdLst/>
              <a:ahLst/>
              <a:cxnLst/>
              <a:rect l="l" t="t" r="r" b="b"/>
              <a:pathLst>
                <a:path w="1041" h="1010" extrusionOk="0">
                  <a:moveTo>
                    <a:pt x="682" y="1"/>
                  </a:moveTo>
                  <a:lnTo>
                    <a:pt x="0" y="678"/>
                  </a:lnTo>
                  <a:lnTo>
                    <a:pt x="831" y="1000"/>
                  </a:lnTo>
                  <a:cubicBezTo>
                    <a:pt x="848" y="1007"/>
                    <a:pt x="865" y="1010"/>
                    <a:pt x="881" y="1010"/>
                  </a:cubicBezTo>
                  <a:cubicBezTo>
                    <a:pt x="968" y="1010"/>
                    <a:pt x="1041" y="920"/>
                    <a:pt x="1004" y="827"/>
                  </a:cubicBezTo>
                  <a:lnTo>
                    <a:pt x="6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50">
              <a:extLst>
                <a:ext uri="{FF2B5EF4-FFF2-40B4-BE49-F238E27FC236}">
                  <a16:creationId xmlns:a16="http://schemas.microsoft.com/office/drawing/2014/main" id="{60AF51E1-5EC9-3A26-DFDC-5D6951183627}"/>
                </a:ext>
              </a:extLst>
            </p:cNvPr>
            <p:cNvSpPr/>
            <p:nvPr/>
          </p:nvSpPr>
          <p:spPr>
            <a:xfrm>
              <a:off x="3523236" y="1553232"/>
              <a:ext cx="69717" cy="69691"/>
            </a:xfrm>
            <a:custGeom>
              <a:avLst/>
              <a:gdLst/>
              <a:ahLst/>
              <a:cxnLst/>
              <a:rect l="l" t="t" r="r" b="b"/>
              <a:pathLst>
                <a:path w="2663" h="2662" extrusionOk="0">
                  <a:moveTo>
                    <a:pt x="1788" y="0"/>
                  </a:moveTo>
                  <a:lnTo>
                    <a:pt x="1" y="1787"/>
                  </a:lnTo>
                  <a:lnTo>
                    <a:pt x="870" y="2662"/>
                  </a:lnTo>
                  <a:lnTo>
                    <a:pt x="2662" y="874"/>
                  </a:lnTo>
                  <a:lnTo>
                    <a:pt x="178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50">
              <a:extLst>
                <a:ext uri="{FF2B5EF4-FFF2-40B4-BE49-F238E27FC236}">
                  <a16:creationId xmlns:a16="http://schemas.microsoft.com/office/drawing/2014/main" id="{B4C4F7AF-C19F-193F-B4D7-4433BF327DDB}"/>
                </a:ext>
              </a:extLst>
            </p:cNvPr>
            <p:cNvSpPr/>
            <p:nvPr/>
          </p:nvSpPr>
          <p:spPr>
            <a:xfrm>
              <a:off x="3479228" y="1510926"/>
              <a:ext cx="373798" cy="370368"/>
            </a:xfrm>
            <a:custGeom>
              <a:avLst/>
              <a:gdLst/>
              <a:ahLst/>
              <a:cxnLst/>
              <a:rect l="l" t="t" r="r" b="b"/>
              <a:pathLst>
                <a:path w="14278" h="14147" extrusionOk="0">
                  <a:moveTo>
                    <a:pt x="1730" y="623"/>
                  </a:moveTo>
                  <a:cubicBezTo>
                    <a:pt x="1997" y="623"/>
                    <a:pt x="2265" y="725"/>
                    <a:pt x="2469" y="929"/>
                  </a:cubicBezTo>
                  <a:lnTo>
                    <a:pt x="3161" y="1616"/>
                  </a:lnTo>
                  <a:lnTo>
                    <a:pt x="1677" y="3096"/>
                  </a:lnTo>
                  <a:lnTo>
                    <a:pt x="990" y="2404"/>
                  </a:lnTo>
                  <a:cubicBezTo>
                    <a:pt x="581" y="1996"/>
                    <a:pt x="581" y="1333"/>
                    <a:pt x="990" y="924"/>
                  </a:cubicBezTo>
                  <a:lnTo>
                    <a:pt x="990" y="929"/>
                  </a:lnTo>
                  <a:cubicBezTo>
                    <a:pt x="1194" y="725"/>
                    <a:pt x="1462" y="623"/>
                    <a:pt x="1730" y="623"/>
                  </a:cubicBezTo>
                  <a:close/>
                  <a:moveTo>
                    <a:pt x="3469" y="1924"/>
                  </a:moveTo>
                  <a:lnTo>
                    <a:pt x="4036" y="2490"/>
                  </a:lnTo>
                  <a:lnTo>
                    <a:pt x="3296" y="3230"/>
                  </a:lnTo>
                  <a:lnTo>
                    <a:pt x="2556" y="3970"/>
                  </a:lnTo>
                  <a:lnTo>
                    <a:pt x="1989" y="3403"/>
                  </a:lnTo>
                  <a:lnTo>
                    <a:pt x="3469" y="1924"/>
                  </a:lnTo>
                  <a:close/>
                  <a:moveTo>
                    <a:pt x="12596" y="11215"/>
                  </a:moveTo>
                  <a:lnTo>
                    <a:pt x="13432" y="13367"/>
                  </a:lnTo>
                  <a:lnTo>
                    <a:pt x="11280" y="12531"/>
                  </a:lnTo>
                  <a:lnTo>
                    <a:pt x="12596" y="11215"/>
                  </a:lnTo>
                  <a:close/>
                  <a:moveTo>
                    <a:pt x="5016" y="7049"/>
                  </a:moveTo>
                  <a:lnTo>
                    <a:pt x="7163" y="9197"/>
                  </a:lnTo>
                  <a:lnTo>
                    <a:pt x="6735" y="9629"/>
                  </a:lnTo>
                  <a:lnTo>
                    <a:pt x="6226" y="9115"/>
                  </a:lnTo>
                  <a:cubicBezTo>
                    <a:pt x="6177" y="9060"/>
                    <a:pt x="6121" y="9037"/>
                    <a:pt x="6066" y="9037"/>
                  </a:cubicBezTo>
                  <a:cubicBezTo>
                    <a:pt x="5893" y="9037"/>
                    <a:pt x="5742" y="9269"/>
                    <a:pt x="5914" y="9423"/>
                  </a:cubicBezTo>
                  <a:lnTo>
                    <a:pt x="6428" y="9937"/>
                  </a:lnTo>
                  <a:lnTo>
                    <a:pt x="5919" y="10441"/>
                  </a:lnTo>
                  <a:lnTo>
                    <a:pt x="4756" y="9279"/>
                  </a:lnTo>
                  <a:cubicBezTo>
                    <a:pt x="4710" y="9238"/>
                    <a:pt x="4660" y="9220"/>
                    <a:pt x="4612" y="9220"/>
                  </a:cubicBezTo>
                  <a:cubicBezTo>
                    <a:pt x="4446" y="9220"/>
                    <a:pt x="4307" y="9429"/>
                    <a:pt x="4449" y="9586"/>
                  </a:cubicBezTo>
                  <a:lnTo>
                    <a:pt x="5611" y="10753"/>
                  </a:lnTo>
                  <a:lnTo>
                    <a:pt x="5102" y="11258"/>
                  </a:lnTo>
                  <a:lnTo>
                    <a:pt x="4593" y="10749"/>
                  </a:lnTo>
                  <a:cubicBezTo>
                    <a:pt x="4546" y="10706"/>
                    <a:pt x="4495" y="10688"/>
                    <a:pt x="4446" y="10688"/>
                  </a:cubicBezTo>
                  <a:cubicBezTo>
                    <a:pt x="4280" y="10688"/>
                    <a:pt x="4141" y="10896"/>
                    <a:pt x="4285" y="11056"/>
                  </a:cubicBezTo>
                  <a:lnTo>
                    <a:pt x="4795" y="11565"/>
                  </a:lnTo>
                  <a:lnTo>
                    <a:pt x="4290" y="12075"/>
                  </a:lnTo>
                  <a:lnTo>
                    <a:pt x="3776" y="11560"/>
                  </a:lnTo>
                  <a:cubicBezTo>
                    <a:pt x="3730" y="11520"/>
                    <a:pt x="3680" y="11502"/>
                    <a:pt x="3632" y="11502"/>
                  </a:cubicBezTo>
                  <a:cubicBezTo>
                    <a:pt x="3466" y="11502"/>
                    <a:pt x="3327" y="11712"/>
                    <a:pt x="3469" y="11873"/>
                  </a:cubicBezTo>
                  <a:lnTo>
                    <a:pt x="3978" y="12382"/>
                  </a:lnTo>
                  <a:lnTo>
                    <a:pt x="3473" y="12886"/>
                  </a:lnTo>
                  <a:lnTo>
                    <a:pt x="2311" y="11724"/>
                  </a:lnTo>
                  <a:cubicBezTo>
                    <a:pt x="2265" y="11683"/>
                    <a:pt x="2215" y="11666"/>
                    <a:pt x="2167" y="11666"/>
                  </a:cubicBezTo>
                  <a:cubicBezTo>
                    <a:pt x="1999" y="11666"/>
                    <a:pt x="1858" y="11876"/>
                    <a:pt x="2003" y="12036"/>
                  </a:cubicBezTo>
                  <a:lnTo>
                    <a:pt x="3166" y="13199"/>
                  </a:lnTo>
                  <a:lnTo>
                    <a:pt x="2719" y="13641"/>
                  </a:lnTo>
                  <a:cubicBezTo>
                    <a:pt x="2674" y="13686"/>
                    <a:pt x="2612" y="13709"/>
                    <a:pt x="2551" y="13709"/>
                  </a:cubicBezTo>
                  <a:cubicBezTo>
                    <a:pt x="2490" y="13709"/>
                    <a:pt x="2429" y="13686"/>
                    <a:pt x="2383" y="13641"/>
                  </a:cubicBezTo>
                  <a:lnTo>
                    <a:pt x="572" y="11834"/>
                  </a:lnTo>
                  <a:cubicBezTo>
                    <a:pt x="481" y="11738"/>
                    <a:pt x="481" y="11589"/>
                    <a:pt x="572" y="11493"/>
                  </a:cubicBezTo>
                  <a:lnTo>
                    <a:pt x="5016" y="7049"/>
                  </a:lnTo>
                  <a:close/>
                  <a:moveTo>
                    <a:pt x="11729" y="1"/>
                  </a:moveTo>
                  <a:cubicBezTo>
                    <a:pt x="11556" y="1"/>
                    <a:pt x="11383" y="67"/>
                    <a:pt x="11251" y="199"/>
                  </a:cubicBezTo>
                  <a:lnTo>
                    <a:pt x="7845" y="3605"/>
                  </a:lnTo>
                  <a:cubicBezTo>
                    <a:pt x="7704" y="3765"/>
                    <a:pt x="7841" y="3973"/>
                    <a:pt x="8006" y="3973"/>
                  </a:cubicBezTo>
                  <a:cubicBezTo>
                    <a:pt x="8055" y="3973"/>
                    <a:pt x="8106" y="3955"/>
                    <a:pt x="8153" y="3912"/>
                  </a:cubicBezTo>
                  <a:lnTo>
                    <a:pt x="11559" y="506"/>
                  </a:lnTo>
                  <a:cubicBezTo>
                    <a:pt x="11604" y="461"/>
                    <a:pt x="11666" y="438"/>
                    <a:pt x="11727" y="438"/>
                  </a:cubicBezTo>
                  <a:cubicBezTo>
                    <a:pt x="11788" y="438"/>
                    <a:pt x="11849" y="461"/>
                    <a:pt x="11895" y="506"/>
                  </a:cubicBezTo>
                  <a:lnTo>
                    <a:pt x="13706" y="2318"/>
                  </a:lnTo>
                  <a:cubicBezTo>
                    <a:pt x="13797" y="2409"/>
                    <a:pt x="13797" y="2563"/>
                    <a:pt x="13706" y="2654"/>
                  </a:cubicBezTo>
                  <a:lnTo>
                    <a:pt x="13264" y="3101"/>
                  </a:lnTo>
                  <a:lnTo>
                    <a:pt x="12102" y="1938"/>
                  </a:lnTo>
                  <a:cubicBezTo>
                    <a:pt x="12052" y="1883"/>
                    <a:pt x="11995" y="1860"/>
                    <a:pt x="11940" y="1860"/>
                  </a:cubicBezTo>
                  <a:cubicBezTo>
                    <a:pt x="11768" y="1860"/>
                    <a:pt x="11618" y="2089"/>
                    <a:pt x="11789" y="2245"/>
                  </a:cubicBezTo>
                  <a:lnTo>
                    <a:pt x="12952" y="3408"/>
                  </a:lnTo>
                  <a:lnTo>
                    <a:pt x="12447" y="3912"/>
                  </a:lnTo>
                  <a:lnTo>
                    <a:pt x="11938" y="3403"/>
                  </a:lnTo>
                  <a:cubicBezTo>
                    <a:pt x="11889" y="3348"/>
                    <a:pt x="11832" y="3325"/>
                    <a:pt x="11777" y="3325"/>
                  </a:cubicBezTo>
                  <a:cubicBezTo>
                    <a:pt x="11604" y="3325"/>
                    <a:pt x="11454" y="3554"/>
                    <a:pt x="11626" y="3711"/>
                  </a:cubicBezTo>
                  <a:lnTo>
                    <a:pt x="12140" y="4225"/>
                  </a:lnTo>
                  <a:lnTo>
                    <a:pt x="11631" y="4729"/>
                  </a:lnTo>
                  <a:lnTo>
                    <a:pt x="11122" y="4220"/>
                  </a:lnTo>
                  <a:cubicBezTo>
                    <a:pt x="11075" y="4177"/>
                    <a:pt x="11023" y="4159"/>
                    <a:pt x="10975" y="4159"/>
                  </a:cubicBezTo>
                  <a:cubicBezTo>
                    <a:pt x="10808" y="4159"/>
                    <a:pt x="10668" y="4368"/>
                    <a:pt x="10809" y="4527"/>
                  </a:cubicBezTo>
                  <a:lnTo>
                    <a:pt x="11323" y="5037"/>
                  </a:lnTo>
                  <a:lnTo>
                    <a:pt x="10814" y="5546"/>
                  </a:lnTo>
                  <a:lnTo>
                    <a:pt x="9656" y="4388"/>
                  </a:lnTo>
                  <a:cubicBezTo>
                    <a:pt x="9609" y="4345"/>
                    <a:pt x="9558" y="4327"/>
                    <a:pt x="9509" y="4327"/>
                  </a:cubicBezTo>
                  <a:cubicBezTo>
                    <a:pt x="9343" y="4327"/>
                    <a:pt x="9203" y="4536"/>
                    <a:pt x="9344" y="4696"/>
                  </a:cubicBezTo>
                  <a:lnTo>
                    <a:pt x="10507" y="5858"/>
                  </a:lnTo>
                  <a:lnTo>
                    <a:pt x="10002" y="6363"/>
                  </a:lnTo>
                  <a:lnTo>
                    <a:pt x="9488" y="5853"/>
                  </a:lnTo>
                  <a:cubicBezTo>
                    <a:pt x="9443" y="5812"/>
                    <a:pt x="9393" y="5795"/>
                    <a:pt x="9345" y="5795"/>
                  </a:cubicBezTo>
                  <a:cubicBezTo>
                    <a:pt x="9180" y="5795"/>
                    <a:pt x="9039" y="6001"/>
                    <a:pt x="9181" y="6161"/>
                  </a:cubicBezTo>
                  <a:lnTo>
                    <a:pt x="9690" y="6675"/>
                  </a:lnTo>
                  <a:lnTo>
                    <a:pt x="9262" y="7102"/>
                  </a:lnTo>
                  <a:lnTo>
                    <a:pt x="7115" y="4955"/>
                  </a:lnTo>
                  <a:lnTo>
                    <a:pt x="7519" y="4556"/>
                  </a:lnTo>
                  <a:cubicBezTo>
                    <a:pt x="7660" y="4397"/>
                    <a:pt x="7520" y="4188"/>
                    <a:pt x="7353" y="4188"/>
                  </a:cubicBezTo>
                  <a:cubicBezTo>
                    <a:pt x="7304" y="4188"/>
                    <a:pt x="7253" y="4206"/>
                    <a:pt x="7206" y="4249"/>
                  </a:cubicBezTo>
                  <a:lnTo>
                    <a:pt x="6808" y="4647"/>
                  </a:lnTo>
                  <a:lnTo>
                    <a:pt x="2777" y="617"/>
                  </a:lnTo>
                  <a:cubicBezTo>
                    <a:pt x="2490" y="339"/>
                    <a:pt x="2120" y="201"/>
                    <a:pt x="1750" y="201"/>
                  </a:cubicBezTo>
                  <a:cubicBezTo>
                    <a:pt x="1370" y="201"/>
                    <a:pt x="991" y="347"/>
                    <a:pt x="702" y="636"/>
                  </a:cubicBezTo>
                  <a:cubicBezTo>
                    <a:pt x="130" y="1208"/>
                    <a:pt x="120" y="2130"/>
                    <a:pt x="682" y="2716"/>
                  </a:cubicBezTo>
                  <a:lnTo>
                    <a:pt x="4708" y="6742"/>
                  </a:lnTo>
                  <a:lnTo>
                    <a:pt x="264" y="11186"/>
                  </a:lnTo>
                  <a:cubicBezTo>
                    <a:pt x="0" y="11450"/>
                    <a:pt x="0" y="11878"/>
                    <a:pt x="264" y="12142"/>
                  </a:cubicBezTo>
                  <a:lnTo>
                    <a:pt x="2076" y="13948"/>
                  </a:lnTo>
                  <a:cubicBezTo>
                    <a:pt x="2208" y="14080"/>
                    <a:pt x="2381" y="14146"/>
                    <a:pt x="2553" y="14146"/>
                  </a:cubicBezTo>
                  <a:cubicBezTo>
                    <a:pt x="2725" y="14146"/>
                    <a:pt x="2897" y="14080"/>
                    <a:pt x="3027" y="13948"/>
                  </a:cubicBezTo>
                  <a:lnTo>
                    <a:pt x="7470" y="9504"/>
                  </a:lnTo>
                  <a:lnTo>
                    <a:pt x="7788" y="9821"/>
                  </a:lnTo>
                  <a:cubicBezTo>
                    <a:pt x="7837" y="9877"/>
                    <a:pt x="7894" y="9900"/>
                    <a:pt x="7949" y="9900"/>
                  </a:cubicBezTo>
                  <a:cubicBezTo>
                    <a:pt x="8121" y="9900"/>
                    <a:pt x="8271" y="9671"/>
                    <a:pt x="8100" y="9514"/>
                  </a:cubicBezTo>
                  <a:lnTo>
                    <a:pt x="7663" y="9077"/>
                  </a:lnTo>
                  <a:cubicBezTo>
                    <a:pt x="7643" y="9048"/>
                    <a:pt x="7619" y="9024"/>
                    <a:pt x="7591" y="9010"/>
                  </a:cubicBezTo>
                  <a:lnTo>
                    <a:pt x="2863" y="4278"/>
                  </a:lnTo>
                  <a:lnTo>
                    <a:pt x="3449" y="3691"/>
                  </a:lnTo>
                  <a:lnTo>
                    <a:pt x="3810" y="4052"/>
                  </a:lnTo>
                  <a:cubicBezTo>
                    <a:pt x="3858" y="4107"/>
                    <a:pt x="3915" y="4130"/>
                    <a:pt x="3969" y="4130"/>
                  </a:cubicBezTo>
                  <a:cubicBezTo>
                    <a:pt x="4141" y="4130"/>
                    <a:pt x="4292" y="3901"/>
                    <a:pt x="4117" y="3744"/>
                  </a:cubicBezTo>
                  <a:lnTo>
                    <a:pt x="3757" y="3384"/>
                  </a:lnTo>
                  <a:lnTo>
                    <a:pt x="4343" y="2798"/>
                  </a:lnTo>
                  <a:lnTo>
                    <a:pt x="6654" y="5109"/>
                  </a:lnTo>
                  <a:lnTo>
                    <a:pt x="9085" y="7540"/>
                  </a:lnTo>
                  <a:cubicBezTo>
                    <a:pt x="9099" y="7559"/>
                    <a:pt x="9113" y="7573"/>
                    <a:pt x="9128" y="7583"/>
                  </a:cubicBezTo>
                  <a:lnTo>
                    <a:pt x="12371" y="10825"/>
                  </a:lnTo>
                  <a:lnTo>
                    <a:pt x="11785" y="11412"/>
                  </a:lnTo>
                  <a:lnTo>
                    <a:pt x="8513" y="8140"/>
                  </a:lnTo>
                  <a:lnTo>
                    <a:pt x="8508" y="8135"/>
                  </a:lnTo>
                  <a:lnTo>
                    <a:pt x="7201" y="6829"/>
                  </a:lnTo>
                  <a:lnTo>
                    <a:pt x="7197" y="6824"/>
                  </a:lnTo>
                  <a:lnTo>
                    <a:pt x="4895" y="4523"/>
                  </a:lnTo>
                  <a:cubicBezTo>
                    <a:pt x="4849" y="4480"/>
                    <a:pt x="4797" y="4462"/>
                    <a:pt x="4749" y="4462"/>
                  </a:cubicBezTo>
                  <a:cubicBezTo>
                    <a:pt x="4582" y="4462"/>
                    <a:pt x="4442" y="4670"/>
                    <a:pt x="4583" y="4830"/>
                  </a:cubicBezTo>
                  <a:lnTo>
                    <a:pt x="11472" y="11719"/>
                  </a:lnTo>
                  <a:lnTo>
                    <a:pt x="10886" y="12305"/>
                  </a:lnTo>
                  <a:lnTo>
                    <a:pt x="8816" y="10230"/>
                  </a:lnTo>
                  <a:cubicBezTo>
                    <a:pt x="8769" y="10189"/>
                    <a:pt x="8718" y="10171"/>
                    <a:pt x="8670" y="10171"/>
                  </a:cubicBezTo>
                  <a:cubicBezTo>
                    <a:pt x="8503" y="10171"/>
                    <a:pt x="8362" y="10377"/>
                    <a:pt x="8503" y="10537"/>
                  </a:cubicBezTo>
                  <a:lnTo>
                    <a:pt x="10737" y="12766"/>
                  </a:lnTo>
                  <a:lnTo>
                    <a:pt x="10737" y="12771"/>
                  </a:lnTo>
                  <a:lnTo>
                    <a:pt x="10747" y="12776"/>
                  </a:lnTo>
                  <a:lnTo>
                    <a:pt x="10761" y="12785"/>
                  </a:lnTo>
                  <a:lnTo>
                    <a:pt x="10766" y="12790"/>
                  </a:lnTo>
                  <a:lnTo>
                    <a:pt x="10785" y="12805"/>
                  </a:lnTo>
                  <a:lnTo>
                    <a:pt x="10804" y="12814"/>
                  </a:lnTo>
                  <a:lnTo>
                    <a:pt x="13447" y="13838"/>
                  </a:lnTo>
                  <a:cubicBezTo>
                    <a:pt x="13490" y="13854"/>
                    <a:pt x="13533" y="13862"/>
                    <a:pt x="13574" y="13862"/>
                  </a:cubicBezTo>
                  <a:cubicBezTo>
                    <a:pt x="13807" y="13862"/>
                    <a:pt x="13997" y="13622"/>
                    <a:pt x="13903" y="13381"/>
                  </a:cubicBezTo>
                  <a:lnTo>
                    <a:pt x="12880" y="10744"/>
                  </a:lnTo>
                  <a:cubicBezTo>
                    <a:pt x="12875" y="10734"/>
                    <a:pt x="12870" y="10729"/>
                    <a:pt x="12870" y="10720"/>
                  </a:cubicBezTo>
                  <a:lnTo>
                    <a:pt x="12870" y="10715"/>
                  </a:lnTo>
                  <a:cubicBezTo>
                    <a:pt x="12865" y="10710"/>
                    <a:pt x="12861" y="10705"/>
                    <a:pt x="12856" y="10701"/>
                  </a:cubicBezTo>
                  <a:lnTo>
                    <a:pt x="12851" y="10691"/>
                  </a:lnTo>
                  <a:lnTo>
                    <a:pt x="12841" y="10681"/>
                  </a:lnTo>
                  <a:lnTo>
                    <a:pt x="12837" y="10672"/>
                  </a:lnTo>
                  <a:lnTo>
                    <a:pt x="12832" y="10667"/>
                  </a:lnTo>
                  <a:lnTo>
                    <a:pt x="9570" y="7410"/>
                  </a:lnTo>
                  <a:lnTo>
                    <a:pt x="14014" y="2961"/>
                  </a:lnTo>
                  <a:cubicBezTo>
                    <a:pt x="14278" y="2702"/>
                    <a:pt x="14278" y="2274"/>
                    <a:pt x="14014" y="2010"/>
                  </a:cubicBezTo>
                  <a:lnTo>
                    <a:pt x="12207" y="199"/>
                  </a:lnTo>
                  <a:cubicBezTo>
                    <a:pt x="12075" y="67"/>
                    <a:pt x="11902" y="1"/>
                    <a:pt x="117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Oval 24">
            <a:extLst>
              <a:ext uri="{FF2B5EF4-FFF2-40B4-BE49-F238E27FC236}">
                <a16:creationId xmlns:a16="http://schemas.microsoft.com/office/drawing/2014/main" id="{B8A447FD-78EE-E255-46ED-4BB153E9770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687167" y="2409553"/>
            <a:ext cx="583571" cy="578676"/>
          </a:xfrm>
          <a:prstGeom prst="ellipse">
            <a:avLst/>
          </a:prstGeom>
          <a:noFill/>
          <a:ln w="38100">
            <a:solidFill>
              <a:srgbClr val="EA1A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661284-3A8E-799B-4860-4AC57FA332E7}"/>
              </a:ext>
            </a:extLst>
          </p:cNvPr>
          <p:cNvSpPr txBox="1"/>
          <p:nvPr/>
        </p:nvSpPr>
        <p:spPr>
          <a:xfrm>
            <a:off x="1117964" y="940143"/>
            <a:ext cx="7079984" cy="9125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2400">
                <a:latin typeface="#9Slide02 Tieu de dai" panose="02000000000000000000" pitchFamily="2" charset="0"/>
                <a:ea typeface="#9Slide02 Tieu de dai" panose="02000000000000000000" pitchFamily="2" charset="0"/>
              </a:rPr>
              <a:t>Điểm trong mặt phẳng tọa độ có hoành độ âm và tung độ dương sẽ nằm ở góc phần tư thứ mấy?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B4099F-6D89-F9C5-BEE6-5FC2F06C1EED}"/>
              </a:ext>
            </a:extLst>
          </p:cNvPr>
          <p:cNvSpPr txBox="1"/>
          <p:nvPr/>
        </p:nvSpPr>
        <p:spPr>
          <a:xfrm>
            <a:off x="1113745" y="3038007"/>
            <a:ext cx="3493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ker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 Góc phần tư thứ III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02D8B2-06C6-29BF-C672-847686916740}"/>
              </a:ext>
            </a:extLst>
          </p:cNvPr>
          <p:cNvSpPr txBox="1"/>
          <p:nvPr/>
        </p:nvSpPr>
        <p:spPr>
          <a:xfrm>
            <a:off x="4762479" y="3037255"/>
            <a:ext cx="3777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ker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Góc phần tư thứ IV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D91E94-3CFC-62B0-633F-3E12E51A9DED}"/>
              </a:ext>
            </a:extLst>
          </p:cNvPr>
          <p:cNvSpPr txBox="1"/>
          <p:nvPr/>
        </p:nvSpPr>
        <p:spPr>
          <a:xfrm>
            <a:off x="1130176" y="2406951"/>
            <a:ext cx="3493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ker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 Góc phần tư thứ 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0625FE-637A-7635-55FE-7BD19F6F48D6}"/>
              </a:ext>
            </a:extLst>
          </p:cNvPr>
          <p:cNvSpPr txBox="1"/>
          <p:nvPr/>
        </p:nvSpPr>
        <p:spPr>
          <a:xfrm>
            <a:off x="4742114" y="2399889"/>
            <a:ext cx="3493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ker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 Góc phần tư thứ II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039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0">
          <a:extLst>
            <a:ext uri="{FF2B5EF4-FFF2-40B4-BE49-F238E27FC236}">
              <a16:creationId xmlns:a16="http://schemas.microsoft.com/office/drawing/2014/main" id="{62D057D8-1605-B2A9-F6B5-4966D90DF5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1" name="Google Shape;1491;p50">
            <a:extLst>
              <a:ext uri="{FF2B5EF4-FFF2-40B4-BE49-F238E27FC236}">
                <a16:creationId xmlns:a16="http://schemas.microsoft.com/office/drawing/2014/main" id="{BD985896-F635-7D7F-F5BA-8A1FA4911BF8}"/>
              </a:ext>
            </a:extLst>
          </p:cNvPr>
          <p:cNvSpPr/>
          <p:nvPr/>
        </p:nvSpPr>
        <p:spPr>
          <a:xfrm>
            <a:off x="854346" y="649358"/>
            <a:ext cx="7722300" cy="1443190"/>
          </a:xfrm>
          <a:prstGeom prst="roundRect">
            <a:avLst>
              <a:gd name="adj" fmla="val 7516"/>
            </a:avLst>
          </a:prstGeom>
          <a:solidFill>
            <a:schemeClr val="accent6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95" name="Google Shape;1495;p50">
            <a:extLst>
              <a:ext uri="{FF2B5EF4-FFF2-40B4-BE49-F238E27FC236}">
                <a16:creationId xmlns:a16="http://schemas.microsoft.com/office/drawing/2014/main" id="{DC177702-1AD2-6A00-DAE9-E0C5A7546E66}"/>
              </a:ext>
            </a:extLst>
          </p:cNvPr>
          <p:cNvGrpSpPr/>
          <p:nvPr/>
        </p:nvGrpSpPr>
        <p:grpSpPr>
          <a:xfrm>
            <a:off x="-444620" y="3540116"/>
            <a:ext cx="1846529" cy="1743017"/>
            <a:chOff x="564969" y="2865558"/>
            <a:chExt cx="1846529" cy="1743017"/>
          </a:xfrm>
        </p:grpSpPr>
        <p:grpSp>
          <p:nvGrpSpPr>
            <p:cNvPr id="1496" name="Google Shape;1496;p50">
              <a:extLst>
                <a:ext uri="{FF2B5EF4-FFF2-40B4-BE49-F238E27FC236}">
                  <a16:creationId xmlns:a16="http://schemas.microsoft.com/office/drawing/2014/main" id="{DAAF438D-ED56-2F81-8355-5E596B6BB853}"/>
                </a:ext>
              </a:extLst>
            </p:cNvPr>
            <p:cNvGrpSpPr/>
            <p:nvPr/>
          </p:nvGrpSpPr>
          <p:grpSpPr>
            <a:xfrm rot="-899940">
              <a:off x="710075" y="3037727"/>
              <a:ext cx="1504196" cy="1319387"/>
              <a:chOff x="2999725" y="1892950"/>
              <a:chExt cx="1659375" cy="1455500"/>
            </a:xfrm>
          </p:grpSpPr>
          <p:sp>
            <p:nvSpPr>
              <p:cNvPr id="1497" name="Google Shape;1497;p50">
                <a:extLst>
                  <a:ext uri="{FF2B5EF4-FFF2-40B4-BE49-F238E27FC236}">
                    <a16:creationId xmlns:a16="http://schemas.microsoft.com/office/drawing/2014/main" id="{C95C5CCC-D217-84FD-F845-CA5B5420EEB0}"/>
                  </a:ext>
                </a:extLst>
              </p:cNvPr>
              <p:cNvSpPr/>
              <p:nvPr/>
            </p:nvSpPr>
            <p:spPr>
              <a:xfrm>
                <a:off x="3015200" y="2087000"/>
                <a:ext cx="1642350" cy="1246050"/>
              </a:xfrm>
              <a:custGeom>
                <a:avLst/>
                <a:gdLst/>
                <a:ahLst/>
                <a:cxnLst/>
                <a:rect l="l" t="t" r="r" b="b"/>
                <a:pathLst>
                  <a:path w="65694" h="49842" extrusionOk="0">
                    <a:moveTo>
                      <a:pt x="48565" y="0"/>
                    </a:moveTo>
                    <a:cubicBezTo>
                      <a:pt x="47654" y="0"/>
                      <a:pt x="46744" y="175"/>
                      <a:pt x="45845" y="348"/>
                    </a:cubicBezTo>
                    <a:cubicBezTo>
                      <a:pt x="30676" y="3290"/>
                      <a:pt x="15544" y="6415"/>
                      <a:pt x="452" y="9721"/>
                    </a:cubicBezTo>
                    <a:lnTo>
                      <a:pt x="1" y="48937"/>
                    </a:lnTo>
                    <a:cubicBezTo>
                      <a:pt x="14838" y="49443"/>
                      <a:pt x="29670" y="49841"/>
                      <a:pt x="44506" y="49841"/>
                    </a:cubicBezTo>
                    <a:cubicBezTo>
                      <a:pt x="51187" y="49841"/>
                      <a:pt x="57868" y="49760"/>
                      <a:pt x="64551" y="49572"/>
                    </a:cubicBezTo>
                    <a:lnTo>
                      <a:pt x="64551" y="27873"/>
                    </a:lnTo>
                    <a:cubicBezTo>
                      <a:pt x="65693" y="19955"/>
                      <a:pt x="63897" y="11251"/>
                      <a:pt x="58397" y="5443"/>
                    </a:cubicBezTo>
                    <a:cubicBezTo>
                      <a:pt x="56543" y="3486"/>
                      <a:pt x="54320" y="1916"/>
                      <a:pt x="51858" y="821"/>
                    </a:cubicBezTo>
                    <a:cubicBezTo>
                      <a:pt x="51030" y="454"/>
                      <a:pt x="50169" y="140"/>
                      <a:pt x="49270" y="38"/>
                    </a:cubicBezTo>
                    <a:cubicBezTo>
                      <a:pt x="49035" y="12"/>
                      <a:pt x="48800" y="0"/>
                      <a:pt x="48565" y="0"/>
                    </a:cubicBezTo>
                    <a:close/>
                  </a:path>
                </a:pathLst>
              </a:custGeom>
              <a:solidFill>
                <a:srgbClr val="EADF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8" name="Google Shape;1498;p50">
                <a:extLst>
                  <a:ext uri="{FF2B5EF4-FFF2-40B4-BE49-F238E27FC236}">
                    <a16:creationId xmlns:a16="http://schemas.microsoft.com/office/drawing/2014/main" id="{C9ECEFCC-F760-6A58-B130-A3C5D5D446D5}"/>
                  </a:ext>
                </a:extLst>
              </p:cNvPr>
              <p:cNvSpPr/>
              <p:nvPr/>
            </p:nvSpPr>
            <p:spPr>
              <a:xfrm>
                <a:off x="2999725" y="2071600"/>
                <a:ext cx="1659375" cy="1276850"/>
              </a:xfrm>
              <a:custGeom>
                <a:avLst/>
                <a:gdLst/>
                <a:ahLst/>
                <a:cxnLst/>
                <a:rect l="l" t="t" r="r" b="b"/>
                <a:pathLst>
                  <a:path w="66375" h="51074" extrusionOk="0">
                    <a:moveTo>
                      <a:pt x="49176" y="1231"/>
                    </a:moveTo>
                    <a:cubicBezTo>
                      <a:pt x="49392" y="1231"/>
                      <a:pt x="49607" y="1242"/>
                      <a:pt x="49821" y="1266"/>
                    </a:cubicBezTo>
                    <a:cubicBezTo>
                      <a:pt x="50717" y="1368"/>
                      <a:pt x="51576" y="1711"/>
                      <a:pt x="52226" y="2000"/>
                    </a:cubicBezTo>
                    <a:cubicBezTo>
                      <a:pt x="54614" y="3063"/>
                      <a:pt x="56769" y="4586"/>
                      <a:pt x="58569" y="6480"/>
                    </a:cubicBezTo>
                    <a:cubicBezTo>
                      <a:pt x="63543" y="11735"/>
                      <a:pt x="65783" y="19929"/>
                      <a:pt x="64562" y="28400"/>
                    </a:cubicBezTo>
                    <a:cubicBezTo>
                      <a:pt x="64557" y="28429"/>
                      <a:pt x="64555" y="28459"/>
                      <a:pt x="64555" y="28487"/>
                    </a:cubicBezTo>
                    <a:lnTo>
                      <a:pt x="64555" y="49590"/>
                    </a:lnTo>
                    <a:cubicBezTo>
                      <a:pt x="58040" y="49766"/>
                      <a:pt x="51538" y="49842"/>
                      <a:pt x="45085" y="49842"/>
                    </a:cubicBezTo>
                    <a:cubicBezTo>
                      <a:pt x="30062" y="49842"/>
                      <a:pt x="15296" y="49434"/>
                      <a:pt x="1243" y="48957"/>
                    </a:cubicBezTo>
                    <a:lnTo>
                      <a:pt x="1683" y="10834"/>
                    </a:lnTo>
                    <a:cubicBezTo>
                      <a:pt x="16545" y="7581"/>
                      <a:pt x="31648" y="4464"/>
                      <a:pt x="46581" y="1568"/>
                    </a:cubicBezTo>
                    <a:cubicBezTo>
                      <a:pt x="47436" y="1401"/>
                      <a:pt x="48314" y="1231"/>
                      <a:pt x="49176" y="1231"/>
                    </a:cubicBezTo>
                    <a:close/>
                    <a:moveTo>
                      <a:pt x="49183" y="1"/>
                    </a:moveTo>
                    <a:cubicBezTo>
                      <a:pt x="48195" y="1"/>
                      <a:pt x="47225" y="189"/>
                      <a:pt x="46348" y="359"/>
                    </a:cubicBezTo>
                    <a:cubicBezTo>
                      <a:pt x="31243" y="3288"/>
                      <a:pt x="15966" y="6443"/>
                      <a:pt x="939" y="9737"/>
                    </a:cubicBezTo>
                    <a:cubicBezTo>
                      <a:pt x="660" y="9797"/>
                      <a:pt x="460" y="10043"/>
                      <a:pt x="456" y="10331"/>
                    </a:cubicBezTo>
                    <a:lnTo>
                      <a:pt x="5" y="49545"/>
                    </a:lnTo>
                    <a:cubicBezTo>
                      <a:pt x="0" y="49880"/>
                      <a:pt x="264" y="50157"/>
                      <a:pt x="599" y="50168"/>
                    </a:cubicBezTo>
                    <a:cubicBezTo>
                      <a:pt x="14846" y="50654"/>
                      <a:pt x="29829" y="51073"/>
                      <a:pt x="45085" y="51073"/>
                    </a:cubicBezTo>
                    <a:cubicBezTo>
                      <a:pt x="51746" y="51073"/>
                      <a:pt x="58461" y="50994"/>
                      <a:pt x="65188" y="50803"/>
                    </a:cubicBezTo>
                    <a:cubicBezTo>
                      <a:pt x="65521" y="50794"/>
                      <a:pt x="65787" y="50522"/>
                      <a:pt x="65787" y="50188"/>
                    </a:cubicBezTo>
                    <a:lnTo>
                      <a:pt x="65787" y="28532"/>
                    </a:lnTo>
                    <a:cubicBezTo>
                      <a:pt x="66374" y="24408"/>
                      <a:pt x="66166" y="20190"/>
                      <a:pt x="65180" y="16329"/>
                    </a:cubicBezTo>
                    <a:cubicBezTo>
                      <a:pt x="64660" y="14294"/>
                      <a:pt x="63928" y="12372"/>
                      <a:pt x="63003" y="10613"/>
                    </a:cubicBezTo>
                    <a:cubicBezTo>
                      <a:pt x="62029" y="8763"/>
                      <a:pt x="60839" y="7087"/>
                      <a:pt x="59464" y="5635"/>
                    </a:cubicBezTo>
                    <a:cubicBezTo>
                      <a:pt x="57553" y="3619"/>
                      <a:pt x="55263" y="2001"/>
                      <a:pt x="52726" y="873"/>
                    </a:cubicBezTo>
                    <a:cubicBezTo>
                      <a:pt x="51995" y="549"/>
                      <a:pt x="51022" y="162"/>
                      <a:pt x="49959" y="43"/>
                    </a:cubicBezTo>
                    <a:cubicBezTo>
                      <a:pt x="49700" y="13"/>
                      <a:pt x="49441" y="1"/>
                      <a:pt x="49183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9" name="Google Shape;1499;p50">
                <a:extLst>
                  <a:ext uri="{FF2B5EF4-FFF2-40B4-BE49-F238E27FC236}">
                    <a16:creationId xmlns:a16="http://schemas.microsoft.com/office/drawing/2014/main" id="{D3D15535-4F3D-057A-C4E3-80D41D22F594}"/>
                  </a:ext>
                </a:extLst>
              </p:cNvPr>
              <p:cNvSpPr/>
              <p:nvPr/>
            </p:nvSpPr>
            <p:spPr>
              <a:xfrm>
                <a:off x="3033400" y="2736400"/>
                <a:ext cx="1520575" cy="327875"/>
              </a:xfrm>
              <a:custGeom>
                <a:avLst/>
                <a:gdLst/>
                <a:ahLst/>
                <a:cxnLst/>
                <a:rect l="l" t="t" r="r" b="b"/>
                <a:pathLst>
                  <a:path w="60823" h="13115" extrusionOk="0">
                    <a:moveTo>
                      <a:pt x="151" y="0"/>
                    </a:moveTo>
                    <a:lnTo>
                      <a:pt x="1" y="13115"/>
                    </a:lnTo>
                    <a:lnTo>
                      <a:pt x="60822" y="13115"/>
                    </a:lnTo>
                    <a:lnTo>
                      <a:pt x="60822" y="0"/>
                    </a:ln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0" name="Google Shape;1500;p50">
                <a:extLst>
                  <a:ext uri="{FF2B5EF4-FFF2-40B4-BE49-F238E27FC236}">
                    <a16:creationId xmlns:a16="http://schemas.microsoft.com/office/drawing/2014/main" id="{EAF1C616-BE0E-B6E0-D6CB-8B15B5A3C997}"/>
                  </a:ext>
                </a:extLst>
              </p:cNvPr>
              <p:cNvSpPr/>
              <p:nvPr/>
            </p:nvSpPr>
            <p:spPr>
              <a:xfrm>
                <a:off x="3015250" y="2086975"/>
                <a:ext cx="1642300" cy="1246075"/>
              </a:xfrm>
              <a:custGeom>
                <a:avLst/>
                <a:gdLst/>
                <a:ahLst/>
                <a:cxnLst/>
                <a:rect l="l" t="t" r="r" b="b"/>
                <a:pathLst>
                  <a:path w="65692" h="49843" extrusionOk="0">
                    <a:moveTo>
                      <a:pt x="48560" y="1"/>
                    </a:moveTo>
                    <a:cubicBezTo>
                      <a:pt x="47651" y="1"/>
                      <a:pt x="46741" y="175"/>
                      <a:pt x="45843" y="349"/>
                    </a:cubicBezTo>
                    <a:cubicBezTo>
                      <a:pt x="30676" y="3290"/>
                      <a:pt x="15544" y="6414"/>
                      <a:pt x="450" y="9722"/>
                    </a:cubicBezTo>
                    <a:lnTo>
                      <a:pt x="444" y="10283"/>
                    </a:lnTo>
                    <a:cubicBezTo>
                      <a:pt x="2366" y="12471"/>
                      <a:pt x="6076" y="12916"/>
                      <a:pt x="8839" y="12916"/>
                    </a:cubicBezTo>
                    <a:cubicBezTo>
                      <a:pt x="8955" y="12916"/>
                      <a:pt x="9069" y="12915"/>
                      <a:pt x="9181" y="12914"/>
                    </a:cubicBezTo>
                    <a:cubicBezTo>
                      <a:pt x="10712" y="12894"/>
                      <a:pt x="12266" y="12765"/>
                      <a:pt x="13808" y="12765"/>
                    </a:cubicBezTo>
                    <a:cubicBezTo>
                      <a:pt x="15363" y="12765"/>
                      <a:pt x="16905" y="12896"/>
                      <a:pt x="18400" y="13400"/>
                    </a:cubicBezTo>
                    <a:cubicBezTo>
                      <a:pt x="19608" y="13805"/>
                      <a:pt x="20728" y="14442"/>
                      <a:pt x="21938" y="14836"/>
                    </a:cubicBezTo>
                    <a:cubicBezTo>
                      <a:pt x="23259" y="15266"/>
                      <a:pt x="24641" y="15394"/>
                      <a:pt x="26035" y="15394"/>
                    </a:cubicBezTo>
                    <a:cubicBezTo>
                      <a:pt x="26971" y="15394"/>
                      <a:pt x="27912" y="15336"/>
                      <a:pt x="28843" y="15273"/>
                    </a:cubicBezTo>
                    <a:cubicBezTo>
                      <a:pt x="33095" y="14986"/>
                      <a:pt x="37365" y="14620"/>
                      <a:pt x="41621" y="14620"/>
                    </a:cubicBezTo>
                    <a:cubicBezTo>
                      <a:pt x="43890" y="14620"/>
                      <a:pt x="46156" y="14724"/>
                      <a:pt x="48412" y="15000"/>
                    </a:cubicBezTo>
                    <a:cubicBezTo>
                      <a:pt x="51036" y="15322"/>
                      <a:pt x="53734" y="15921"/>
                      <a:pt x="55816" y="17549"/>
                    </a:cubicBezTo>
                    <a:cubicBezTo>
                      <a:pt x="57918" y="19194"/>
                      <a:pt x="59167" y="21735"/>
                      <a:pt x="59750" y="24339"/>
                    </a:cubicBezTo>
                    <a:cubicBezTo>
                      <a:pt x="60333" y="26943"/>
                      <a:pt x="60312" y="29637"/>
                      <a:pt x="60288" y="32306"/>
                    </a:cubicBezTo>
                    <a:lnTo>
                      <a:pt x="60142" y="48743"/>
                    </a:lnTo>
                    <a:cubicBezTo>
                      <a:pt x="40097" y="48657"/>
                      <a:pt x="20051" y="48533"/>
                      <a:pt x="7" y="48372"/>
                    </a:cubicBezTo>
                    <a:lnTo>
                      <a:pt x="1" y="48936"/>
                    </a:lnTo>
                    <a:cubicBezTo>
                      <a:pt x="14838" y="49444"/>
                      <a:pt x="29672" y="49842"/>
                      <a:pt x="44510" y="49842"/>
                    </a:cubicBezTo>
                    <a:cubicBezTo>
                      <a:pt x="51189" y="49842"/>
                      <a:pt x="57868" y="49761"/>
                      <a:pt x="64549" y="49573"/>
                    </a:cubicBezTo>
                    <a:lnTo>
                      <a:pt x="64549" y="27872"/>
                    </a:lnTo>
                    <a:cubicBezTo>
                      <a:pt x="65691" y="19956"/>
                      <a:pt x="63895" y="11252"/>
                      <a:pt x="58395" y="5442"/>
                    </a:cubicBezTo>
                    <a:cubicBezTo>
                      <a:pt x="56541" y="3487"/>
                      <a:pt x="54318" y="1915"/>
                      <a:pt x="51856" y="821"/>
                    </a:cubicBezTo>
                    <a:cubicBezTo>
                      <a:pt x="51028" y="455"/>
                      <a:pt x="50167" y="141"/>
                      <a:pt x="49268" y="39"/>
                    </a:cubicBezTo>
                    <a:cubicBezTo>
                      <a:pt x="49032" y="13"/>
                      <a:pt x="48796" y="1"/>
                      <a:pt x="48560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1" name="Google Shape;1501;p50">
                <a:extLst>
                  <a:ext uri="{FF2B5EF4-FFF2-40B4-BE49-F238E27FC236}">
                    <a16:creationId xmlns:a16="http://schemas.microsoft.com/office/drawing/2014/main" id="{9AF81AF2-2BB8-33E9-0A75-72B03818544F}"/>
                  </a:ext>
                </a:extLst>
              </p:cNvPr>
              <p:cNvSpPr/>
              <p:nvPr/>
            </p:nvSpPr>
            <p:spPr>
              <a:xfrm>
                <a:off x="3462575" y="3008325"/>
                <a:ext cx="116600" cy="130925"/>
              </a:xfrm>
              <a:custGeom>
                <a:avLst/>
                <a:gdLst/>
                <a:ahLst/>
                <a:cxnLst/>
                <a:rect l="l" t="t" r="r" b="b"/>
                <a:pathLst>
                  <a:path w="4664" h="5237" extrusionOk="0">
                    <a:moveTo>
                      <a:pt x="2331" y="1"/>
                    </a:moveTo>
                    <a:cubicBezTo>
                      <a:pt x="1044" y="1"/>
                      <a:pt x="1" y="1173"/>
                      <a:pt x="1" y="2619"/>
                    </a:cubicBezTo>
                    <a:cubicBezTo>
                      <a:pt x="1" y="4066"/>
                      <a:pt x="1044" y="5237"/>
                      <a:pt x="2333" y="5237"/>
                    </a:cubicBezTo>
                    <a:cubicBezTo>
                      <a:pt x="3620" y="5237"/>
                      <a:pt x="4663" y="4064"/>
                      <a:pt x="4663" y="2619"/>
                    </a:cubicBezTo>
                    <a:cubicBezTo>
                      <a:pt x="4663" y="1173"/>
                      <a:pt x="3620" y="1"/>
                      <a:pt x="2331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2" name="Google Shape;1502;p50">
                <a:extLst>
                  <a:ext uri="{FF2B5EF4-FFF2-40B4-BE49-F238E27FC236}">
                    <a16:creationId xmlns:a16="http://schemas.microsoft.com/office/drawing/2014/main" id="{8162112A-3756-7D0E-6422-572D8D441114}"/>
                  </a:ext>
                </a:extLst>
              </p:cNvPr>
              <p:cNvSpPr/>
              <p:nvPr/>
            </p:nvSpPr>
            <p:spPr>
              <a:xfrm>
                <a:off x="3962650" y="3008325"/>
                <a:ext cx="116575" cy="130925"/>
              </a:xfrm>
              <a:custGeom>
                <a:avLst/>
                <a:gdLst/>
                <a:ahLst/>
                <a:cxnLst/>
                <a:rect l="l" t="t" r="r" b="b"/>
                <a:pathLst>
                  <a:path w="4663" h="5237" extrusionOk="0">
                    <a:moveTo>
                      <a:pt x="2331" y="1"/>
                    </a:moveTo>
                    <a:cubicBezTo>
                      <a:pt x="1044" y="1"/>
                      <a:pt x="0" y="1173"/>
                      <a:pt x="0" y="2619"/>
                    </a:cubicBezTo>
                    <a:cubicBezTo>
                      <a:pt x="0" y="4064"/>
                      <a:pt x="1044" y="5237"/>
                      <a:pt x="2331" y="5237"/>
                    </a:cubicBezTo>
                    <a:cubicBezTo>
                      <a:pt x="3619" y="5237"/>
                      <a:pt x="4663" y="4066"/>
                      <a:pt x="4663" y="2619"/>
                    </a:cubicBezTo>
                    <a:cubicBezTo>
                      <a:pt x="4663" y="1173"/>
                      <a:pt x="3619" y="1"/>
                      <a:pt x="2331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3" name="Google Shape;1503;p50">
                <a:extLst>
                  <a:ext uri="{FF2B5EF4-FFF2-40B4-BE49-F238E27FC236}">
                    <a16:creationId xmlns:a16="http://schemas.microsoft.com/office/drawing/2014/main" id="{E7556BAF-BB5C-E1B8-B27E-853270259F86}"/>
                  </a:ext>
                </a:extLst>
              </p:cNvPr>
              <p:cNvSpPr/>
              <p:nvPr/>
            </p:nvSpPr>
            <p:spPr>
              <a:xfrm>
                <a:off x="3485725" y="3043450"/>
                <a:ext cx="33200" cy="40375"/>
              </a:xfrm>
              <a:custGeom>
                <a:avLst/>
                <a:gdLst/>
                <a:ahLst/>
                <a:cxnLst/>
                <a:rect l="l" t="t" r="r" b="b"/>
                <a:pathLst>
                  <a:path w="1328" h="1615" extrusionOk="0">
                    <a:moveTo>
                      <a:pt x="663" y="0"/>
                    </a:moveTo>
                    <a:cubicBezTo>
                      <a:pt x="298" y="0"/>
                      <a:pt x="1" y="362"/>
                      <a:pt x="1" y="807"/>
                    </a:cubicBezTo>
                    <a:cubicBezTo>
                      <a:pt x="1" y="1254"/>
                      <a:pt x="298" y="1614"/>
                      <a:pt x="663" y="1614"/>
                    </a:cubicBezTo>
                    <a:cubicBezTo>
                      <a:pt x="1030" y="1614"/>
                      <a:pt x="1327" y="1254"/>
                      <a:pt x="1327" y="807"/>
                    </a:cubicBezTo>
                    <a:cubicBezTo>
                      <a:pt x="1327" y="364"/>
                      <a:pt x="1029" y="0"/>
                      <a:pt x="663" y="0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4" name="Google Shape;1504;p50">
                <a:extLst>
                  <a:ext uri="{FF2B5EF4-FFF2-40B4-BE49-F238E27FC236}">
                    <a16:creationId xmlns:a16="http://schemas.microsoft.com/office/drawing/2014/main" id="{D0BA8894-6084-BF24-AD1A-AF839CE45396}"/>
                  </a:ext>
                </a:extLst>
              </p:cNvPr>
              <p:cNvSpPr/>
              <p:nvPr/>
            </p:nvSpPr>
            <p:spPr>
              <a:xfrm>
                <a:off x="3514000" y="3085850"/>
                <a:ext cx="13700" cy="1662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65" extrusionOk="0">
                    <a:moveTo>
                      <a:pt x="274" y="1"/>
                    </a:moveTo>
                    <a:cubicBezTo>
                      <a:pt x="123" y="1"/>
                      <a:pt x="1" y="150"/>
                      <a:pt x="1" y="333"/>
                    </a:cubicBezTo>
                    <a:cubicBezTo>
                      <a:pt x="1" y="517"/>
                      <a:pt x="123" y="665"/>
                      <a:pt x="274" y="665"/>
                    </a:cubicBezTo>
                    <a:cubicBezTo>
                      <a:pt x="425" y="665"/>
                      <a:pt x="547" y="517"/>
                      <a:pt x="547" y="333"/>
                    </a:cubicBezTo>
                    <a:cubicBezTo>
                      <a:pt x="547" y="150"/>
                      <a:pt x="425" y="1"/>
                      <a:pt x="274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5" name="Google Shape;1505;p50">
                <a:extLst>
                  <a:ext uri="{FF2B5EF4-FFF2-40B4-BE49-F238E27FC236}">
                    <a16:creationId xmlns:a16="http://schemas.microsoft.com/office/drawing/2014/main" id="{777452E4-8573-AB42-756C-A58539A96FF4}"/>
                  </a:ext>
                </a:extLst>
              </p:cNvPr>
              <p:cNvSpPr/>
              <p:nvPr/>
            </p:nvSpPr>
            <p:spPr>
              <a:xfrm>
                <a:off x="4017775" y="3085850"/>
                <a:ext cx="13675" cy="16625"/>
              </a:xfrm>
              <a:custGeom>
                <a:avLst/>
                <a:gdLst/>
                <a:ahLst/>
                <a:cxnLst/>
                <a:rect l="l" t="t" r="r" b="b"/>
                <a:pathLst>
                  <a:path w="547" h="665" extrusionOk="0">
                    <a:moveTo>
                      <a:pt x="274" y="1"/>
                    </a:moveTo>
                    <a:cubicBezTo>
                      <a:pt x="123" y="1"/>
                      <a:pt x="0" y="150"/>
                      <a:pt x="0" y="333"/>
                    </a:cubicBezTo>
                    <a:cubicBezTo>
                      <a:pt x="0" y="517"/>
                      <a:pt x="123" y="665"/>
                      <a:pt x="274" y="665"/>
                    </a:cubicBezTo>
                    <a:cubicBezTo>
                      <a:pt x="425" y="665"/>
                      <a:pt x="547" y="517"/>
                      <a:pt x="547" y="333"/>
                    </a:cubicBezTo>
                    <a:cubicBezTo>
                      <a:pt x="547" y="150"/>
                      <a:pt x="425" y="1"/>
                      <a:pt x="274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6" name="Google Shape;1506;p50">
                <a:extLst>
                  <a:ext uri="{FF2B5EF4-FFF2-40B4-BE49-F238E27FC236}">
                    <a16:creationId xmlns:a16="http://schemas.microsoft.com/office/drawing/2014/main" id="{989DB192-E75E-16D8-E00D-768164FEC414}"/>
                  </a:ext>
                </a:extLst>
              </p:cNvPr>
              <p:cNvSpPr/>
              <p:nvPr/>
            </p:nvSpPr>
            <p:spPr>
              <a:xfrm>
                <a:off x="3987750" y="3043450"/>
                <a:ext cx="33175" cy="40375"/>
              </a:xfrm>
              <a:custGeom>
                <a:avLst/>
                <a:gdLst/>
                <a:ahLst/>
                <a:cxnLst/>
                <a:rect l="l" t="t" r="r" b="b"/>
                <a:pathLst>
                  <a:path w="1327" h="1615" extrusionOk="0">
                    <a:moveTo>
                      <a:pt x="664" y="0"/>
                    </a:moveTo>
                    <a:cubicBezTo>
                      <a:pt x="297" y="0"/>
                      <a:pt x="0" y="362"/>
                      <a:pt x="0" y="807"/>
                    </a:cubicBezTo>
                    <a:cubicBezTo>
                      <a:pt x="0" y="1254"/>
                      <a:pt x="297" y="1614"/>
                      <a:pt x="664" y="1614"/>
                    </a:cubicBezTo>
                    <a:cubicBezTo>
                      <a:pt x="1030" y="1614"/>
                      <a:pt x="1327" y="1254"/>
                      <a:pt x="1327" y="807"/>
                    </a:cubicBezTo>
                    <a:cubicBezTo>
                      <a:pt x="1327" y="362"/>
                      <a:pt x="1030" y="0"/>
                      <a:pt x="664" y="0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7" name="Google Shape;1507;p50">
                <a:extLst>
                  <a:ext uri="{FF2B5EF4-FFF2-40B4-BE49-F238E27FC236}">
                    <a16:creationId xmlns:a16="http://schemas.microsoft.com/office/drawing/2014/main" id="{D2D10CD8-6ACC-4049-FF95-18BDC1CADB00}"/>
                  </a:ext>
                </a:extLst>
              </p:cNvPr>
              <p:cNvSpPr/>
              <p:nvPr/>
            </p:nvSpPr>
            <p:spPr>
              <a:xfrm>
                <a:off x="3398425" y="3131350"/>
                <a:ext cx="102100" cy="52275"/>
              </a:xfrm>
              <a:custGeom>
                <a:avLst/>
                <a:gdLst/>
                <a:ahLst/>
                <a:cxnLst/>
                <a:rect l="l" t="t" r="r" b="b"/>
                <a:pathLst>
                  <a:path w="4084" h="2091" extrusionOk="0">
                    <a:moveTo>
                      <a:pt x="1876" y="0"/>
                    </a:moveTo>
                    <a:cubicBezTo>
                      <a:pt x="1774" y="0"/>
                      <a:pt x="1679" y="3"/>
                      <a:pt x="1593" y="6"/>
                    </a:cubicBezTo>
                    <a:cubicBezTo>
                      <a:pt x="1100" y="25"/>
                      <a:pt x="549" y="116"/>
                      <a:pt x="265" y="518"/>
                    </a:cubicBezTo>
                    <a:cubicBezTo>
                      <a:pt x="1" y="888"/>
                      <a:pt x="93" y="1461"/>
                      <a:pt x="457" y="1731"/>
                    </a:cubicBezTo>
                    <a:cubicBezTo>
                      <a:pt x="609" y="1844"/>
                      <a:pt x="792" y="1905"/>
                      <a:pt x="976" y="1952"/>
                    </a:cubicBezTo>
                    <a:cubicBezTo>
                      <a:pt x="1338" y="2044"/>
                      <a:pt x="1708" y="2091"/>
                      <a:pt x="2079" y="2091"/>
                    </a:cubicBezTo>
                    <a:cubicBezTo>
                      <a:pt x="2429" y="2091"/>
                      <a:pt x="2780" y="2049"/>
                      <a:pt x="3124" y="1967"/>
                    </a:cubicBezTo>
                    <a:cubicBezTo>
                      <a:pt x="3431" y="1893"/>
                      <a:pt x="3750" y="1771"/>
                      <a:pt x="3925" y="1507"/>
                    </a:cubicBezTo>
                    <a:cubicBezTo>
                      <a:pt x="4074" y="1275"/>
                      <a:pt x="4084" y="978"/>
                      <a:pt x="3952" y="737"/>
                    </a:cubicBezTo>
                    <a:cubicBezTo>
                      <a:pt x="3599" y="116"/>
                      <a:pt x="2585" y="0"/>
                      <a:pt x="1876" y="0"/>
                    </a:cubicBezTo>
                    <a:close/>
                  </a:path>
                </a:pathLst>
              </a:custGeom>
              <a:solidFill>
                <a:srgbClr val="F47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8" name="Google Shape;1508;p50">
                <a:extLst>
                  <a:ext uri="{FF2B5EF4-FFF2-40B4-BE49-F238E27FC236}">
                    <a16:creationId xmlns:a16="http://schemas.microsoft.com/office/drawing/2014/main" id="{00AF8956-7F79-0EE3-3C92-01E07483694D}"/>
                  </a:ext>
                </a:extLst>
              </p:cNvPr>
              <p:cNvSpPr/>
              <p:nvPr/>
            </p:nvSpPr>
            <p:spPr>
              <a:xfrm>
                <a:off x="4046125" y="3131350"/>
                <a:ext cx="102100" cy="52275"/>
              </a:xfrm>
              <a:custGeom>
                <a:avLst/>
                <a:gdLst/>
                <a:ahLst/>
                <a:cxnLst/>
                <a:rect l="l" t="t" r="r" b="b"/>
                <a:pathLst>
                  <a:path w="4084" h="2091" extrusionOk="0">
                    <a:moveTo>
                      <a:pt x="2210" y="0"/>
                    </a:moveTo>
                    <a:cubicBezTo>
                      <a:pt x="1501" y="0"/>
                      <a:pt x="487" y="116"/>
                      <a:pt x="134" y="737"/>
                    </a:cubicBezTo>
                    <a:cubicBezTo>
                      <a:pt x="1" y="978"/>
                      <a:pt x="12" y="1275"/>
                      <a:pt x="161" y="1507"/>
                    </a:cubicBezTo>
                    <a:cubicBezTo>
                      <a:pt x="336" y="1771"/>
                      <a:pt x="655" y="1893"/>
                      <a:pt x="962" y="1967"/>
                    </a:cubicBezTo>
                    <a:cubicBezTo>
                      <a:pt x="1306" y="2049"/>
                      <a:pt x="1657" y="2091"/>
                      <a:pt x="2007" y="2091"/>
                    </a:cubicBezTo>
                    <a:cubicBezTo>
                      <a:pt x="2378" y="2091"/>
                      <a:pt x="2748" y="2044"/>
                      <a:pt x="3110" y="1952"/>
                    </a:cubicBezTo>
                    <a:cubicBezTo>
                      <a:pt x="3292" y="1905"/>
                      <a:pt x="3477" y="1844"/>
                      <a:pt x="3628" y="1731"/>
                    </a:cubicBezTo>
                    <a:cubicBezTo>
                      <a:pt x="3993" y="1461"/>
                      <a:pt x="4083" y="888"/>
                      <a:pt x="3821" y="518"/>
                    </a:cubicBezTo>
                    <a:cubicBezTo>
                      <a:pt x="3537" y="116"/>
                      <a:pt x="2984" y="25"/>
                      <a:pt x="2493" y="6"/>
                    </a:cubicBezTo>
                    <a:cubicBezTo>
                      <a:pt x="2407" y="3"/>
                      <a:pt x="2312" y="0"/>
                      <a:pt x="2210" y="0"/>
                    </a:cubicBezTo>
                    <a:close/>
                  </a:path>
                </a:pathLst>
              </a:custGeom>
              <a:solidFill>
                <a:srgbClr val="F47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9" name="Google Shape;1509;p50">
                <a:extLst>
                  <a:ext uri="{FF2B5EF4-FFF2-40B4-BE49-F238E27FC236}">
                    <a16:creationId xmlns:a16="http://schemas.microsoft.com/office/drawing/2014/main" id="{F4C189FA-75E9-BBD8-0233-0D47DDC5D3AC}"/>
                  </a:ext>
                </a:extLst>
              </p:cNvPr>
              <p:cNvSpPr/>
              <p:nvPr/>
            </p:nvSpPr>
            <p:spPr>
              <a:xfrm>
                <a:off x="3641175" y="3150250"/>
                <a:ext cx="252550" cy="59200"/>
              </a:xfrm>
              <a:custGeom>
                <a:avLst/>
                <a:gdLst/>
                <a:ahLst/>
                <a:cxnLst/>
                <a:rect l="l" t="t" r="r" b="b"/>
                <a:pathLst>
                  <a:path w="10102" h="2368" extrusionOk="0">
                    <a:moveTo>
                      <a:pt x="9403" y="0"/>
                    </a:moveTo>
                    <a:cubicBezTo>
                      <a:pt x="9294" y="0"/>
                      <a:pt x="9184" y="29"/>
                      <a:pt x="9085" y="89"/>
                    </a:cubicBezTo>
                    <a:cubicBezTo>
                      <a:pt x="8265" y="620"/>
                      <a:pt x="7223" y="952"/>
                      <a:pt x="5988" y="1076"/>
                    </a:cubicBezTo>
                    <a:cubicBezTo>
                      <a:pt x="5550" y="1120"/>
                      <a:pt x="5104" y="1136"/>
                      <a:pt x="4656" y="1136"/>
                    </a:cubicBezTo>
                    <a:cubicBezTo>
                      <a:pt x="3941" y="1136"/>
                      <a:pt x="3221" y="1094"/>
                      <a:pt x="2516" y="1052"/>
                    </a:cubicBezTo>
                    <a:cubicBezTo>
                      <a:pt x="2004" y="1023"/>
                      <a:pt x="1427" y="988"/>
                      <a:pt x="1011" y="750"/>
                    </a:cubicBezTo>
                    <a:cubicBezTo>
                      <a:pt x="914" y="693"/>
                      <a:pt x="808" y="666"/>
                      <a:pt x="703" y="666"/>
                    </a:cubicBezTo>
                    <a:cubicBezTo>
                      <a:pt x="491" y="666"/>
                      <a:pt x="285" y="777"/>
                      <a:pt x="171" y="974"/>
                    </a:cubicBezTo>
                    <a:cubicBezTo>
                      <a:pt x="1" y="1269"/>
                      <a:pt x="101" y="1646"/>
                      <a:pt x="396" y="1816"/>
                    </a:cubicBezTo>
                    <a:cubicBezTo>
                      <a:pt x="1064" y="2200"/>
                      <a:pt x="1828" y="2245"/>
                      <a:pt x="2442" y="2281"/>
                    </a:cubicBezTo>
                    <a:cubicBezTo>
                      <a:pt x="3169" y="2324"/>
                      <a:pt x="3907" y="2367"/>
                      <a:pt x="4654" y="2367"/>
                    </a:cubicBezTo>
                    <a:cubicBezTo>
                      <a:pt x="5137" y="2367"/>
                      <a:pt x="5623" y="2350"/>
                      <a:pt x="6111" y="2300"/>
                    </a:cubicBezTo>
                    <a:cubicBezTo>
                      <a:pt x="7542" y="2157"/>
                      <a:pt x="8769" y="1760"/>
                      <a:pt x="9755" y="1122"/>
                    </a:cubicBezTo>
                    <a:cubicBezTo>
                      <a:pt x="10028" y="933"/>
                      <a:pt x="10101" y="559"/>
                      <a:pt x="9920" y="281"/>
                    </a:cubicBezTo>
                    <a:cubicBezTo>
                      <a:pt x="9803" y="99"/>
                      <a:pt x="9605" y="0"/>
                      <a:pt x="9403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0" name="Google Shape;1510;p50">
                <a:extLst>
                  <a:ext uri="{FF2B5EF4-FFF2-40B4-BE49-F238E27FC236}">
                    <a16:creationId xmlns:a16="http://schemas.microsoft.com/office/drawing/2014/main" id="{52F0A46A-BB29-1517-7381-DF305F350823}"/>
                  </a:ext>
                </a:extLst>
              </p:cNvPr>
              <p:cNvSpPr/>
              <p:nvPr/>
            </p:nvSpPr>
            <p:spPr>
              <a:xfrm>
                <a:off x="3457650" y="2857200"/>
                <a:ext cx="121450" cy="64775"/>
              </a:xfrm>
              <a:custGeom>
                <a:avLst/>
                <a:gdLst/>
                <a:ahLst/>
                <a:cxnLst/>
                <a:rect l="l" t="t" r="r" b="b"/>
                <a:pathLst>
                  <a:path w="4858" h="2591" extrusionOk="0">
                    <a:moveTo>
                      <a:pt x="3267" y="0"/>
                    </a:moveTo>
                    <a:cubicBezTo>
                      <a:pt x="2182" y="0"/>
                      <a:pt x="1107" y="419"/>
                      <a:pt x="318" y="1178"/>
                    </a:cubicBezTo>
                    <a:cubicBezTo>
                      <a:pt x="77" y="1412"/>
                      <a:pt x="1" y="1766"/>
                      <a:pt x="126" y="2077"/>
                    </a:cubicBezTo>
                    <a:cubicBezTo>
                      <a:pt x="252" y="2387"/>
                      <a:pt x="553" y="2590"/>
                      <a:pt x="887" y="2590"/>
                    </a:cubicBezTo>
                    <a:cubicBezTo>
                      <a:pt x="1100" y="2590"/>
                      <a:pt x="1303" y="2508"/>
                      <a:pt x="1457" y="2360"/>
                    </a:cubicBezTo>
                    <a:cubicBezTo>
                      <a:pt x="1934" y="1901"/>
                      <a:pt x="2607" y="1642"/>
                      <a:pt x="3273" y="1642"/>
                    </a:cubicBezTo>
                    <a:cubicBezTo>
                      <a:pt x="3448" y="1642"/>
                      <a:pt x="3623" y="1660"/>
                      <a:pt x="3794" y="1698"/>
                    </a:cubicBezTo>
                    <a:cubicBezTo>
                      <a:pt x="3850" y="1709"/>
                      <a:pt x="3905" y="1715"/>
                      <a:pt x="3960" y="1715"/>
                    </a:cubicBezTo>
                    <a:cubicBezTo>
                      <a:pt x="4338" y="1715"/>
                      <a:pt x="4678" y="1452"/>
                      <a:pt x="4762" y="1068"/>
                    </a:cubicBezTo>
                    <a:cubicBezTo>
                      <a:pt x="4857" y="628"/>
                      <a:pt x="4581" y="195"/>
                      <a:pt x="4142" y="93"/>
                    </a:cubicBezTo>
                    <a:cubicBezTo>
                      <a:pt x="3854" y="31"/>
                      <a:pt x="3560" y="0"/>
                      <a:pt x="3267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1" name="Google Shape;1511;p50">
                <a:extLst>
                  <a:ext uri="{FF2B5EF4-FFF2-40B4-BE49-F238E27FC236}">
                    <a16:creationId xmlns:a16="http://schemas.microsoft.com/office/drawing/2014/main" id="{6D083243-CC63-B0B7-DBF5-1ACCF2E3E869}"/>
                  </a:ext>
                </a:extLst>
              </p:cNvPr>
              <p:cNvSpPr/>
              <p:nvPr/>
            </p:nvSpPr>
            <p:spPr>
              <a:xfrm>
                <a:off x="3964825" y="2843450"/>
                <a:ext cx="137650" cy="66000"/>
              </a:xfrm>
              <a:custGeom>
                <a:avLst/>
                <a:gdLst/>
                <a:ahLst/>
                <a:cxnLst/>
                <a:rect l="l" t="t" r="r" b="b"/>
                <a:pathLst>
                  <a:path w="5506" h="2640" extrusionOk="0">
                    <a:moveTo>
                      <a:pt x="1611" y="1"/>
                    </a:moveTo>
                    <a:cubicBezTo>
                      <a:pt x="1323" y="1"/>
                      <a:pt x="1035" y="22"/>
                      <a:pt x="747" y="65"/>
                    </a:cubicBezTo>
                    <a:cubicBezTo>
                      <a:pt x="303" y="138"/>
                      <a:pt x="1" y="556"/>
                      <a:pt x="69" y="1000"/>
                    </a:cubicBezTo>
                    <a:cubicBezTo>
                      <a:pt x="131" y="1405"/>
                      <a:pt x="480" y="1695"/>
                      <a:pt x="877" y="1695"/>
                    </a:cubicBezTo>
                    <a:cubicBezTo>
                      <a:pt x="917" y="1695"/>
                      <a:pt x="957" y="1693"/>
                      <a:pt x="997" y="1687"/>
                    </a:cubicBezTo>
                    <a:cubicBezTo>
                      <a:pt x="1195" y="1656"/>
                      <a:pt x="1396" y="1642"/>
                      <a:pt x="1598" y="1642"/>
                    </a:cubicBezTo>
                    <a:cubicBezTo>
                      <a:pt x="2497" y="1642"/>
                      <a:pt x="3407" y="1936"/>
                      <a:pt x="4120" y="2475"/>
                    </a:cubicBezTo>
                    <a:cubicBezTo>
                      <a:pt x="4263" y="2583"/>
                      <a:pt x="4436" y="2640"/>
                      <a:pt x="4614" y="2640"/>
                    </a:cubicBezTo>
                    <a:cubicBezTo>
                      <a:pt x="4615" y="2640"/>
                      <a:pt x="4617" y="2640"/>
                      <a:pt x="4618" y="2640"/>
                    </a:cubicBezTo>
                    <a:cubicBezTo>
                      <a:pt x="4969" y="2640"/>
                      <a:pt x="5282" y="2415"/>
                      <a:pt x="5393" y="2081"/>
                    </a:cubicBezTo>
                    <a:cubicBezTo>
                      <a:pt x="5505" y="1747"/>
                      <a:pt x="5391" y="1377"/>
                      <a:pt x="5110" y="1166"/>
                    </a:cubicBezTo>
                    <a:cubicBezTo>
                      <a:pt x="4094" y="404"/>
                      <a:pt x="2864" y="1"/>
                      <a:pt x="1611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2" name="Google Shape;1512;p50">
                <a:extLst>
                  <a:ext uri="{FF2B5EF4-FFF2-40B4-BE49-F238E27FC236}">
                    <a16:creationId xmlns:a16="http://schemas.microsoft.com/office/drawing/2014/main" id="{7EAD5A9B-3A91-3BFB-9090-2C15DA9EE102}"/>
                  </a:ext>
                </a:extLst>
              </p:cNvPr>
              <p:cNvSpPr/>
              <p:nvPr/>
            </p:nvSpPr>
            <p:spPr>
              <a:xfrm>
                <a:off x="4012650" y="1986200"/>
                <a:ext cx="303050" cy="201775"/>
              </a:xfrm>
              <a:custGeom>
                <a:avLst/>
                <a:gdLst/>
                <a:ahLst/>
                <a:cxnLst/>
                <a:rect l="l" t="t" r="r" b="b"/>
                <a:pathLst>
                  <a:path w="12122" h="8071" extrusionOk="0">
                    <a:moveTo>
                      <a:pt x="8160" y="0"/>
                    </a:moveTo>
                    <a:cubicBezTo>
                      <a:pt x="7565" y="0"/>
                      <a:pt x="6965" y="113"/>
                      <a:pt x="6420" y="331"/>
                    </a:cubicBezTo>
                    <a:cubicBezTo>
                      <a:pt x="6174" y="429"/>
                      <a:pt x="5923" y="546"/>
                      <a:pt x="5659" y="546"/>
                    </a:cubicBezTo>
                    <a:cubicBezTo>
                      <a:pt x="5646" y="546"/>
                      <a:pt x="5633" y="546"/>
                      <a:pt x="5619" y="545"/>
                    </a:cubicBezTo>
                    <a:cubicBezTo>
                      <a:pt x="5359" y="534"/>
                      <a:pt x="5119" y="402"/>
                      <a:pt x="4878" y="304"/>
                    </a:cubicBezTo>
                    <a:cubicBezTo>
                      <a:pt x="4507" y="152"/>
                      <a:pt x="4110" y="80"/>
                      <a:pt x="3712" y="80"/>
                    </a:cubicBezTo>
                    <a:cubicBezTo>
                      <a:pt x="2824" y="80"/>
                      <a:pt x="1928" y="437"/>
                      <a:pt x="1290" y="1064"/>
                    </a:cubicBezTo>
                    <a:cubicBezTo>
                      <a:pt x="369" y="1972"/>
                      <a:pt x="0" y="3376"/>
                      <a:pt x="269" y="4642"/>
                    </a:cubicBezTo>
                    <a:cubicBezTo>
                      <a:pt x="786" y="7080"/>
                      <a:pt x="2884" y="8071"/>
                      <a:pt x="5131" y="8071"/>
                    </a:cubicBezTo>
                    <a:cubicBezTo>
                      <a:pt x="7107" y="8071"/>
                      <a:pt x="9197" y="7306"/>
                      <a:pt x="10433" y="6085"/>
                    </a:cubicBezTo>
                    <a:cubicBezTo>
                      <a:pt x="11663" y="4869"/>
                      <a:pt x="12122" y="2780"/>
                      <a:pt x="11124" y="1370"/>
                    </a:cubicBezTo>
                    <a:cubicBezTo>
                      <a:pt x="10463" y="433"/>
                      <a:pt x="9322" y="0"/>
                      <a:pt x="8160" y="0"/>
                    </a:cubicBezTo>
                    <a:close/>
                  </a:path>
                </a:pathLst>
              </a:custGeom>
              <a:solidFill>
                <a:srgbClr val="F47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3" name="Google Shape;1513;p50">
                <a:extLst>
                  <a:ext uri="{FF2B5EF4-FFF2-40B4-BE49-F238E27FC236}">
                    <a16:creationId xmlns:a16="http://schemas.microsoft.com/office/drawing/2014/main" id="{E48FC748-8484-5376-15D3-38776A0CE749}"/>
                  </a:ext>
                </a:extLst>
              </p:cNvPr>
              <p:cNvSpPr/>
              <p:nvPr/>
            </p:nvSpPr>
            <p:spPr>
              <a:xfrm>
                <a:off x="4000450" y="1970800"/>
                <a:ext cx="322250" cy="232550"/>
              </a:xfrm>
              <a:custGeom>
                <a:avLst/>
                <a:gdLst/>
                <a:ahLst/>
                <a:cxnLst/>
                <a:rect l="l" t="t" r="r" b="b"/>
                <a:pathLst>
                  <a:path w="12890" h="9302" extrusionOk="0">
                    <a:moveTo>
                      <a:pt x="8660" y="1232"/>
                    </a:moveTo>
                    <a:cubicBezTo>
                      <a:pt x="9608" y="1232"/>
                      <a:pt x="10557" y="1559"/>
                      <a:pt x="11110" y="2340"/>
                    </a:cubicBezTo>
                    <a:cubicBezTo>
                      <a:pt x="11960" y="3542"/>
                      <a:pt x="11449" y="5314"/>
                      <a:pt x="10487" y="6264"/>
                    </a:cubicBezTo>
                    <a:cubicBezTo>
                      <a:pt x="9348" y="7389"/>
                      <a:pt x="7401" y="8068"/>
                      <a:pt x="5610" y="8068"/>
                    </a:cubicBezTo>
                    <a:cubicBezTo>
                      <a:pt x="5017" y="8068"/>
                      <a:pt x="4441" y="7994"/>
                      <a:pt x="3917" y="7837"/>
                    </a:cubicBezTo>
                    <a:cubicBezTo>
                      <a:pt x="2951" y="7547"/>
                      <a:pt x="1721" y="6844"/>
                      <a:pt x="1359" y="5131"/>
                    </a:cubicBezTo>
                    <a:lnTo>
                      <a:pt x="1357" y="5129"/>
                    </a:lnTo>
                    <a:cubicBezTo>
                      <a:pt x="1125" y="4038"/>
                      <a:pt x="1461" y="2856"/>
                      <a:pt x="2209" y="2117"/>
                    </a:cubicBezTo>
                    <a:cubicBezTo>
                      <a:pt x="2740" y="1595"/>
                      <a:pt x="3475" y="1310"/>
                      <a:pt x="4193" y="1310"/>
                    </a:cubicBezTo>
                    <a:cubicBezTo>
                      <a:pt x="4516" y="1310"/>
                      <a:pt x="4836" y="1368"/>
                      <a:pt x="5132" y="1488"/>
                    </a:cubicBezTo>
                    <a:cubicBezTo>
                      <a:pt x="5177" y="1507"/>
                      <a:pt x="5223" y="1526"/>
                      <a:pt x="5270" y="1549"/>
                    </a:cubicBezTo>
                    <a:cubicBezTo>
                      <a:pt x="5488" y="1644"/>
                      <a:pt x="5760" y="1762"/>
                      <a:pt x="6080" y="1776"/>
                    </a:cubicBezTo>
                    <a:cubicBezTo>
                      <a:pt x="6103" y="1777"/>
                      <a:pt x="6126" y="1777"/>
                      <a:pt x="6149" y="1777"/>
                    </a:cubicBezTo>
                    <a:cubicBezTo>
                      <a:pt x="6499" y="1777"/>
                      <a:pt x="6800" y="1655"/>
                      <a:pt x="7046" y="1555"/>
                    </a:cubicBezTo>
                    <a:cubicBezTo>
                      <a:pt x="7077" y="1542"/>
                      <a:pt x="7107" y="1530"/>
                      <a:pt x="7137" y="1518"/>
                    </a:cubicBezTo>
                    <a:cubicBezTo>
                      <a:pt x="7598" y="1335"/>
                      <a:pt x="8129" y="1232"/>
                      <a:pt x="8660" y="1232"/>
                    </a:cubicBezTo>
                    <a:close/>
                    <a:moveTo>
                      <a:pt x="8647" y="0"/>
                    </a:moveTo>
                    <a:cubicBezTo>
                      <a:pt x="7978" y="0"/>
                      <a:pt x="7304" y="127"/>
                      <a:pt x="6681" y="375"/>
                    </a:cubicBezTo>
                    <a:cubicBezTo>
                      <a:pt x="6649" y="387"/>
                      <a:pt x="6616" y="402"/>
                      <a:pt x="6582" y="414"/>
                    </a:cubicBezTo>
                    <a:cubicBezTo>
                      <a:pt x="6415" y="483"/>
                      <a:pt x="6257" y="546"/>
                      <a:pt x="6148" y="546"/>
                    </a:cubicBezTo>
                    <a:cubicBezTo>
                      <a:pt x="6144" y="546"/>
                      <a:pt x="6140" y="546"/>
                      <a:pt x="6136" y="546"/>
                    </a:cubicBezTo>
                    <a:cubicBezTo>
                      <a:pt x="6042" y="543"/>
                      <a:pt x="5909" y="483"/>
                      <a:pt x="5764" y="421"/>
                    </a:cubicBezTo>
                    <a:cubicBezTo>
                      <a:pt x="5712" y="397"/>
                      <a:pt x="5656" y="373"/>
                      <a:pt x="5599" y="349"/>
                    </a:cubicBezTo>
                    <a:cubicBezTo>
                      <a:pt x="5159" y="170"/>
                      <a:pt x="4687" y="80"/>
                      <a:pt x="4203" y="80"/>
                    </a:cubicBezTo>
                    <a:cubicBezTo>
                      <a:pt x="3917" y="80"/>
                      <a:pt x="3628" y="111"/>
                      <a:pt x="3338" y="174"/>
                    </a:cubicBezTo>
                    <a:cubicBezTo>
                      <a:pt x="2587" y="338"/>
                      <a:pt x="1880" y="718"/>
                      <a:pt x="1348" y="1240"/>
                    </a:cubicBezTo>
                    <a:cubicBezTo>
                      <a:pt x="825" y="1757"/>
                      <a:pt x="438" y="2424"/>
                      <a:pt x="229" y="3169"/>
                    </a:cubicBezTo>
                    <a:cubicBezTo>
                      <a:pt x="26" y="3892"/>
                      <a:pt x="1" y="4651"/>
                      <a:pt x="155" y="5385"/>
                    </a:cubicBezTo>
                    <a:cubicBezTo>
                      <a:pt x="355" y="6330"/>
                      <a:pt x="776" y="7130"/>
                      <a:pt x="1407" y="7763"/>
                    </a:cubicBezTo>
                    <a:cubicBezTo>
                      <a:pt x="1977" y="8337"/>
                      <a:pt x="2703" y="8758"/>
                      <a:pt x="3564" y="9017"/>
                    </a:cubicBezTo>
                    <a:cubicBezTo>
                      <a:pt x="4198" y="9206"/>
                      <a:pt x="4897" y="9301"/>
                      <a:pt x="5621" y="9301"/>
                    </a:cubicBezTo>
                    <a:cubicBezTo>
                      <a:pt x="6341" y="9300"/>
                      <a:pt x="7057" y="9211"/>
                      <a:pt x="7756" y="9039"/>
                    </a:cubicBezTo>
                    <a:cubicBezTo>
                      <a:pt x="9196" y="8685"/>
                      <a:pt x="10473" y="8010"/>
                      <a:pt x="11353" y="7139"/>
                    </a:cubicBezTo>
                    <a:cubicBezTo>
                      <a:pt x="12060" y="6442"/>
                      <a:pt x="12542" y="5511"/>
                      <a:pt x="12710" y="4519"/>
                    </a:cubicBezTo>
                    <a:cubicBezTo>
                      <a:pt x="12889" y="3453"/>
                      <a:pt x="12680" y="2427"/>
                      <a:pt x="12116" y="1630"/>
                    </a:cubicBezTo>
                    <a:cubicBezTo>
                      <a:pt x="11558" y="840"/>
                      <a:pt x="10665" y="294"/>
                      <a:pt x="9606" y="90"/>
                    </a:cubicBezTo>
                    <a:cubicBezTo>
                      <a:pt x="9292" y="30"/>
                      <a:pt x="8970" y="0"/>
                      <a:pt x="8647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4" name="Google Shape;1514;p50">
                <a:extLst>
                  <a:ext uri="{FF2B5EF4-FFF2-40B4-BE49-F238E27FC236}">
                    <a16:creationId xmlns:a16="http://schemas.microsoft.com/office/drawing/2014/main" id="{EAF85307-C3F4-0700-A7B5-0D03DFCC1A63}"/>
                  </a:ext>
                </a:extLst>
              </p:cNvPr>
              <p:cNvSpPr/>
              <p:nvPr/>
            </p:nvSpPr>
            <p:spPr>
              <a:xfrm>
                <a:off x="4178475" y="2109625"/>
                <a:ext cx="274100" cy="229475"/>
              </a:xfrm>
              <a:custGeom>
                <a:avLst/>
                <a:gdLst/>
                <a:ahLst/>
                <a:cxnLst/>
                <a:rect l="l" t="t" r="r" b="b"/>
                <a:pathLst>
                  <a:path w="10964" h="9179" extrusionOk="0">
                    <a:moveTo>
                      <a:pt x="3597" y="0"/>
                    </a:moveTo>
                    <a:cubicBezTo>
                      <a:pt x="1510" y="0"/>
                      <a:pt x="0" y="2700"/>
                      <a:pt x="41" y="4568"/>
                    </a:cubicBezTo>
                    <a:cubicBezTo>
                      <a:pt x="83" y="6444"/>
                      <a:pt x="1385" y="8230"/>
                      <a:pt x="3160" y="8841"/>
                    </a:cubicBezTo>
                    <a:cubicBezTo>
                      <a:pt x="3803" y="9062"/>
                      <a:pt x="4488" y="9139"/>
                      <a:pt x="5168" y="9167"/>
                    </a:cubicBezTo>
                    <a:cubicBezTo>
                      <a:pt x="5331" y="9174"/>
                      <a:pt x="5495" y="9178"/>
                      <a:pt x="5658" y="9178"/>
                    </a:cubicBezTo>
                    <a:cubicBezTo>
                      <a:pt x="6239" y="9178"/>
                      <a:pt x="6820" y="9127"/>
                      <a:pt x="7379" y="8973"/>
                    </a:cubicBezTo>
                    <a:cubicBezTo>
                      <a:pt x="8761" y="8592"/>
                      <a:pt x="9955" y="7542"/>
                      <a:pt x="10458" y="6200"/>
                    </a:cubicBezTo>
                    <a:cubicBezTo>
                      <a:pt x="10963" y="4857"/>
                      <a:pt x="10747" y="3256"/>
                      <a:pt x="9864" y="2126"/>
                    </a:cubicBezTo>
                    <a:cubicBezTo>
                      <a:pt x="9189" y="1260"/>
                      <a:pt x="8124" y="696"/>
                      <a:pt x="7028" y="617"/>
                    </a:cubicBezTo>
                    <a:cubicBezTo>
                      <a:pt x="6955" y="612"/>
                      <a:pt x="6884" y="609"/>
                      <a:pt x="6814" y="609"/>
                    </a:cubicBezTo>
                    <a:cubicBezTo>
                      <a:pt x="6482" y="609"/>
                      <a:pt x="6174" y="658"/>
                      <a:pt x="5864" y="658"/>
                    </a:cubicBezTo>
                    <a:cubicBezTo>
                      <a:pt x="5672" y="658"/>
                      <a:pt x="5479" y="640"/>
                      <a:pt x="5281" y="579"/>
                    </a:cubicBezTo>
                    <a:cubicBezTo>
                      <a:pt x="4693" y="399"/>
                      <a:pt x="4345" y="12"/>
                      <a:pt x="3641" y="1"/>
                    </a:cubicBezTo>
                    <a:cubicBezTo>
                      <a:pt x="3627" y="0"/>
                      <a:pt x="3612" y="0"/>
                      <a:pt x="3597" y="0"/>
                    </a:cubicBezTo>
                    <a:close/>
                  </a:path>
                </a:pathLst>
              </a:custGeom>
              <a:solidFill>
                <a:srgbClr val="F47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5" name="Google Shape;1515;p50">
                <a:extLst>
                  <a:ext uri="{FF2B5EF4-FFF2-40B4-BE49-F238E27FC236}">
                    <a16:creationId xmlns:a16="http://schemas.microsoft.com/office/drawing/2014/main" id="{CA8F259E-7B16-B2B0-54C4-56F1911B5678}"/>
                  </a:ext>
                </a:extLst>
              </p:cNvPr>
              <p:cNvSpPr/>
              <p:nvPr/>
            </p:nvSpPr>
            <p:spPr>
              <a:xfrm>
                <a:off x="4163325" y="2094200"/>
                <a:ext cx="305650" cy="260275"/>
              </a:xfrm>
              <a:custGeom>
                <a:avLst/>
                <a:gdLst/>
                <a:ahLst/>
                <a:cxnLst/>
                <a:rect l="l" t="t" r="r" b="b"/>
                <a:pathLst>
                  <a:path w="12226" h="10411" extrusionOk="0">
                    <a:moveTo>
                      <a:pt x="4235" y="1232"/>
                    </a:moveTo>
                    <a:cubicBezTo>
                      <a:pt x="4533" y="1239"/>
                      <a:pt x="4737" y="1342"/>
                      <a:pt x="5016" y="1487"/>
                    </a:cubicBezTo>
                    <a:cubicBezTo>
                      <a:pt x="5213" y="1587"/>
                      <a:pt x="5434" y="1701"/>
                      <a:pt x="5707" y="1784"/>
                    </a:cubicBezTo>
                    <a:cubicBezTo>
                      <a:pt x="5978" y="1867"/>
                      <a:pt x="6234" y="1891"/>
                      <a:pt x="6475" y="1891"/>
                    </a:cubicBezTo>
                    <a:cubicBezTo>
                      <a:pt x="6652" y="1891"/>
                      <a:pt x="6820" y="1878"/>
                      <a:pt x="6980" y="1866"/>
                    </a:cubicBezTo>
                    <a:cubicBezTo>
                      <a:pt x="7134" y="1854"/>
                      <a:pt x="7282" y="1842"/>
                      <a:pt x="7427" y="1842"/>
                    </a:cubicBezTo>
                    <a:cubicBezTo>
                      <a:pt x="7482" y="1842"/>
                      <a:pt x="7536" y="1843"/>
                      <a:pt x="7590" y="1847"/>
                    </a:cubicBezTo>
                    <a:cubicBezTo>
                      <a:pt x="8519" y="1914"/>
                      <a:pt x="9415" y="2391"/>
                      <a:pt x="9985" y="3121"/>
                    </a:cubicBezTo>
                    <a:cubicBezTo>
                      <a:pt x="10727" y="4073"/>
                      <a:pt x="10926" y="5438"/>
                      <a:pt x="10489" y="6600"/>
                    </a:cubicBezTo>
                    <a:cubicBezTo>
                      <a:pt x="10059" y="7744"/>
                      <a:pt x="9037" y="8663"/>
                      <a:pt x="7822" y="8998"/>
                    </a:cubicBezTo>
                    <a:cubicBezTo>
                      <a:pt x="7378" y="9121"/>
                      <a:pt x="6874" y="9180"/>
                      <a:pt x="6262" y="9180"/>
                    </a:cubicBezTo>
                    <a:cubicBezTo>
                      <a:pt x="6114" y="9180"/>
                      <a:pt x="5960" y="9176"/>
                      <a:pt x="5799" y="9169"/>
                    </a:cubicBezTo>
                    <a:cubicBezTo>
                      <a:pt x="5029" y="9138"/>
                      <a:pt x="4463" y="9047"/>
                      <a:pt x="3968" y="8875"/>
                    </a:cubicBezTo>
                    <a:cubicBezTo>
                      <a:pt x="2436" y="8350"/>
                      <a:pt x="1299" y="6791"/>
                      <a:pt x="1262" y="5172"/>
                    </a:cubicBezTo>
                    <a:cubicBezTo>
                      <a:pt x="1240" y="4130"/>
                      <a:pt x="1798" y="2796"/>
                      <a:pt x="2590" y="2000"/>
                    </a:cubicBezTo>
                    <a:cubicBezTo>
                      <a:pt x="2940" y="1649"/>
                      <a:pt x="3502" y="1232"/>
                      <a:pt x="4204" y="1232"/>
                    </a:cubicBezTo>
                    <a:close/>
                    <a:moveTo>
                      <a:pt x="4203" y="1"/>
                    </a:moveTo>
                    <a:cubicBezTo>
                      <a:pt x="3314" y="1"/>
                      <a:pt x="2455" y="391"/>
                      <a:pt x="1718" y="1131"/>
                    </a:cubicBezTo>
                    <a:cubicBezTo>
                      <a:pt x="679" y="2175"/>
                      <a:pt x="1" y="3809"/>
                      <a:pt x="33" y="5199"/>
                    </a:cubicBezTo>
                    <a:cubicBezTo>
                      <a:pt x="55" y="6230"/>
                      <a:pt x="420" y="7282"/>
                      <a:pt x="1060" y="8159"/>
                    </a:cubicBezTo>
                    <a:cubicBezTo>
                      <a:pt x="1699" y="9036"/>
                      <a:pt x="2590" y="9703"/>
                      <a:pt x="3566" y="10040"/>
                    </a:cubicBezTo>
                    <a:cubicBezTo>
                      <a:pt x="4363" y="10315"/>
                      <a:pt x="5192" y="10377"/>
                      <a:pt x="5749" y="10399"/>
                    </a:cubicBezTo>
                    <a:cubicBezTo>
                      <a:pt x="5922" y="10407"/>
                      <a:pt x="6090" y="10410"/>
                      <a:pt x="6252" y="10410"/>
                    </a:cubicBezTo>
                    <a:cubicBezTo>
                      <a:pt x="6981" y="10410"/>
                      <a:pt x="7593" y="10337"/>
                      <a:pt x="8149" y="10185"/>
                    </a:cubicBezTo>
                    <a:cubicBezTo>
                      <a:pt x="9736" y="9746"/>
                      <a:pt x="11075" y="8539"/>
                      <a:pt x="11641" y="7033"/>
                    </a:cubicBezTo>
                    <a:cubicBezTo>
                      <a:pt x="12225" y="5479"/>
                      <a:pt x="11957" y="3646"/>
                      <a:pt x="10956" y="2364"/>
                    </a:cubicBezTo>
                    <a:cubicBezTo>
                      <a:pt x="10174" y="1363"/>
                      <a:pt x="8950" y="711"/>
                      <a:pt x="7679" y="621"/>
                    </a:cubicBezTo>
                    <a:cubicBezTo>
                      <a:pt x="7588" y="614"/>
                      <a:pt x="7501" y="611"/>
                      <a:pt x="7415" y="611"/>
                    </a:cubicBezTo>
                    <a:cubicBezTo>
                      <a:pt x="7225" y="611"/>
                      <a:pt x="7047" y="625"/>
                      <a:pt x="6884" y="638"/>
                    </a:cubicBezTo>
                    <a:cubicBezTo>
                      <a:pt x="6735" y="650"/>
                      <a:pt x="6600" y="661"/>
                      <a:pt x="6474" y="661"/>
                    </a:cubicBezTo>
                    <a:cubicBezTo>
                      <a:pt x="6330" y="661"/>
                      <a:pt x="6197" y="647"/>
                      <a:pt x="6066" y="607"/>
                    </a:cubicBezTo>
                    <a:cubicBezTo>
                      <a:pt x="5899" y="556"/>
                      <a:pt x="5744" y="476"/>
                      <a:pt x="5580" y="392"/>
                    </a:cubicBezTo>
                    <a:cubicBezTo>
                      <a:pt x="5250" y="222"/>
                      <a:pt x="4843" y="12"/>
                      <a:pt x="4257" y="1"/>
                    </a:cubicBezTo>
                    <a:cubicBezTo>
                      <a:pt x="4239" y="1"/>
                      <a:pt x="4221" y="1"/>
                      <a:pt x="4203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6" name="Google Shape;1516;p50">
                <a:extLst>
                  <a:ext uri="{FF2B5EF4-FFF2-40B4-BE49-F238E27FC236}">
                    <a16:creationId xmlns:a16="http://schemas.microsoft.com/office/drawing/2014/main" id="{BFA8F527-E859-971A-BE47-5BCADE547ABE}"/>
                  </a:ext>
                </a:extLst>
              </p:cNvPr>
              <p:cNvSpPr/>
              <p:nvPr/>
            </p:nvSpPr>
            <p:spPr>
              <a:xfrm>
                <a:off x="4122225" y="1892950"/>
                <a:ext cx="50175" cy="118125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4725" extrusionOk="0">
                    <a:moveTo>
                      <a:pt x="704" y="0"/>
                    </a:moveTo>
                    <a:cubicBezTo>
                      <a:pt x="615" y="0"/>
                      <a:pt x="525" y="19"/>
                      <a:pt x="439" y="60"/>
                    </a:cubicBezTo>
                    <a:cubicBezTo>
                      <a:pt x="129" y="208"/>
                      <a:pt x="1" y="581"/>
                      <a:pt x="153" y="890"/>
                    </a:cubicBezTo>
                    <a:cubicBezTo>
                      <a:pt x="612" y="1854"/>
                      <a:pt x="749" y="2941"/>
                      <a:pt x="544" y="3989"/>
                    </a:cubicBezTo>
                    <a:cubicBezTo>
                      <a:pt x="469" y="4370"/>
                      <a:pt x="760" y="4725"/>
                      <a:pt x="1149" y="4725"/>
                    </a:cubicBezTo>
                    <a:cubicBezTo>
                      <a:pt x="1441" y="4725"/>
                      <a:pt x="1694" y="4516"/>
                      <a:pt x="1751" y="4229"/>
                    </a:cubicBezTo>
                    <a:cubicBezTo>
                      <a:pt x="2007" y="2920"/>
                      <a:pt x="1837" y="1563"/>
                      <a:pt x="1263" y="359"/>
                    </a:cubicBezTo>
                    <a:cubicBezTo>
                      <a:pt x="1160" y="133"/>
                      <a:pt x="937" y="0"/>
                      <a:pt x="704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7" name="Google Shape;1517;p50">
                <a:extLst>
                  <a:ext uri="{FF2B5EF4-FFF2-40B4-BE49-F238E27FC236}">
                    <a16:creationId xmlns:a16="http://schemas.microsoft.com/office/drawing/2014/main" id="{277946C6-B80B-493C-075B-50D21D8E8335}"/>
                  </a:ext>
                </a:extLst>
              </p:cNvPr>
              <p:cNvSpPr/>
              <p:nvPr/>
            </p:nvSpPr>
            <p:spPr>
              <a:xfrm>
                <a:off x="4294200" y="2017875"/>
                <a:ext cx="72825" cy="120775"/>
              </a:xfrm>
              <a:custGeom>
                <a:avLst/>
                <a:gdLst/>
                <a:ahLst/>
                <a:cxnLst/>
                <a:rect l="l" t="t" r="r" b="b"/>
                <a:pathLst>
                  <a:path w="2913" h="4831" extrusionOk="0">
                    <a:moveTo>
                      <a:pt x="2289" y="1"/>
                    </a:moveTo>
                    <a:cubicBezTo>
                      <a:pt x="1956" y="1"/>
                      <a:pt x="1681" y="266"/>
                      <a:pt x="1673" y="601"/>
                    </a:cubicBezTo>
                    <a:cubicBezTo>
                      <a:pt x="1643" y="1774"/>
                      <a:pt x="1168" y="2937"/>
                      <a:pt x="367" y="3795"/>
                    </a:cubicBezTo>
                    <a:cubicBezTo>
                      <a:pt x="0" y="4189"/>
                      <a:pt x="280" y="4830"/>
                      <a:pt x="819" y="4830"/>
                    </a:cubicBezTo>
                    <a:cubicBezTo>
                      <a:pt x="989" y="4830"/>
                      <a:pt x="1152" y="4759"/>
                      <a:pt x="1268" y="4635"/>
                    </a:cubicBezTo>
                    <a:cubicBezTo>
                      <a:pt x="2271" y="3559"/>
                      <a:pt x="2866" y="2103"/>
                      <a:pt x="2904" y="633"/>
                    </a:cubicBezTo>
                    <a:cubicBezTo>
                      <a:pt x="2912" y="293"/>
                      <a:pt x="2644" y="10"/>
                      <a:pt x="2304" y="1"/>
                    </a:cubicBezTo>
                    <a:cubicBezTo>
                      <a:pt x="2299" y="1"/>
                      <a:pt x="2294" y="1"/>
                      <a:pt x="2289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8" name="Google Shape;1518;p50">
                <a:extLst>
                  <a:ext uri="{FF2B5EF4-FFF2-40B4-BE49-F238E27FC236}">
                    <a16:creationId xmlns:a16="http://schemas.microsoft.com/office/drawing/2014/main" id="{51728D2E-4179-4EC4-CE3A-9C92F3B27D98}"/>
                  </a:ext>
                </a:extLst>
              </p:cNvPr>
              <p:cNvSpPr/>
              <p:nvPr/>
            </p:nvSpPr>
            <p:spPr>
              <a:xfrm>
                <a:off x="3848100" y="2172425"/>
                <a:ext cx="111750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4470" h="2694" extrusionOk="0">
                    <a:moveTo>
                      <a:pt x="704" y="1"/>
                    </a:moveTo>
                    <a:cubicBezTo>
                      <a:pt x="473" y="1"/>
                      <a:pt x="251" y="132"/>
                      <a:pt x="147" y="355"/>
                    </a:cubicBezTo>
                    <a:cubicBezTo>
                      <a:pt x="1" y="666"/>
                      <a:pt x="137" y="1038"/>
                      <a:pt x="452" y="1179"/>
                    </a:cubicBezTo>
                    <a:lnTo>
                      <a:pt x="3546" y="2634"/>
                    </a:lnTo>
                    <a:cubicBezTo>
                      <a:pt x="3628" y="2672"/>
                      <a:pt x="3716" y="2693"/>
                      <a:pt x="3807" y="2693"/>
                    </a:cubicBezTo>
                    <a:lnTo>
                      <a:pt x="3807" y="2691"/>
                    </a:lnTo>
                    <a:cubicBezTo>
                      <a:pt x="4095" y="2691"/>
                      <a:pt x="4344" y="2491"/>
                      <a:pt x="4406" y="2210"/>
                    </a:cubicBezTo>
                    <a:cubicBezTo>
                      <a:pt x="4469" y="1931"/>
                      <a:pt x="4330" y="1643"/>
                      <a:pt x="4069" y="1521"/>
                    </a:cubicBezTo>
                    <a:lnTo>
                      <a:pt x="976" y="65"/>
                    </a:lnTo>
                    <a:cubicBezTo>
                      <a:pt x="888" y="22"/>
                      <a:pt x="795" y="1"/>
                      <a:pt x="704" y="1"/>
                    </a:cubicBezTo>
                    <a:close/>
                  </a:path>
                </a:pathLst>
              </a:custGeom>
              <a:solidFill>
                <a:srgbClr val="A7D3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9" name="Google Shape;1519;p50">
                <a:extLst>
                  <a:ext uri="{FF2B5EF4-FFF2-40B4-BE49-F238E27FC236}">
                    <a16:creationId xmlns:a16="http://schemas.microsoft.com/office/drawing/2014/main" id="{B3B255FA-2F36-8404-3AFD-AAF2F405A41B}"/>
                  </a:ext>
                </a:extLst>
              </p:cNvPr>
              <p:cNvSpPr/>
              <p:nvPr/>
            </p:nvSpPr>
            <p:spPr>
              <a:xfrm>
                <a:off x="3751625" y="2306775"/>
                <a:ext cx="101200" cy="43600"/>
              </a:xfrm>
              <a:custGeom>
                <a:avLst/>
                <a:gdLst/>
                <a:ahLst/>
                <a:cxnLst/>
                <a:rect l="l" t="t" r="r" b="b"/>
                <a:pathLst>
                  <a:path w="4048" h="1744" extrusionOk="0">
                    <a:moveTo>
                      <a:pt x="3381" y="0"/>
                    </a:moveTo>
                    <a:cubicBezTo>
                      <a:pt x="3347" y="0"/>
                      <a:pt x="3313" y="3"/>
                      <a:pt x="3278" y="9"/>
                    </a:cubicBezTo>
                    <a:lnTo>
                      <a:pt x="530" y="522"/>
                    </a:lnTo>
                    <a:cubicBezTo>
                      <a:pt x="217" y="581"/>
                      <a:pt x="1" y="868"/>
                      <a:pt x="29" y="1184"/>
                    </a:cubicBezTo>
                    <a:cubicBezTo>
                      <a:pt x="60" y="1500"/>
                      <a:pt x="325" y="1742"/>
                      <a:pt x="643" y="1743"/>
                    </a:cubicBezTo>
                    <a:cubicBezTo>
                      <a:pt x="681" y="1743"/>
                      <a:pt x="719" y="1739"/>
                      <a:pt x="755" y="1732"/>
                    </a:cubicBezTo>
                    <a:lnTo>
                      <a:pt x="3504" y="1218"/>
                    </a:lnTo>
                    <a:cubicBezTo>
                      <a:pt x="3833" y="1149"/>
                      <a:pt x="4047" y="832"/>
                      <a:pt x="3985" y="501"/>
                    </a:cubicBezTo>
                    <a:cubicBezTo>
                      <a:pt x="3930" y="207"/>
                      <a:pt x="3672" y="0"/>
                      <a:pt x="3381" y="0"/>
                    </a:cubicBezTo>
                    <a:close/>
                  </a:path>
                </a:pathLst>
              </a:custGeom>
              <a:solidFill>
                <a:srgbClr val="A7D3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0" name="Google Shape;1520;p50">
                <a:extLst>
                  <a:ext uri="{FF2B5EF4-FFF2-40B4-BE49-F238E27FC236}">
                    <a16:creationId xmlns:a16="http://schemas.microsoft.com/office/drawing/2014/main" id="{848F1476-0113-FC35-C92C-AE5C200707EF}"/>
                  </a:ext>
                </a:extLst>
              </p:cNvPr>
              <p:cNvSpPr/>
              <p:nvPr/>
            </p:nvSpPr>
            <p:spPr>
              <a:xfrm>
                <a:off x="3462100" y="2264600"/>
                <a:ext cx="110550" cy="39950"/>
              </a:xfrm>
              <a:custGeom>
                <a:avLst/>
                <a:gdLst/>
                <a:ahLst/>
                <a:cxnLst/>
                <a:rect l="l" t="t" r="r" b="b"/>
                <a:pathLst>
                  <a:path w="4422" h="1598" extrusionOk="0">
                    <a:moveTo>
                      <a:pt x="650" y="1"/>
                    </a:moveTo>
                    <a:cubicBezTo>
                      <a:pt x="343" y="1"/>
                      <a:pt x="77" y="231"/>
                      <a:pt x="40" y="545"/>
                    </a:cubicBezTo>
                    <a:cubicBezTo>
                      <a:pt x="0" y="889"/>
                      <a:pt x="250" y="1197"/>
                      <a:pt x="593" y="1229"/>
                    </a:cubicBezTo>
                    <a:lnTo>
                      <a:pt x="3720" y="1592"/>
                    </a:lnTo>
                    <a:cubicBezTo>
                      <a:pt x="3743" y="1596"/>
                      <a:pt x="3767" y="1597"/>
                      <a:pt x="3791" y="1597"/>
                    </a:cubicBezTo>
                    <a:cubicBezTo>
                      <a:pt x="4117" y="1596"/>
                      <a:pt x="4384" y="1341"/>
                      <a:pt x="4403" y="1017"/>
                    </a:cubicBezTo>
                    <a:cubicBezTo>
                      <a:pt x="4422" y="692"/>
                      <a:pt x="4185" y="409"/>
                      <a:pt x="3861" y="371"/>
                    </a:cubicBezTo>
                    <a:lnTo>
                      <a:pt x="736" y="7"/>
                    </a:lnTo>
                    <a:cubicBezTo>
                      <a:pt x="707" y="3"/>
                      <a:pt x="679" y="1"/>
                      <a:pt x="650" y="1"/>
                    </a:cubicBezTo>
                    <a:close/>
                  </a:path>
                </a:pathLst>
              </a:custGeom>
              <a:solidFill>
                <a:srgbClr val="A7D3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1" name="Google Shape;1521;p50">
                <a:extLst>
                  <a:ext uri="{FF2B5EF4-FFF2-40B4-BE49-F238E27FC236}">
                    <a16:creationId xmlns:a16="http://schemas.microsoft.com/office/drawing/2014/main" id="{A2BBED18-4BE6-8285-A68A-E182C644429C}"/>
                  </a:ext>
                </a:extLst>
              </p:cNvPr>
              <p:cNvSpPr/>
              <p:nvPr/>
            </p:nvSpPr>
            <p:spPr>
              <a:xfrm>
                <a:off x="4062525" y="2289225"/>
                <a:ext cx="61675" cy="48275"/>
              </a:xfrm>
              <a:custGeom>
                <a:avLst/>
                <a:gdLst/>
                <a:ahLst/>
                <a:cxnLst/>
                <a:rect l="l" t="t" r="r" b="b"/>
                <a:pathLst>
                  <a:path w="2467" h="1931" extrusionOk="0">
                    <a:moveTo>
                      <a:pt x="1768" y="1"/>
                    </a:moveTo>
                    <a:cubicBezTo>
                      <a:pt x="1660" y="1"/>
                      <a:pt x="1550" y="29"/>
                      <a:pt x="1450" y="89"/>
                    </a:cubicBezTo>
                    <a:lnTo>
                      <a:pt x="338" y="795"/>
                    </a:lnTo>
                    <a:cubicBezTo>
                      <a:pt x="107" y="943"/>
                      <a:pt x="1" y="1224"/>
                      <a:pt x="77" y="1488"/>
                    </a:cubicBezTo>
                    <a:cubicBezTo>
                      <a:pt x="153" y="1750"/>
                      <a:pt x="395" y="1931"/>
                      <a:pt x="668" y="1931"/>
                    </a:cubicBezTo>
                    <a:cubicBezTo>
                      <a:pt x="786" y="1931"/>
                      <a:pt x="900" y="1897"/>
                      <a:pt x="998" y="1834"/>
                    </a:cubicBezTo>
                    <a:lnTo>
                      <a:pt x="2110" y="1128"/>
                    </a:lnTo>
                    <a:cubicBezTo>
                      <a:pt x="2389" y="943"/>
                      <a:pt x="2466" y="569"/>
                      <a:pt x="2288" y="286"/>
                    </a:cubicBezTo>
                    <a:cubicBezTo>
                      <a:pt x="2171" y="102"/>
                      <a:pt x="1972" y="1"/>
                      <a:pt x="1768" y="1"/>
                    </a:cubicBezTo>
                    <a:close/>
                  </a:path>
                </a:pathLst>
              </a:custGeom>
              <a:solidFill>
                <a:srgbClr val="A7D3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2" name="Google Shape;1522;p50">
                <a:extLst>
                  <a:ext uri="{FF2B5EF4-FFF2-40B4-BE49-F238E27FC236}">
                    <a16:creationId xmlns:a16="http://schemas.microsoft.com/office/drawing/2014/main" id="{9FC683D9-AFA5-BB4D-F79E-C1C1B5783017}"/>
                  </a:ext>
                </a:extLst>
              </p:cNvPr>
              <p:cNvSpPr/>
              <p:nvPr/>
            </p:nvSpPr>
            <p:spPr>
              <a:xfrm>
                <a:off x="3228725" y="2288975"/>
                <a:ext cx="73950" cy="39725"/>
              </a:xfrm>
              <a:custGeom>
                <a:avLst/>
                <a:gdLst/>
                <a:ahLst/>
                <a:cxnLst/>
                <a:rect l="l" t="t" r="r" b="b"/>
                <a:pathLst>
                  <a:path w="2958" h="1589" extrusionOk="0">
                    <a:moveTo>
                      <a:pt x="676" y="0"/>
                    </a:moveTo>
                    <a:cubicBezTo>
                      <a:pt x="393" y="0"/>
                      <a:pt x="138" y="197"/>
                      <a:pt x="75" y="486"/>
                    </a:cubicBezTo>
                    <a:cubicBezTo>
                      <a:pt x="1" y="822"/>
                      <a:pt x="220" y="1153"/>
                      <a:pt x="558" y="1219"/>
                    </a:cubicBezTo>
                    <a:lnTo>
                      <a:pt x="2182" y="1574"/>
                    </a:lnTo>
                    <a:cubicBezTo>
                      <a:pt x="2225" y="1583"/>
                      <a:pt x="2269" y="1586"/>
                      <a:pt x="2314" y="1588"/>
                    </a:cubicBezTo>
                    <a:cubicBezTo>
                      <a:pt x="2627" y="1586"/>
                      <a:pt x="2890" y="1350"/>
                      <a:pt x="2924" y="1037"/>
                    </a:cubicBezTo>
                    <a:cubicBezTo>
                      <a:pt x="2957" y="724"/>
                      <a:pt x="2751" y="436"/>
                      <a:pt x="2444" y="370"/>
                    </a:cubicBezTo>
                    <a:lnTo>
                      <a:pt x="819" y="17"/>
                    </a:lnTo>
                    <a:cubicBezTo>
                      <a:pt x="771" y="6"/>
                      <a:pt x="723" y="0"/>
                      <a:pt x="676" y="0"/>
                    </a:cubicBezTo>
                    <a:close/>
                  </a:path>
                </a:pathLst>
              </a:custGeom>
              <a:solidFill>
                <a:srgbClr val="A7D3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3" name="Google Shape;1523;p50">
                <a:extLst>
                  <a:ext uri="{FF2B5EF4-FFF2-40B4-BE49-F238E27FC236}">
                    <a16:creationId xmlns:a16="http://schemas.microsoft.com/office/drawing/2014/main" id="{A3880EB1-1F49-BE55-57D7-A2B6479DA73E}"/>
                  </a:ext>
                </a:extLst>
              </p:cNvPr>
              <p:cNvSpPr/>
              <p:nvPr/>
            </p:nvSpPr>
            <p:spPr>
              <a:xfrm>
                <a:off x="3676000" y="2208650"/>
                <a:ext cx="70125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2805" h="3655" extrusionOk="0">
                    <a:moveTo>
                      <a:pt x="2102" y="1"/>
                    </a:moveTo>
                    <a:cubicBezTo>
                      <a:pt x="1880" y="1"/>
                      <a:pt x="1665" y="120"/>
                      <a:pt x="1555" y="331"/>
                    </a:cubicBezTo>
                    <a:lnTo>
                      <a:pt x="227" y="2741"/>
                    </a:lnTo>
                    <a:cubicBezTo>
                      <a:pt x="1" y="3150"/>
                      <a:pt x="296" y="3654"/>
                      <a:pt x="765" y="3654"/>
                    </a:cubicBezTo>
                    <a:cubicBezTo>
                      <a:pt x="991" y="3654"/>
                      <a:pt x="1197" y="3530"/>
                      <a:pt x="1305" y="3333"/>
                    </a:cubicBezTo>
                    <a:lnTo>
                      <a:pt x="2632" y="925"/>
                    </a:lnTo>
                    <a:cubicBezTo>
                      <a:pt x="2805" y="626"/>
                      <a:pt x="2699" y="243"/>
                      <a:pt x="2397" y="76"/>
                    </a:cubicBezTo>
                    <a:cubicBezTo>
                      <a:pt x="2303" y="25"/>
                      <a:pt x="2202" y="1"/>
                      <a:pt x="2102" y="1"/>
                    </a:cubicBezTo>
                    <a:close/>
                  </a:path>
                </a:pathLst>
              </a:custGeom>
              <a:solidFill>
                <a:srgbClr val="E8D6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4" name="Google Shape;1524;p50">
                <a:extLst>
                  <a:ext uri="{FF2B5EF4-FFF2-40B4-BE49-F238E27FC236}">
                    <a16:creationId xmlns:a16="http://schemas.microsoft.com/office/drawing/2014/main" id="{AF1CB585-4193-34E8-6606-51C5A8F7593B}"/>
                  </a:ext>
                </a:extLst>
              </p:cNvPr>
              <p:cNvSpPr/>
              <p:nvPr/>
            </p:nvSpPr>
            <p:spPr>
              <a:xfrm>
                <a:off x="3924925" y="2293125"/>
                <a:ext cx="39975" cy="7592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3037" extrusionOk="0">
                    <a:moveTo>
                      <a:pt x="666" y="1"/>
                    </a:moveTo>
                    <a:cubicBezTo>
                      <a:pt x="635" y="1"/>
                      <a:pt x="604" y="3"/>
                      <a:pt x="572" y="8"/>
                    </a:cubicBezTo>
                    <a:cubicBezTo>
                      <a:pt x="230" y="61"/>
                      <a:pt x="0" y="381"/>
                      <a:pt x="59" y="721"/>
                    </a:cubicBezTo>
                    <a:lnTo>
                      <a:pt x="331" y="2513"/>
                    </a:lnTo>
                    <a:cubicBezTo>
                      <a:pt x="377" y="2814"/>
                      <a:pt x="636" y="3036"/>
                      <a:pt x="939" y="3036"/>
                    </a:cubicBezTo>
                    <a:cubicBezTo>
                      <a:pt x="969" y="3036"/>
                      <a:pt x="1001" y="3035"/>
                      <a:pt x="1031" y="3030"/>
                    </a:cubicBezTo>
                    <a:cubicBezTo>
                      <a:pt x="1368" y="2979"/>
                      <a:pt x="1598" y="2664"/>
                      <a:pt x="1547" y="2328"/>
                    </a:cubicBezTo>
                    <a:lnTo>
                      <a:pt x="1274" y="536"/>
                    </a:lnTo>
                    <a:cubicBezTo>
                      <a:pt x="1234" y="226"/>
                      <a:pt x="970" y="1"/>
                      <a:pt x="666" y="1"/>
                    </a:cubicBezTo>
                    <a:close/>
                  </a:path>
                </a:pathLst>
              </a:custGeom>
              <a:solidFill>
                <a:srgbClr val="E8D6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5" name="Google Shape;1525;p50">
                <a:extLst>
                  <a:ext uri="{FF2B5EF4-FFF2-40B4-BE49-F238E27FC236}">
                    <a16:creationId xmlns:a16="http://schemas.microsoft.com/office/drawing/2014/main" id="{7A708AF8-61AB-D9F3-C64F-F115CED30F3E}"/>
                  </a:ext>
                </a:extLst>
              </p:cNvPr>
              <p:cNvSpPr/>
              <p:nvPr/>
            </p:nvSpPr>
            <p:spPr>
              <a:xfrm>
                <a:off x="3426825" y="2330350"/>
                <a:ext cx="88600" cy="38700"/>
              </a:xfrm>
              <a:custGeom>
                <a:avLst/>
                <a:gdLst/>
                <a:ahLst/>
                <a:cxnLst/>
                <a:rect l="l" t="t" r="r" b="b"/>
                <a:pathLst>
                  <a:path w="3544" h="1548" extrusionOk="0">
                    <a:moveTo>
                      <a:pt x="657" y="0"/>
                    </a:moveTo>
                    <a:cubicBezTo>
                      <a:pt x="355" y="0"/>
                      <a:pt x="92" y="223"/>
                      <a:pt x="48" y="530"/>
                    </a:cubicBezTo>
                    <a:cubicBezTo>
                      <a:pt x="1" y="872"/>
                      <a:pt x="241" y="1185"/>
                      <a:pt x="582" y="1228"/>
                    </a:cubicBezTo>
                    <a:lnTo>
                      <a:pt x="2822" y="1541"/>
                    </a:lnTo>
                    <a:cubicBezTo>
                      <a:pt x="2851" y="1546"/>
                      <a:pt x="2879" y="1547"/>
                      <a:pt x="2910" y="1547"/>
                    </a:cubicBezTo>
                    <a:cubicBezTo>
                      <a:pt x="3232" y="1546"/>
                      <a:pt x="3499" y="1296"/>
                      <a:pt x="3521" y="974"/>
                    </a:cubicBezTo>
                    <a:cubicBezTo>
                      <a:pt x="3543" y="653"/>
                      <a:pt x="3313" y="368"/>
                      <a:pt x="2994" y="322"/>
                    </a:cubicBezTo>
                    <a:lnTo>
                      <a:pt x="754" y="8"/>
                    </a:lnTo>
                    <a:cubicBezTo>
                      <a:pt x="721" y="3"/>
                      <a:pt x="689" y="0"/>
                      <a:pt x="657" y="0"/>
                    </a:cubicBezTo>
                    <a:close/>
                  </a:path>
                </a:pathLst>
              </a:custGeom>
              <a:solidFill>
                <a:srgbClr val="E8D6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6" name="Google Shape;1526;p50">
                <a:extLst>
                  <a:ext uri="{FF2B5EF4-FFF2-40B4-BE49-F238E27FC236}">
                    <a16:creationId xmlns:a16="http://schemas.microsoft.com/office/drawing/2014/main" id="{015B6AE5-14A8-C83D-E3E5-1D873411233E}"/>
                  </a:ext>
                </a:extLst>
              </p:cNvPr>
              <p:cNvSpPr/>
              <p:nvPr/>
            </p:nvSpPr>
            <p:spPr>
              <a:xfrm>
                <a:off x="3075775" y="2306750"/>
                <a:ext cx="89400" cy="43625"/>
              </a:xfrm>
              <a:custGeom>
                <a:avLst/>
                <a:gdLst/>
                <a:ahLst/>
                <a:cxnLst/>
                <a:rect l="l" t="t" r="r" b="b"/>
                <a:pathLst>
                  <a:path w="3576" h="1745" extrusionOk="0">
                    <a:moveTo>
                      <a:pt x="2901" y="0"/>
                    </a:moveTo>
                    <a:cubicBezTo>
                      <a:pt x="2858" y="0"/>
                      <a:pt x="2814" y="5"/>
                      <a:pt x="2770" y="14"/>
                    </a:cubicBezTo>
                    <a:lnTo>
                      <a:pt x="511" y="528"/>
                    </a:lnTo>
                    <a:cubicBezTo>
                      <a:pt x="206" y="597"/>
                      <a:pt x="1" y="885"/>
                      <a:pt x="36" y="1196"/>
                    </a:cubicBezTo>
                    <a:cubicBezTo>
                      <a:pt x="71" y="1508"/>
                      <a:pt x="333" y="1744"/>
                      <a:pt x="647" y="1744"/>
                    </a:cubicBezTo>
                    <a:cubicBezTo>
                      <a:pt x="693" y="1744"/>
                      <a:pt x="739" y="1738"/>
                      <a:pt x="784" y="1729"/>
                    </a:cubicBezTo>
                    <a:lnTo>
                      <a:pt x="3043" y="1214"/>
                    </a:lnTo>
                    <a:cubicBezTo>
                      <a:pt x="3372" y="1136"/>
                      <a:pt x="3575" y="807"/>
                      <a:pt x="3500" y="478"/>
                    </a:cubicBezTo>
                    <a:cubicBezTo>
                      <a:pt x="3436" y="193"/>
                      <a:pt x="3183" y="0"/>
                      <a:pt x="2901" y="0"/>
                    </a:cubicBezTo>
                    <a:close/>
                  </a:path>
                </a:pathLst>
              </a:custGeom>
              <a:solidFill>
                <a:srgbClr val="E8D6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7" name="Google Shape;1527;p50">
                <a:extLst>
                  <a:ext uri="{FF2B5EF4-FFF2-40B4-BE49-F238E27FC236}">
                    <a16:creationId xmlns:a16="http://schemas.microsoft.com/office/drawing/2014/main" id="{CAE24922-12F9-EE64-0187-B1712F66A269}"/>
                  </a:ext>
                </a:extLst>
              </p:cNvPr>
              <p:cNvSpPr/>
              <p:nvPr/>
            </p:nvSpPr>
            <p:spPr>
              <a:xfrm>
                <a:off x="4187650" y="2347475"/>
                <a:ext cx="77050" cy="40000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1600" extrusionOk="0">
                    <a:moveTo>
                      <a:pt x="671" y="1"/>
                    </a:moveTo>
                    <a:cubicBezTo>
                      <a:pt x="385" y="1"/>
                      <a:pt x="128" y="201"/>
                      <a:pt x="68" y="492"/>
                    </a:cubicBezTo>
                    <a:cubicBezTo>
                      <a:pt x="0" y="822"/>
                      <a:pt x="210" y="1145"/>
                      <a:pt x="540" y="1218"/>
                    </a:cubicBezTo>
                    <a:lnTo>
                      <a:pt x="2313" y="1587"/>
                    </a:lnTo>
                    <a:cubicBezTo>
                      <a:pt x="2354" y="1595"/>
                      <a:pt x="2397" y="1599"/>
                      <a:pt x="2439" y="1599"/>
                    </a:cubicBezTo>
                    <a:cubicBezTo>
                      <a:pt x="2755" y="1599"/>
                      <a:pt x="3018" y="1361"/>
                      <a:pt x="3050" y="1046"/>
                    </a:cubicBezTo>
                    <a:cubicBezTo>
                      <a:pt x="3082" y="733"/>
                      <a:pt x="2872" y="446"/>
                      <a:pt x="2564" y="381"/>
                    </a:cubicBezTo>
                    <a:lnTo>
                      <a:pt x="790" y="12"/>
                    </a:lnTo>
                    <a:cubicBezTo>
                      <a:pt x="750" y="4"/>
                      <a:pt x="710" y="1"/>
                      <a:pt x="671" y="1"/>
                    </a:cubicBezTo>
                    <a:close/>
                  </a:path>
                </a:pathLst>
              </a:custGeom>
              <a:solidFill>
                <a:srgbClr val="E8D6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8" name="Google Shape;1528;p50">
                <a:extLst>
                  <a:ext uri="{FF2B5EF4-FFF2-40B4-BE49-F238E27FC236}">
                    <a16:creationId xmlns:a16="http://schemas.microsoft.com/office/drawing/2014/main" id="{87C35F49-59DC-EB06-B222-B3A8D84D11E5}"/>
                  </a:ext>
                </a:extLst>
              </p:cNvPr>
              <p:cNvSpPr/>
              <p:nvPr/>
            </p:nvSpPr>
            <p:spPr>
              <a:xfrm>
                <a:off x="4014125" y="2190750"/>
                <a:ext cx="68675" cy="59225"/>
              </a:xfrm>
              <a:custGeom>
                <a:avLst/>
                <a:gdLst/>
                <a:ahLst/>
                <a:cxnLst/>
                <a:rect l="l" t="t" r="r" b="b"/>
                <a:pathLst>
                  <a:path w="2747" h="2369" extrusionOk="0">
                    <a:moveTo>
                      <a:pt x="692" y="1"/>
                    </a:moveTo>
                    <a:cubicBezTo>
                      <a:pt x="514" y="1"/>
                      <a:pt x="337" y="78"/>
                      <a:pt x="216" y="227"/>
                    </a:cubicBezTo>
                    <a:cubicBezTo>
                      <a:pt x="0" y="489"/>
                      <a:pt x="38" y="878"/>
                      <a:pt x="302" y="1093"/>
                    </a:cubicBezTo>
                    <a:lnTo>
                      <a:pt x="1689" y="2229"/>
                    </a:lnTo>
                    <a:cubicBezTo>
                      <a:pt x="1799" y="2319"/>
                      <a:pt x="1937" y="2368"/>
                      <a:pt x="2078" y="2368"/>
                    </a:cubicBezTo>
                    <a:cubicBezTo>
                      <a:pt x="2339" y="2368"/>
                      <a:pt x="2572" y="2205"/>
                      <a:pt x="2660" y="1960"/>
                    </a:cubicBezTo>
                    <a:cubicBezTo>
                      <a:pt x="2747" y="1714"/>
                      <a:pt x="2671" y="1441"/>
                      <a:pt x="2469" y="1275"/>
                    </a:cubicBezTo>
                    <a:lnTo>
                      <a:pt x="1082" y="139"/>
                    </a:lnTo>
                    <a:cubicBezTo>
                      <a:pt x="967" y="46"/>
                      <a:pt x="829" y="1"/>
                      <a:pt x="692" y="1"/>
                    </a:cubicBezTo>
                    <a:close/>
                  </a:path>
                </a:pathLst>
              </a:custGeom>
              <a:solidFill>
                <a:srgbClr val="E8D6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9" name="Google Shape;1529;p50">
                <a:extLst>
                  <a:ext uri="{FF2B5EF4-FFF2-40B4-BE49-F238E27FC236}">
                    <a16:creationId xmlns:a16="http://schemas.microsoft.com/office/drawing/2014/main" id="{87311D01-CB16-A3C6-FE88-BE51F73F3AE2}"/>
                  </a:ext>
                </a:extLst>
              </p:cNvPr>
              <p:cNvSpPr/>
              <p:nvPr/>
            </p:nvSpPr>
            <p:spPr>
              <a:xfrm>
                <a:off x="4355050" y="2158450"/>
                <a:ext cx="34725" cy="30275"/>
              </a:xfrm>
              <a:custGeom>
                <a:avLst/>
                <a:gdLst/>
                <a:ahLst/>
                <a:cxnLst/>
                <a:rect l="l" t="t" r="r" b="b"/>
                <a:pathLst>
                  <a:path w="1389" h="1211" extrusionOk="0">
                    <a:moveTo>
                      <a:pt x="468" y="1"/>
                    </a:moveTo>
                    <a:cubicBezTo>
                      <a:pt x="325" y="1"/>
                      <a:pt x="186" y="76"/>
                      <a:pt x="110" y="210"/>
                    </a:cubicBezTo>
                    <a:cubicBezTo>
                      <a:pt x="0" y="404"/>
                      <a:pt x="67" y="651"/>
                      <a:pt x="261" y="766"/>
                    </a:cubicBezTo>
                    <a:cubicBezTo>
                      <a:pt x="367" y="826"/>
                      <a:pt x="458" y="912"/>
                      <a:pt x="523" y="1017"/>
                    </a:cubicBezTo>
                    <a:cubicBezTo>
                      <a:pt x="598" y="1136"/>
                      <a:pt x="729" y="1211"/>
                      <a:pt x="871" y="1211"/>
                    </a:cubicBezTo>
                    <a:cubicBezTo>
                      <a:pt x="1193" y="1209"/>
                      <a:pt x="1389" y="856"/>
                      <a:pt x="1220" y="583"/>
                    </a:cubicBezTo>
                    <a:cubicBezTo>
                      <a:pt x="1082" y="362"/>
                      <a:pt x="890" y="178"/>
                      <a:pt x="664" y="51"/>
                    </a:cubicBezTo>
                    <a:cubicBezTo>
                      <a:pt x="602" y="17"/>
                      <a:pt x="535" y="1"/>
                      <a:pt x="468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0" name="Google Shape;1530;p50">
                <a:extLst>
                  <a:ext uri="{FF2B5EF4-FFF2-40B4-BE49-F238E27FC236}">
                    <a16:creationId xmlns:a16="http://schemas.microsoft.com/office/drawing/2014/main" id="{64589F5E-9678-8788-8C9F-F4AB83BD66D2}"/>
                  </a:ext>
                </a:extLst>
              </p:cNvPr>
              <p:cNvSpPr/>
              <p:nvPr/>
            </p:nvSpPr>
            <p:spPr>
              <a:xfrm>
                <a:off x="4368625" y="2191675"/>
                <a:ext cx="31675" cy="73575"/>
              </a:xfrm>
              <a:custGeom>
                <a:avLst/>
                <a:gdLst/>
                <a:ahLst/>
                <a:cxnLst/>
                <a:rect l="l" t="t" r="r" b="b"/>
                <a:pathLst>
                  <a:path w="1267" h="2943" extrusionOk="0">
                    <a:moveTo>
                      <a:pt x="750" y="1"/>
                    </a:moveTo>
                    <a:cubicBezTo>
                      <a:pt x="691" y="1"/>
                      <a:pt x="632" y="14"/>
                      <a:pt x="576" y="41"/>
                    </a:cubicBezTo>
                    <a:cubicBezTo>
                      <a:pt x="371" y="137"/>
                      <a:pt x="282" y="382"/>
                      <a:pt x="379" y="587"/>
                    </a:cubicBezTo>
                    <a:cubicBezTo>
                      <a:pt x="423" y="681"/>
                      <a:pt x="429" y="817"/>
                      <a:pt x="434" y="986"/>
                    </a:cubicBezTo>
                    <a:cubicBezTo>
                      <a:pt x="444" y="1464"/>
                      <a:pt x="434" y="1958"/>
                      <a:pt x="194" y="2293"/>
                    </a:cubicBezTo>
                    <a:cubicBezTo>
                      <a:pt x="1" y="2565"/>
                      <a:pt x="194" y="2941"/>
                      <a:pt x="526" y="2943"/>
                    </a:cubicBezTo>
                    <a:cubicBezTo>
                      <a:pt x="660" y="2943"/>
                      <a:pt x="785" y="2879"/>
                      <a:pt x="862" y="2771"/>
                    </a:cubicBezTo>
                    <a:cubicBezTo>
                      <a:pt x="1248" y="2231"/>
                      <a:pt x="1267" y="1558"/>
                      <a:pt x="1254" y="968"/>
                    </a:cubicBezTo>
                    <a:cubicBezTo>
                      <a:pt x="1249" y="770"/>
                      <a:pt x="1244" y="496"/>
                      <a:pt x="1121" y="236"/>
                    </a:cubicBezTo>
                    <a:cubicBezTo>
                      <a:pt x="1050" y="88"/>
                      <a:pt x="903" y="1"/>
                      <a:pt x="750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1" name="Google Shape;1531;p50">
                <a:extLst>
                  <a:ext uri="{FF2B5EF4-FFF2-40B4-BE49-F238E27FC236}">
                    <a16:creationId xmlns:a16="http://schemas.microsoft.com/office/drawing/2014/main" id="{711ED329-86B9-A122-45FD-2E75B7493492}"/>
                  </a:ext>
                </a:extLst>
              </p:cNvPr>
              <p:cNvSpPr/>
              <p:nvPr/>
            </p:nvSpPr>
            <p:spPr>
              <a:xfrm>
                <a:off x="4190225" y="2011025"/>
                <a:ext cx="32575" cy="21650"/>
              </a:xfrm>
              <a:custGeom>
                <a:avLst/>
                <a:gdLst/>
                <a:ahLst/>
                <a:cxnLst/>
                <a:rect l="l" t="t" r="r" b="b"/>
                <a:pathLst>
                  <a:path w="1303" h="866" extrusionOk="0">
                    <a:moveTo>
                      <a:pt x="757" y="0"/>
                    </a:moveTo>
                    <a:cubicBezTo>
                      <a:pt x="610" y="0"/>
                      <a:pt x="464" y="20"/>
                      <a:pt x="323" y="60"/>
                    </a:cubicBezTo>
                    <a:cubicBezTo>
                      <a:pt x="126" y="116"/>
                      <a:pt x="0" y="308"/>
                      <a:pt x="27" y="512"/>
                    </a:cubicBezTo>
                    <a:cubicBezTo>
                      <a:pt x="56" y="713"/>
                      <a:pt x="229" y="866"/>
                      <a:pt x="434" y="866"/>
                    </a:cubicBezTo>
                    <a:cubicBezTo>
                      <a:pt x="472" y="866"/>
                      <a:pt x="509" y="859"/>
                      <a:pt x="545" y="850"/>
                    </a:cubicBezTo>
                    <a:cubicBezTo>
                      <a:pt x="615" y="831"/>
                      <a:pt x="686" y="821"/>
                      <a:pt x="757" y="821"/>
                    </a:cubicBezTo>
                    <a:cubicBezTo>
                      <a:pt x="782" y="821"/>
                      <a:pt x="806" y="822"/>
                      <a:pt x="831" y="825"/>
                    </a:cubicBezTo>
                    <a:cubicBezTo>
                      <a:pt x="845" y="826"/>
                      <a:pt x="859" y="827"/>
                      <a:pt x="872" y="827"/>
                    </a:cubicBezTo>
                    <a:cubicBezTo>
                      <a:pt x="1081" y="827"/>
                      <a:pt x="1258" y="669"/>
                      <a:pt x="1279" y="458"/>
                    </a:cubicBezTo>
                    <a:cubicBezTo>
                      <a:pt x="1303" y="232"/>
                      <a:pt x="1138" y="30"/>
                      <a:pt x="912" y="8"/>
                    </a:cubicBezTo>
                    <a:cubicBezTo>
                      <a:pt x="860" y="3"/>
                      <a:pt x="808" y="0"/>
                      <a:pt x="757" y="0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2" name="Google Shape;1532;p50">
                <a:extLst>
                  <a:ext uri="{FF2B5EF4-FFF2-40B4-BE49-F238E27FC236}">
                    <a16:creationId xmlns:a16="http://schemas.microsoft.com/office/drawing/2014/main" id="{8382D432-4125-D43A-2A63-0554CF722B94}"/>
                  </a:ext>
                </a:extLst>
              </p:cNvPr>
              <p:cNvSpPr/>
              <p:nvPr/>
            </p:nvSpPr>
            <p:spPr>
              <a:xfrm>
                <a:off x="4227425" y="2016950"/>
                <a:ext cx="45075" cy="65825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2633" extrusionOk="0">
                    <a:moveTo>
                      <a:pt x="462" y="0"/>
                    </a:moveTo>
                    <a:cubicBezTo>
                      <a:pt x="291" y="0"/>
                      <a:pt x="131" y="108"/>
                      <a:pt x="74" y="279"/>
                    </a:cubicBezTo>
                    <a:cubicBezTo>
                      <a:pt x="1" y="494"/>
                      <a:pt x="115" y="727"/>
                      <a:pt x="331" y="799"/>
                    </a:cubicBezTo>
                    <a:cubicBezTo>
                      <a:pt x="554" y="875"/>
                      <a:pt x="748" y="1064"/>
                      <a:pt x="849" y="1306"/>
                    </a:cubicBezTo>
                    <a:cubicBezTo>
                      <a:pt x="949" y="1544"/>
                      <a:pt x="964" y="1831"/>
                      <a:pt x="887" y="2116"/>
                    </a:cubicBezTo>
                    <a:cubicBezTo>
                      <a:pt x="817" y="2376"/>
                      <a:pt x="1014" y="2632"/>
                      <a:pt x="1284" y="2632"/>
                    </a:cubicBezTo>
                    <a:cubicBezTo>
                      <a:pt x="1470" y="2631"/>
                      <a:pt x="1634" y="2505"/>
                      <a:pt x="1682" y="2325"/>
                    </a:cubicBezTo>
                    <a:cubicBezTo>
                      <a:pt x="1802" y="1868"/>
                      <a:pt x="1775" y="1393"/>
                      <a:pt x="1605" y="988"/>
                    </a:cubicBezTo>
                    <a:cubicBezTo>
                      <a:pt x="1415" y="533"/>
                      <a:pt x="1037" y="171"/>
                      <a:pt x="593" y="22"/>
                    </a:cubicBezTo>
                    <a:cubicBezTo>
                      <a:pt x="550" y="7"/>
                      <a:pt x="505" y="0"/>
                      <a:pt x="462" y="0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3" name="Google Shape;1533;p50">
                <a:extLst>
                  <a:ext uri="{FF2B5EF4-FFF2-40B4-BE49-F238E27FC236}">
                    <a16:creationId xmlns:a16="http://schemas.microsoft.com/office/drawing/2014/main" id="{1F67ACDF-16A9-D0A4-AE12-3A18FE984C38}"/>
                  </a:ext>
                </a:extLst>
              </p:cNvPr>
              <p:cNvSpPr/>
              <p:nvPr/>
            </p:nvSpPr>
            <p:spPr>
              <a:xfrm>
                <a:off x="3161975" y="2517550"/>
                <a:ext cx="102600" cy="102625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4105" extrusionOk="0">
                    <a:moveTo>
                      <a:pt x="2053" y="1"/>
                    </a:moveTo>
                    <a:cubicBezTo>
                      <a:pt x="931" y="31"/>
                      <a:pt x="30" y="933"/>
                      <a:pt x="0" y="2053"/>
                    </a:cubicBezTo>
                    <a:lnTo>
                      <a:pt x="73" y="2598"/>
                    </a:lnTo>
                    <a:cubicBezTo>
                      <a:pt x="168" y="2941"/>
                      <a:pt x="350" y="3253"/>
                      <a:pt x="601" y="3504"/>
                    </a:cubicBezTo>
                    <a:lnTo>
                      <a:pt x="1017" y="3825"/>
                    </a:lnTo>
                    <a:cubicBezTo>
                      <a:pt x="1327" y="4007"/>
                      <a:pt x="1681" y="4104"/>
                      <a:pt x="2044" y="4104"/>
                    </a:cubicBezTo>
                    <a:cubicBezTo>
                      <a:pt x="2047" y="4104"/>
                      <a:pt x="2050" y="4104"/>
                      <a:pt x="2053" y="4104"/>
                    </a:cubicBezTo>
                    <a:cubicBezTo>
                      <a:pt x="3173" y="4076"/>
                      <a:pt x="4073" y="3173"/>
                      <a:pt x="4104" y="2053"/>
                    </a:cubicBezTo>
                    <a:lnTo>
                      <a:pt x="4030" y="1508"/>
                    </a:lnTo>
                    <a:cubicBezTo>
                      <a:pt x="3935" y="1165"/>
                      <a:pt x="3754" y="854"/>
                      <a:pt x="3503" y="603"/>
                    </a:cubicBezTo>
                    <a:lnTo>
                      <a:pt x="3087" y="282"/>
                    </a:lnTo>
                    <a:cubicBezTo>
                      <a:pt x="2774" y="98"/>
                      <a:pt x="2416" y="1"/>
                      <a:pt x="2053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4" name="Google Shape;1534;p50">
                <a:extLst>
                  <a:ext uri="{FF2B5EF4-FFF2-40B4-BE49-F238E27FC236}">
                    <a16:creationId xmlns:a16="http://schemas.microsoft.com/office/drawing/2014/main" id="{CCE0EEAC-C2D6-730B-6480-4805ED5791F8}"/>
                  </a:ext>
                </a:extLst>
              </p:cNvPr>
              <p:cNvSpPr/>
              <p:nvPr/>
            </p:nvSpPr>
            <p:spPr>
              <a:xfrm>
                <a:off x="3448525" y="2478900"/>
                <a:ext cx="102600" cy="102625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4105" extrusionOk="0">
                    <a:moveTo>
                      <a:pt x="2051" y="1"/>
                    </a:moveTo>
                    <a:cubicBezTo>
                      <a:pt x="931" y="31"/>
                      <a:pt x="30" y="932"/>
                      <a:pt x="0" y="2052"/>
                    </a:cubicBezTo>
                    <a:lnTo>
                      <a:pt x="73" y="2598"/>
                    </a:lnTo>
                    <a:cubicBezTo>
                      <a:pt x="167" y="2940"/>
                      <a:pt x="350" y="3253"/>
                      <a:pt x="601" y="3504"/>
                    </a:cubicBezTo>
                    <a:lnTo>
                      <a:pt x="1015" y="3825"/>
                    </a:lnTo>
                    <a:cubicBezTo>
                      <a:pt x="1330" y="4008"/>
                      <a:pt x="1687" y="4104"/>
                      <a:pt x="2051" y="4104"/>
                    </a:cubicBezTo>
                    <a:cubicBezTo>
                      <a:pt x="3173" y="4074"/>
                      <a:pt x="4073" y="3173"/>
                      <a:pt x="4104" y="2052"/>
                    </a:cubicBezTo>
                    <a:lnTo>
                      <a:pt x="4031" y="1507"/>
                    </a:lnTo>
                    <a:cubicBezTo>
                      <a:pt x="3935" y="1165"/>
                      <a:pt x="3754" y="852"/>
                      <a:pt x="3502" y="601"/>
                    </a:cubicBezTo>
                    <a:lnTo>
                      <a:pt x="3087" y="281"/>
                    </a:lnTo>
                    <a:cubicBezTo>
                      <a:pt x="2772" y="96"/>
                      <a:pt x="2415" y="1"/>
                      <a:pt x="2051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5" name="Google Shape;1535;p50">
                <a:extLst>
                  <a:ext uri="{FF2B5EF4-FFF2-40B4-BE49-F238E27FC236}">
                    <a16:creationId xmlns:a16="http://schemas.microsoft.com/office/drawing/2014/main" id="{D9A2394E-8CC1-8696-1C83-068652F0484F}"/>
                  </a:ext>
                </a:extLst>
              </p:cNvPr>
              <p:cNvSpPr/>
              <p:nvPr/>
            </p:nvSpPr>
            <p:spPr>
              <a:xfrm>
                <a:off x="3851050" y="2613100"/>
                <a:ext cx="102600" cy="102625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4105" extrusionOk="0">
                    <a:moveTo>
                      <a:pt x="2062" y="1"/>
                    </a:moveTo>
                    <a:cubicBezTo>
                      <a:pt x="2059" y="1"/>
                      <a:pt x="2056" y="1"/>
                      <a:pt x="2053" y="1"/>
                    </a:cubicBezTo>
                    <a:cubicBezTo>
                      <a:pt x="931" y="31"/>
                      <a:pt x="30" y="932"/>
                      <a:pt x="0" y="2052"/>
                    </a:cubicBezTo>
                    <a:lnTo>
                      <a:pt x="73" y="2598"/>
                    </a:lnTo>
                    <a:cubicBezTo>
                      <a:pt x="169" y="2940"/>
                      <a:pt x="350" y="3251"/>
                      <a:pt x="601" y="3502"/>
                    </a:cubicBezTo>
                    <a:lnTo>
                      <a:pt x="1017" y="3823"/>
                    </a:lnTo>
                    <a:cubicBezTo>
                      <a:pt x="1331" y="4008"/>
                      <a:pt x="1689" y="4105"/>
                      <a:pt x="2053" y="4105"/>
                    </a:cubicBezTo>
                    <a:lnTo>
                      <a:pt x="2053" y="4103"/>
                    </a:lnTo>
                    <a:cubicBezTo>
                      <a:pt x="3173" y="4074"/>
                      <a:pt x="4073" y="3172"/>
                      <a:pt x="4104" y="2052"/>
                    </a:cubicBezTo>
                    <a:lnTo>
                      <a:pt x="4031" y="1507"/>
                    </a:lnTo>
                    <a:cubicBezTo>
                      <a:pt x="3935" y="1164"/>
                      <a:pt x="3754" y="853"/>
                      <a:pt x="3503" y="602"/>
                    </a:cubicBezTo>
                    <a:lnTo>
                      <a:pt x="3089" y="281"/>
                    </a:lnTo>
                    <a:cubicBezTo>
                      <a:pt x="2777" y="98"/>
                      <a:pt x="2422" y="1"/>
                      <a:pt x="2062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6" name="Google Shape;1536;p50">
                <a:extLst>
                  <a:ext uri="{FF2B5EF4-FFF2-40B4-BE49-F238E27FC236}">
                    <a16:creationId xmlns:a16="http://schemas.microsoft.com/office/drawing/2014/main" id="{4CD20606-F0B5-1C8F-4334-7B1F9B736F15}"/>
                  </a:ext>
                </a:extLst>
              </p:cNvPr>
              <p:cNvSpPr/>
              <p:nvPr/>
            </p:nvSpPr>
            <p:spPr>
              <a:xfrm>
                <a:off x="4083075" y="2501625"/>
                <a:ext cx="102550" cy="102650"/>
              </a:xfrm>
              <a:custGeom>
                <a:avLst/>
                <a:gdLst/>
                <a:ahLst/>
                <a:cxnLst/>
                <a:rect l="l" t="t" r="r" b="b"/>
                <a:pathLst>
                  <a:path w="4102" h="4106" extrusionOk="0">
                    <a:moveTo>
                      <a:pt x="2051" y="1"/>
                    </a:moveTo>
                    <a:cubicBezTo>
                      <a:pt x="929" y="31"/>
                      <a:pt x="29" y="933"/>
                      <a:pt x="0" y="2053"/>
                    </a:cubicBezTo>
                    <a:lnTo>
                      <a:pt x="73" y="2598"/>
                    </a:lnTo>
                    <a:cubicBezTo>
                      <a:pt x="167" y="2941"/>
                      <a:pt x="350" y="3253"/>
                      <a:pt x="601" y="3504"/>
                    </a:cubicBezTo>
                    <a:lnTo>
                      <a:pt x="1015" y="3825"/>
                    </a:lnTo>
                    <a:cubicBezTo>
                      <a:pt x="1330" y="4009"/>
                      <a:pt x="1687" y="4106"/>
                      <a:pt x="2051" y="4106"/>
                    </a:cubicBezTo>
                    <a:lnTo>
                      <a:pt x="2051" y="4104"/>
                    </a:lnTo>
                    <a:cubicBezTo>
                      <a:pt x="3171" y="4074"/>
                      <a:pt x="4072" y="3173"/>
                      <a:pt x="4102" y="2053"/>
                    </a:cubicBezTo>
                    <a:lnTo>
                      <a:pt x="4029" y="1507"/>
                    </a:lnTo>
                    <a:cubicBezTo>
                      <a:pt x="3934" y="1165"/>
                      <a:pt x="3752" y="852"/>
                      <a:pt x="3501" y="601"/>
                    </a:cubicBezTo>
                    <a:lnTo>
                      <a:pt x="3085" y="280"/>
                    </a:lnTo>
                    <a:cubicBezTo>
                      <a:pt x="2772" y="98"/>
                      <a:pt x="2415" y="1"/>
                      <a:pt x="2051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7" name="Google Shape;1537;p50">
                <a:extLst>
                  <a:ext uri="{FF2B5EF4-FFF2-40B4-BE49-F238E27FC236}">
                    <a16:creationId xmlns:a16="http://schemas.microsoft.com/office/drawing/2014/main" id="{76B011FF-D9AB-10EA-10BC-C68F01175898}"/>
                  </a:ext>
                </a:extLst>
              </p:cNvPr>
              <p:cNvSpPr/>
              <p:nvPr/>
            </p:nvSpPr>
            <p:spPr>
              <a:xfrm>
                <a:off x="4333200" y="3147525"/>
                <a:ext cx="102600" cy="102625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4105" extrusionOk="0">
                    <a:moveTo>
                      <a:pt x="2051" y="1"/>
                    </a:moveTo>
                    <a:cubicBezTo>
                      <a:pt x="931" y="31"/>
                      <a:pt x="31" y="932"/>
                      <a:pt x="0" y="2053"/>
                    </a:cubicBezTo>
                    <a:lnTo>
                      <a:pt x="74" y="2598"/>
                    </a:lnTo>
                    <a:cubicBezTo>
                      <a:pt x="167" y="2942"/>
                      <a:pt x="350" y="3253"/>
                      <a:pt x="601" y="3504"/>
                    </a:cubicBezTo>
                    <a:lnTo>
                      <a:pt x="1017" y="3825"/>
                    </a:lnTo>
                    <a:cubicBezTo>
                      <a:pt x="1330" y="4009"/>
                      <a:pt x="1688" y="4104"/>
                      <a:pt x="2051" y="4104"/>
                    </a:cubicBezTo>
                    <a:cubicBezTo>
                      <a:pt x="3173" y="4074"/>
                      <a:pt x="4074" y="3173"/>
                      <a:pt x="4104" y="2053"/>
                    </a:cubicBezTo>
                    <a:lnTo>
                      <a:pt x="4031" y="1507"/>
                    </a:lnTo>
                    <a:cubicBezTo>
                      <a:pt x="3936" y="1165"/>
                      <a:pt x="3754" y="852"/>
                      <a:pt x="3503" y="603"/>
                    </a:cubicBezTo>
                    <a:lnTo>
                      <a:pt x="3087" y="282"/>
                    </a:lnTo>
                    <a:cubicBezTo>
                      <a:pt x="2774" y="98"/>
                      <a:pt x="2417" y="1"/>
                      <a:pt x="2051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8" name="Google Shape;1538;p50">
                <a:extLst>
                  <a:ext uri="{FF2B5EF4-FFF2-40B4-BE49-F238E27FC236}">
                    <a16:creationId xmlns:a16="http://schemas.microsoft.com/office/drawing/2014/main" id="{BF27376F-7D94-3178-210A-399F3A808DD4}"/>
                  </a:ext>
                </a:extLst>
              </p:cNvPr>
              <p:cNvSpPr/>
              <p:nvPr/>
            </p:nvSpPr>
            <p:spPr>
              <a:xfrm>
                <a:off x="3148300" y="3131650"/>
                <a:ext cx="102625" cy="10260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4104" extrusionOk="0">
                    <a:moveTo>
                      <a:pt x="2062" y="0"/>
                    </a:moveTo>
                    <a:cubicBezTo>
                      <a:pt x="2059" y="0"/>
                      <a:pt x="2056" y="0"/>
                      <a:pt x="2053" y="0"/>
                    </a:cubicBezTo>
                    <a:cubicBezTo>
                      <a:pt x="931" y="29"/>
                      <a:pt x="31" y="931"/>
                      <a:pt x="1" y="2051"/>
                    </a:cubicBezTo>
                    <a:lnTo>
                      <a:pt x="74" y="2596"/>
                    </a:lnTo>
                    <a:cubicBezTo>
                      <a:pt x="169" y="2940"/>
                      <a:pt x="350" y="3251"/>
                      <a:pt x="601" y="3502"/>
                    </a:cubicBezTo>
                    <a:lnTo>
                      <a:pt x="1017" y="3823"/>
                    </a:lnTo>
                    <a:cubicBezTo>
                      <a:pt x="1330" y="4007"/>
                      <a:pt x="1688" y="4104"/>
                      <a:pt x="2053" y="4104"/>
                    </a:cubicBezTo>
                    <a:cubicBezTo>
                      <a:pt x="3173" y="4074"/>
                      <a:pt x="4074" y="3171"/>
                      <a:pt x="4104" y="2051"/>
                    </a:cubicBezTo>
                    <a:lnTo>
                      <a:pt x="4031" y="1507"/>
                    </a:lnTo>
                    <a:cubicBezTo>
                      <a:pt x="3936" y="1163"/>
                      <a:pt x="3755" y="852"/>
                      <a:pt x="3504" y="601"/>
                    </a:cubicBezTo>
                    <a:lnTo>
                      <a:pt x="3087" y="280"/>
                    </a:lnTo>
                    <a:cubicBezTo>
                      <a:pt x="2777" y="97"/>
                      <a:pt x="2423" y="0"/>
                      <a:pt x="2062" y="0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9" name="Google Shape;1539;p50">
                <a:extLst>
                  <a:ext uri="{FF2B5EF4-FFF2-40B4-BE49-F238E27FC236}">
                    <a16:creationId xmlns:a16="http://schemas.microsoft.com/office/drawing/2014/main" id="{57704914-2CC2-9B67-B9E2-FDAB906BB1E9}"/>
                  </a:ext>
                </a:extLst>
              </p:cNvPr>
              <p:cNvSpPr/>
              <p:nvPr/>
            </p:nvSpPr>
            <p:spPr>
              <a:xfrm>
                <a:off x="3342225" y="2627400"/>
                <a:ext cx="51350" cy="51300"/>
              </a:xfrm>
              <a:custGeom>
                <a:avLst/>
                <a:gdLst/>
                <a:ahLst/>
                <a:cxnLst/>
                <a:rect l="l" t="t" r="r" b="b"/>
                <a:pathLst>
                  <a:path w="2054" h="2052" extrusionOk="0">
                    <a:moveTo>
                      <a:pt x="1036" y="1"/>
                    </a:moveTo>
                    <a:cubicBezTo>
                      <a:pt x="1033" y="1"/>
                      <a:pt x="1030" y="1"/>
                      <a:pt x="1027" y="1"/>
                    </a:cubicBezTo>
                    <a:cubicBezTo>
                      <a:pt x="466" y="15"/>
                      <a:pt x="17" y="466"/>
                      <a:pt x="1" y="1026"/>
                    </a:cubicBezTo>
                    <a:lnTo>
                      <a:pt x="37" y="1299"/>
                    </a:lnTo>
                    <a:cubicBezTo>
                      <a:pt x="85" y="1470"/>
                      <a:pt x="176" y="1626"/>
                      <a:pt x="301" y="1752"/>
                    </a:cubicBezTo>
                    <a:lnTo>
                      <a:pt x="509" y="1912"/>
                    </a:lnTo>
                    <a:cubicBezTo>
                      <a:pt x="667" y="2004"/>
                      <a:pt x="845" y="2052"/>
                      <a:pt x="1027" y="2052"/>
                    </a:cubicBezTo>
                    <a:cubicBezTo>
                      <a:pt x="1588" y="2038"/>
                      <a:pt x="2038" y="1586"/>
                      <a:pt x="2053" y="1026"/>
                    </a:cubicBezTo>
                    <a:lnTo>
                      <a:pt x="2017" y="754"/>
                    </a:lnTo>
                    <a:cubicBezTo>
                      <a:pt x="1969" y="582"/>
                      <a:pt x="1879" y="427"/>
                      <a:pt x="1752" y="301"/>
                    </a:cubicBezTo>
                    <a:lnTo>
                      <a:pt x="1545" y="141"/>
                    </a:lnTo>
                    <a:cubicBezTo>
                      <a:pt x="1390" y="50"/>
                      <a:pt x="1215" y="1"/>
                      <a:pt x="1036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0" name="Google Shape;1540;p50">
                <a:extLst>
                  <a:ext uri="{FF2B5EF4-FFF2-40B4-BE49-F238E27FC236}">
                    <a16:creationId xmlns:a16="http://schemas.microsoft.com/office/drawing/2014/main" id="{9DFD15DE-032D-8A91-7575-C64B03484703}"/>
                  </a:ext>
                </a:extLst>
              </p:cNvPr>
              <p:cNvSpPr/>
              <p:nvPr/>
            </p:nvSpPr>
            <p:spPr>
              <a:xfrm>
                <a:off x="3676575" y="2550050"/>
                <a:ext cx="51300" cy="51300"/>
              </a:xfrm>
              <a:custGeom>
                <a:avLst/>
                <a:gdLst/>
                <a:ahLst/>
                <a:cxnLst/>
                <a:rect l="l" t="t" r="r" b="b"/>
                <a:pathLst>
                  <a:path w="2052" h="2052" extrusionOk="0">
                    <a:moveTo>
                      <a:pt x="1026" y="0"/>
                    </a:moveTo>
                    <a:cubicBezTo>
                      <a:pt x="466" y="15"/>
                      <a:pt x="15" y="466"/>
                      <a:pt x="0" y="1026"/>
                    </a:cubicBezTo>
                    <a:lnTo>
                      <a:pt x="37" y="1298"/>
                    </a:lnTo>
                    <a:cubicBezTo>
                      <a:pt x="84" y="1470"/>
                      <a:pt x="175" y="1625"/>
                      <a:pt x="300" y="1751"/>
                    </a:cubicBezTo>
                    <a:lnTo>
                      <a:pt x="509" y="1911"/>
                    </a:lnTo>
                    <a:cubicBezTo>
                      <a:pt x="666" y="2004"/>
                      <a:pt x="844" y="2051"/>
                      <a:pt x="1026" y="2051"/>
                    </a:cubicBezTo>
                    <a:cubicBezTo>
                      <a:pt x="1586" y="2037"/>
                      <a:pt x="2037" y="1586"/>
                      <a:pt x="2051" y="1026"/>
                    </a:cubicBezTo>
                    <a:lnTo>
                      <a:pt x="2015" y="753"/>
                    </a:lnTo>
                    <a:cubicBezTo>
                      <a:pt x="1969" y="582"/>
                      <a:pt x="1876" y="426"/>
                      <a:pt x="1751" y="300"/>
                    </a:cubicBezTo>
                    <a:lnTo>
                      <a:pt x="1544" y="140"/>
                    </a:lnTo>
                    <a:cubicBezTo>
                      <a:pt x="1387" y="48"/>
                      <a:pt x="1208" y="0"/>
                      <a:pt x="1026" y="0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1" name="Google Shape;1541;p50">
                <a:extLst>
                  <a:ext uri="{FF2B5EF4-FFF2-40B4-BE49-F238E27FC236}">
                    <a16:creationId xmlns:a16="http://schemas.microsoft.com/office/drawing/2014/main" id="{0AD64661-3E3A-4FC4-EC81-D5CB80F6F319}"/>
                  </a:ext>
                </a:extLst>
              </p:cNvPr>
              <p:cNvSpPr/>
              <p:nvPr/>
            </p:nvSpPr>
            <p:spPr>
              <a:xfrm>
                <a:off x="4301975" y="2636475"/>
                <a:ext cx="51350" cy="51300"/>
              </a:xfrm>
              <a:custGeom>
                <a:avLst/>
                <a:gdLst/>
                <a:ahLst/>
                <a:cxnLst/>
                <a:rect l="l" t="t" r="r" b="b"/>
                <a:pathLst>
                  <a:path w="2054" h="2052" extrusionOk="0">
                    <a:moveTo>
                      <a:pt x="1027" y="0"/>
                    </a:moveTo>
                    <a:cubicBezTo>
                      <a:pt x="466" y="14"/>
                      <a:pt x="15" y="466"/>
                      <a:pt x="1" y="1026"/>
                    </a:cubicBezTo>
                    <a:lnTo>
                      <a:pt x="37" y="1298"/>
                    </a:lnTo>
                    <a:cubicBezTo>
                      <a:pt x="85" y="1470"/>
                      <a:pt x="175" y="1625"/>
                      <a:pt x="301" y="1751"/>
                    </a:cubicBezTo>
                    <a:lnTo>
                      <a:pt x="509" y="1911"/>
                    </a:lnTo>
                    <a:cubicBezTo>
                      <a:pt x="664" y="2002"/>
                      <a:pt x="839" y="2051"/>
                      <a:pt x="1018" y="2051"/>
                    </a:cubicBezTo>
                    <a:cubicBezTo>
                      <a:pt x="1021" y="2051"/>
                      <a:pt x="1024" y="2051"/>
                      <a:pt x="1027" y="2051"/>
                    </a:cubicBezTo>
                    <a:cubicBezTo>
                      <a:pt x="1586" y="2037"/>
                      <a:pt x="2037" y="1586"/>
                      <a:pt x="2053" y="1026"/>
                    </a:cubicBezTo>
                    <a:lnTo>
                      <a:pt x="2017" y="753"/>
                    </a:lnTo>
                    <a:cubicBezTo>
                      <a:pt x="1969" y="582"/>
                      <a:pt x="1879" y="426"/>
                      <a:pt x="1751" y="300"/>
                    </a:cubicBezTo>
                    <a:lnTo>
                      <a:pt x="1545" y="140"/>
                    </a:lnTo>
                    <a:cubicBezTo>
                      <a:pt x="1388" y="48"/>
                      <a:pt x="1208" y="0"/>
                      <a:pt x="1027" y="0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2" name="Google Shape;1542;p50">
                <a:extLst>
                  <a:ext uri="{FF2B5EF4-FFF2-40B4-BE49-F238E27FC236}">
                    <a16:creationId xmlns:a16="http://schemas.microsoft.com/office/drawing/2014/main" id="{BABE2F41-7A6D-4D20-96C3-8BC6B19FD1AE}"/>
                  </a:ext>
                </a:extLst>
              </p:cNvPr>
              <p:cNvSpPr/>
              <p:nvPr/>
            </p:nvSpPr>
            <p:spPr>
              <a:xfrm>
                <a:off x="4226925" y="3127725"/>
                <a:ext cx="51325" cy="51300"/>
              </a:xfrm>
              <a:custGeom>
                <a:avLst/>
                <a:gdLst/>
                <a:ahLst/>
                <a:cxnLst/>
                <a:rect l="l" t="t" r="r" b="b"/>
                <a:pathLst>
                  <a:path w="2053" h="2052" extrusionOk="0">
                    <a:moveTo>
                      <a:pt x="1035" y="0"/>
                    </a:moveTo>
                    <a:cubicBezTo>
                      <a:pt x="1032" y="0"/>
                      <a:pt x="1029" y="0"/>
                      <a:pt x="1026" y="0"/>
                    </a:cubicBezTo>
                    <a:cubicBezTo>
                      <a:pt x="466" y="15"/>
                      <a:pt x="16" y="466"/>
                      <a:pt x="0" y="1025"/>
                    </a:cubicBezTo>
                    <a:lnTo>
                      <a:pt x="38" y="1298"/>
                    </a:lnTo>
                    <a:cubicBezTo>
                      <a:pt x="84" y="1470"/>
                      <a:pt x="175" y="1625"/>
                      <a:pt x="302" y="1751"/>
                    </a:cubicBezTo>
                    <a:lnTo>
                      <a:pt x="509" y="1911"/>
                    </a:lnTo>
                    <a:cubicBezTo>
                      <a:pt x="666" y="2004"/>
                      <a:pt x="845" y="2051"/>
                      <a:pt x="1026" y="2051"/>
                    </a:cubicBezTo>
                    <a:cubicBezTo>
                      <a:pt x="1587" y="2037"/>
                      <a:pt x="2037" y="1586"/>
                      <a:pt x="2053" y="1025"/>
                    </a:cubicBezTo>
                    <a:lnTo>
                      <a:pt x="2016" y="753"/>
                    </a:lnTo>
                    <a:cubicBezTo>
                      <a:pt x="1969" y="582"/>
                      <a:pt x="1878" y="426"/>
                      <a:pt x="1752" y="300"/>
                    </a:cubicBezTo>
                    <a:lnTo>
                      <a:pt x="1544" y="140"/>
                    </a:lnTo>
                    <a:cubicBezTo>
                      <a:pt x="1390" y="49"/>
                      <a:pt x="1215" y="0"/>
                      <a:pt x="1035" y="0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3" name="Google Shape;1543;p50">
                <a:extLst>
                  <a:ext uri="{FF2B5EF4-FFF2-40B4-BE49-F238E27FC236}">
                    <a16:creationId xmlns:a16="http://schemas.microsoft.com/office/drawing/2014/main" id="{976F78D9-C6B5-5FBF-1A6F-974AC87AFA35}"/>
                  </a:ext>
                </a:extLst>
              </p:cNvPr>
              <p:cNvSpPr/>
              <p:nvPr/>
            </p:nvSpPr>
            <p:spPr>
              <a:xfrm>
                <a:off x="3321775" y="3214150"/>
                <a:ext cx="51300" cy="51300"/>
              </a:xfrm>
              <a:custGeom>
                <a:avLst/>
                <a:gdLst/>
                <a:ahLst/>
                <a:cxnLst/>
                <a:rect l="l" t="t" r="r" b="b"/>
                <a:pathLst>
                  <a:path w="2052" h="2052" extrusionOk="0">
                    <a:moveTo>
                      <a:pt x="1036" y="0"/>
                    </a:moveTo>
                    <a:cubicBezTo>
                      <a:pt x="1033" y="0"/>
                      <a:pt x="1030" y="0"/>
                      <a:pt x="1027" y="0"/>
                    </a:cubicBezTo>
                    <a:cubicBezTo>
                      <a:pt x="466" y="14"/>
                      <a:pt x="15" y="466"/>
                      <a:pt x="1" y="1025"/>
                    </a:cubicBezTo>
                    <a:lnTo>
                      <a:pt x="37" y="1298"/>
                    </a:lnTo>
                    <a:cubicBezTo>
                      <a:pt x="85" y="1470"/>
                      <a:pt x="176" y="1625"/>
                      <a:pt x="301" y="1751"/>
                    </a:cubicBezTo>
                    <a:lnTo>
                      <a:pt x="509" y="1911"/>
                    </a:lnTo>
                    <a:cubicBezTo>
                      <a:pt x="666" y="2003"/>
                      <a:pt x="844" y="2051"/>
                      <a:pt x="1027" y="2051"/>
                    </a:cubicBezTo>
                    <a:cubicBezTo>
                      <a:pt x="1586" y="2037"/>
                      <a:pt x="2037" y="1586"/>
                      <a:pt x="2052" y="1025"/>
                    </a:cubicBezTo>
                    <a:lnTo>
                      <a:pt x="2015" y="753"/>
                    </a:lnTo>
                    <a:cubicBezTo>
                      <a:pt x="1969" y="582"/>
                      <a:pt x="1877" y="426"/>
                      <a:pt x="1751" y="300"/>
                    </a:cubicBezTo>
                    <a:lnTo>
                      <a:pt x="1545" y="140"/>
                    </a:lnTo>
                    <a:cubicBezTo>
                      <a:pt x="1390" y="49"/>
                      <a:pt x="1214" y="0"/>
                      <a:pt x="1036" y="0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4" name="Google Shape;1544;p50">
                <a:extLst>
                  <a:ext uri="{FF2B5EF4-FFF2-40B4-BE49-F238E27FC236}">
                    <a16:creationId xmlns:a16="http://schemas.microsoft.com/office/drawing/2014/main" id="{9CBB75C1-DFB5-87C7-451A-8AB254C20B59}"/>
                  </a:ext>
                </a:extLst>
              </p:cNvPr>
              <p:cNvSpPr/>
              <p:nvPr/>
            </p:nvSpPr>
            <p:spPr>
              <a:xfrm>
                <a:off x="3092075" y="2440875"/>
                <a:ext cx="51325" cy="51325"/>
              </a:xfrm>
              <a:custGeom>
                <a:avLst/>
                <a:gdLst/>
                <a:ahLst/>
                <a:cxnLst/>
                <a:rect l="l" t="t" r="r" b="b"/>
                <a:pathLst>
                  <a:path w="2053" h="2053" extrusionOk="0">
                    <a:moveTo>
                      <a:pt x="1026" y="0"/>
                    </a:moveTo>
                    <a:cubicBezTo>
                      <a:pt x="465" y="16"/>
                      <a:pt x="16" y="465"/>
                      <a:pt x="0" y="1026"/>
                    </a:cubicBezTo>
                    <a:lnTo>
                      <a:pt x="37" y="1300"/>
                    </a:lnTo>
                    <a:cubicBezTo>
                      <a:pt x="84" y="1471"/>
                      <a:pt x="175" y="1627"/>
                      <a:pt x="302" y="1752"/>
                    </a:cubicBezTo>
                    <a:lnTo>
                      <a:pt x="508" y="1913"/>
                    </a:lnTo>
                    <a:cubicBezTo>
                      <a:pt x="666" y="2005"/>
                      <a:pt x="844" y="2053"/>
                      <a:pt x="1026" y="2053"/>
                    </a:cubicBezTo>
                    <a:cubicBezTo>
                      <a:pt x="1587" y="2037"/>
                      <a:pt x="2037" y="1587"/>
                      <a:pt x="2053" y="1026"/>
                    </a:cubicBezTo>
                    <a:lnTo>
                      <a:pt x="2016" y="753"/>
                    </a:lnTo>
                    <a:cubicBezTo>
                      <a:pt x="1968" y="583"/>
                      <a:pt x="1878" y="426"/>
                      <a:pt x="1752" y="302"/>
                    </a:cubicBezTo>
                    <a:lnTo>
                      <a:pt x="1544" y="141"/>
                    </a:lnTo>
                    <a:cubicBezTo>
                      <a:pt x="1387" y="49"/>
                      <a:pt x="1209" y="0"/>
                      <a:pt x="1026" y="0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5" name="Google Shape;1545;p50">
                <a:extLst>
                  <a:ext uri="{FF2B5EF4-FFF2-40B4-BE49-F238E27FC236}">
                    <a16:creationId xmlns:a16="http://schemas.microsoft.com/office/drawing/2014/main" id="{2B77429E-91B0-F218-9EDE-974ECC21168A}"/>
                  </a:ext>
                </a:extLst>
              </p:cNvPr>
              <p:cNvSpPr/>
              <p:nvPr/>
            </p:nvSpPr>
            <p:spPr>
              <a:xfrm>
                <a:off x="3085225" y="2636475"/>
                <a:ext cx="51350" cy="51300"/>
              </a:xfrm>
              <a:custGeom>
                <a:avLst/>
                <a:gdLst/>
                <a:ahLst/>
                <a:cxnLst/>
                <a:rect l="l" t="t" r="r" b="b"/>
                <a:pathLst>
                  <a:path w="2054" h="2052" extrusionOk="0">
                    <a:moveTo>
                      <a:pt x="1027" y="0"/>
                    </a:moveTo>
                    <a:cubicBezTo>
                      <a:pt x="757" y="11"/>
                      <a:pt x="501" y="118"/>
                      <a:pt x="303" y="300"/>
                    </a:cubicBezTo>
                    <a:cubicBezTo>
                      <a:pt x="120" y="499"/>
                      <a:pt x="13" y="756"/>
                      <a:pt x="1" y="1026"/>
                    </a:cubicBezTo>
                    <a:lnTo>
                      <a:pt x="39" y="1298"/>
                    </a:lnTo>
                    <a:cubicBezTo>
                      <a:pt x="85" y="1470"/>
                      <a:pt x="177" y="1625"/>
                      <a:pt x="303" y="1751"/>
                    </a:cubicBezTo>
                    <a:lnTo>
                      <a:pt x="509" y="1911"/>
                    </a:lnTo>
                    <a:cubicBezTo>
                      <a:pt x="664" y="2002"/>
                      <a:pt x="840" y="2051"/>
                      <a:pt x="1019" y="2051"/>
                    </a:cubicBezTo>
                    <a:cubicBezTo>
                      <a:pt x="1021" y="2051"/>
                      <a:pt x="1024" y="2051"/>
                      <a:pt x="1027" y="2051"/>
                    </a:cubicBezTo>
                    <a:cubicBezTo>
                      <a:pt x="1588" y="2037"/>
                      <a:pt x="2039" y="1586"/>
                      <a:pt x="2053" y="1026"/>
                    </a:cubicBezTo>
                    <a:lnTo>
                      <a:pt x="2017" y="753"/>
                    </a:lnTo>
                    <a:cubicBezTo>
                      <a:pt x="1969" y="582"/>
                      <a:pt x="1879" y="426"/>
                      <a:pt x="1753" y="300"/>
                    </a:cubicBezTo>
                    <a:lnTo>
                      <a:pt x="1545" y="140"/>
                    </a:lnTo>
                    <a:cubicBezTo>
                      <a:pt x="1388" y="48"/>
                      <a:pt x="1210" y="0"/>
                      <a:pt x="1027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6" name="Google Shape;1546;p50">
                <a:extLst>
                  <a:ext uri="{FF2B5EF4-FFF2-40B4-BE49-F238E27FC236}">
                    <a16:creationId xmlns:a16="http://schemas.microsoft.com/office/drawing/2014/main" id="{D4B12BEA-C208-980D-D097-2064ED082088}"/>
                  </a:ext>
                </a:extLst>
              </p:cNvPr>
              <p:cNvSpPr/>
              <p:nvPr/>
            </p:nvSpPr>
            <p:spPr>
              <a:xfrm>
                <a:off x="3330875" y="2484075"/>
                <a:ext cx="51300" cy="51350"/>
              </a:xfrm>
              <a:custGeom>
                <a:avLst/>
                <a:gdLst/>
                <a:ahLst/>
                <a:cxnLst/>
                <a:rect l="l" t="t" r="r" b="b"/>
                <a:pathLst>
                  <a:path w="2052" h="2054" extrusionOk="0">
                    <a:moveTo>
                      <a:pt x="1027" y="0"/>
                    </a:moveTo>
                    <a:cubicBezTo>
                      <a:pt x="466" y="16"/>
                      <a:pt x="15" y="466"/>
                      <a:pt x="1" y="1027"/>
                    </a:cubicBezTo>
                    <a:lnTo>
                      <a:pt x="37" y="1300"/>
                    </a:lnTo>
                    <a:cubicBezTo>
                      <a:pt x="85" y="1470"/>
                      <a:pt x="175" y="1627"/>
                      <a:pt x="301" y="1753"/>
                    </a:cubicBezTo>
                    <a:lnTo>
                      <a:pt x="509" y="1913"/>
                    </a:lnTo>
                    <a:cubicBezTo>
                      <a:pt x="666" y="2004"/>
                      <a:pt x="844" y="2053"/>
                      <a:pt x="1027" y="2053"/>
                    </a:cubicBezTo>
                    <a:cubicBezTo>
                      <a:pt x="1586" y="2037"/>
                      <a:pt x="2037" y="1588"/>
                      <a:pt x="2052" y="1027"/>
                    </a:cubicBezTo>
                    <a:lnTo>
                      <a:pt x="2015" y="753"/>
                    </a:lnTo>
                    <a:cubicBezTo>
                      <a:pt x="1969" y="584"/>
                      <a:pt x="1877" y="426"/>
                      <a:pt x="1751" y="302"/>
                    </a:cubicBezTo>
                    <a:lnTo>
                      <a:pt x="1543" y="142"/>
                    </a:lnTo>
                    <a:cubicBezTo>
                      <a:pt x="1387" y="50"/>
                      <a:pt x="1208" y="0"/>
                      <a:pt x="1027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7" name="Google Shape;1547;p50">
                <a:extLst>
                  <a:ext uri="{FF2B5EF4-FFF2-40B4-BE49-F238E27FC236}">
                    <a16:creationId xmlns:a16="http://schemas.microsoft.com/office/drawing/2014/main" id="{2B6F2972-CAEE-7187-80C7-705F74EA5298}"/>
                  </a:ext>
                </a:extLst>
              </p:cNvPr>
              <p:cNvSpPr/>
              <p:nvPr/>
            </p:nvSpPr>
            <p:spPr>
              <a:xfrm>
                <a:off x="3587875" y="2659225"/>
                <a:ext cx="51300" cy="51325"/>
              </a:xfrm>
              <a:custGeom>
                <a:avLst/>
                <a:gdLst/>
                <a:ahLst/>
                <a:cxnLst/>
                <a:rect l="l" t="t" r="r" b="b"/>
                <a:pathLst>
                  <a:path w="2052" h="2053" extrusionOk="0">
                    <a:moveTo>
                      <a:pt x="1034" y="0"/>
                    </a:moveTo>
                    <a:cubicBezTo>
                      <a:pt x="1031" y="0"/>
                      <a:pt x="1028" y="0"/>
                      <a:pt x="1025" y="0"/>
                    </a:cubicBezTo>
                    <a:cubicBezTo>
                      <a:pt x="466" y="15"/>
                      <a:pt x="15" y="466"/>
                      <a:pt x="1" y="1025"/>
                    </a:cubicBezTo>
                    <a:lnTo>
                      <a:pt x="37" y="1298"/>
                    </a:lnTo>
                    <a:cubicBezTo>
                      <a:pt x="83" y="1470"/>
                      <a:pt x="176" y="1626"/>
                      <a:pt x="301" y="1753"/>
                    </a:cubicBezTo>
                    <a:lnTo>
                      <a:pt x="508" y="1913"/>
                    </a:lnTo>
                    <a:cubicBezTo>
                      <a:pt x="665" y="2004"/>
                      <a:pt x="844" y="2053"/>
                      <a:pt x="1025" y="2053"/>
                    </a:cubicBezTo>
                    <a:lnTo>
                      <a:pt x="1025" y="2051"/>
                    </a:lnTo>
                    <a:cubicBezTo>
                      <a:pt x="1586" y="2037"/>
                      <a:pt x="2037" y="1586"/>
                      <a:pt x="2052" y="1025"/>
                    </a:cubicBezTo>
                    <a:lnTo>
                      <a:pt x="2015" y="753"/>
                    </a:lnTo>
                    <a:cubicBezTo>
                      <a:pt x="1968" y="582"/>
                      <a:pt x="1877" y="426"/>
                      <a:pt x="1751" y="301"/>
                    </a:cubicBezTo>
                    <a:lnTo>
                      <a:pt x="1543" y="140"/>
                    </a:lnTo>
                    <a:cubicBezTo>
                      <a:pt x="1389" y="50"/>
                      <a:pt x="1214" y="0"/>
                      <a:pt x="1034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8" name="Google Shape;1548;p50">
                <a:extLst>
                  <a:ext uri="{FF2B5EF4-FFF2-40B4-BE49-F238E27FC236}">
                    <a16:creationId xmlns:a16="http://schemas.microsoft.com/office/drawing/2014/main" id="{E4BF5D06-068F-2703-D8E5-3AD028DF67E0}"/>
                  </a:ext>
                </a:extLst>
              </p:cNvPr>
              <p:cNvSpPr/>
              <p:nvPr/>
            </p:nvSpPr>
            <p:spPr>
              <a:xfrm>
                <a:off x="3917650" y="2511400"/>
                <a:ext cx="51300" cy="51300"/>
              </a:xfrm>
              <a:custGeom>
                <a:avLst/>
                <a:gdLst/>
                <a:ahLst/>
                <a:cxnLst/>
                <a:rect l="l" t="t" r="r" b="b"/>
                <a:pathLst>
                  <a:path w="2052" h="2052" extrusionOk="0">
                    <a:moveTo>
                      <a:pt x="1034" y="0"/>
                    </a:moveTo>
                    <a:cubicBezTo>
                      <a:pt x="1031" y="0"/>
                      <a:pt x="1028" y="0"/>
                      <a:pt x="1025" y="0"/>
                    </a:cubicBezTo>
                    <a:cubicBezTo>
                      <a:pt x="466" y="15"/>
                      <a:pt x="15" y="466"/>
                      <a:pt x="0" y="1025"/>
                    </a:cubicBezTo>
                    <a:lnTo>
                      <a:pt x="37" y="1298"/>
                    </a:lnTo>
                    <a:cubicBezTo>
                      <a:pt x="83" y="1470"/>
                      <a:pt x="175" y="1626"/>
                      <a:pt x="301" y="1751"/>
                    </a:cubicBezTo>
                    <a:lnTo>
                      <a:pt x="509" y="1912"/>
                    </a:lnTo>
                    <a:cubicBezTo>
                      <a:pt x="664" y="2004"/>
                      <a:pt x="844" y="2051"/>
                      <a:pt x="1025" y="2051"/>
                    </a:cubicBezTo>
                    <a:cubicBezTo>
                      <a:pt x="1586" y="2037"/>
                      <a:pt x="2037" y="1586"/>
                      <a:pt x="2051" y="1025"/>
                    </a:cubicBezTo>
                    <a:lnTo>
                      <a:pt x="2015" y="753"/>
                    </a:lnTo>
                    <a:cubicBezTo>
                      <a:pt x="1967" y="582"/>
                      <a:pt x="1877" y="426"/>
                      <a:pt x="1751" y="301"/>
                    </a:cubicBezTo>
                    <a:lnTo>
                      <a:pt x="1543" y="140"/>
                    </a:lnTo>
                    <a:cubicBezTo>
                      <a:pt x="1388" y="50"/>
                      <a:pt x="1213" y="0"/>
                      <a:pt x="1034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9" name="Google Shape;1549;p50">
                <a:extLst>
                  <a:ext uri="{FF2B5EF4-FFF2-40B4-BE49-F238E27FC236}">
                    <a16:creationId xmlns:a16="http://schemas.microsoft.com/office/drawing/2014/main" id="{FAB20FCE-ACE1-35FC-2714-0F2CB7D70A68}"/>
                  </a:ext>
                </a:extLst>
              </p:cNvPr>
              <p:cNvSpPr/>
              <p:nvPr/>
            </p:nvSpPr>
            <p:spPr>
              <a:xfrm>
                <a:off x="4106425" y="2659225"/>
                <a:ext cx="51300" cy="51300"/>
              </a:xfrm>
              <a:custGeom>
                <a:avLst/>
                <a:gdLst/>
                <a:ahLst/>
                <a:cxnLst/>
                <a:rect l="l" t="t" r="r" b="b"/>
                <a:pathLst>
                  <a:path w="2052" h="2052" extrusionOk="0">
                    <a:moveTo>
                      <a:pt x="1033" y="0"/>
                    </a:moveTo>
                    <a:cubicBezTo>
                      <a:pt x="1031" y="0"/>
                      <a:pt x="1028" y="0"/>
                      <a:pt x="1025" y="0"/>
                    </a:cubicBezTo>
                    <a:cubicBezTo>
                      <a:pt x="466" y="15"/>
                      <a:pt x="15" y="466"/>
                      <a:pt x="0" y="1025"/>
                    </a:cubicBezTo>
                    <a:lnTo>
                      <a:pt x="37" y="1298"/>
                    </a:lnTo>
                    <a:cubicBezTo>
                      <a:pt x="83" y="1470"/>
                      <a:pt x="175" y="1626"/>
                      <a:pt x="300" y="1751"/>
                    </a:cubicBezTo>
                    <a:lnTo>
                      <a:pt x="507" y="1912"/>
                    </a:lnTo>
                    <a:cubicBezTo>
                      <a:pt x="664" y="2004"/>
                      <a:pt x="844" y="2051"/>
                      <a:pt x="1025" y="2051"/>
                    </a:cubicBezTo>
                    <a:cubicBezTo>
                      <a:pt x="1586" y="2037"/>
                      <a:pt x="2037" y="1586"/>
                      <a:pt x="2051" y="1025"/>
                    </a:cubicBezTo>
                    <a:lnTo>
                      <a:pt x="2015" y="753"/>
                    </a:lnTo>
                    <a:cubicBezTo>
                      <a:pt x="1967" y="582"/>
                      <a:pt x="1876" y="426"/>
                      <a:pt x="1751" y="301"/>
                    </a:cubicBezTo>
                    <a:lnTo>
                      <a:pt x="1543" y="140"/>
                    </a:lnTo>
                    <a:cubicBezTo>
                      <a:pt x="1388" y="50"/>
                      <a:pt x="1213" y="0"/>
                      <a:pt x="1033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0" name="Google Shape;1550;p50">
                <a:extLst>
                  <a:ext uri="{FF2B5EF4-FFF2-40B4-BE49-F238E27FC236}">
                    <a16:creationId xmlns:a16="http://schemas.microsoft.com/office/drawing/2014/main" id="{2132CB3B-81D7-FEB5-6D3C-E7D0F27F937E}"/>
                  </a:ext>
                </a:extLst>
              </p:cNvPr>
              <p:cNvSpPr/>
              <p:nvPr/>
            </p:nvSpPr>
            <p:spPr>
              <a:xfrm>
                <a:off x="4292875" y="2529600"/>
                <a:ext cx="51350" cy="51325"/>
              </a:xfrm>
              <a:custGeom>
                <a:avLst/>
                <a:gdLst/>
                <a:ahLst/>
                <a:cxnLst/>
                <a:rect l="l" t="t" r="r" b="b"/>
                <a:pathLst>
                  <a:path w="2054" h="2053" extrusionOk="0">
                    <a:moveTo>
                      <a:pt x="1027" y="0"/>
                    </a:moveTo>
                    <a:cubicBezTo>
                      <a:pt x="466" y="14"/>
                      <a:pt x="15" y="466"/>
                      <a:pt x="1" y="1026"/>
                    </a:cubicBezTo>
                    <a:lnTo>
                      <a:pt x="37" y="1298"/>
                    </a:lnTo>
                    <a:cubicBezTo>
                      <a:pt x="85" y="1470"/>
                      <a:pt x="176" y="1625"/>
                      <a:pt x="301" y="1751"/>
                    </a:cubicBezTo>
                    <a:lnTo>
                      <a:pt x="509" y="1911"/>
                    </a:lnTo>
                    <a:cubicBezTo>
                      <a:pt x="667" y="2003"/>
                      <a:pt x="845" y="2053"/>
                      <a:pt x="1027" y="2053"/>
                    </a:cubicBezTo>
                    <a:cubicBezTo>
                      <a:pt x="1586" y="2037"/>
                      <a:pt x="2038" y="1586"/>
                      <a:pt x="2053" y="1026"/>
                    </a:cubicBezTo>
                    <a:lnTo>
                      <a:pt x="2017" y="753"/>
                    </a:lnTo>
                    <a:cubicBezTo>
                      <a:pt x="1969" y="582"/>
                      <a:pt x="1877" y="426"/>
                      <a:pt x="1752" y="300"/>
                    </a:cubicBezTo>
                    <a:lnTo>
                      <a:pt x="1545" y="140"/>
                    </a:lnTo>
                    <a:cubicBezTo>
                      <a:pt x="1388" y="48"/>
                      <a:pt x="1208" y="0"/>
                      <a:pt x="1027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1" name="Google Shape;1551;p50">
                <a:extLst>
                  <a:ext uri="{FF2B5EF4-FFF2-40B4-BE49-F238E27FC236}">
                    <a16:creationId xmlns:a16="http://schemas.microsoft.com/office/drawing/2014/main" id="{E9026B35-F022-C60A-6A16-2FA975BBB0AF}"/>
                  </a:ext>
                </a:extLst>
              </p:cNvPr>
              <p:cNvSpPr/>
              <p:nvPr/>
            </p:nvSpPr>
            <p:spPr>
              <a:xfrm>
                <a:off x="4213300" y="3220925"/>
                <a:ext cx="51300" cy="51350"/>
              </a:xfrm>
              <a:custGeom>
                <a:avLst/>
                <a:gdLst/>
                <a:ahLst/>
                <a:cxnLst/>
                <a:rect l="l" t="t" r="r" b="b"/>
                <a:pathLst>
                  <a:path w="2052" h="2054" extrusionOk="0">
                    <a:moveTo>
                      <a:pt x="1027" y="1"/>
                    </a:moveTo>
                    <a:cubicBezTo>
                      <a:pt x="756" y="12"/>
                      <a:pt x="499" y="118"/>
                      <a:pt x="301" y="303"/>
                    </a:cubicBezTo>
                    <a:cubicBezTo>
                      <a:pt x="118" y="501"/>
                      <a:pt x="11" y="757"/>
                      <a:pt x="0" y="1027"/>
                    </a:cubicBezTo>
                    <a:lnTo>
                      <a:pt x="37" y="1300"/>
                    </a:lnTo>
                    <a:cubicBezTo>
                      <a:pt x="83" y="1472"/>
                      <a:pt x="175" y="1628"/>
                      <a:pt x="301" y="1753"/>
                    </a:cubicBezTo>
                    <a:lnTo>
                      <a:pt x="509" y="1914"/>
                    </a:lnTo>
                    <a:cubicBezTo>
                      <a:pt x="664" y="2006"/>
                      <a:pt x="844" y="2053"/>
                      <a:pt x="1027" y="2053"/>
                    </a:cubicBezTo>
                    <a:cubicBezTo>
                      <a:pt x="1586" y="2039"/>
                      <a:pt x="2037" y="1588"/>
                      <a:pt x="2051" y="1027"/>
                    </a:cubicBezTo>
                    <a:lnTo>
                      <a:pt x="2015" y="755"/>
                    </a:lnTo>
                    <a:cubicBezTo>
                      <a:pt x="1967" y="584"/>
                      <a:pt x="1876" y="428"/>
                      <a:pt x="1751" y="303"/>
                    </a:cubicBezTo>
                    <a:lnTo>
                      <a:pt x="1543" y="142"/>
                    </a:lnTo>
                    <a:cubicBezTo>
                      <a:pt x="1387" y="50"/>
                      <a:pt x="1208" y="1"/>
                      <a:pt x="1027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2" name="Google Shape;1552;p50">
                <a:extLst>
                  <a:ext uri="{FF2B5EF4-FFF2-40B4-BE49-F238E27FC236}">
                    <a16:creationId xmlns:a16="http://schemas.microsoft.com/office/drawing/2014/main" id="{92E9F5DF-7E0D-4A5F-DC82-1F531EE4B5BF}"/>
                  </a:ext>
                </a:extLst>
              </p:cNvPr>
              <p:cNvSpPr/>
              <p:nvPr/>
            </p:nvSpPr>
            <p:spPr>
              <a:xfrm>
                <a:off x="3069350" y="3100425"/>
                <a:ext cx="51300" cy="51300"/>
              </a:xfrm>
              <a:custGeom>
                <a:avLst/>
                <a:gdLst/>
                <a:ahLst/>
                <a:cxnLst/>
                <a:rect l="l" t="t" r="r" b="b"/>
                <a:pathLst>
                  <a:path w="2052" h="2052" extrusionOk="0">
                    <a:moveTo>
                      <a:pt x="1034" y="1"/>
                    </a:moveTo>
                    <a:cubicBezTo>
                      <a:pt x="1031" y="1"/>
                      <a:pt x="1028" y="1"/>
                      <a:pt x="1025" y="1"/>
                    </a:cubicBezTo>
                    <a:cubicBezTo>
                      <a:pt x="466" y="15"/>
                      <a:pt x="15" y="466"/>
                      <a:pt x="0" y="1025"/>
                    </a:cubicBezTo>
                    <a:lnTo>
                      <a:pt x="37" y="1299"/>
                    </a:lnTo>
                    <a:cubicBezTo>
                      <a:pt x="83" y="1470"/>
                      <a:pt x="175" y="1626"/>
                      <a:pt x="301" y="1752"/>
                    </a:cubicBezTo>
                    <a:lnTo>
                      <a:pt x="509" y="1912"/>
                    </a:lnTo>
                    <a:cubicBezTo>
                      <a:pt x="664" y="2004"/>
                      <a:pt x="844" y="2052"/>
                      <a:pt x="1025" y="2052"/>
                    </a:cubicBezTo>
                    <a:cubicBezTo>
                      <a:pt x="1586" y="2037"/>
                      <a:pt x="2037" y="1586"/>
                      <a:pt x="2051" y="1025"/>
                    </a:cubicBezTo>
                    <a:lnTo>
                      <a:pt x="2015" y="754"/>
                    </a:lnTo>
                    <a:cubicBezTo>
                      <a:pt x="1967" y="582"/>
                      <a:pt x="1876" y="427"/>
                      <a:pt x="1751" y="301"/>
                    </a:cubicBezTo>
                    <a:lnTo>
                      <a:pt x="1543" y="141"/>
                    </a:lnTo>
                    <a:cubicBezTo>
                      <a:pt x="1388" y="50"/>
                      <a:pt x="1213" y="1"/>
                      <a:pt x="1034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3" name="Google Shape;1553;p50">
                <a:extLst>
                  <a:ext uri="{FF2B5EF4-FFF2-40B4-BE49-F238E27FC236}">
                    <a16:creationId xmlns:a16="http://schemas.microsoft.com/office/drawing/2014/main" id="{1F07EC4B-E1CA-F377-92D3-79E174B0C5F2}"/>
                  </a:ext>
                </a:extLst>
              </p:cNvPr>
              <p:cNvSpPr/>
              <p:nvPr/>
            </p:nvSpPr>
            <p:spPr>
              <a:xfrm>
                <a:off x="4454375" y="3102700"/>
                <a:ext cx="51300" cy="51300"/>
              </a:xfrm>
              <a:custGeom>
                <a:avLst/>
                <a:gdLst/>
                <a:ahLst/>
                <a:cxnLst/>
                <a:rect l="l" t="t" r="r" b="b"/>
                <a:pathLst>
                  <a:path w="2052" h="2052" extrusionOk="0">
                    <a:moveTo>
                      <a:pt x="1025" y="0"/>
                    </a:moveTo>
                    <a:cubicBezTo>
                      <a:pt x="466" y="15"/>
                      <a:pt x="15" y="466"/>
                      <a:pt x="0" y="1027"/>
                    </a:cubicBezTo>
                    <a:lnTo>
                      <a:pt x="37" y="1298"/>
                    </a:lnTo>
                    <a:cubicBezTo>
                      <a:pt x="83" y="1470"/>
                      <a:pt x="175" y="1626"/>
                      <a:pt x="301" y="1751"/>
                    </a:cubicBezTo>
                    <a:lnTo>
                      <a:pt x="509" y="1912"/>
                    </a:lnTo>
                    <a:cubicBezTo>
                      <a:pt x="664" y="2004"/>
                      <a:pt x="844" y="2051"/>
                      <a:pt x="1025" y="2051"/>
                    </a:cubicBezTo>
                    <a:cubicBezTo>
                      <a:pt x="1586" y="2037"/>
                      <a:pt x="2037" y="1586"/>
                      <a:pt x="2051" y="1027"/>
                    </a:cubicBezTo>
                    <a:lnTo>
                      <a:pt x="2015" y="753"/>
                    </a:lnTo>
                    <a:cubicBezTo>
                      <a:pt x="1967" y="582"/>
                      <a:pt x="1877" y="426"/>
                      <a:pt x="1751" y="301"/>
                    </a:cubicBezTo>
                    <a:lnTo>
                      <a:pt x="1543" y="140"/>
                    </a:lnTo>
                    <a:cubicBezTo>
                      <a:pt x="1387" y="48"/>
                      <a:pt x="1208" y="0"/>
                      <a:pt x="1025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4" name="Google Shape;1554;p50">
                <a:extLst>
                  <a:ext uri="{FF2B5EF4-FFF2-40B4-BE49-F238E27FC236}">
                    <a16:creationId xmlns:a16="http://schemas.microsoft.com/office/drawing/2014/main" id="{3AD9928E-FFFE-5941-754B-28FEB857F8B6}"/>
                  </a:ext>
                </a:extLst>
              </p:cNvPr>
              <p:cNvSpPr/>
              <p:nvPr/>
            </p:nvSpPr>
            <p:spPr>
              <a:xfrm>
                <a:off x="4403425" y="2322775"/>
                <a:ext cx="140800" cy="15337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6135" extrusionOk="0">
                    <a:moveTo>
                      <a:pt x="3520" y="0"/>
                    </a:moveTo>
                    <a:cubicBezTo>
                      <a:pt x="3334" y="0"/>
                      <a:pt x="3123" y="151"/>
                      <a:pt x="2828" y="468"/>
                    </a:cubicBezTo>
                    <a:cubicBezTo>
                      <a:pt x="2226" y="1113"/>
                      <a:pt x="1479" y="1474"/>
                      <a:pt x="661" y="1775"/>
                    </a:cubicBezTo>
                    <a:cubicBezTo>
                      <a:pt x="482" y="1842"/>
                      <a:pt x="292" y="1914"/>
                      <a:pt x="173" y="2063"/>
                    </a:cubicBezTo>
                    <a:cubicBezTo>
                      <a:pt x="0" y="2279"/>
                      <a:pt x="27" y="2605"/>
                      <a:pt x="170" y="2841"/>
                    </a:cubicBezTo>
                    <a:cubicBezTo>
                      <a:pt x="312" y="3078"/>
                      <a:pt x="545" y="3243"/>
                      <a:pt x="780" y="3391"/>
                    </a:cubicBezTo>
                    <a:cubicBezTo>
                      <a:pt x="1811" y="4036"/>
                      <a:pt x="2990" y="4457"/>
                      <a:pt x="3913" y="5248"/>
                    </a:cubicBezTo>
                    <a:cubicBezTo>
                      <a:pt x="4210" y="5504"/>
                      <a:pt x="4480" y="5796"/>
                      <a:pt x="4809" y="6009"/>
                    </a:cubicBezTo>
                    <a:cubicBezTo>
                      <a:pt x="4915" y="6079"/>
                      <a:pt x="5052" y="6135"/>
                      <a:pt x="5174" y="6135"/>
                    </a:cubicBezTo>
                    <a:cubicBezTo>
                      <a:pt x="5256" y="6135"/>
                      <a:pt x="5332" y="6110"/>
                      <a:pt x="5389" y="6046"/>
                    </a:cubicBezTo>
                    <a:cubicBezTo>
                      <a:pt x="5457" y="5970"/>
                      <a:pt x="5471" y="5860"/>
                      <a:pt x="5481" y="5757"/>
                    </a:cubicBezTo>
                    <a:cubicBezTo>
                      <a:pt x="5632" y="4033"/>
                      <a:pt x="5206" y="2266"/>
                      <a:pt x="4299" y="794"/>
                    </a:cubicBezTo>
                    <a:cubicBezTo>
                      <a:pt x="3981" y="277"/>
                      <a:pt x="3772" y="0"/>
                      <a:pt x="3520" y="0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5" name="Google Shape;1555;p50">
                <a:extLst>
                  <a:ext uri="{FF2B5EF4-FFF2-40B4-BE49-F238E27FC236}">
                    <a16:creationId xmlns:a16="http://schemas.microsoft.com/office/drawing/2014/main" id="{79A0D091-A691-06E1-A9CD-F91357EC3F03}"/>
                  </a:ext>
                </a:extLst>
              </p:cNvPr>
              <p:cNvSpPr/>
              <p:nvPr/>
            </p:nvSpPr>
            <p:spPr>
              <a:xfrm>
                <a:off x="4539625" y="2498625"/>
                <a:ext cx="46125" cy="8987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3595" extrusionOk="0">
                    <a:moveTo>
                      <a:pt x="613" y="0"/>
                    </a:moveTo>
                    <a:cubicBezTo>
                      <a:pt x="1" y="0"/>
                      <a:pt x="343" y="1298"/>
                      <a:pt x="424" y="1711"/>
                    </a:cubicBezTo>
                    <a:cubicBezTo>
                      <a:pt x="527" y="2232"/>
                      <a:pt x="634" y="2763"/>
                      <a:pt x="896" y="3225"/>
                    </a:cubicBezTo>
                    <a:cubicBezTo>
                      <a:pt x="999" y="3408"/>
                      <a:pt x="1170" y="3595"/>
                      <a:pt x="1369" y="3595"/>
                    </a:cubicBezTo>
                    <a:cubicBezTo>
                      <a:pt x="1389" y="3595"/>
                      <a:pt x="1410" y="3593"/>
                      <a:pt x="1431" y="3589"/>
                    </a:cubicBezTo>
                    <a:cubicBezTo>
                      <a:pt x="1680" y="3538"/>
                      <a:pt x="1766" y="3231"/>
                      <a:pt x="1787" y="2977"/>
                    </a:cubicBezTo>
                    <a:cubicBezTo>
                      <a:pt x="1844" y="2208"/>
                      <a:pt x="1803" y="515"/>
                      <a:pt x="983" y="108"/>
                    </a:cubicBezTo>
                    <a:cubicBezTo>
                      <a:pt x="832" y="33"/>
                      <a:pt x="711" y="0"/>
                      <a:pt x="613" y="0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56" name="Google Shape;1556;p50">
              <a:extLst>
                <a:ext uri="{FF2B5EF4-FFF2-40B4-BE49-F238E27FC236}">
                  <a16:creationId xmlns:a16="http://schemas.microsoft.com/office/drawing/2014/main" id="{44A5D9CC-8DAD-003D-97F3-8DA8A0A5416E}"/>
                </a:ext>
              </a:extLst>
            </p:cNvPr>
            <p:cNvSpPr/>
            <p:nvPr/>
          </p:nvSpPr>
          <p:spPr>
            <a:xfrm rot="2422">
              <a:off x="708397" y="4439975"/>
              <a:ext cx="1703100" cy="168000"/>
            </a:xfrm>
            <a:prstGeom prst="ellipse">
              <a:avLst/>
            </a:prstGeom>
            <a:solidFill>
              <a:srgbClr val="2B2B2B">
                <a:alpha val="2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2" name="Google Shape;1592;p50">
            <a:extLst>
              <a:ext uri="{FF2B5EF4-FFF2-40B4-BE49-F238E27FC236}">
                <a16:creationId xmlns:a16="http://schemas.microsoft.com/office/drawing/2014/main" id="{5BF6546F-A1A5-764D-2455-616713312CD6}"/>
              </a:ext>
            </a:extLst>
          </p:cNvPr>
          <p:cNvGrpSpPr/>
          <p:nvPr/>
        </p:nvGrpSpPr>
        <p:grpSpPr>
          <a:xfrm>
            <a:off x="724201" y="-211250"/>
            <a:ext cx="749554" cy="604721"/>
            <a:chOff x="2593035" y="1538755"/>
            <a:chExt cx="382621" cy="308688"/>
          </a:xfrm>
        </p:grpSpPr>
        <p:sp>
          <p:nvSpPr>
            <p:cNvPr id="1593" name="Google Shape;1593;p50">
              <a:extLst>
                <a:ext uri="{FF2B5EF4-FFF2-40B4-BE49-F238E27FC236}">
                  <a16:creationId xmlns:a16="http://schemas.microsoft.com/office/drawing/2014/main" id="{4E6FC0E8-A8D8-6B52-DB50-826E1E326257}"/>
                </a:ext>
              </a:extLst>
            </p:cNvPr>
            <p:cNvSpPr/>
            <p:nvPr/>
          </p:nvSpPr>
          <p:spPr>
            <a:xfrm>
              <a:off x="2817162" y="1836212"/>
              <a:ext cx="12985" cy="11231"/>
            </a:xfrm>
            <a:custGeom>
              <a:avLst/>
              <a:gdLst/>
              <a:ahLst/>
              <a:cxnLst/>
              <a:rect l="l" t="t" r="r" b="b"/>
              <a:pathLst>
                <a:path w="496" h="429" extrusionOk="0">
                  <a:moveTo>
                    <a:pt x="284" y="0"/>
                  </a:moveTo>
                  <a:cubicBezTo>
                    <a:pt x="92" y="0"/>
                    <a:pt x="1" y="231"/>
                    <a:pt x="130" y="365"/>
                  </a:cubicBezTo>
                  <a:cubicBezTo>
                    <a:pt x="174" y="409"/>
                    <a:pt x="227" y="428"/>
                    <a:pt x="280" y="428"/>
                  </a:cubicBezTo>
                  <a:cubicBezTo>
                    <a:pt x="390" y="428"/>
                    <a:pt x="495" y="343"/>
                    <a:pt x="495" y="216"/>
                  </a:cubicBezTo>
                  <a:cubicBezTo>
                    <a:pt x="495" y="96"/>
                    <a:pt x="399" y="0"/>
                    <a:pt x="284" y="0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50">
              <a:extLst>
                <a:ext uri="{FF2B5EF4-FFF2-40B4-BE49-F238E27FC236}">
                  <a16:creationId xmlns:a16="http://schemas.microsoft.com/office/drawing/2014/main" id="{0B5D02CF-7415-287A-B150-7D372299BB07}"/>
                </a:ext>
              </a:extLst>
            </p:cNvPr>
            <p:cNvSpPr/>
            <p:nvPr/>
          </p:nvSpPr>
          <p:spPr>
            <a:xfrm>
              <a:off x="2599082" y="1658869"/>
              <a:ext cx="221876" cy="183024"/>
            </a:xfrm>
            <a:custGeom>
              <a:avLst/>
              <a:gdLst/>
              <a:ahLst/>
              <a:cxnLst/>
              <a:rect l="l" t="t" r="r" b="b"/>
              <a:pathLst>
                <a:path w="8475" h="6991" extrusionOk="0">
                  <a:moveTo>
                    <a:pt x="4454" y="1"/>
                  </a:moveTo>
                  <a:lnTo>
                    <a:pt x="221" y="4233"/>
                  </a:lnTo>
                  <a:cubicBezTo>
                    <a:pt x="0" y="4454"/>
                    <a:pt x="0" y="4814"/>
                    <a:pt x="221" y="5035"/>
                  </a:cubicBezTo>
                  <a:lnTo>
                    <a:pt x="1922" y="6741"/>
                  </a:lnTo>
                  <a:cubicBezTo>
                    <a:pt x="2081" y="6899"/>
                    <a:pt x="2297" y="6990"/>
                    <a:pt x="2523" y="6990"/>
                  </a:cubicBezTo>
                  <a:lnTo>
                    <a:pt x="5150" y="6990"/>
                  </a:lnTo>
                  <a:cubicBezTo>
                    <a:pt x="5376" y="6990"/>
                    <a:pt x="5592" y="6899"/>
                    <a:pt x="5751" y="6741"/>
                  </a:cubicBezTo>
                  <a:lnTo>
                    <a:pt x="8475" y="4021"/>
                  </a:lnTo>
                  <a:lnTo>
                    <a:pt x="445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50">
              <a:extLst>
                <a:ext uri="{FF2B5EF4-FFF2-40B4-BE49-F238E27FC236}">
                  <a16:creationId xmlns:a16="http://schemas.microsoft.com/office/drawing/2014/main" id="{1960D538-C03D-5279-51AA-D64D2D78A19E}"/>
                </a:ext>
              </a:extLst>
            </p:cNvPr>
            <p:cNvSpPr/>
            <p:nvPr/>
          </p:nvSpPr>
          <p:spPr>
            <a:xfrm>
              <a:off x="2633666" y="1748404"/>
              <a:ext cx="187292" cy="93358"/>
            </a:xfrm>
            <a:custGeom>
              <a:avLst/>
              <a:gdLst/>
              <a:ahLst/>
              <a:cxnLst/>
              <a:rect l="l" t="t" r="r" b="b"/>
              <a:pathLst>
                <a:path w="7154" h="3566" extrusionOk="0">
                  <a:moveTo>
                    <a:pt x="6553" y="1"/>
                  </a:moveTo>
                  <a:lnTo>
                    <a:pt x="4329" y="2220"/>
                  </a:lnTo>
                  <a:cubicBezTo>
                    <a:pt x="4012" y="2538"/>
                    <a:pt x="3575" y="2715"/>
                    <a:pt x="3128" y="2715"/>
                  </a:cubicBezTo>
                  <a:lnTo>
                    <a:pt x="1" y="2715"/>
                  </a:lnTo>
                  <a:lnTo>
                    <a:pt x="601" y="3316"/>
                  </a:lnTo>
                  <a:cubicBezTo>
                    <a:pt x="760" y="3474"/>
                    <a:pt x="976" y="3566"/>
                    <a:pt x="1202" y="3566"/>
                  </a:cubicBezTo>
                  <a:lnTo>
                    <a:pt x="3829" y="3566"/>
                  </a:lnTo>
                  <a:cubicBezTo>
                    <a:pt x="4055" y="3566"/>
                    <a:pt x="4267" y="3474"/>
                    <a:pt x="4430" y="3316"/>
                  </a:cubicBezTo>
                  <a:lnTo>
                    <a:pt x="7154" y="601"/>
                  </a:lnTo>
                  <a:lnTo>
                    <a:pt x="6553" y="1"/>
                  </a:lnTo>
                  <a:close/>
                </a:path>
              </a:pathLst>
            </a:custGeom>
            <a:solidFill>
              <a:srgbClr val="2B2B2B">
                <a:alpha val="2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50">
              <a:extLst>
                <a:ext uri="{FF2B5EF4-FFF2-40B4-BE49-F238E27FC236}">
                  <a16:creationId xmlns:a16="http://schemas.microsoft.com/office/drawing/2014/main" id="{E30760CF-32AC-58CA-BA4B-F861411C790A}"/>
                </a:ext>
              </a:extLst>
            </p:cNvPr>
            <p:cNvSpPr/>
            <p:nvPr/>
          </p:nvSpPr>
          <p:spPr>
            <a:xfrm>
              <a:off x="2715662" y="1544357"/>
              <a:ext cx="221273" cy="219807"/>
            </a:xfrm>
            <a:custGeom>
              <a:avLst/>
              <a:gdLst/>
              <a:ahLst/>
              <a:cxnLst/>
              <a:rect l="l" t="t" r="r" b="b"/>
              <a:pathLst>
                <a:path w="8452" h="8396" extrusionOk="0">
                  <a:moveTo>
                    <a:pt x="4610" y="0"/>
                  </a:moveTo>
                  <a:cubicBezTo>
                    <a:pt x="4465" y="0"/>
                    <a:pt x="4320" y="56"/>
                    <a:pt x="4209" y="166"/>
                  </a:cubicBezTo>
                  <a:lnTo>
                    <a:pt x="1" y="4375"/>
                  </a:lnTo>
                  <a:lnTo>
                    <a:pt x="4022" y="8395"/>
                  </a:lnTo>
                  <a:lnTo>
                    <a:pt x="8230" y="4187"/>
                  </a:lnTo>
                  <a:cubicBezTo>
                    <a:pt x="8451" y="3961"/>
                    <a:pt x="8451" y="3606"/>
                    <a:pt x="8230" y="3380"/>
                  </a:cubicBezTo>
                  <a:lnTo>
                    <a:pt x="5011" y="166"/>
                  </a:lnTo>
                  <a:cubicBezTo>
                    <a:pt x="4901" y="56"/>
                    <a:pt x="4756" y="0"/>
                    <a:pt x="46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50">
              <a:extLst>
                <a:ext uri="{FF2B5EF4-FFF2-40B4-BE49-F238E27FC236}">
                  <a16:creationId xmlns:a16="http://schemas.microsoft.com/office/drawing/2014/main" id="{A0CE20C9-F05A-D0D0-1CA7-0EEBD5DA9241}"/>
                </a:ext>
              </a:extLst>
            </p:cNvPr>
            <p:cNvSpPr/>
            <p:nvPr/>
          </p:nvSpPr>
          <p:spPr>
            <a:xfrm>
              <a:off x="2593035" y="1538755"/>
              <a:ext cx="350053" cy="308531"/>
            </a:xfrm>
            <a:custGeom>
              <a:avLst/>
              <a:gdLst/>
              <a:ahLst/>
              <a:cxnLst/>
              <a:rect l="l" t="t" r="r" b="b"/>
              <a:pathLst>
                <a:path w="13371" h="11785" extrusionOk="0">
                  <a:moveTo>
                    <a:pt x="9294" y="425"/>
                  </a:moveTo>
                  <a:cubicBezTo>
                    <a:pt x="9386" y="425"/>
                    <a:pt x="9477" y="459"/>
                    <a:pt x="9546" y="529"/>
                  </a:cubicBezTo>
                  <a:lnTo>
                    <a:pt x="11641" y="2628"/>
                  </a:lnTo>
                  <a:lnTo>
                    <a:pt x="12760" y="3748"/>
                  </a:lnTo>
                  <a:cubicBezTo>
                    <a:pt x="12900" y="3887"/>
                    <a:pt x="12900" y="4108"/>
                    <a:pt x="12760" y="4247"/>
                  </a:cubicBezTo>
                  <a:lnTo>
                    <a:pt x="8706" y="8307"/>
                  </a:lnTo>
                  <a:lnTo>
                    <a:pt x="4987" y="4589"/>
                  </a:lnTo>
                  <a:lnTo>
                    <a:pt x="9042" y="529"/>
                  </a:lnTo>
                  <a:cubicBezTo>
                    <a:pt x="9112" y="459"/>
                    <a:pt x="9203" y="425"/>
                    <a:pt x="9294" y="425"/>
                  </a:cubicBezTo>
                  <a:close/>
                  <a:moveTo>
                    <a:pt x="9297" y="1"/>
                  </a:moveTo>
                  <a:cubicBezTo>
                    <a:pt x="9090" y="1"/>
                    <a:pt x="8893" y="82"/>
                    <a:pt x="8744" y="231"/>
                  </a:cubicBezTo>
                  <a:lnTo>
                    <a:pt x="4536" y="4435"/>
                  </a:lnTo>
                  <a:lnTo>
                    <a:pt x="303" y="8667"/>
                  </a:lnTo>
                  <a:cubicBezTo>
                    <a:pt x="1" y="8975"/>
                    <a:pt x="1" y="9469"/>
                    <a:pt x="303" y="9772"/>
                  </a:cubicBezTo>
                  <a:lnTo>
                    <a:pt x="2004" y="11473"/>
                  </a:lnTo>
                  <a:cubicBezTo>
                    <a:pt x="2206" y="11674"/>
                    <a:pt x="2475" y="11785"/>
                    <a:pt x="2758" y="11785"/>
                  </a:cubicBezTo>
                  <a:lnTo>
                    <a:pt x="7995" y="11785"/>
                  </a:lnTo>
                  <a:cubicBezTo>
                    <a:pt x="8277" y="11785"/>
                    <a:pt x="8278" y="11362"/>
                    <a:pt x="7999" y="11362"/>
                  </a:cubicBezTo>
                  <a:cubicBezTo>
                    <a:pt x="7998" y="11362"/>
                    <a:pt x="7996" y="11362"/>
                    <a:pt x="7995" y="11362"/>
                  </a:cubicBezTo>
                  <a:lnTo>
                    <a:pt x="2758" y="11362"/>
                  </a:lnTo>
                  <a:cubicBezTo>
                    <a:pt x="2585" y="11362"/>
                    <a:pt x="2422" y="11295"/>
                    <a:pt x="2302" y="11175"/>
                  </a:cubicBezTo>
                  <a:lnTo>
                    <a:pt x="601" y="9474"/>
                  </a:lnTo>
                  <a:cubicBezTo>
                    <a:pt x="462" y="9335"/>
                    <a:pt x="462" y="9109"/>
                    <a:pt x="601" y="8975"/>
                  </a:cubicBezTo>
                  <a:lnTo>
                    <a:pt x="4685" y="4886"/>
                  </a:lnTo>
                  <a:lnTo>
                    <a:pt x="8403" y="8609"/>
                  </a:lnTo>
                  <a:lnTo>
                    <a:pt x="6429" y="10584"/>
                  </a:lnTo>
                  <a:cubicBezTo>
                    <a:pt x="6246" y="10734"/>
                    <a:pt x="6399" y="10966"/>
                    <a:pt x="6570" y="10966"/>
                  </a:cubicBezTo>
                  <a:cubicBezTo>
                    <a:pt x="6624" y="10966"/>
                    <a:pt x="6679" y="10943"/>
                    <a:pt x="6726" y="10887"/>
                  </a:cubicBezTo>
                  <a:lnTo>
                    <a:pt x="13063" y="4550"/>
                  </a:lnTo>
                  <a:cubicBezTo>
                    <a:pt x="13370" y="4247"/>
                    <a:pt x="13370" y="3748"/>
                    <a:pt x="13063" y="3445"/>
                  </a:cubicBezTo>
                  <a:lnTo>
                    <a:pt x="10858" y="1240"/>
                  </a:lnTo>
                  <a:lnTo>
                    <a:pt x="9849" y="231"/>
                  </a:lnTo>
                  <a:cubicBezTo>
                    <a:pt x="9700" y="82"/>
                    <a:pt x="9503" y="1"/>
                    <a:pt x="9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50">
              <a:extLst>
                <a:ext uri="{FF2B5EF4-FFF2-40B4-BE49-F238E27FC236}">
                  <a16:creationId xmlns:a16="http://schemas.microsoft.com/office/drawing/2014/main" id="{507FFAE8-4714-618F-1D21-356EEC105EE1}"/>
                </a:ext>
              </a:extLst>
            </p:cNvPr>
            <p:cNvSpPr/>
            <p:nvPr/>
          </p:nvSpPr>
          <p:spPr>
            <a:xfrm>
              <a:off x="2861694" y="1836212"/>
              <a:ext cx="37254" cy="11205"/>
            </a:xfrm>
            <a:custGeom>
              <a:avLst/>
              <a:gdLst/>
              <a:ahLst/>
              <a:cxnLst/>
              <a:rect l="l" t="t" r="r" b="b"/>
              <a:pathLst>
                <a:path w="1423" h="428" extrusionOk="0">
                  <a:moveTo>
                    <a:pt x="289" y="0"/>
                  </a:moveTo>
                  <a:cubicBezTo>
                    <a:pt x="0" y="0"/>
                    <a:pt x="0" y="428"/>
                    <a:pt x="289" y="428"/>
                  </a:cubicBezTo>
                  <a:lnTo>
                    <a:pt x="1139" y="428"/>
                  </a:lnTo>
                  <a:cubicBezTo>
                    <a:pt x="1422" y="428"/>
                    <a:pt x="1422" y="0"/>
                    <a:pt x="1139" y="0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50">
              <a:extLst>
                <a:ext uri="{FF2B5EF4-FFF2-40B4-BE49-F238E27FC236}">
                  <a16:creationId xmlns:a16="http://schemas.microsoft.com/office/drawing/2014/main" id="{FEE480E4-FEE2-5619-3E78-F18C64328D3C}"/>
                </a:ext>
              </a:extLst>
            </p:cNvPr>
            <p:cNvSpPr/>
            <p:nvPr/>
          </p:nvSpPr>
          <p:spPr>
            <a:xfrm>
              <a:off x="2962670" y="1836212"/>
              <a:ext cx="12985" cy="11231"/>
            </a:xfrm>
            <a:custGeom>
              <a:avLst/>
              <a:gdLst/>
              <a:ahLst/>
              <a:cxnLst/>
              <a:rect l="l" t="t" r="r" b="b"/>
              <a:pathLst>
                <a:path w="496" h="429" extrusionOk="0">
                  <a:moveTo>
                    <a:pt x="284" y="0"/>
                  </a:moveTo>
                  <a:cubicBezTo>
                    <a:pt x="92" y="0"/>
                    <a:pt x="1" y="231"/>
                    <a:pt x="131" y="365"/>
                  </a:cubicBezTo>
                  <a:cubicBezTo>
                    <a:pt x="174" y="409"/>
                    <a:pt x="228" y="428"/>
                    <a:pt x="280" y="428"/>
                  </a:cubicBezTo>
                  <a:cubicBezTo>
                    <a:pt x="390" y="428"/>
                    <a:pt x="496" y="343"/>
                    <a:pt x="496" y="216"/>
                  </a:cubicBezTo>
                  <a:cubicBezTo>
                    <a:pt x="496" y="96"/>
                    <a:pt x="400" y="0"/>
                    <a:pt x="284" y="0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50">
              <a:extLst>
                <a:ext uri="{FF2B5EF4-FFF2-40B4-BE49-F238E27FC236}">
                  <a16:creationId xmlns:a16="http://schemas.microsoft.com/office/drawing/2014/main" id="{F7A8921D-7764-550D-8B06-59E9FAD03084}"/>
                </a:ext>
              </a:extLst>
            </p:cNvPr>
            <p:cNvSpPr/>
            <p:nvPr/>
          </p:nvSpPr>
          <p:spPr>
            <a:xfrm>
              <a:off x="2904943" y="1836212"/>
              <a:ext cx="41417" cy="11205"/>
            </a:xfrm>
            <a:custGeom>
              <a:avLst/>
              <a:gdLst/>
              <a:ahLst/>
              <a:cxnLst/>
              <a:rect l="l" t="t" r="r" b="b"/>
              <a:pathLst>
                <a:path w="1582" h="428" extrusionOk="0">
                  <a:moveTo>
                    <a:pt x="289" y="0"/>
                  </a:moveTo>
                  <a:cubicBezTo>
                    <a:pt x="1" y="0"/>
                    <a:pt x="1" y="428"/>
                    <a:pt x="289" y="428"/>
                  </a:cubicBezTo>
                  <a:lnTo>
                    <a:pt x="1298" y="428"/>
                  </a:lnTo>
                  <a:cubicBezTo>
                    <a:pt x="1581" y="428"/>
                    <a:pt x="1581" y="0"/>
                    <a:pt x="1298" y="0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1" name="Google Shape;1601;p50">
            <a:extLst>
              <a:ext uri="{FF2B5EF4-FFF2-40B4-BE49-F238E27FC236}">
                <a16:creationId xmlns:a16="http://schemas.microsoft.com/office/drawing/2014/main" id="{2EFC242E-14EF-0EC6-2EA3-40A31AF40E68}"/>
              </a:ext>
            </a:extLst>
          </p:cNvPr>
          <p:cNvGrpSpPr/>
          <p:nvPr/>
        </p:nvGrpSpPr>
        <p:grpSpPr>
          <a:xfrm rot="899902">
            <a:off x="8045299" y="4076291"/>
            <a:ext cx="661390" cy="655321"/>
            <a:chOff x="3479228" y="1510926"/>
            <a:chExt cx="373798" cy="370368"/>
          </a:xfrm>
        </p:grpSpPr>
        <p:sp>
          <p:nvSpPr>
            <p:cNvPr id="1602" name="Google Shape;1602;p50">
              <a:extLst>
                <a:ext uri="{FF2B5EF4-FFF2-40B4-BE49-F238E27FC236}">
                  <a16:creationId xmlns:a16="http://schemas.microsoft.com/office/drawing/2014/main" id="{86115615-F614-A834-B88B-1BF7AC78C32E}"/>
                </a:ext>
              </a:extLst>
            </p:cNvPr>
            <p:cNvSpPr/>
            <p:nvPr/>
          </p:nvSpPr>
          <p:spPr>
            <a:xfrm>
              <a:off x="3485511" y="1516554"/>
              <a:ext cx="361232" cy="359033"/>
            </a:xfrm>
            <a:custGeom>
              <a:avLst/>
              <a:gdLst/>
              <a:ahLst/>
              <a:cxnLst/>
              <a:rect l="l" t="t" r="r" b="b"/>
              <a:pathLst>
                <a:path w="13798" h="13714" extrusionOk="0">
                  <a:moveTo>
                    <a:pt x="11492" y="1"/>
                  </a:moveTo>
                  <a:cubicBezTo>
                    <a:pt x="11375" y="1"/>
                    <a:pt x="11259" y="46"/>
                    <a:pt x="11170" y="138"/>
                  </a:cubicBezTo>
                  <a:lnTo>
                    <a:pt x="178" y="11124"/>
                  </a:lnTo>
                  <a:cubicBezTo>
                    <a:pt x="0" y="11302"/>
                    <a:pt x="0" y="11595"/>
                    <a:pt x="178" y="11773"/>
                  </a:cubicBezTo>
                  <a:lnTo>
                    <a:pt x="1989" y="13579"/>
                  </a:lnTo>
                  <a:cubicBezTo>
                    <a:pt x="2076" y="13669"/>
                    <a:pt x="2193" y="13713"/>
                    <a:pt x="2309" y="13713"/>
                  </a:cubicBezTo>
                  <a:cubicBezTo>
                    <a:pt x="2424" y="13713"/>
                    <a:pt x="2540" y="13670"/>
                    <a:pt x="2628" y="13584"/>
                  </a:cubicBezTo>
                  <a:lnTo>
                    <a:pt x="13620" y="2597"/>
                  </a:lnTo>
                  <a:cubicBezTo>
                    <a:pt x="13798" y="2415"/>
                    <a:pt x="13798" y="2127"/>
                    <a:pt x="13620" y="1949"/>
                  </a:cubicBezTo>
                  <a:lnTo>
                    <a:pt x="11814" y="138"/>
                  </a:lnTo>
                  <a:cubicBezTo>
                    <a:pt x="11725" y="46"/>
                    <a:pt x="11608" y="1"/>
                    <a:pt x="114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50">
              <a:extLst>
                <a:ext uri="{FF2B5EF4-FFF2-40B4-BE49-F238E27FC236}">
                  <a16:creationId xmlns:a16="http://schemas.microsoft.com/office/drawing/2014/main" id="{319BAE78-3AC3-10A6-4470-EF59FB112C3B}"/>
                </a:ext>
              </a:extLst>
            </p:cNvPr>
            <p:cNvSpPr/>
            <p:nvPr/>
          </p:nvSpPr>
          <p:spPr>
            <a:xfrm>
              <a:off x="3595807" y="1655361"/>
              <a:ext cx="111213" cy="111056"/>
            </a:xfrm>
            <a:custGeom>
              <a:avLst/>
              <a:gdLst/>
              <a:ahLst/>
              <a:cxnLst/>
              <a:rect l="l" t="t" r="r" b="b"/>
              <a:pathLst>
                <a:path w="4248" h="4242" extrusionOk="0">
                  <a:moveTo>
                    <a:pt x="1788" y="0"/>
                  </a:moveTo>
                  <a:lnTo>
                    <a:pt x="1" y="1787"/>
                  </a:lnTo>
                  <a:lnTo>
                    <a:pt x="2455" y="4242"/>
                  </a:lnTo>
                  <a:lnTo>
                    <a:pt x="4247" y="2455"/>
                  </a:lnTo>
                  <a:lnTo>
                    <a:pt x="178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50">
              <a:extLst>
                <a:ext uri="{FF2B5EF4-FFF2-40B4-BE49-F238E27FC236}">
                  <a16:creationId xmlns:a16="http://schemas.microsoft.com/office/drawing/2014/main" id="{4959A125-2D55-A619-9419-1EB33E83A98F}"/>
                </a:ext>
              </a:extLst>
            </p:cNvPr>
            <p:cNvSpPr/>
            <p:nvPr/>
          </p:nvSpPr>
          <p:spPr>
            <a:xfrm>
              <a:off x="3488155" y="1521371"/>
              <a:ext cx="323009" cy="319763"/>
            </a:xfrm>
            <a:custGeom>
              <a:avLst/>
              <a:gdLst/>
              <a:ahLst/>
              <a:cxnLst/>
              <a:rect l="l" t="t" r="r" b="b"/>
              <a:pathLst>
                <a:path w="12338" h="12214" extrusionOk="0">
                  <a:moveTo>
                    <a:pt x="1389" y="1"/>
                  </a:moveTo>
                  <a:cubicBezTo>
                    <a:pt x="1066" y="1"/>
                    <a:pt x="742" y="124"/>
                    <a:pt x="495" y="372"/>
                  </a:cubicBezTo>
                  <a:cubicBezTo>
                    <a:pt x="0" y="866"/>
                    <a:pt x="0" y="1669"/>
                    <a:pt x="495" y="2159"/>
                  </a:cubicBezTo>
                  <a:lnTo>
                    <a:pt x="10545" y="12214"/>
                  </a:lnTo>
                  <a:lnTo>
                    <a:pt x="12337" y="10426"/>
                  </a:lnTo>
                  <a:lnTo>
                    <a:pt x="2282" y="372"/>
                  </a:lnTo>
                  <a:cubicBezTo>
                    <a:pt x="2035" y="124"/>
                    <a:pt x="1712" y="1"/>
                    <a:pt x="1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50">
              <a:extLst>
                <a:ext uri="{FF2B5EF4-FFF2-40B4-BE49-F238E27FC236}">
                  <a16:creationId xmlns:a16="http://schemas.microsoft.com/office/drawing/2014/main" id="{7A9CA1FA-4467-E940-A69A-794787B5B492}"/>
                </a:ext>
              </a:extLst>
            </p:cNvPr>
            <p:cNvSpPr/>
            <p:nvPr/>
          </p:nvSpPr>
          <p:spPr>
            <a:xfrm>
              <a:off x="3764223" y="1794324"/>
              <a:ext cx="74665" cy="73854"/>
            </a:xfrm>
            <a:custGeom>
              <a:avLst/>
              <a:gdLst/>
              <a:ahLst/>
              <a:cxnLst/>
              <a:rect l="l" t="t" r="r" b="b"/>
              <a:pathLst>
                <a:path w="2852" h="2821" extrusionOk="0">
                  <a:moveTo>
                    <a:pt x="1792" y="0"/>
                  </a:moveTo>
                  <a:lnTo>
                    <a:pt x="0" y="1788"/>
                  </a:lnTo>
                  <a:lnTo>
                    <a:pt x="2638" y="2811"/>
                  </a:lnTo>
                  <a:cubicBezTo>
                    <a:pt x="2655" y="2818"/>
                    <a:pt x="2672" y="2821"/>
                    <a:pt x="2689" y="2821"/>
                  </a:cubicBezTo>
                  <a:cubicBezTo>
                    <a:pt x="2779" y="2821"/>
                    <a:pt x="2852" y="2731"/>
                    <a:pt x="2815" y="2638"/>
                  </a:cubicBezTo>
                  <a:lnTo>
                    <a:pt x="17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50">
              <a:extLst>
                <a:ext uri="{FF2B5EF4-FFF2-40B4-BE49-F238E27FC236}">
                  <a16:creationId xmlns:a16="http://schemas.microsoft.com/office/drawing/2014/main" id="{0B85C9BA-BAC0-0405-4D33-45BF8E19F25D}"/>
                </a:ext>
              </a:extLst>
            </p:cNvPr>
            <p:cNvSpPr/>
            <p:nvPr/>
          </p:nvSpPr>
          <p:spPr>
            <a:xfrm>
              <a:off x="3799042" y="1794324"/>
              <a:ext cx="39767" cy="73801"/>
            </a:xfrm>
            <a:custGeom>
              <a:avLst/>
              <a:gdLst/>
              <a:ahLst/>
              <a:cxnLst/>
              <a:rect l="l" t="t" r="r" b="b"/>
              <a:pathLst>
                <a:path w="1519" h="2819" extrusionOk="0">
                  <a:moveTo>
                    <a:pt x="462" y="0"/>
                  </a:moveTo>
                  <a:lnTo>
                    <a:pt x="1" y="462"/>
                  </a:lnTo>
                  <a:lnTo>
                    <a:pt x="842" y="2628"/>
                  </a:lnTo>
                  <a:lnTo>
                    <a:pt x="1312" y="2811"/>
                  </a:lnTo>
                  <a:cubicBezTo>
                    <a:pt x="1328" y="2816"/>
                    <a:pt x="1343" y="2819"/>
                    <a:pt x="1358" y="2819"/>
                  </a:cubicBezTo>
                  <a:cubicBezTo>
                    <a:pt x="1445" y="2819"/>
                    <a:pt x="1518" y="2728"/>
                    <a:pt x="1485" y="2638"/>
                  </a:cubicBezTo>
                  <a:lnTo>
                    <a:pt x="46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50">
              <a:extLst>
                <a:ext uri="{FF2B5EF4-FFF2-40B4-BE49-F238E27FC236}">
                  <a16:creationId xmlns:a16="http://schemas.microsoft.com/office/drawing/2014/main" id="{7FDAAFF4-7856-72D7-7458-E9800D712829}"/>
                </a:ext>
              </a:extLst>
            </p:cNvPr>
            <p:cNvSpPr/>
            <p:nvPr/>
          </p:nvSpPr>
          <p:spPr>
            <a:xfrm>
              <a:off x="3512790" y="1521371"/>
              <a:ext cx="298373" cy="319763"/>
            </a:xfrm>
            <a:custGeom>
              <a:avLst/>
              <a:gdLst/>
              <a:ahLst/>
              <a:cxnLst/>
              <a:rect l="l" t="t" r="r" b="b"/>
              <a:pathLst>
                <a:path w="11397" h="12214" extrusionOk="0">
                  <a:moveTo>
                    <a:pt x="448" y="1"/>
                  </a:moveTo>
                  <a:cubicBezTo>
                    <a:pt x="298" y="1"/>
                    <a:pt x="147" y="28"/>
                    <a:pt x="1" y="83"/>
                  </a:cubicBezTo>
                  <a:cubicBezTo>
                    <a:pt x="169" y="146"/>
                    <a:pt x="323" y="247"/>
                    <a:pt x="448" y="372"/>
                  </a:cubicBezTo>
                  <a:lnTo>
                    <a:pt x="9157" y="9081"/>
                  </a:lnTo>
                  <a:cubicBezTo>
                    <a:pt x="9902" y="9826"/>
                    <a:pt x="9902" y="11027"/>
                    <a:pt x="9157" y="11767"/>
                  </a:cubicBezTo>
                  <a:lnTo>
                    <a:pt x="9604" y="12214"/>
                  </a:lnTo>
                  <a:lnTo>
                    <a:pt x="11396" y="10426"/>
                  </a:lnTo>
                  <a:lnTo>
                    <a:pt x="1341" y="372"/>
                  </a:lnTo>
                  <a:cubicBezTo>
                    <a:pt x="1100" y="131"/>
                    <a:pt x="778" y="1"/>
                    <a:pt x="4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50">
              <a:extLst>
                <a:ext uri="{FF2B5EF4-FFF2-40B4-BE49-F238E27FC236}">
                  <a16:creationId xmlns:a16="http://schemas.microsoft.com/office/drawing/2014/main" id="{BE3DC57E-CB9D-D327-4216-32EE5511CDF4}"/>
                </a:ext>
              </a:extLst>
            </p:cNvPr>
            <p:cNvSpPr/>
            <p:nvPr/>
          </p:nvSpPr>
          <p:spPr>
            <a:xfrm>
              <a:off x="3811635" y="1841736"/>
              <a:ext cx="27253" cy="26442"/>
            </a:xfrm>
            <a:custGeom>
              <a:avLst/>
              <a:gdLst/>
              <a:ahLst/>
              <a:cxnLst/>
              <a:rect l="l" t="t" r="r" b="b"/>
              <a:pathLst>
                <a:path w="1041" h="1010" extrusionOk="0">
                  <a:moveTo>
                    <a:pt x="682" y="1"/>
                  </a:moveTo>
                  <a:lnTo>
                    <a:pt x="0" y="678"/>
                  </a:lnTo>
                  <a:lnTo>
                    <a:pt x="831" y="1000"/>
                  </a:lnTo>
                  <a:cubicBezTo>
                    <a:pt x="848" y="1007"/>
                    <a:pt x="865" y="1010"/>
                    <a:pt x="881" y="1010"/>
                  </a:cubicBezTo>
                  <a:cubicBezTo>
                    <a:pt x="968" y="1010"/>
                    <a:pt x="1041" y="920"/>
                    <a:pt x="1004" y="827"/>
                  </a:cubicBezTo>
                  <a:lnTo>
                    <a:pt x="6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50">
              <a:extLst>
                <a:ext uri="{FF2B5EF4-FFF2-40B4-BE49-F238E27FC236}">
                  <a16:creationId xmlns:a16="http://schemas.microsoft.com/office/drawing/2014/main" id="{6D2E395C-5E25-D985-0609-8F4046A4E61C}"/>
                </a:ext>
              </a:extLst>
            </p:cNvPr>
            <p:cNvSpPr/>
            <p:nvPr/>
          </p:nvSpPr>
          <p:spPr>
            <a:xfrm>
              <a:off x="3523236" y="1553232"/>
              <a:ext cx="69717" cy="69691"/>
            </a:xfrm>
            <a:custGeom>
              <a:avLst/>
              <a:gdLst/>
              <a:ahLst/>
              <a:cxnLst/>
              <a:rect l="l" t="t" r="r" b="b"/>
              <a:pathLst>
                <a:path w="2663" h="2662" extrusionOk="0">
                  <a:moveTo>
                    <a:pt x="1788" y="0"/>
                  </a:moveTo>
                  <a:lnTo>
                    <a:pt x="1" y="1787"/>
                  </a:lnTo>
                  <a:lnTo>
                    <a:pt x="870" y="2662"/>
                  </a:lnTo>
                  <a:lnTo>
                    <a:pt x="2662" y="874"/>
                  </a:lnTo>
                  <a:lnTo>
                    <a:pt x="178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50">
              <a:extLst>
                <a:ext uri="{FF2B5EF4-FFF2-40B4-BE49-F238E27FC236}">
                  <a16:creationId xmlns:a16="http://schemas.microsoft.com/office/drawing/2014/main" id="{A3BCE44C-52C9-87CD-7185-FB0AA0268362}"/>
                </a:ext>
              </a:extLst>
            </p:cNvPr>
            <p:cNvSpPr/>
            <p:nvPr/>
          </p:nvSpPr>
          <p:spPr>
            <a:xfrm>
              <a:off x="3479228" y="1510926"/>
              <a:ext cx="373798" cy="370368"/>
            </a:xfrm>
            <a:custGeom>
              <a:avLst/>
              <a:gdLst/>
              <a:ahLst/>
              <a:cxnLst/>
              <a:rect l="l" t="t" r="r" b="b"/>
              <a:pathLst>
                <a:path w="14278" h="14147" extrusionOk="0">
                  <a:moveTo>
                    <a:pt x="1730" y="623"/>
                  </a:moveTo>
                  <a:cubicBezTo>
                    <a:pt x="1997" y="623"/>
                    <a:pt x="2265" y="725"/>
                    <a:pt x="2469" y="929"/>
                  </a:cubicBezTo>
                  <a:lnTo>
                    <a:pt x="3161" y="1616"/>
                  </a:lnTo>
                  <a:lnTo>
                    <a:pt x="1677" y="3096"/>
                  </a:lnTo>
                  <a:lnTo>
                    <a:pt x="990" y="2404"/>
                  </a:lnTo>
                  <a:cubicBezTo>
                    <a:pt x="581" y="1996"/>
                    <a:pt x="581" y="1333"/>
                    <a:pt x="990" y="924"/>
                  </a:cubicBezTo>
                  <a:lnTo>
                    <a:pt x="990" y="929"/>
                  </a:lnTo>
                  <a:cubicBezTo>
                    <a:pt x="1194" y="725"/>
                    <a:pt x="1462" y="623"/>
                    <a:pt x="1730" y="623"/>
                  </a:cubicBezTo>
                  <a:close/>
                  <a:moveTo>
                    <a:pt x="3469" y="1924"/>
                  </a:moveTo>
                  <a:lnTo>
                    <a:pt x="4036" y="2490"/>
                  </a:lnTo>
                  <a:lnTo>
                    <a:pt x="3296" y="3230"/>
                  </a:lnTo>
                  <a:lnTo>
                    <a:pt x="2556" y="3970"/>
                  </a:lnTo>
                  <a:lnTo>
                    <a:pt x="1989" y="3403"/>
                  </a:lnTo>
                  <a:lnTo>
                    <a:pt x="3469" y="1924"/>
                  </a:lnTo>
                  <a:close/>
                  <a:moveTo>
                    <a:pt x="12596" y="11215"/>
                  </a:moveTo>
                  <a:lnTo>
                    <a:pt x="13432" y="13367"/>
                  </a:lnTo>
                  <a:lnTo>
                    <a:pt x="11280" y="12531"/>
                  </a:lnTo>
                  <a:lnTo>
                    <a:pt x="12596" y="11215"/>
                  </a:lnTo>
                  <a:close/>
                  <a:moveTo>
                    <a:pt x="5016" y="7049"/>
                  </a:moveTo>
                  <a:lnTo>
                    <a:pt x="7163" y="9197"/>
                  </a:lnTo>
                  <a:lnTo>
                    <a:pt x="6735" y="9629"/>
                  </a:lnTo>
                  <a:lnTo>
                    <a:pt x="6226" y="9115"/>
                  </a:lnTo>
                  <a:cubicBezTo>
                    <a:pt x="6177" y="9060"/>
                    <a:pt x="6121" y="9037"/>
                    <a:pt x="6066" y="9037"/>
                  </a:cubicBezTo>
                  <a:cubicBezTo>
                    <a:pt x="5893" y="9037"/>
                    <a:pt x="5742" y="9269"/>
                    <a:pt x="5914" y="9423"/>
                  </a:cubicBezTo>
                  <a:lnTo>
                    <a:pt x="6428" y="9937"/>
                  </a:lnTo>
                  <a:lnTo>
                    <a:pt x="5919" y="10441"/>
                  </a:lnTo>
                  <a:lnTo>
                    <a:pt x="4756" y="9279"/>
                  </a:lnTo>
                  <a:cubicBezTo>
                    <a:pt x="4710" y="9238"/>
                    <a:pt x="4660" y="9220"/>
                    <a:pt x="4612" y="9220"/>
                  </a:cubicBezTo>
                  <a:cubicBezTo>
                    <a:pt x="4446" y="9220"/>
                    <a:pt x="4307" y="9429"/>
                    <a:pt x="4449" y="9586"/>
                  </a:cubicBezTo>
                  <a:lnTo>
                    <a:pt x="5611" y="10753"/>
                  </a:lnTo>
                  <a:lnTo>
                    <a:pt x="5102" y="11258"/>
                  </a:lnTo>
                  <a:lnTo>
                    <a:pt x="4593" y="10749"/>
                  </a:lnTo>
                  <a:cubicBezTo>
                    <a:pt x="4546" y="10706"/>
                    <a:pt x="4495" y="10688"/>
                    <a:pt x="4446" y="10688"/>
                  </a:cubicBezTo>
                  <a:cubicBezTo>
                    <a:pt x="4280" y="10688"/>
                    <a:pt x="4141" y="10896"/>
                    <a:pt x="4285" y="11056"/>
                  </a:cubicBezTo>
                  <a:lnTo>
                    <a:pt x="4795" y="11565"/>
                  </a:lnTo>
                  <a:lnTo>
                    <a:pt x="4290" y="12075"/>
                  </a:lnTo>
                  <a:lnTo>
                    <a:pt x="3776" y="11560"/>
                  </a:lnTo>
                  <a:cubicBezTo>
                    <a:pt x="3730" y="11520"/>
                    <a:pt x="3680" y="11502"/>
                    <a:pt x="3632" y="11502"/>
                  </a:cubicBezTo>
                  <a:cubicBezTo>
                    <a:pt x="3466" y="11502"/>
                    <a:pt x="3327" y="11712"/>
                    <a:pt x="3469" y="11873"/>
                  </a:cubicBezTo>
                  <a:lnTo>
                    <a:pt x="3978" y="12382"/>
                  </a:lnTo>
                  <a:lnTo>
                    <a:pt x="3473" y="12886"/>
                  </a:lnTo>
                  <a:lnTo>
                    <a:pt x="2311" y="11724"/>
                  </a:lnTo>
                  <a:cubicBezTo>
                    <a:pt x="2265" y="11683"/>
                    <a:pt x="2215" y="11666"/>
                    <a:pt x="2167" y="11666"/>
                  </a:cubicBezTo>
                  <a:cubicBezTo>
                    <a:pt x="1999" y="11666"/>
                    <a:pt x="1858" y="11876"/>
                    <a:pt x="2003" y="12036"/>
                  </a:cubicBezTo>
                  <a:lnTo>
                    <a:pt x="3166" y="13199"/>
                  </a:lnTo>
                  <a:lnTo>
                    <a:pt x="2719" y="13641"/>
                  </a:lnTo>
                  <a:cubicBezTo>
                    <a:pt x="2674" y="13686"/>
                    <a:pt x="2612" y="13709"/>
                    <a:pt x="2551" y="13709"/>
                  </a:cubicBezTo>
                  <a:cubicBezTo>
                    <a:pt x="2490" y="13709"/>
                    <a:pt x="2429" y="13686"/>
                    <a:pt x="2383" y="13641"/>
                  </a:cubicBezTo>
                  <a:lnTo>
                    <a:pt x="572" y="11834"/>
                  </a:lnTo>
                  <a:cubicBezTo>
                    <a:pt x="481" y="11738"/>
                    <a:pt x="481" y="11589"/>
                    <a:pt x="572" y="11493"/>
                  </a:cubicBezTo>
                  <a:lnTo>
                    <a:pt x="5016" y="7049"/>
                  </a:lnTo>
                  <a:close/>
                  <a:moveTo>
                    <a:pt x="11729" y="1"/>
                  </a:moveTo>
                  <a:cubicBezTo>
                    <a:pt x="11556" y="1"/>
                    <a:pt x="11383" y="67"/>
                    <a:pt x="11251" y="199"/>
                  </a:cubicBezTo>
                  <a:lnTo>
                    <a:pt x="7845" y="3605"/>
                  </a:lnTo>
                  <a:cubicBezTo>
                    <a:pt x="7704" y="3765"/>
                    <a:pt x="7841" y="3973"/>
                    <a:pt x="8006" y="3973"/>
                  </a:cubicBezTo>
                  <a:cubicBezTo>
                    <a:pt x="8055" y="3973"/>
                    <a:pt x="8106" y="3955"/>
                    <a:pt x="8153" y="3912"/>
                  </a:cubicBezTo>
                  <a:lnTo>
                    <a:pt x="11559" y="506"/>
                  </a:lnTo>
                  <a:cubicBezTo>
                    <a:pt x="11604" y="461"/>
                    <a:pt x="11666" y="438"/>
                    <a:pt x="11727" y="438"/>
                  </a:cubicBezTo>
                  <a:cubicBezTo>
                    <a:pt x="11788" y="438"/>
                    <a:pt x="11849" y="461"/>
                    <a:pt x="11895" y="506"/>
                  </a:cubicBezTo>
                  <a:lnTo>
                    <a:pt x="13706" y="2318"/>
                  </a:lnTo>
                  <a:cubicBezTo>
                    <a:pt x="13797" y="2409"/>
                    <a:pt x="13797" y="2563"/>
                    <a:pt x="13706" y="2654"/>
                  </a:cubicBezTo>
                  <a:lnTo>
                    <a:pt x="13264" y="3101"/>
                  </a:lnTo>
                  <a:lnTo>
                    <a:pt x="12102" y="1938"/>
                  </a:lnTo>
                  <a:cubicBezTo>
                    <a:pt x="12052" y="1883"/>
                    <a:pt x="11995" y="1860"/>
                    <a:pt x="11940" y="1860"/>
                  </a:cubicBezTo>
                  <a:cubicBezTo>
                    <a:pt x="11768" y="1860"/>
                    <a:pt x="11618" y="2089"/>
                    <a:pt x="11789" y="2245"/>
                  </a:cubicBezTo>
                  <a:lnTo>
                    <a:pt x="12952" y="3408"/>
                  </a:lnTo>
                  <a:lnTo>
                    <a:pt x="12447" y="3912"/>
                  </a:lnTo>
                  <a:lnTo>
                    <a:pt x="11938" y="3403"/>
                  </a:lnTo>
                  <a:cubicBezTo>
                    <a:pt x="11889" y="3348"/>
                    <a:pt x="11832" y="3325"/>
                    <a:pt x="11777" y="3325"/>
                  </a:cubicBezTo>
                  <a:cubicBezTo>
                    <a:pt x="11604" y="3325"/>
                    <a:pt x="11454" y="3554"/>
                    <a:pt x="11626" y="3711"/>
                  </a:cubicBezTo>
                  <a:lnTo>
                    <a:pt x="12140" y="4225"/>
                  </a:lnTo>
                  <a:lnTo>
                    <a:pt x="11631" y="4729"/>
                  </a:lnTo>
                  <a:lnTo>
                    <a:pt x="11122" y="4220"/>
                  </a:lnTo>
                  <a:cubicBezTo>
                    <a:pt x="11075" y="4177"/>
                    <a:pt x="11023" y="4159"/>
                    <a:pt x="10975" y="4159"/>
                  </a:cubicBezTo>
                  <a:cubicBezTo>
                    <a:pt x="10808" y="4159"/>
                    <a:pt x="10668" y="4368"/>
                    <a:pt x="10809" y="4527"/>
                  </a:cubicBezTo>
                  <a:lnTo>
                    <a:pt x="11323" y="5037"/>
                  </a:lnTo>
                  <a:lnTo>
                    <a:pt x="10814" y="5546"/>
                  </a:lnTo>
                  <a:lnTo>
                    <a:pt x="9656" y="4388"/>
                  </a:lnTo>
                  <a:cubicBezTo>
                    <a:pt x="9609" y="4345"/>
                    <a:pt x="9558" y="4327"/>
                    <a:pt x="9509" y="4327"/>
                  </a:cubicBezTo>
                  <a:cubicBezTo>
                    <a:pt x="9343" y="4327"/>
                    <a:pt x="9203" y="4536"/>
                    <a:pt x="9344" y="4696"/>
                  </a:cubicBezTo>
                  <a:lnTo>
                    <a:pt x="10507" y="5858"/>
                  </a:lnTo>
                  <a:lnTo>
                    <a:pt x="10002" y="6363"/>
                  </a:lnTo>
                  <a:lnTo>
                    <a:pt x="9488" y="5853"/>
                  </a:lnTo>
                  <a:cubicBezTo>
                    <a:pt x="9443" y="5812"/>
                    <a:pt x="9393" y="5795"/>
                    <a:pt x="9345" y="5795"/>
                  </a:cubicBezTo>
                  <a:cubicBezTo>
                    <a:pt x="9180" y="5795"/>
                    <a:pt x="9039" y="6001"/>
                    <a:pt x="9181" y="6161"/>
                  </a:cubicBezTo>
                  <a:lnTo>
                    <a:pt x="9690" y="6675"/>
                  </a:lnTo>
                  <a:lnTo>
                    <a:pt x="9262" y="7102"/>
                  </a:lnTo>
                  <a:lnTo>
                    <a:pt x="7115" y="4955"/>
                  </a:lnTo>
                  <a:lnTo>
                    <a:pt x="7519" y="4556"/>
                  </a:lnTo>
                  <a:cubicBezTo>
                    <a:pt x="7660" y="4397"/>
                    <a:pt x="7520" y="4188"/>
                    <a:pt x="7353" y="4188"/>
                  </a:cubicBezTo>
                  <a:cubicBezTo>
                    <a:pt x="7304" y="4188"/>
                    <a:pt x="7253" y="4206"/>
                    <a:pt x="7206" y="4249"/>
                  </a:cubicBezTo>
                  <a:lnTo>
                    <a:pt x="6808" y="4647"/>
                  </a:lnTo>
                  <a:lnTo>
                    <a:pt x="2777" y="617"/>
                  </a:lnTo>
                  <a:cubicBezTo>
                    <a:pt x="2490" y="339"/>
                    <a:pt x="2120" y="201"/>
                    <a:pt x="1750" y="201"/>
                  </a:cubicBezTo>
                  <a:cubicBezTo>
                    <a:pt x="1370" y="201"/>
                    <a:pt x="991" y="347"/>
                    <a:pt x="702" y="636"/>
                  </a:cubicBezTo>
                  <a:cubicBezTo>
                    <a:pt x="130" y="1208"/>
                    <a:pt x="120" y="2130"/>
                    <a:pt x="682" y="2716"/>
                  </a:cubicBezTo>
                  <a:lnTo>
                    <a:pt x="4708" y="6742"/>
                  </a:lnTo>
                  <a:lnTo>
                    <a:pt x="264" y="11186"/>
                  </a:lnTo>
                  <a:cubicBezTo>
                    <a:pt x="0" y="11450"/>
                    <a:pt x="0" y="11878"/>
                    <a:pt x="264" y="12142"/>
                  </a:cubicBezTo>
                  <a:lnTo>
                    <a:pt x="2076" y="13948"/>
                  </a:lnTo>
                  <a:cubicBezTo>
                    <a:pt x="2208" y="14080"/>
                    <a:pt x="2381" y="14146"/>
                    <a:pt x="2553" y="14146"/>
                  </a:cubicBezTo>
                  <a:cubicBezTo>
                    <a:pt x="2725" y="14146"/>
                    <a:pt x="2897" y="14080"/>
                    <a:pt x="3027" y="13948"/>
                  </a:cubicBezTo>
                  <a:lnTo>
                    <a:pt x="7470" y="9504"/>
                  </a:lnTo>
                  <a:lnTo>
                    <a:pt x="7788" y="9821"/>
                  </a:lnTo>
                  <a:cubicBezTo>
                    <a:pt x="7837" y="9877"/>
                    <a:pt x="7894" y="9900"/>
                    <a:pt x="7949" y="9900"/>
                  </a:cubicBezTo>
                  <a:cubicBezTo>
                    <a:pt x="8121" y="9900"/>
                    <a:pt x="8271" y="9671"/>
                    <a:pt x="8100" y="9514"/>
                  </a:cubicBezTo>
                  <a:lnTo>
                    <a:pt x="7663" y="9077"/>
                  </a:lnTo>
                  <a:cubicBezTo>
                    <a:pt x="7643" y="9048"/>
                    <a:pt x="7619" y="9024"/>
                    <a:pt x="7591" y="9010"/>
                  </a:cubicBezTo>
                  <a:lnTo>
                    <a:pt x="2863" y="4278"/>
                  </a:lnTo>
                  <a:lnTo>
                    <a:pt x="3449" y="3691"/>
                  </a:lnTo>
                  <a:lnTo>
                    <a:pt x="3810" y="4052"/>
                  </a:lnTo>
                  <a:cubicBezTo>
                    <a:pt x="3858" y="4107"/>
                    <a:pt x="3915" y="4130"/>
                    <a:pt x="3969" y="4130"/>
                  </a:cubicBezTo>
                  <a:cubicBezTo>
                    <a:pt x="4141" y="4130"/>
                    <a:pt x="4292" y="3901"/>
                    <a:pt x="4117" y="3744"/>
                  </a:cubicBezTo>
                  <a:lnTo>
                    <a:pt x="3757" y="3384"/>
                  </a:lnTo>
                  <a:lnTo>
                    <a:pt x="4343" y="2798"/>
                  </a:lnTo>
                  <a:lnTo>
                    <a:pt x="6654" y="5109"/>
                  </a:lnTo>
                  <a:lnTo>
                    <a:pt x="9085" y="7540"/>
                  </a:lnTo>
                  <a:cubicBezTo>
                    <a:pt x="9099" y="7559"/>
                    <a:pt x="9113" y="7573"/>
                    <a:pt x="9128" y="7583"/>
                  </a:cubicBezTo>
                  <a:lnTo>
                    <a:pt x="12371" y="10825"/>
                  </a:lnTo>
                  <a:lnTo>
                    <a:pt x="11785" y="11412"/>
                  </a:lnTo>
                  <a:lnTo>
                    <a:pt x="8513" y="8140"/>
                  </a:lnTo>
                  <a:lnTo>
                    <a:pt x="8508" y="8135"/>
                  </a:lnTo>
                  <a:lnTo>
                    <a:pt x="7201" y="6829"/>
                  </a:lnTo>
                  <a:lnTo>
                    <a:pt x="7197" y="6824"/>
                  </a:lnTo>
                  <a:lnTo>
                    <a:pt x="4895" y="4523"/>
                  </a:lnTo>
                  <a:cubicBezTo>
                    <a:pt x="4849" y="4480"/>
                    <a:pt x="4797" y="4462"/>
                    <a:pt x="4749" y="4462"/>
                  </a:cubicBezTo>
                  <a:cubicBezTo>
                    <a:pt x="4582" y="4462"/>
                    <a:pt x="4442" y="4670"/>
                    <a:pt x="4583" y="4830"/>
                  </a:cubicBezTo>
                  <a:lnTo>
                    <a:pt x="11472" y="11719"/>
                  </a:lnTo>
                  <a:lnTo>
                    <a:pt x="10886" y="12305"/>
                  </a:lnTo>
                  <a:lnTo>
                    <a:pt x="8816" y="10230"/>
                  </a:lnTo>
                  <a:cubicBezTo>
                    <a:pt x="8769" y="10189"/>
                    <a:pt x="8718" y="10171"/>
                    <a:pt x="8670" y="10171"/>
                  </a:cubicBezTo>
                  <a:cubicBezTo>
                    <a:pt x="8503" y="10171"/>
                    <a:pt x="8362" y="10377"/>
                    <a:pt x="8503" y="10537"/>
                  </a:cubicBezTo>
                  <a:lnTo>
                    <a:pt x="10737" y="12766"/>
                  </a:lnTo>
                  <a:lnTo>
                    <a:pt x="10737" y="12771"/>
                  </a:lnTo>
                  <a:lnTo>
                    <a:pt x="10747" y="12776"/>
                  </a:lnTo>
                  <a:lnTo>
                    <a:pt x="10761" y="12785"/>
                  </a:lnTo>
                  <a:lnTo>
                    <a:pt x="10766" y="12790"/>
                  </a:lnTo>
                  <a:lnTo>
                    <a:pt x="10785" y="12805"/>
                  </a:lnTo>
                  <a:lnTo>
                    <a:pt x="10804" y="12814"/>
                  </a:lnTo>
                  <a:lnTo>
                    <a:pt x="13447" y="13838"/>
                  </a:lnTo>
                  <a:cubicBezTo>
                    <a:pt x="13490" y="13854"/>
                    <a:pt x="13533" y="13862"/>
                    <a:pt x="13574" y="13862"/>
                  </a:cubicBezTo>
                  <a:cubicBezTo>
                    <a:pt x="13807" y="13862"/>
                    <a:pt x="13997" y="13622"/>
                    <a:pt x="13903" y="13381"/>
                  </a:cubicBezTo>
                  <a:lnTo>
                    <a:pt x="12880" y="10744"/>
                  </a:lnTo>
                  <a:cubicBezTo>
                    <a:pt x="12875" y="10734"/>
                    <a:pt x="12870" y="10729"/>
                    <a:pt x="12870" y="10720"/>
                  </a:cubicBezTo>
                  <a:lnTo>
                    <a:pt x="12870" y="10715"/>
                  </a:lnTo>
                  <a:cubicBezTo>
                    <a:pt x="12865" y="10710"/>
                    <a:pt x="12861" y="10705"/>
                    <a:pt x="12856" y="10701"/>
                  </a:cubicBezTo>
                  <a:lnTo>
                    <a:pt x="12851" y="10691"/>
                  </a:lnTo>
                  <a:lnTo>
                    <a:pt x="12841" y="10681"/>
                  </a:lnTo>
                  <a:lnTo>
                    <a:pt x="12837" y="10672"/>
                  </a:lnTo>
                  <a:lnTo>
                    <a:pt x="12832" y="10667"/>
                  </a:lnTo>
                  <a:lnTo>
                    <a:pt x="9570" y="7410"/>
                  </a:lnTo>
                  <a:lnTo>
                    <a:pt x="14014" y="2961"/>
                  </a:lnTo>
                  <a:cubicBezTo>
                    <a:pt x="14278" y="2702"/>
                    <a:pt x="14278" y="2274"/>
                    <a:pt x="14014" y="2010"/>
                  </a:cubicBezTo>
                  <a:lnTo>
                    <a:pt x="12207" y="199"/>
                  </a:lnTo>
                  <a:cubicBezTo>
                    <a:pt x="12075" y="67"/>
                    <a:pt x="11902" y="1"/>
                    <a:pt x="117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Oval 24">
            <a:extLst>
              <a:ext uri="{FF2B5EF4-FFF2-40B4-BE49-F238E27FC236}">
                <a16:creationId xmlns:a16="http://schemas.microsoft.com/office/drawing/2014/main" id="{93924B23-F4D4-CE3F-D068-221B5B94BAF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562600" y="3033877"/>
            <a:ext cx="583571" cy="578676"/>
          </a:xfrm>
          <a:prstGeom prst="ellipse">
            <a:avLst/>
          </a:prstGeom>
          <a:noFill/>
          <a:ln w="38100">
            <a:solidFill>
              <a:srgbClr val="EA1A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>
              <a:latin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E17228-2F51-170D-F3D1-75AF9DC79D84}"/>
              </a:ext>
            </a:extLst>
          </p:cNvPr>
          <p:cNvSpPr txBox="1"/>
          <p:nvPr/>
        </p:nvSpPr>
        <p:spPr>
          <a:xfrm>
            <a:off x="2069488" y="3052828"/>
            <a:ext cx="3493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ker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(5;1)z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C81AD5-5B08-92F4-C8CA-621775753814}"/>
              </a:ext>
            </a:extLst>
          </p:cNvPr>
          <p:cNvSpPr txBox="1"/>
          <p:nvPr/>
        </p:nvSpPr>
        <p:spPr>
          <a:xfrm>
            <a:off x="5650889" y="3050953"/>
            <a:ext cx="3777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ker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</a:t>
            </a:r>
            <a:r>
              <a:rPr lang="en-US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(2;7)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E1282B-E32E-2397-92E5-43F6363B6897}"/>
              </a:ext>
            </a:extLst>
          </p:cNvPr>
          <p:cNvSpPr txBox="1"/>
          <p:nvPr/>
        </p:nvSpPr>
        <p:spPr>
          <a:xfrm>
            <a:off x="2069489" y="2406908"/>
            <a:ext cx="3493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ker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 (0;3)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3AADA6-B3C9-8562-56D3-97987C7DD1EC}"/>
              </a:ext>
            </a:extLst>
          </p:cNvPr>
          <p:cNvSpPr txBox="1"/>
          <p:nvPr/>
        </p:nvSpPr>
        <p:spPr>
          <a:xfrm>
            <a:off x="5650889" y="2340189"/>
            <a:ext cx="3493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ker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 (1;5)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F4B5E0-3CBB-B7E5-EB60-48FD92E4623D}"/>
              </a:ext>
            </a:extLst>
          </p:cNvPr>
          <p:cNvSpPr txBox="1"/>
          <p:nvPr/>
        </p:nvSpPr>
        <p:spPr>
          <a:xfrm>
            <a:off x="964427" y="963718"/>
            <a:ext cx="7325757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>
                <a:latin typeface="#9Slide02 Tieu de dai" panose="02000000000000000000" pitchFamily="2" charset="0"/>
                <a:ea typeface="#9Slide02 Tieu de dai" panose="02000000000000000000" pitchFamily="2" charset="0"/>
              </a:rPr>
              <a:t>Cho hàm số y=f(x)=x+5, </a:t>
            </a:r>
          </a:p>
          <a:p>
            <a:pPr algn="ctr"/>
            <a:r>
              <a:rPr lang="en-US" sz="2400">
                <a:latin typeface="#9Slide02 Tieu de dai" panose="02000000000000000000" pitchFamily="2" charset="0"/>
                <a:ea typeface="#9Slide02 Tieu de dai" panose="02000000000000000000" pitchFamily="2" charset="0"/>
              </a:rPr>
              <a:t>Điểm nào sau đây thuộc đồ thị hàm số?</a:t>
            </a:r>
          </a:p>
        </p:txBody>
      </p:sp>
    </p:spTree>
    <p:extLst>
      <p:ext uri="{BB962C8B-B14F-4D97-AF65-F5344CB8AC3E}">
        <p14:creationId xmlns:p14="http://schemas.microsoft.com/office/powerpoint/2010/main" val="2389278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35"/>
          <p:cNvSpPr/>
          <p:nvPr/>
        </p:nvSpPr>
        <p:spPr>
          <a:xfrm>
            <a:off x="967682" y="1278494"/>
            <a:ext cx="7403632" cy="3206226"/>
          </a:xfrm>
          <a:prstGeom prst="round2SameRect">
            <a:avLst>
              <a:gd name="adj1" fmla="val 5287"/>
              <a:gd name="adj2" fmla="val 0"/>
            </a:avLst>
          </a:prstGeom>
          <a:solidFill>
            <a:schemeClr val="dk2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- Luyện tập các dạng bài tập về mặt phẳng tọa độ, đồ thị của hàm số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- Vận dụng được các kiến thức đã học vào giải quyết các vấn đề thực tế</a:t>
            </a:r>
          </a:p>
        </p:txBody>
      </p:sp>
      <p:sp>
        <p:nvSpPr>
          <p:cNvPr id="349" name="Google Shape;349;p35"/>
          <p:cNvSpPr/>
          <p:nvPr/>
        </p:nvSpPr>
        <p:spPr>
          <a:xfrm>
            <a:off x="2042075" y="376325"/>
            <a:ext cx="5059800" cy="710100"/>
          </a:xfrm>
          <a:prstGeom prst="roundRect">
            <a:avLst>
              <a:gd name="adj" fmla="val 26501"/>
            </a:avLst>
          </a:prstGeom>
          <a:solidFill>
            <a:schemeClr val="accent6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35"/>
          <p:cNvSpPr txBox="1">
            <a:spLocks noGrp="1"/>
          </p:cNvSpPr>
          <p:nvPr>
            <p:ph type="title"/>
          </p:nvPr>
        </p:nvSpPr>
        <p:spPr>
          <a:xfrm>
            <a:off x="713238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 thức cần đạt</a:t>
            </a:r>
            <a:endParaRPr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55" name="Google Shape;355;p35"/>
          <p:cNvGrpSpPr/>
          <p:nvPr/>
        </p:nvGrpSpPr>
        <p:grpSpPr>
          <a:xfrm rot="899902">
            <a:off x="8100256" y="2646176"/>
            <a:ext cx="661390" cy="655321"/>
            <a:chOff x="3479228" y="1510926"/>
            <a:chExt cx="373798" cy="370368"/>
          </a:xfrm>
        </p:grpSpPr>
        <p:sp>
          <p:nvSpPr>
            <p:cNvPr id="356" name="Google Shape;356;p35"/>
            <p:cNvSpPr/>
            <p:nvPr/>
          </p:nvSpPr>
          <p:spPr>
            <a:xfrm>
              <a:off x="3485511" y="1516554"/>
              <a:ext cx="361232" cy="359033"/>
            </a:xfrm>
            <a:custGeom>
              <a:avLst/>
              <a:gdLst/>
              <a:ahLst/>
              <a:cxnLst/>
              <a:rect l="l" t="t" r="r" b="b"/>
              <a:pathLst>
                <a:path w="13798" h="13714" extrusionOk="0">
                  <a:moveTo>
                    <a:pt x="11492" y="1"/>
                  </a:moveTo>
                  <a:cubicBezTo>
                    <a:pt x="11375" y="1"/>
                    <a:pt x="11259" y="46"/>
                    <a:pt x="11170" y="138"/>
                  </a:cubicBezTo>
                  <a:lnTo>
                    <a:pt x="178" y="11124"/>
                  </a:lnTo>
                  <a:cubicBezTo>
                    <a:pt x="0" y="11302"/>
                    <a:pt x="0" y="11595"/>
                    <a:pt x="178" y="11773"/>
                  </a:cubicBezTo>
                  <a:lnTo>
                    <a:pt x="1989" y="13579"/>
                  </a:lnTo>
                  <a:cubicBezTo>
                    <a:pt x="2076" y="13669"/>
                    <a:pt x="2193" y="13713"/>
                    <a:pt x="2309" y="13713"/>
                  </a:cubicBezTo>
                  <a:cubicBezTo>
                    <a:pt x="2424" y="13713"/>
                    <a:pt x="2540" y="13670"/>
                    <a:pt x="2628" y="13584"/>
                  </a:cubicBezTo>
                  <a:lnTo>
                    <a:pt x="13620" y="2597"/>
                  </a:lnTo>
                  <a:cubicBezTo>
                    <a:pt x="13798" y="2415"/>
                    <a:pt x="13798" y="2127"/>
                    <a:pt x="13620" y="1949"/>
                  </a:cubicBezTo>
                  <a:lnTo>
                    <a:pt x="11814" y="138"/>
                  </a:lnTo>
                  <a:cubicBezTo>
                    <a:pt x="11725" y="46"/>
                    <a:pt x="11608" y="1"/>
                    <a:pt x="114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5"/>
            <p:cNvSpPr/>
            <p:nvPr/>
          </p:nvSpPr>
          <p:spPr>
            <a:xfrm>
              <a:off x="3595807" y="1655361"/>
              <a:ext cx="111213" cy="111056"/>
            </a:xfrm>
            <a:custGeom>
              <a:avLst/>
              <a:gdLst/>
              <a:ahLst/>
              <a:cxnLst/>
              <a:rect l="l" t="t" r="r" b="b"/>
              <a:pathLst>
                <a:path w="4248" h="4242" extrusionOk="0">
                  <a:moveTo>
                    <a:pt x="1788" y="0"/>
                  </a:moveTo>
                  <a:lnTo>
                    <a:pt x="1" y="1787"/>
                  </a:lnTo>
                  <a:lnTo>
                    <a:pt x="2455" y="4242"/>
                  </a:lnTo>
                  <a:lnTo>
                    <a:pt x="4247" y="2455"/>
                  </a:lnTo>
                  <a:lnTo>
                    <a:pt x="178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5"/>
            <p:cNvSpPr/>
            <p:nvPr/>
          </p:nvSpPr>
          <p:spPr>
            <a:xfrm>
              <a:off x="3488155" y="1521371"/>
              <a:ext cx="323009" cy="319763"/>
            </a:xfrm>
            <a:custGeom>
              <a:avLst/>
              <a:gdLst/>
              <a:ahLst/>
              <a:cxnLst/>
              <a:rect l="l" t="t" r="r" b="b"/>
              <a:pathLst>
                <a:path w="12338" h="12214" extrusionOk="0">
                  <a:moveTo>
                    <a:pt x="1389" y="1"/>
                  </a:moveTo>
                  <a:cubicBezTo>
                    <a:pt x="1066" y="1"/>
                    <a:pt x="742" y="124"/>
                    <a:pt x="495" y="372"/>
                  </a:cubicBezTo>
                  <a:cubicBezTo>
                    <a:pt x="0" y="866"/>
                    <a:pt x="0" y="1669"/>
                    <a:pt x="495" y="2159"/>
                  </a:cubicBezTo>
                  <a:lnTo>
                    <a:pt x="10545" y="12214"/>
                  </a:lnTo>
                  <a:lnTo>
                    <a:pt x="12337" y="10426"/>
                  </a:lnTo>
                  <a:lnTo>
                    <a:pt x="2282" y="372"/>
                  </a:lnTo>
                  <a:cubicBezTo>
                    <a:pt x="2035" y="124"/>
                    <a:pt x="1712" y="1"/>
                    <a:pt x="1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5"/>
            <p:cNvSpPr/>
            <p:nvPr/>
          </p:nvSpPr>
          <p:spPr>
            <a:xfrm>
              <a:off x="3764223" y="1794324"/>
              <a:ext cx="74665" cy="73854"/>
            </a:xfrm>
            <a:custGeom>
              <a:avLst/>
              <a:gdLst/>
              <a:ahLst/>
              <a:cxnLst/>
              <a:rect l="l" t="t" r="r" b="b"/>
              <a:pathLst>
                <a:path w="2852" h="2821" extrusionOk="0">
                  <a:moveTo>
                    <a:pt x="1792" y="0"/>
                  </a:moveTo>
                  <a:lnTo>
                    <a:pt x="0" y="1788"/>
                  </a:lnTo>
                  <a:lnTo>
                    <a:pt x="2638" y="2811"/>
                  </a:lnTo>
                  <a:cubicBezTo>
                    <a:pt x="2655" y="2818"/>
                    <a:pt x="2672" y="2821"/>
                    <a:pt x="2689" y="2821"/>
                  </a:cubicBezTo>
                  <a:cubicBezTo>
                    <a:pt x="2779" y="2821"/>
                    <a:pt x="2852" y="2731"/>
                    <a:pt x="2815" y="2638"/>
                  </a:cubicBezTo>
                  <a:lnTo>
                    <a:pt x="17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5"/>
            <p:cNvSpPr/>
            <p:nvPr/>
          </p:nvSpPr>
          <p:spPr>
            <a:xfrm>
              <a:off x="3799042" y="1794324"/>
              <a:ext cx="39767" cy="73801"/>
            </a:xfrm>
            <a:custGeom>
              <a:avLst/>
              <a:gdLst/>
              <a:ahLst/>
              <a:cxnLst/>
              <a:rect l="l" t="t" r="r" b="b"/>
              <a:pathLst>
                <a:path w="1519" h="2819" extrusionOk="0">
                  <a:moveTo>
                    <a:pt x="462" y="0"/>
                  </a:moveTo>
                  <a:lnTo>
                    <a:pt x="1" y="462"/>
                  </a:lnTo>
                  <a:lnTo>
                    <a:pt x="842" y="2628"/>
                  </a:lnTo>
                  <a:lnTo>
                    <a:pt x="1312" y="2811"/>
                  </a:lnTo>
                  <a:cubicBezTo>
                    <a:pt x="1328" y="2816"/>
                    <a:pt x="1343" y="2819"/>
                    <a:pt x="1358" y="2819"/>
                  </a:cubicBezTo>
                  <a:cubicBezTo>
                    <a:pt x="1445" y="2819"/>
                    <a:pt x="1518" y="2728"/>
                    <a:pt x="1485" y="2638"/>
                  </a:cubicBezTo>
                  <a:lnTo>
                    <a:pt x="46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5"/>
            <p:cNvSpPr/>
            <p:nvPr/>
          </p:nvSpPr>
          <p:spPr>
            <a:xfrm>
              <a:off x="3512790" y="1521371"/>
              <a:ext cx="298373" cy="319763"/>
            </a:xfrm>
            <a:custGeom>
              <a:avLst/>
              <a:gdLst/>
              <a:ahLst/>
              <a:cxnLst/>
              <a:rect l="l" t="t" r="r" b="b"/>
              <a:pathLst>
                <a:path w="11397" h="12214" extrusionOk="0">
                  <a:moveTo>
                    <a:pt x="448" y="1"/>
                  </a:moveTo>
                  <a:cubicBezTo>
                    <a:pt x="298" y="1"/>
                    <a:pt x="147" y="28"/>
                    <a:pt x="1" y="83"/>
                  </a:cubicBezTo>
                  <a:cubicBezTo>
                    <a:pt x="169" y="146"/>
                    <a:pt x="323" y="247"/>
                    <a:pt x="448" y="372"/>
                  </a:cubicBezTo>
                  <a:lnTo>
                    <a:pt x="9157" y="9081"/>
                  </a:lnTo>
                  <a:cubicBezTo>
                    <a:pt x="9902" y="9826"/>
                    <a:pt x="9902" y="11027"/>
                    <a:pt x="9157" y="11767"/>
                  </a:cubicBezTo>
                  <a:lnTo>
                    <a:pt x="9604" y="12214"/>
                  </a:lnTo>
                  <a:lnTo>
                    <a:pt x="11396" y="10426"/>
                  </a:lnTo>
                  <a:lnTo>
                    <a:pt x="1341" y="372"/>
                  </a:lnTo>
                  <a:cubicBezTo>
                    <a:pt x="1100" y="131"/>
                    <a:pt x="778" y="1"/>
                    <a:pt x="4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5"/>
            <p:cNvSpPr/>
            <p:nvPr/>
          </p:nvSpPr>
          <p:spPr>
            <a:xfrm>
              <a:off x="3811635" y="1841736"/>
              <a:ext cx="27253" cy="26442"/>
            </a:xfrm>
            <a:custGeom>
              <a:avLst/>
              <a:gdLst/>
              <a:ahLst/>
              <a:cxnLst/>
              <a:rect l="l" t="t" r="r" b="b"/>
              <a:pathLst>
                <a:path w="1041" h="1010" extrusionOk="0">
                  <a:moveTo>
                    <a:pt x="682" y="1"/>
                  </a:moveTo>
                  <a:lnTo>
                    <a:pt x="0" y="678"/>
                  </a:lnTo>
                  <a:lnTo>
                    <a:pt x="831" y="1000"/>
                  </a:lnTo>
                  <a:cubicBezTo>
                    <a:pt x="848" y="1007"/>
                    <a:pt x="865" y="1010"/>
                    <a:pt x="881" y="1010"/>
                  </a:cubicBezTo>
                  <a:cubicBezTo>
                    <a:pt x="968" y="1010"/>
                    <a:pt x="1041" y="920"/>
                    <a:pt x="1004" y="827"/>
                  </a:cubicBezTo>
                  <a:lnTo>
                    <a:pt x="6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5"/>
            <p:cNvSpPr/>
            <p:nvPr/>
          </p:nvSpPr>
          <p:spPr>
            <a:xfrm>
              <a:off x="3523236" y="1553232"/>
              <a:ext cx="69717" cy="69691"/>
            </a:xfrm>
            <a:custGeom>
              <a:avLst/>
              <a:gdLst/>
              <a:ahLst/>
              <a:cxnLst/>
              <a:rect l="l" t="t" r="r" b="b"/>
              <a:pathLst>
                <a:path w="2663" h="2662" extrusionOk="0">
                  <a:moveTo>
                    <a:pt x="1788" y="0"/>
                  </a:moveTo>
                  <a:lnTo>
                    <a:pt x="1" y="1787"/>
                  </a:lnTo>
                  <a:lnTo>
                    <a:pt x="870" y="2662"/>
                  </a:lnTo>
                  <a:lnTo>
                    <a:pt x="2662" y="874"/>
                  </a:lnTo>
                  <a:lnTo>
                    <a:pt x="178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5"/>
            <p:cNvSpPr/>
            <p:nvPr/>
          </p:nvSpPr>
          <p:spPr>
            <a:xfrm>
              <a:off x="3479228" y="1510926"/>
              <a:ext cx="373798" cy="370368"/>
            </a:xfrm>
            <a:custGeom>
              <a:avLst/>
              <a:gdLst/>
              <a:ahLst/>
              <a:cxnLst/>
              <a:rect l="l" t="t" r="r" b="b"/>
              <a:pathLst>
                <a:path w="14278" h="14147" extrusionOk="0">
                  <a:moveTo>
                    <a:pt x="1730" y="623"/>
                  </a:moveTo>
                  <a:cubicBezTo>
                    <a:pt x="1997" y="623"/>
                    <a:pt x="2265" y="725"/>
                    <a:pt x="2469" y="929"/>
                  </a:cubicBezTo>
                  <a:lnTo>
                    <a:pt x="3161" y="1616"/>
                  </a:lnTo>
                  <a:lnTo>
                    <a:pt x="1677" y="3096"/>
                  </a:lnTo>
                  <a:lnTo>
                    <a:pt x="990" y="2404"/>
                  </a:lnTo>
                  <a:cubicBezTo>
                    <a:pt x="581" y="1996"/>
                    <a:pt x="581" y="1333"/>
                    <a:pt x="990" y="924"/>
                  </a:cubicBezTo>
                  <a:lnTo>
                    <a:pt x="990" y="929"/>
                  </a:lnTo>
                  <a:cubicBezTo>
                    <a:pt x="1194" y="725"/>
                    <a:pt x="1462" y="623"/>
                    <a:pt x="1730" y="623"/>
                  </a:cubicBezTo>
                  <a:close/>
                  <a:moveTo>
                    <a:pt x="3469" y="1924"/>
                  </a:moveTo>
                  <a:lnTo>
                    <a:pt x="4036" y="2490"/>
                  </a:lnTo>
                  <a:lnTo>
                    <a:pt x="3296" y="3230"/>
                  </a:lnTo>
                  <a:lnTo>
                    <a:pt x="2556" y="3970"/>
                  </a:lnTo>
                  <a:lnTo>
                    <a:pt x="1989" y="3403"/>
                  </a:lnTo>
                  <a:lnTo>
                    <a:pt x="3469" y="1924"/>
                  </a:lnTo>
                  <a:close/>
                  <a:moveTo>
                    <a:pt x="12596" y="11215"/>
                  </a:moveTo>
                  <a:lnTo>
                    <a:pt x="13432" y="13367"/>
                  </a:lnTo>
                  <a:lnTo>
                    <a:pt x="11280" y="12531"/>
                  </a:lnTo>
                  <a:lnTo>
                    <a:pt x="12596" y="11215"/>
                  </a:lnTo>
                  <a:close/>
                  <a:moveTo>
                    <a:pt x="5016" y="7049"/>
                  </a:moveTo>
                  <a:lnTo>
                    <a:pt x="7163" y="9197"/>
                  </a:lnTo>
                  <a:lnTo>
                    <a:pt x="6735" y="9629"/>
                  </a:lnTo>
                  <a:lnTo>
                    <a:pt x="6226" y="9115"/>
                  </a:lnTo>
                  <a:cubicBezTo>
                    <a:pt x="6177" y="9060"/>
                    <a:pt x="6121" y="9037"/>
                    <a:pt x="6066" y="9037"/>
                  </a:cubicBezTo>
                  <a:cubicBezTo>
                    <a:pt x="5893" y="9037"/>
                    <a:pt x="5742" y="9269"/>
                    <a:pt x="5914" y="9423"/>
                  </a:cubicBezTo>
                  <a:lnTo>
                    <a:pt x="6428" y="9937"/>
                  </a:lnTo>
                  <a:lnTo>
                    <a:pt x="5919" y="10441"/>
                  </a:lnTo>
                  <a:lnTo>
                    <a:pt x="4756" y="9279"/>
                  </a:lnTo>
                  <a:cubicBezTo>
                    <a:pt x="4710" y="9238"/>
                    <a:pt x="4660" y="9220"/>
                    <a:pt x="4612" y="9220"/>
                  </a:cubicBezTo>
                  <a:cubicBezTo>
                    <a:pt x="4446" y="9220"/>
                    <a:pt x="4307" y="9429"/>
                    <a:pt x="4449" y="9586"/>
                  </a:cubicBezTo>
                  <a:lnTo>
                    <a:pt x="5611" y="10753"/>
                  </a:lnTo>
                  <a:lnTo>
                    <a:pt x="5102" y="11258"/>
                  </a:lnTo>
                  <a:lnTo>
                    <a:pt x="4593" y="10749"/>
                  </a:lnTo>
                  <a:cubicBezTo>
                    <a:pt x="4546" y="10706"/>
                    <a:pt x="4495" y="10688"/>
                    <a:pt x="4446" y="10688"/>
                  </a:cubicBezTo>
                  <a:cubicBezTo>
                    <a:pt x="4280" y="10688"/>
                    <a:pt x="4141" y="10896"/>
                    <a:pt x="4285" y="11056"/>
                  </a:cubicBezTo>
                  <a:lnTo>
                    <a:pt x="4795" y="11565"/>
                  </a:lnTo>
                  <a:lnTo>
                    <a:pt x="4290" y="12075"/>
                  </a:lnTo>
                  <a:lnTo>
                    <a:pt x="3776" y="11560"/>
                  </a:lnTo>
                  <a:cubicBezTo>
                    <a:pt x="3730" y="11520"/>
                    <a:pt x="3680" y="11502"/>
                    <a:pt x="3632" y="11502"/>
                  </a:cubicBezTo>
                  <a:cubicBezTo>
                    <a:pt x="3466" y="11502"/>
                    <a:pt x="3327" y="11712"/>
                    <a:pt x="3469" y="11873"/>
                  </a:cubicBezTo>
                  <a:lnTo>
                    <a:pt x="3978" y="12382"/>
                  </a:lnTo>
                  <a:lnTo>
                    <a:pt x="3473" y="12886"/>
                  </a:lnTo>
                  <a:lnTo>
                    <a:pt x="2311" y="11724"/>
                  </a:lnTo>
                  <a:cubicBezTo>
                    <a:pt x="2265" y="11683"/>
                    <a:pt x="2215" y="11666"/>
                    <a:pt x="2167" y="11666"/>
                  </a:cubicBezTo>
                  <a:cubicBezTo>
                    <a:pt x="1999" y="11666"/>
                    <a:pt x="1858" y="11876"/>
                    <a:pt x="2003" y="12036"/>
                  </a:cubicBezTo>
                  <a:lnTo>
                    <a:pt x="3166" y="13199"/>
                  </a:lnTo>
                  <a:lnTo>
                    <a:pt x="2719" y="13641"/>
                  </a:lnTo>
                  <a:cubicBezTo>
                    <a:pt x="2674" y="13686"/>
                    <a:pt x="2612" y="13709"/>
                    <a:pt x="2551" y="13709"/>
                  </a:cubicBezTo>
                  <a:cubicBezTo>
                    <a:pt x="2490" y="13709"/>
                    <a:pt x="2429" y="13686"/>
                    <a:pt x="2383" y="13641"/>
                  </a:cubicBezTo>
                  <a:lnTo>
                    <a:pt x="572" y="11834"/>
                  </a:lnTo>
                  <a:cubicBezTo>
                    <a:pt x="481" y="11738"/>
                    <a:pt x="481" y="11589"/>
                    <a:pt x="572" y="11493"/>
                  </a:cubicBezTo>
                  <a:lnTo>
                    <a:pt x="5016" y="7049"/>
                  </a:lnTo>
                  <a:close/>
                  <a:moveTo>
                    <a:pt x="11729" y="1"/>
                  </a:moveTo>
                  <a:cubicBezTo>
                    <a:pt x="11556" y="1"/>
                    <a:pt x="11383" y="67"/>
                    <a:pt x="11251" y="199"/>
                  </a:cubicBezTo>
                  <a:lnTo>
                    <a:pt x="7845" y="3605"/>
                  </a:lnTo>
                  <a:cubicBezTo>
                    <a:pt x="7704" y="3765"/>
                    <a:pt x="7841" y="3973"/>
                    <a:pt x="8006" y="3973"/>
                  </a:cubicBezTo>
                  <a:cubicBezTo>
                    <a:pt x="8055" y="3973"/>
                    <a:pt x="8106" y="3955"/>
                    <a:pt x="8153" y="3912"/>
                  </a:cubicBezTo>
                  <a:lnTo>
                    <a:pt x="11559" y="506"/>
                  </a:lnTo>
                  <a:cubicBezTo>
                    <a:pt x="11604" y="461"/>
                    <a:pt x="11666" y="438"/>
                    <a:pt x="11727" y="438"/>
                  </a:cubicBezTo>
                  <a:cubicBezTo>
                    <a:pt x="11788" y="438"/>
                    <a:pt x="11849" y="461"/>
                    <a:pt x="11895" y="506"/>
                  </a:cubicBezTo>
                  <a:lnTo>
                    <a:pt x="13706" y="2318"/>
                  </a:lnTo>
                  <a:cubicBezTo>
                    <a:pt x="13797" y="2409"/>
                    <a:pt x="13797" y="2563"/>
                    <a:pt x="13706" y="2654"/>
                  </a:cubicBezTo>
                  <a:lnTo>
                    <a:pt x="13264" y="3101"/>
                  </a:lnTo>
                  <a:lnTo>
                    <a:pt x="12102" y="1938"/>
                  </a:lnTo>
                  <a:cubicBezTo>
                    <a:pt x="12052" y="1883"/>
                    <a:pt x="11995" y="1860"/>
                    <a:pt x="11940" y="1860"/>
                  </a:cubicBezTo>
                  <a:cubicBezTo>
                    <a:pt x="11768" y="1860"/>
                    <a:pt x="11618" y="2089"/>
                    <a:pt x="11789" y="2245"/>
                  </a:cubicBezTo>
                  <a:lnTo>
                    <a:pt x="12952" y="3408"/>
                  </a:lnTo>
                  <a:lnTo>
                    <a:pt x="12447" y="3912"/>
                  </a:lnTo>
                  <a:lnTo>
                    <a:pt x="11938" y="3403"/>
                  </a:lnTo>
                  <a:cubicBezTo>
                    <a:pt x="11889" y="3348"/>
                    <a:pt x="11832" y="3325"/>
                    <a:pt x="11777" y="3325"/>
                  </a:cubicBezTo>
                  <a:cubicBezTo>
                    <a:pt x="11604" y="3325"/>
                    <a:pt x="11454" y="3554"/>
                    <a:pt x="11626" y="3711"/>
                  </a:cubicBezTo>
                  <a:lnTo>
                    <a:pt x="12140" y="4225"/>
                  </a:lnTo>
                  <a:lnTo>
                    <a:pt x="11631" y="4729"/>
                  </a:lnTo>
                  <a:lnTo>
                    <a:pt x="11122" y="4220"/>
                  </a:lnTo>
                  <a:cubicBezTo>
                    <a:pt x="11075" y="4177"/>
                    <a:pt x="11023" y="4159"/>
                    <a:pt x="10975" y="4159"/>
                  </a:cubicBezTo>
                  <a:cubicBezTo>
                    <a:pt x="10808" y="4159"/>
                    <a:pt x="10668" y="4368"/>
                    <a:pt x="10809" y="4527"/>
                  </a:cubicBezTo>
                  <a:lnTo>
                    <a:pt x="11323" y="5037"/>
                  </a:lnTo>
                  <a:lnTo>
                    <a:pt x="10814" y="5546"/>
                  </a:lnTo>
                  <a:lnTo>
                    <a:pt x="9656" y="4388"/>
                  </a:lnTo>
                  <a:cubicBezTo>
                    <a:pt x="9609" y="4345"/>
                    <a:pt x="9558" y="4327"/>
                    <a:pt x="9509" y="4327"/>
                  </a:cubicBezTo>
                  <a:cubicBezTo>
                    <a:pt x="9343" y="4327"/>
                    <a:pt x="9203" y="4536"/>
                    <a:pt x="9344" y="4696"/>
                  </a:cubicBezTo>
                  <a:lnTo>
                    <a:pt x="10507" y="5858"/>
                  </a:lnTo>
                  <a:lnTo>
                    <a:pt x="10002" y="6363"/>
                  </a:lnTo>
                  <a:lnTo>
                    <a:pt x="9488" y="5853"/>
                  </a:lnTo>
                  <a:cubicBezTo>
                    <a:pt x="9443" y="5812"/>
                    <a:pt x="9393" y="5795"/>
                    <a:pt x="9345" y="5795"/>
                  </a:cubicBezTo>
                  <a:cubicBezTo>
                    <a:pt x="9180" y="5795"/>
                    <a:pt x="9039" y="6001"/>
                    <a:pt x="9181" y="6161"/>
                  </a:cubicBezTo>
                  <a:lnTo>
                    <a:pt x="9690" y="6675"/>
                  </a:lnTo>
                  <a:lnTo>
                    <a:pt x="9262" y="7102"/>
                  </a:lnTo>
                  <a:lnTo>
                    <a:pt x="7115" y="4955"/>
                  </a:lnTo>
                  <a:lnTo>
                    <a:pt x="7519" y="4556"/>
                  </a:lnTo>
                  <a:cubicBezTo>
                    <a:pt x="7660" y="4397"/>
                    <a:pt x="7520" y="4188"/>
                    <a:pt x="7353" y="4188"/>
                  </a:cubicBezTo>
                  <a:cubicBezTo>
                    <a:pt x="7304" y="4188"/>
                    <a:pt x="7253" y="4206"/>
                    <a:pt x="7206" y="4249"/>
                  </a:cubicBezTo>
                  <a:lnTo>
                    <a:pt x="6808" y="4647"/>
                  </a:lnTo>
                  <a:lnTo>
                    <a:pt x="2777" y="617"/>
                  </a:lnTo>
                  <a:cubicBezTo>
                    <a:pt x="2490" y="339"/>
                    <a:pt x="2120" y="201"/>
                    <a:pt x="1750" y="201"/>
                  </a:cubicBezTo>
                  <a:cubicBezTo>
                    <a:pt x="1370" y="201"/>
                    <a:pt x="991" y="347"/>
                    <a:pt x="702" y="636"/>
                  </a:cubicBezTo>
                  <a:cubicBezTo>
                    <a:pt x="130" y="1208"/>
                    <a:pt x="120" y="2130"/>
                    <a:pt x="682" y="2716"/>
                  </a:cubicBezTo>
                  <a:lnTo>
                    <a:pt x="4708" y="6742"/>
                  </a:lnTo>
                  <a:lnTo>
                    <a:pt x="264" y="11186"/>
                  </a:lnTo>
                  <a:cubicBezTo>
                    <a:pt x="0" y="11450"/>
                    <a:pt x="0" y="11878"/>
                    <a:pt x="264" y="12142"/>
                  </a:cubicBezTo>
                  <a:lnTo>
                    <a:pt x="2076" y="13948"/>
                  </a:lnTo>
                  <a:cubicBezTo>
                    <a:pt x="2208" y="14080"/>
                    <a:pt x="2381" y="14146"/>
                    <a:pt x="2553" y="14146"/>
                  </a:cubicBezTo>
                  <a:cubicBezTo>
                    <a:pt x="2725" y="14146"/>
                    <a:pt x="2897" y="14080"/>
                    <a:pt x="3027" y="13948"/>
                  </a:cubicBezTo>
                  <a:lnTo>
                    <a:pt x="7470" y="9504"/>
                  </a:lnTo>
                  <a:lnTo>
                    <a:pt x="7788" y="9821"/>
                  </a:lnTo>
                  <a:cubicBezTo>
                    <a:pt x="7837" y="9877"/>
                    <a:pt x="7894" y="9900"/>
                    <a:pt x="7949" y="9900"/>
                  </a:cubicBezTo>
                  <a:cubicBezTo>
                    <a:pt x="8121" y="9900"/>
                    <a:pt x="8271" y="9671"/>
                    <a:pt x="8100" y="9514"/>
                  </a:cubicBezTo>
                  <a:lnTo>
                    <a:pt x="7663" y="9077"/>
                  </a:lnTo>
                  <a:cubicBezTo>
                    <a:pt x="7643" y="9048"/>
                    <a:pt x="7619" y="9024"/>
                    <a:pt x="7591" y="9010"/>
                  </a:cubicBezTo>
                  <a:lnTo>
                    <a:pt x="2863" y="4278"/>
                  </a:lnTo>
                  <a:lnTo>
                    <a:pt x="3449" y="3691"/>
                  </a:lnTo>
                  <a:lnTo>
                    <a:pt x="3810" y="4052"/>
                  </a:lnTo>
                  <a:cubicBezTo>
                    <a:pt x="3858" y="4107"/>
                    <a:pt x="3915" y="4130"/>
                    <a:pt x="3969" y="4130"/>
                  </a:cubicBezTo>
                  <a:cubicBezTo>
                    <a:pt x="4141" y="4130"/>
                    <a:pt x="4292" y="3901"/>
                    <a:pt x="4117" y="3744"/>
                  </a:cubicBezTo>
                  <a:lnTo>
                    <a:pt x="3757" y="3384"/>
                  </a:lnTo>
                  <a:lnTo>
                    <a:pt x="4343" y="2798"/>
                  </a:lnTo>
                  <a:lnTo>
                    <a:pt x="6654" y="5109"/>
                  </a:lnTo>
                  <a:lnTo>
                    <a:pt x="9085" y="7540"/>
                  </a:lnTo>
                  <a:cubicBezTo>
                    <a:pt x="9099" y="7559"/>
                    <a:pt x="9113" y="7573"/>
                    <a:pt x="9128" y="7583"/>
                  </a:cubicBezTo>
                  <a:lnTo>
                    <a:pt x="12371" y="10825"/>
                  </a:lnTo>
                  <a:lnTo>
                    <a:pt x="11785" y="11412"/>
                  </a:lnTo>
                  <a:lnTo>
                    <a:pt x="8513" y="8140"/>
                  </a:lnTo>
                  <a:lnTo>
                    <a:pt x="8508" y="8135"/>
                  </a:lnTo>
                  <a:lnTo>
                    <a:pt x="7201" y="6829"/>
                  </a:lnTo>
                  <a:lnTo>
                    <a:pt x="7197" y="6824"/>
                  </a:lnTo>
                  <a:lnTo>
                    <a:pt x="4895" y="4523"/>
                  </a:lnTo>
                  <a:cubicBezTo>
                    <a:pt x="4849" y="4480"/>
                    <a:pt x="4797" y="4462"/>
                    <a:pt x="4749" y="4462"/>
                  </a:cubicBezTo>
                  <a:cubicBezTo>
                    <a:pt x="4582" y="4462"/>
                    <a:pt x="4442" y="4670"/>
                    <a:pt x="4583" y="4830"/>
                  </a:cubicBezTo>
                  <a:lnTo>
                    <a:pt x="11472" y="11719"/>
                  </a:lnTo>
                  <a:lnTo>
                    <a:pt x="10886" y="12305"/>
                  </a:lnTo>
                  <a:lnTo>
                    <a:pt x="8816" y="10230"/>
                  </a:lnTo>
                  <a:cubicBezTo>
                    <a:pt x="8769" y="10189"/>
                    <a:pt x="8718" y="10171"/>
                    <a:pt x="8670" y="10171"/>
                  </a:cubicBezTo>
                  <a:cubicBezTo>
                    <a:pt x="8503" y="10171"/>
                    <a:pt x="8362" y="10377"/>
                    <a:pt x="8503" y="10537"/>
                  </a:cubicBezTo>
                  <a:lnTo>
                    <a:pt x="10737" y="12766"/>
                  </a:lnTo>
                  <a:lnTo>
                    <a:pt x="10737" y="12771"/>
                  </a:lnTo>
                  <a:lnTo>
                    <a:pt x="10747" y="12776"/>
                  </a:lnTo>
                  <a:lnTo>
                    <a:pt x="10761" y="12785"/>
                  </a:lnTo>
                  <a:lnTo>
                    <a:pt x="10766" y="12790"/>
                  </a:lnTo>
                  <a:lnTo>
                    <a:pt x="10785" y="12805"/>
                  </a:lnTo>
                  <a:lnTo>
                    <a:pt x="10804" y="12814"/>
                  </a:lnTo>
                  <a:lnTo>
                    <a:pt x="13447" y="13838"/>
                  </a:lnTo>
                  <a:cubicBezTo>
                    <a:pt x="13490" y="13854"/>
                    <a:pt x="13533" y="13862"/>
                    <a:pt x="13574" y="13862"/>
                  </a:cubicBezTo>
                  <a:cubicBezTo>
                    <a:pt x="13807" y="13862"/>
                    <a:pt x="13997" y="13622"/>
                    <a:pt x="13903" y="13381"/>
                  </a:cubicBezTo>
                  <a:lnTo>
                    <a:pt x="12880" y="10744"/>
                  </a:lnTo>
                  <a:cubicBezTo>
                    <a:pt x="12875" y="10734"/>
                    <a:pt x="12870" y="10729"/>
                    <a:pt x="12870" y="10720"/>
                  </a:cubicBezTo>
                  <a:lnTo>
                    <a:pt x="12870" y="10715"/>
                  </a:lnTo>
                  <a:cubicBezTo>
                    <a:pt x="12865" y="10710"/>
                    <a:pt x="12861" y="10705"/>
                    <a:pt x="12856" y="10701"/>
                  </a:cubicBezTo>
                  <a:lnTo>
                    <a:pt x="12851" y="10691"/>
                  </a:lnTo>
                  <a:lnTo>
                    <a:pt x="12841" y="10681"/>
                  </a:lnTo>
                  <a:lnTo>
                    <a:pt x="12837" y="10672"/>
                  </a:lnTo>
                  <a:lnTo>
                    <a:pt x="12832" y="10667"/>
                  </a:lnTo>
                  <a:lnTo>
                    <a:pt x="9570" y="7410"/>
                  </a:lnTo>
                  <a:lnTo>
                    <a:pt x="14014" y="2961"/>
                  </a:lnTo>
                  <a:cubicBezTo>
                    <a:pt x="14278" y="2702"/>
                    <a:pt x="14278" y="2274"/>
                    <a:pt x="14014" y="2010"/>
                  </a:cubicBezTo>
                  <a:lnTo>
                    <a:pt x="12207" y="199"/>
                  </a:lnTo>
                  <a:cubicBezTo>
                    <a:pt x="12075" y="67"/>
                    <a:pt x="11902" y="1"/>
                    <a:pt x="117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5" name="Google Shape;365;p35"/>
          <p:cNvGrpSpPr/>
          <p:nvPr/>
        </p:nvGrpSpPr>
        <p:grpSpPr>
          <a:xfrm rot="-1799970">
            <a:off x="835631" y="464929"/>
            <a:ext cx="458352" cy="585316"/>
            <a:chOff x="1334850" y="2910142"/>
            <a:chExt cx="280231" cy="357854"/>
          </a:xfrm>
        </p:grpSpPr>
        <p:sp>
          <p:nvSpPr>
            <p:cNvPr id="366" name="Google Shape;366;p35"/>
            <p:cNvSpPr/>
            <p:nvPr/>
          </p:nvSpPr>
          <p:spPr>
            <a:xfrm>
              <a:off x="1339981" y="2915430"/>
              <a:ext cx="269942" cy="347513"/>
            </a:xfrm>
            <a:custGeom>
              <a:avLst/>
              <a:gdLst/>
              <a:ahLst/>
              <a:cxnLst/>
              <a:rect l="l" t="t" r="r" b="b"/>
              <a:pathLst>
                <a:path w="10311" h="13274" extrusionOk="0">
                  <a:moveTo>
                    <a:pt x="904" y="0"/>
                  </a:moveTo>
                  <a:cubicBezTo>
                    <a:pt x="405" y="0"/>
                    <a:pt x="1" y="399"/>
                    <a:pt x="1" y="899"/>
                  </a:cubicBezTo>
                  <a:lnTo>
                    <a:pt x="1" y="2950"/>
                  </a:lnTo>
                  <a:cubicBezTo>
                    <a:pt x="1" y="3334"/>
                    <a:pt x="188" y="3695"/>
                    <a:pt x="496" y="3916"/>
                  </a:cubicBezTo>
                  <a:cubicBezTo>
                    <a:pt x="1082" y="4334"/>
                    <a:pt x="1500" y="5463"/>
                    <a:pt x="1500" y="6798"/>
                  </a:cubicBezTo>
                  <a:cubicBezTo>
                    <a:pt x="1500" y="8134"/>
                    <a:pt x="1077" y="9263"/>
                    <a:pt x="496" y="9681"/>
                  </a:cubicBezTo>
                  <a:cubicBezTo>
                    <a:pt x="188" y="9902"/>
                    <a:pt x="1" y="10262"/>
                    <a:pt x="1" y="10646"/>
                  </a:cubicBezTo>
                  <a:lnTo>
                    <a:pt x="1" y="12371"/>
                  </a:lnTo>
                  <a:cubicBezTo>
                    <a:pt x="1" y="12870"/>
                    <a:pt x="405" y="13274"/>
                    <a:pt x="904" y="13274"/>
                  </a:cubicBezTo>
                  <a:lnTo>
                    <a:pt x="9407" y="13274"/>
                  </a:lnTo>
                  <a:cubicBezTo>
                    <a:pt x="9902" y="13274"/>
                    <a:pt x="10306" y="12870"/>
                    <a:pt x="10306" y="12371"/>
                  </a:cubicBezTo>
                  <a:lnTo>
                    <a:pt x="10306" y="10646"/>
                  </a:lnTo>
                  <a:cubicBezTo>
                    <a:pt x="10306" y="10262"/>
                    <a:pt x="10123" y="9902"/>
                    <a:pt x="9811" y="9681"/>
                  </a:cubicBezTo>
                  <a:cubicBezTo>
                    <a:pt x="9230" y="9258"/>
                    <a:pt x="8812" y="8124"/>
                    <a:pt x="8812" y="6793"/>
                  </a:cubicBezTo>
                  <a:cubicBezTo>
                    <a:pt x="8812" y="5463"/>
                    <a:pt x="9234" y="4334"/>
                    <a:pt x="9816" y="3911"/>
                  </a:cubicBezTo>
                  <a:cubicBezTo>
                    <a:pt x="10123" y="3690"/>
                    <a:pt x="10310" y="3330"/>
                    <a:pt x="10310" y="2950"/>
                  </a:cubicBezTo>
                  <a:lnTo>
                    <a:pt x="10310" y="899"/>
                  </a:lnTo>
                  <a:cubicBezTo>
                    <a:pt x="10310" y="399"/>
                    <a:pt x="9907" y="0"/>
                    <a:pt x="94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5"/>
            <p:cNvSpPr/>
            <p:nvPr/>
          </p:nvSpPr>
          <p:spPr>
            <a:xfrm>
              <a:off x="1539970" y="2915430"/>
              <a:ext cx="69953" cy="347513"/>
            </a:xfrm>
            <a:custGeom>
              <a:avLst/>
              <a:gdLst/>
              <a:ahLst/>
              <a:cxnLst/>
              <a:rect l="l" t="t" r="r" b="b"/>
              <a:pathLst>
                <a:path w="2672" h="13274" extrusionOk="0">
                  <a:moveTo>
                    <a:pt x="591" y="0"/>
                  </a:moveTo>
                  <a:cubicBezTo>
                    <a:pt x="1091" y="0"/>
                    <a:pt x="1495" y="399"/>
                    <a:pt x="1495" y="899"/>
                  </a:cubicBezTo>
                  <a:lnTo>
                    <a:pt x="1495" y="2950"/>
                  </a:lnTo>
                  <a:cubicBezTo>
                    <a:pt x="1495" y="3334"/>
                    <a:pt x="1312" y="3695"/>
                    <a:pt x="1000" y="3916"/>
                  </a:cubicBezTo>
                  <a:cubicBezTo>
                    <a:pt x="418" y="4334"/>
                    <a:pt x="0" y="5463"/>
                    <a:pt x="0" y="6798"/>
                  </a:cubicBezTo>
                  <a:cubicBezTo>
                    <a:pt x="0" y="8134"/>
                    <a:pt x="418" y="9263"/>
                    <a:pt x="1000" y="9681"/>
                  </a:cubicBezTo>
                  <a:cubicBezTo>
                    <a:pt x="1312" y="9902"/>
                    <a:pt x="1495" y="10262"/>
                    <a:pt x="1495" y="10646"/>
                  </a:cubicBezTo>
                  <a:lnTo>
                    <a:pt x="1495" y="12371"/>
                  </a:lnTo>
                  <a:cubicBezTo>
                    <a:pt x="1495" y="12870"/>
                    <a:pt x="1091" y="13274"/>
                    <a:pt x="591" y="13274"/>
                  </a:cubicBezTo>
                  <a:lnTo>
                    <a:pt x="1768" y="13274"/>
                  </a:lnTo>
                  <a:cubicBezTo>
                    <a:pt x="2263" y="13274"/>
                    <a:pt x="2667" y="12870"/>
                    <a:pt x="2667" y="12371"/>
                  </a:cubicBezTo>
                  <a:lnTo>
                    <a:pt x="2667" y="10646"/>
                  </a:lnTo>
                  <a:cubicBezTo>
                    <a:pt x="2667" y="10262"/>
                    <a:pt x="2484" y="9902"/>
                    <a:pt x="2172" y="9681"/>
                  </a:cubicBezTo>
                  <a:cubicBezTo>
                    <a:pt x="1591" y="9263"/>
                    <a:pt x="1173" y="8134"/>
                    <a:pt x="1173" y="6798"/>
                  </a:cubicBezTo>
                  <a:cubicBezTo>
                    <a:pt x="1173" y="5463"/>
                    <a:pt x="1591" y="4334"/>
                    <a:pt x="2177" y="3916"/>
                  </a:cubicBezTo>
                  <a:cubicBezTo>
                    <a:pt x="2484" y="3695"/>
                    <a:pt x="2671" y="3334"/>
                    <a:pt x="2671" y="2950"/>
                  </a:cubicBezTo>
                  <a:lnTo>
                    <a:pt x="2671" y="899"/>
                  </a:lnTo>
                  <a:cubicBezTo>
                    <a:pt x="2671" y="399"/>
                    <a:pt x="2268" y="0"/>
                    <a:pt x="17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5"/>
            <p:cNvSpPr/>
            <p:nvPr/>
          </p:nvSpPr>
          <p:spPr>
            <a:xfrm>
              <a:off x="1409934" y="3016433"/>
              <a:ext cx="130062" cy="246406"/>
            </a:xfrm>
            <a:custGeom>
              <a:avLst/>
              <a:gdLst/>
              <a:ahLst/>
              <a:cxnLst/>
              <a:rect l="l" t="t" r="r" b="b"/>
              <a:pathLst>
                <a:path w="4968" h="9412" extrusionOk="0">
                  <a:moveTo>
                    <a:pt x="653" y="0"/>
                  </a:moveTo>
                  <a:cubicBezTo>
                    <a:pt x="293" y="0"/>
                    <a:pt x="0" y="288"/>
                    <a:pt x="0" y="653"/>
                  </a:cubicBezTo>
                  <a:lnTo>
                    <a:pt x="0" y="9411"/>
                  </a:lnTo>
                  <a:lnTo>
                    <a:pt x="4967" y="9411"/>
                  </a:lnTo>
                  <a:lnTo>
                    <a:pt x="4967" y="1960"/>
                  </a:lnTo>
                  <a:cubicBezTo>
                    <a:pt x="4967" y="874"/>
                    <a:pt x="4088" y="0"/>
                    <a:pt x="30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5"/>
            <p:cNvSpPr/>
            <p:nvPr/>
          </p:nvSpPr>
          <p:spPr>
            <a:xfrm>
              <a:off x="1464624" y="3016406"/>
              <a:ext cx="55371" cy="246432"/>
            </a:xfrm>
            <a:custGeom>
              <a:avLst/>
              <a:gdLst/>
              <a:ahLst/>
              <a:cxnLst/>
              <a:rect l="l" t="t" r="r" b="b"/>
              <a:pathLst>
                <a:path w="2115" h="9413" extrusionOk="0">
                  <a:moveTo>
                    <a:pt x="935" y="1"/>
                  </a:moveTo>
                  <a:cubicBezTo>
                    <a:pt x="928" y="1"/>
                    <a:pt x="921" y="1"/>
                    <a:pt x="914" y="1"/>
                  </a:cubicBezTo>
                  <a:lnTo>
                    <a:pt x="1" y="1"/>
                  </a:lnTo>
                  <a:lnTo>
                    <a:pt x="1" y="9412"/>
                  </a:lnTo>
                  <a:lnTo>
                    <a:pt x="2115" y="9412"/>
                  </a:lnTo>
                  <a:lnTo>
                    <a:pt x="2115" y="405"/>
                  </a:lnTo>
                  <a:cubicBezTo>
                    <a:pt x="1774" y="145"/>
                    <a:pt x="1360" y="1"/>
                    <a:pt x="935" y="1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5"/>
            <p:cNvSpPr/>
            <p:nvPr/>
          </p:nvSpPr>
          <p:spPr>
            <a:xfrm>
              <a:off x="1484626" y="3016433"/>
              <a:ext cx="55371" cy="246406"/>
            </a:xfrm>
            <a:custGeom>
              <a:avLst/>
              <a:gdLst/>
              <a:ahLst/>
              <a:cxnLst/>
              <a:rect l="l" t="t" r="r" b="b"/>
              <a:pathLst>
                <a:path w="2115" h="9412" extrusionOk="0">
                  <a:moveTo>
                    <a:pt x="158" y="0"/>
                  </a:moveTo>
                  <a:cubicBezTo>
                    <a:pt x="155" y="0"/>
                    <a:pt x="153" y="0"/>
                    <a:pt x="150" y="0"/>
                  </a:cubicBezTo>
                  <a:lnTo>
                    <a:pt x="1" y="0"/>
                  </a:lnTo>
                  <a:lnTo>
                    <a:pt x="1" y="9411"/>
                  </a:lnTo>
                  <a:lnTo>
                    <a:pt x="2114" y="9411"/>
                  </a:lnTo>
                  <a:lnTo>
                    <a:pt x="2114" y="1965"/>
                  </a:lnTo>
                  <a:cubicBezTo>
                    <a:pt x="2114" y="882"/>
                    <a:pt x="1240" y="0"/>
                    <a:pt x="1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5"/>
            <p:cNvSpPr/>
            <p:nvPr/>
          </p:nvSpPr>
          <p:spPr>
            <a:xfrm>
              <a:off x="1484626" y="3016433"/>
              <a:ext cx="55371" cy="246275"/>
            </a:xfrm>
            <a:custGeom>
              <a:avLst/>
              <a:gdLst/>
              <a:ahLst/>
              <a:cxnLst/>
              <a:rect l="l" t="t" r="r" b="b"/>
              <a:pathLst>
                <a:path w="2115" h="9407" extrusionOk="0">
                  <a:moveTo>
                    <a:pt x="158" y="0"/>
                  </a:moveTo>
                  <a:cubicBezTo>
                    <a:pt x="155" y="0"/>
                    <a:pt x="153" y="0"/>
                    <a:pt x="150" y="0"/>
                  </a:cubicBezTo>
                  <a:lnTo>
                    <a:pt x="1" y="0"/>
                  </a:lnTo>
                  <a:lnTo>
                    <a:pt x="1" y="96"/>
                  </a:lnTo>
                  <a:cubicBezTo>
                    <a:pt x="803" y="365"/>
                    <a:pt x="1346" y="1115"/>
                    <a:pt x="1346" y="1960"/>
                  </a:cubicBezTo>
                  <a:lnTo>
                    <a:pt x="1346" y="9406"/>
                  </a:lnTo>
                  <a:lnTo>
                    <a:pt x="2114" y="9406"/>
                  </a:lnTo>
                  <a:lnTo>
                    <a:pt x="2114" y="1960"/>
                  </a:lnTo>
                  <a:cubicBezTo>
                    <a:pt x="2114" y="877"/>
                    <a:pt x="1240" y="0"/>
                    <a:pt x="1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5"/>
            <p:cNvSpPr/>
            <p:nvPr/>
          </p:nvSpPr>
          <p:spPr>
            <a:xfrm>
              <a:off x="1431428" y="3126598"/>
              <a:ext cx="30212" cy="25997"/>
            </a:xfrm>
            <a:custGeom>
              <a:avLst/>
              <a:gdLst/>
              <a:ahLst/>
              <a:cxnLst/>
              <a:rect l="l" t="t" r="r" b="b"/>
              <a:pathLst>
                <a:path w="1154" h="993" extrusionOk="0">
                  <a:moveTo>
                    <a:pt x="659" y="0"/>
                  </a:moveTo>
                  <a:cubicBezTo>
                    <a:pt x="222" y="0"/>
                    <a:pt x="1" y="534"/>
                    <a:pt x="313" y="846"/>
                  </a:cubicBezTo>
                  <a:cubicBezTo>
                    <a:pt x="412" y="947"/>
                    <a:pt x="535" y="992"/>
                    <a:pt x="656" y="992"/>
                  </a:cubicBezTo>
                  <a:cubicBezTo>
                    <a:pt x="909" y="992"/>
                    <a:pt x="1154" y="794"/>
                    <a:pt x="1154" y="495"/>
                  </a:cubicBezTo>
                  <a:cubicBezTo>
                    <a:pt x="1154" y="221"/>
                    <a:pt x="933" y="0"/>
                    <a:pt x="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5"/>
            <p:cNvSpPr/>
            <p:nvPr/>
          </p:nvSpPr>
          <p:spPr>
            <a:xfrm>
              <a:off x="1424386" y="3121362"/>
              <a:ext cx="42542" cy="36443"/>
            </a:xfrm>
            <a:custGeom>
              <a:avLst/>
              <a:gdLst/>
              <a:ahLst/>
              <a:cxnLst/>
              <a:rect l="l" t="t" r="r" b="b"/>
              <a:pathLst>
                <a:path w="1625" h="1392" extrusionOk="0">
                  <a:moveTo>
                    <a:pt x="932" y="401"/>
                  </a:moveTo>
                  <a:cubicBezTo>
                    <a:pt x="1005" y="401"/>
                    <a:pt x="1079" y="428"/>
                    <a:pt x="1139" y="489"/>
                  </a:cubicBezTo>
                  <a:cubicBezTo>
                    <a:pt x="1322" y="671"/>
                    <a:pt x="1192" y="988"/>
                    <a:pt x="928" y="988"/>
                  </a:cubicBezTo>
                  <a:cubicBezTo>
                    <a:pt x="769" y="988"/>
                    <a:pt x="635" y="859"/>
                    <a:pt x="635" y="695"/>
                  </a:cubicBezTo>
                  <a:cubicBezTo>
                    <a:pt x="635" y="520"/>
                    <a:pt x="780" y="401"/>
                    <a:pt x="932" y="401"/>
                  </a:cubicBezTo>
                  <a:close/>
                  <a:moveTo>
                    <a:pt x="925" y="0"/>
                  </a:moveTo>
                  <a:cubicBezTo>
                    <a:pt x="754" y="0"/>
                    <a:pt x="579" y="64"/>
                    <a:pt x="438" y="205"/>
                  </a:cubicBezTo>
                  <a:cubicBezTo>
                    <a:pt x="1" y="642"/>
                    <a:pt x="313" y="1392"/>
                    <a:pt x="928" y="1392"/>
                  </a:cubicBezTo>
                  <a:cubicBezTo>
                    <a:pt x="1312" y="1392"/>
                    <a:pt x="1624" y="1080"/>
                    <a:pt x="1624" y="695"/>
                  </a:cubicBezTo>
                  <a:cubicBezTo>
                    <a:pt x="1624" y="276"/>
                    <a:pt x="1282" y="0"/>
                    <a:pt x="9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5"/>
            <p:cNvSpPr/>
            <p:nvPr/>
          </p:nvSpPr>
          <p:spPr>
            <a:xfrm>
              <a:off x="1334850" y="2910142"/>
              <a:ext cx="280231" cy="357854"/>
            </a:xfrm>
            <a:custGeom>
              <a:avLst/>
              <a:gdLst/>
              <a:ahLst/>
              <a:cxnLst/>
              <a:rect l="l" t="t" r="r" b="b"/>
              <a:pathLst>
                <a:path w="10704" h="13669" extrusionOk="0">
                  <a:moveTo>
                    <a:pt x="5923" y="4257"/>
                  </a:moveTo>
                  <a:cubicBezTo>
                    <a:pt x="6875" y="4291"/>
                    <a:pt x="7634" y="5069"/>
                    <a:pt x="7634" y="6020"/>
                  </a:cubicBezTo>
                  <a:lnTo>
                    <a:pt x="7634" y="13274"/>
                  </a:lnTo>
                  <a:lnTo>
                    <a:pt x="5923" y="13274"/>
                  </a:lnTo>
                  <a:lnTo>
                    <a:pt x="5923" y="4257"/>
                  </a:lnTo>
                  <a:close/>
                  <a:moveTo>
                    <a:pt x="1100" y="1"/>
                  </a:moveTo>
                  <a:cubicBezTo>
                    <a:pt x="490" y="1"/>
                    <a:pt x="0" y="496"/>
                    <a:pt x="0" y="1101"/>
                  </a:cubicBezTo>
                  <a:lnTo>
                    <a:pt x="0" y="3152"/>
                  </a:lnTo>
                  <a:cubicBezTo>
                    <a:pt x="0" y="3599"/>
                    <a:pt x="211" y="4022"/>
                    <a:pt x="577" y="4281"/>
                  </a:cubicBezTo>
                  <a:cubicBezTo>
                    <a:pt x="1115" y="4665"/>
                    <a:pt x="1494" y="5780"/>
                    <a:pt x="1494" y="6995"/>
                  </a:cubicBezTo>
                  <a:cubicBezTo>
                    <a:pt x="1494" y="8211"/>
                    <a:pt x="1115" y="9330"/>
                    <a:pt x="577" y="9714"/>
                  </a:cubicBezTo>
                  <a:cubicBezTo>
                    <a:pt x="211" y="9974"/>
                    <a:pt x="0" y="10392"/>
                    <a:pt x="0" y="10843"/>
                  </a:cubicBezTo>
                  <a:lnTo>
                    <a:pt x="0" y="12568"/>
                  </a:lnTo>
                  <a:cubicBezTo>
                    <a:pt x="0" y="13178"/>
                    <a:pt x="490" y="13668"/>
                    <a:pt x="1100" y="13668"/>
                  </a:cubicBezTo>
                  <a:lnTo>
                    <a:pt x="9603" y="13668"/>
                  </a:lnTo>
                  <a:cubicBezTo>
                    <a:pt x="10209" y="13668"/>
                    <a:pt x="10703" y="13178"/>
                    <a:pt x="10703" y="12568"/>
                  </a:cubicBezTo>
                  <a:lnTo>
                    <a:pt x="10703" y="10843"/>
                  </a:lnTo>
                  <a:cubicBezTo>
                    <a:pt x="10703" y="10392"/>
                    <a:pt x="10487" y="9974"/>
                    <a:pt x="10127" y="9714"/>
                  </a:cubicBezTo>
                  <a:cubicBezTo>
                    <a:pt x="9584" y="9330"/>
                    <a:pt x="9209" y="8211"/>
                    <a:pt x="9209" y="6995"/>
                  </a:cubicBezTo>
                  <a:cubicBezTo>
                    <a:pt x="9209" y="5780"/>
                    <a:pt x="9584" y="4665"/>
                    <a:pt x="10127" y="4281"/>
                  </a:cubicBezTo>
                  <a:cubicBezTo>
                    <a:pt x="10487" y="4022"/>
                    <a:pt x="10703" y="3599"/>
                    <a:pt x="10703" y="3152"/>
                  </a:cubicBezTo>
                  <a:lnTo>
                    <a:pt x="10703" y="2081"/>
                  </a:lnTo>
                  <a:cubicBezTo>
                    <a:pt x="10703" y="1946"/>
                    <a:pt x="10604" y="1879"/>
                    <a:pt x="10504" y="1879"/>
                  </a:cubicBezTo>
                  <a:cubicBezTo>
                    <a:pt x="10404" y="1879"/>
                    <a:pt x="10305" y="1946"/>
                    <a:pt x="10305" y="2081"/>
                  </a:cubicBezTo>
                  <a:lnTo>
                    <a:pt x="10305" y="3152"/>
                  </a:lnTo>
                  <a:cubicBezTo>
                    <a:pt x="10305" y="3469"/>
                    <a:pt x="10151" y="3767"/>
                    <a:pt x="9896" y="3954"/>
                  </a:cubicBezTo>
                  <a:cubicBezTo>
                    <a:pt x="8455" y="4987"/>
                    <a:pt x="8450" y="9003"/>
                    <a:pt x="9896" y="10041"/>
                  </a:cubicBezTo>
                  <a:cubicBezTo>
                    <a:pt x="10151" y="10224"/>
                    <a:pt x="10305" y="10522"/>
                    <a:pt x="10305" y="10843"/>
                  </a:cubicBezTo>
                  <a:lnTo>
                    <a:pt x="10305" y="12568"/>
                  </a:lnTo>
                  <a:cubicBezTo>
                    <a:pt x="10305" y="12957"/>
                    <a:pt x="9992" y="13274"/>
                    <a:pt x="9603" y="13274"/>
                  </a:cubicBezTo>
                  <a:lnTo>
                    <a:pt x="8032" y="13274"/>
                  </a:lnTo>
                  <a:lnTo>
                    <a:pt x="8032" y="6020"/>
                  </a:lnTo>
                  <a:cubicBezTo>
                    <a:pt x="8032" y="4829"/>
                    <a:pt x="7062" y="3858"/>
                    <a:pt x="5871" y="3858"/>
                  </a:cubicBezTo>
                  <a:lnTo>
                    <a:pt x="3521" y="3858"/>
                  </a:lnTo>
                  <a:cubicBezTo>
                    <a:pt x="3051" y="3858"/>
                    <a:pt x="2666" y="4243"/>
                    <a:pt x="2666" y="4713"/>
                  </a:cubicBezTo>
                  <a:lnTo>
                    <a:pt x="2666" y="11617"/>
                  </a:lnTo>
                  <a:cubicBezTo>
                    <a:pt x="2666" y="11749"/>
                    <a:pt x="2767" y="11815"/>
                    <a:pt x="2868" y="11815"/>
                  </a:cubicBezTo>
                  <a:cubicBezTo>
                    <a:pt x="2969" y="11815"/>
                    <a:pt x="3070" y="11749"/>
                    <a:pt x="3070" y="11617"/>
                  </a:cubicBezTo>
                  <a:lnTo>
                    <a:pt x="3070" y="4713"/>
                  </a:lnTo>
                  <a:cubicBezTo>
                    <a:pt x="3070" y="4459"/>
                    <a:pt x="3272" y="4257"/>
                    <a:pt x="3521" y="4257"/>
                  </a:cubicBezTo>
                  <a:lnTo>
                    <a:pt x="5525" y="4257"/>
                  </a:lnTo>
                  <a:lnTo>
                    <a:pt x="5525" y="13274"/>
                  </a:lnTo>
                  <a:lnTo>
                    <a:pt x="3070" y="13274"/>
                  </a:lnTo>
                  <a:lnTo>
                    <a:pt x="3070" y="12366"/>
                  </a:lnTo>
                  <a:cubicBezTo>
                    <a:pt x="3070" y="12232"/>
                    <a:pt x="2969" y="12164"/>
                    <a:pt x="2868" y="12164"/>
                  </a:cubicBezTo>
                  <a:cubicBezTo>
                    <a:pt x="2767" y="12164"/>
                    <a:pt x="2666" y="12232"/>
                    <a:pt x="2666" y="12366"/>
                  </a:cubicBezTo>
                  <a:lnTo>
                    <a:pt x="2666" y="13274"/>
                  </a:lnTo>
                  <a:lnTo>
                    <a:pt x="1100" y="13274"/>
                  </a:lnTo>
                  <a:cubicBezTo>
                    <a:pt x="711" y="13269"/>
                    <a:pt x="399" y="12957"/>
                    <a:pt x="399" y="12573"/>
                  </a:cubicBezTo>
                  <a:lnTo>
                    <a:pt x="399" y="10843"/>
                  </a:lnTo>
                  <a:cubicBezTo>
                    <a:pt x="399" y="10526"/>
                    <a:pt x="552" y="10228"/>
                    <a:pt x="807" y="10041"/>
                  </a:cubicBezTo>
                  <a:cubicBezTo>
                    <a:pt x="2248" y="9008"/>
                    <a:pt x="2253" y="4992"/>
                    <a:pt x="807" y="3959"/>
                  </a:cubicBezTo>
                  <a:cubicBezTo>
                    <a:pt x="552" y="3772"/>
                    <a:pt x="399" y="3474"/>
                    <a:pt x="399" y="3157"/>
                  </a:cubicBezTo>
                  <a:lnTo>
                    <a:pt x="399" y="1101"/>
                  </a:lnTo>
                  <a:cubicBezTo>
                    <a:pt x="399" y="712"/>
                    <a:pt x="711" y="399"/>
                    <a:pt x="1100" y="399"/>
                  </a:cubicBezTo>
                  <a:lnTo>
                    <a:pt x="9603" y="399"/>
                  </a:lnTo>
                  <a:cubicBezTo>
                    <a:pt x="9988" y="399"/>
                    <a:pt x="10305" y="712"/>
                    <a:pt x="10305" y="1101"/>
                  </a:cubicBezTo>
                  <a:lnTo>
                    <a:pt x="10305" y="1331"/>
                  </a:lnTo>
                  <a:cubicBezTo>
                    <a:pt x="10305" y="1442"/>
                    <a:pt x="10391" y="1533"/>
                    <a:pt x="10506" y="1533"/>
                  </a:cubicBezTo>
                  <a:cubicBezTo>
                    <a:pt x="10612" y="1533"/>
                    <a:pt x="10703" y="1442"/>
                    <a:pt x="10703" y="1331"/>
                  </a:cubicBezTo>
                  <a:lnTo>
                    <a:pt x="10703" y="1101"/>
                  </a:lnTo>
                  <a:cubicBezTo>
                    <a:pt x="10703" y="496"/>
                    <a:pt x="10209" y="1"/>
                    <a:pt x="96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Math Mystery Escape Room for Pre-K by Slidesgo">
  <a:themeElements>
    <a:clrScheme name="Simple Light">
      <a:dk1>
        <a:srgbClr val="BEE7DB"/>
      </a:dk1>
      <a:lt1>
        <a:srgbClr val="80CAB4"/>
      </a:lt1>
      <a:dk2>
        <a:srgbClr val="F47A6E"/>
      </a:dk2>
      <a:lt2>
        <a:srgbClr val="F7C4BF"/>
      </a:lt2>
      <a:accent1>
        <a:srgbClr val="F2B170"/>
      </a:accent1>
      <a:accent2>
        <a:srgbClr val="E8D669"/>
      </a:accent2>
      <a:accent3>
        <a:srgbClr val="EADFA7"/>
      </a:accent3>
      <a:accent4>
        <a:srgbClr val="F9F8E8"/>
      </a:accent4>
      <a:accent5>
        <a:srgbClr val="2B2B2B"/>
      </a:accent5>
      <a:accent6>
        <a:srgbClr val="FFFFFF"/>
      </a:accent6>
      <a:hlink>
        <a:srgbClr val="2B2B2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</TotalTime>
  <Words>866</Words>
  <Application>Microsoft Office PowerPoint</Application>
  <PresentationFormat>On-screen Show (16:9)</PresentationFormat>
  <Paragraphs>102</Paragraphs>
  <Slides>23</Slides>
  <Notes>22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Times New Roman</vt:lpstr>
      <vt:lpstr>Garamond Premr Pro</vt:lpstr>
      <vt:lpstr>Fredoka One</vt:lpstr>
      <vt:lpstr>Cambria Math</vt:lpstr>
      <vt:lpstr>Sniglet</vt:lpstr>
      <vt:lpstr>#9Slide01 Tieu de ngan</vt:lpstr>
      <vt:lpstr>Arial</vt:lpstr>
      <vt:lpstr>#9Slide02 Tieu de dai</vt:lpstr>
      <vt:lpstr>Math Mystery Escape Room for Pre-K by Slidesgo</vt:lpstr>
      <vt:lpstr>MẶT PHẲNG TỌA ĐỘ. ĐỒ THỊ CỦA HÀM SỐ</vt:lpstr>
      <vt:lpstr>Khởi động</vt:lpstr>
      <vt:lpstr>PowerPoint Presentation</vt:lpstr>
      <vt:lpstr>Hệ trục tọa độ Oxy chia mặt phẳng tọa độ làm  04 phần. Góc phần tư thứ ba nằm ở vị trí nào trong hình dưới đây:</vt:lpstr>
      <vt:lpstr>PowerPoint Presentation</vt:lpstr>
      <vt:lpstr>PowerPoint Presentation</vt:lpstr>
      <vt:lpstr>PowerPoint Presentation</vt:lpstr>
      <vt:lpstr>PowerPoint Presentation</vt:lpstr>
      <vt:lpstr>Kiến thức cần đạt</vt:lpstr>
      <vt:lpstr>Kiến thức cần nhớ</vt:lpstr>
      <vt:lpstr>Hình thành kiến thức</vt:lpstr>
      <vt:lpstr>Cùng quan sát các sản phẩm học tập của các bạn trên Padlet!</vt:lpstr>
      <vt:lpstr>Luyện tập vận dụng</vt:lpstr>
      <vt:lpstr>PowerPoint Presentation</vt:lpstr>
      <vt:lpstr>Nhiệm vụ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25%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9Slide</cp:lastModifiedBy>
  <cp:revision>31</cp:revision>
  <dcterms:modified xsi:type="dcterms:W3CDTF">2025-12-13T13:43:53Z</dcterms:modified>
</cp:coreProperties>
</file>