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2.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31"/>
  </p:notesMasterIdLst>
  <p:sldIdLst>
    <p:sldId id="2007577105" r:id="rId3"/>
    <p:sldId id="370" r:id="rId4"/>
    <p:sldId id="2007577114" r:id="rId5"/>
    <p:sldId id="371" r:id="rId6"/>
    <p:sldId id="2007577107" r:id="rId7"/>
    <p:sldId id="2007577066" r:id="rId8"/>
    <p:sldId id="2007577103" r:id="rId9"/>
    <p:sldId id="2007577067" r:id="rId10"/>
    <p:sldId id="2007577068" r:id="rId11"/>
    <p:sldId id="2007577089" r:id="rId12"/>
    <p:sldId id="2007577088" r:id="rId13"/>
    <p:sldId id="2007577072" r:id="rId14"/>
    <p:sldId id="2007577090" r:id="rId15"/>
    <p:sldId id="2007577091" r:id="rId16"/>
    <p:sldId id="2007577074" r:id="rId17"/>
    <p:sldId id="2007577080" r:id="rId18"/>
    <p:sldId id="2007577092" r:id="rId19"/>
    <p:sldId id="2007577108" r:id="rId20"/>
    <p:sldId id="2007577110" r:id="rId21"/>
    <p:sldId id="2007577112" r:id="rId22"/>
    <p:sldId id="2007577101" r:id="rId23"/>
    <p:sldId id="2007577093" r:id="rId24"/>
    <p:sldId id="266" r:id="rId25"/>
    <p:sldId id="267" r:id="rId26"/>
    <p:sldId id="2007577099" r:id="rId27"/>
    <p:sldId id="268" r:id="rId28"/>
    <p:sldId id="269" r:id="rId29"/>
    <p:sldId id="2007577086" r:id="rId30"/>
  </p:sldIdLst>
  <p:sldSz cx="12192000" cy="6858000"/>
  <p:notesSz cx="6858000" cy="9144000"/>
  <p:custDataLst>
    <p:tags r:id="rId3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FDFDF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21" autoAdjust="0"/>
    <p:restoredTop sz="86429" autoAdjust="0"/>
  </p:normalViewPr>
  <p:slideViewPr>
    <p:cSldViewPr snapToGrid="0">
      <p:cViewPr varScale="1">
        <p:scale>
          <a:sx n="63" d="100"/>
          <a:sy n="63" d="100"/>
        </p:scale>
        <p:origin x="1068" y="4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94AB1E-8B1A-447E-952A-0ECD6911D2AB}" type="datetimeFigureOut">
              <a:rPr lang="zh-CN" altLang="en-US" smtClean="0"/>
              <a:t>2025/11/27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F51A6E-6120-4534-9309-44814EAC8D6A}" type="slidenum">
              <a:rPr lang="zh-CN" altLang="en-US" smtClean="0"/>
              <a:t>‹#›</a:t>
            </a:fld>
            <a:endParaRPr lang="zh-CN" altLang="en-US"/>
          </a:p>
        </p:txBody>
      </p:sp>
    </p:spTree>
    <p:extLst>
      <p:ext uri="{BB962C8B-B14F-4D97-AF65-F5344CB8AC3E}">
        <p14:creationId xmlns:p14="http://schemas.microsoft.com/office/powerpoint/2010/main" val="953494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4B9249-4BFE-47C3-85BF-A2B5E2227D91}" type="slidenum">
              <a:rPr lang="en-US" smtClean="0"/>
              <a:t>1</a:t>
            </a:fld>
            <a:endParaRPr lang="en-US"/>
          </a:p>
        </p:txBody>
      </p:sp>
    </p:spTree>
    <p:extLst>
      <p:ext uri="{BB962C8B-B14F-4D97-AF65-F5344CB8AC3E}">
        <p14:creationId xmlns:p14="http://schemas.microsoft.com/office/powerpoint/2010/main" val="8041946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F51A6E-6120-4534-9309-44814EAC8D6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445311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F51A6E-6120-4534-9309-44814EAC8D6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634374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2F51A6E-6120-4534-9309-44814EAC8D6A}" type="slidenum">
              <a:rPr lang="zh-CN" altLang="en-US" smtClean="0"/>
              <a:t>12</a:t>
            </a:fld>
            <a:endParaRPr lang="zh-CN" altLang="en-US"/>
          </a:p>
        </p:txBody>
      </p:sp>
    </p:spTree>
    <p:extLst>
      <p:ext uri="{BB962C8B-B14F-4D97-AF65-F5344CB8AC3E}">
        <p14:creationId xmlns:p14="http://schemas.microsoft.com/office/powerpoint/2010/main" val="25289228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F51A6E-6120-4534-9309-44814EAC8D6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044327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F51A6E-6120-4534-9309-44814EAC8D6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532135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2F51A6E-6120-4534-9309-44814EAC8D6A}" type="slidenum">
              <a:rPr lang="zh-CN" altLang="en-US" smtClean="0"/>
              <a:t>15</a:t>
            </a:fld>
            <a:endParaRPr lang="zh-CN" altLang="en-US"/>
          </a:p>
        </p:txBody>
      </p:sp>
    </p:spTree>
    <p:extLst>
      <p:ext uri="{BB962C8B-B14F-4D97-AF65-F5344CB8AC3E}">
        <p14:creationId xmlns:p14="http://schemas.microsoft.com/office/powerpoint/2010/main" val="22439437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2F51A6E-6120-4534-9309-44814EAC8D6A}" type="slidenum">
              <a:rPr lang="zh-CN" altLang="en-US" smtClean="0"/>
              <a:t>16</a:t>
            </a:fld>
            <a:endParaRPr lang="zh-CN" altLang="en-US"/>
          </a:p>
        </p:txBody>
      </p:sp>
    </p:spTree>
    <p:extLst>
      <p:ext uri="{BB962C8B-B14F-4D97-AF65-F5344CB8AC3E}">
        <p14:creationId xmlns:p14="http://schemas.microsoft.com/office/powerpoint/2010/main" val="23878281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F51A6E-6120-4534-9309-44814EAC8D6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639256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2F51A6E-6120-4534-9309-44814EAC8D6A}" type="slidenum">
              <a:rPr lang="zh-CN" altLang="en-US" smtClean="0"/>
              <a:t>19</a:t>
            </a:fld>
            <a:endParaRPr lang="zh-CN" altLang="en-US"/>
          </a:p>
        </p:txBody>
      </p:sp>
    </p:spTree>
    <p:extLst>
      <p:ext uri="{BB962C8B-B14F-4D97-AF65-F5344CB8AC3E}">
        <p14:creationId xmlns:p14="http://schemas.microsoft.com/office/powerpoint/2010/main" val="18480601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2F51A6E-6120-4534-9309-44814EAC8D6A}" type="slidenum">
              <a:rPr lang="zh-CN" altLang="en-US" smtClean="0"/>
              <a:t>20</a:t>
            </a:fld>
            <a:endParaRPr lang="zh-CN" altLang="en-US"/>
          </a:p>
        </p:txBody>
      </p:sp>
    </p:spTree>
    <p:extLst>
      <p:ext uri="{BB962C8B-B14F-4D97-AF65-F5344CB8AC3E}">
        <p14:creationId xmlns:p14="http://schemas.microsoft.com/office/powerpoint/2010/main" val="6411630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2F51A6E-6120-4534-9309-44814EAC8D6A}" type="slidenum">
              <a:rPr lang="zh-CN" altLang="en-US" smtClean="0"/>
              <a:t>2</a:t>
            </a:fld>
            <a:endParaRPr lang="zh-CN" altLang="en-US"/>
          </a:p>
        </p:txBody>
      </p:sp>
    </p:spTree>
    <p:extLst>
      <p:ext uri="{BB962C8B-B14F-4D97-AF65-F5344CB8AC3E}">
        <p14:creationId xmlns:p14="http://schemas.microsoft.com/office/powerpoint/2010/main" val="7575769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66D2235F-CBD4-4275-A14B-69DBBBB67F08}" type="slidenum">
              <a:rPr lang="en-US" smtClean="0"/>
              <a:t>21</a:t>
            </a:fld>
            <a:endParaRPr lang="en-US"/>
          </a:p>
        </p:txBody>
      </p:sp>
    </p:spTree>
    <p:extLst>
      <p:ext uri="{BB962C8B-B14F-4D97-AF65-F5344CB8AC3E}">
        <p14:creationId xmlns:p14="http://schemas.microsoft.com/office/powerpoint/2010/main" val="12871082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2F51A6E-6120-4534-9309-44814EAC8D6A}" type="slidenum">
              <a:rPr lang="zh-CN" altLang="en-US" smtClean="0"/>
              <a:t>22</a:t>
            </a:fld>
            <a:endParaRPr lang="zh-CN" altLang="en-US"/>
          </a:p>
        </p:txBody>
      </p:sp>
    </p:spTree>
    <p:extLst>
      <p:ext uri="{BB962C8B-B14F-4D97-AF65-F5344CB8AC3E}">
        <p14:creationId xmlns:p14="http://schemas.microsoft.com/office/powerpoint/2010/main" val="411386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F51A6E-6120-4534-9309-44814EAC8D6A}" type="slidenum">
              <a:rPr lang="zh-CN" altLang="en-US" smtClean="0"/>
              <a:t>23</a:t>
            </a:fld>
            <a:endParaRPr lang="zh-CN" altLang="en-US"/>
          </a:p>
        </p:txBody>
      </p:sp>
    </p:spTree>
    <p:extLst>
      <p:ext uri="{BB962C8B-B14F-4D97-AF65-F5344CB8AC3E}">
        <p14:creationId xmlns:p14="http://schemas.microsoft.com/office/powerpoint/2010/main" val="18192854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2F51A6E-6120-4534-9309-44814EAC8D6A}" type="slidenum">
              <a:rPr lang="zh-CN" altLang="en-US" smtClean="0"/>
              <a:t>28</a:t>
            </a:fld>
            <a:endParaRPr lang="zh-CN" altLang="en-US"/>
          </a:p>
        </p:txBody>
      </p:sp>
    </p:spTree>
    <p:extLst>
      <p:ext uri="{BB962C8B-B14F-4D97-AF65-F5344CB8AC3E}">
        <p14:creationId xmlns:p14="http://schemas.microsoft.com/office/powerpoint/2010/main" val="3159013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A2F51A6E-6120-4534-9309-44814EAC8D6A}" type="slidenum">
              <a:rPr lang="zh-CN" altLang="en-US" smtClean="0"/>
              <a:t>3</a:t>
            </a:fld>
            <a:endParaRPr lang="zh-CN" altLang="en-US"/>
          </a:p>
        </p:txBody>
      </p:sp>
    </p:spTree>
    <p:extLst>
      <p:ext uri="{BB962C8B-B14F-4D97-AF65-F5344CB8AC3E}">
        <p14:creationId xmlns:p14="http://schemas.microsoft.com/office/powerpoint/2010/main" val="3515715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2F51A6E-6120-4534-9309-44814EAC8D6A}" type="slidenum">
              <a:rPr lang="zh-CN" altLang="en-US" smtClean="0"/>
              <a:t>4</a:t>
            </a:fld>
            <a:endParaRPr lang="zh-CN" altLang="en-US"/>
          </a:p>
        </p:txBody>
      </p:sp>
    </p:spTree>
    <p:extLst>
      <p:ext uri="{BB962C8B-B14F-4D97-AF65-F5344CB8AC3E}">
        <p14:creationId xmlns:p14="http://schemas.microsoft.com/office/powerpoint/2010/main" val="5569625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8CCE84CD-114C-4AB1-A301-9740D6EB1117}" type="slidenum">
              <a:rPr lang="en-US" smtClean="0"/>
              <a:t>5</a:t>
            </a:fld>
            <a:endParaRPr lang="en-US"/>
          </a:p>
        </p:txBody>
      </p:sp>
    </p:spTree>
    <p:extLst>
      <p:ext uri="{BB962C8B-B14F-4D97-AF65-F5344CB8AC3E}">
        <p14:creationId xmlns:p14="http://schemas.microsoft.com/office/powerpoint/2010/main" val="23972893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2F51A6E-6120-4534-9309-44814EAC8D6A}" type="slidenum">
              <a:rPr lang="zh-CN" altLang="en-US" smtClean="0"/>
              <a:t>6</a:t>
            </a:fld>
            <a:endParaRPr lang="zh-CN" altLang="en-US"/>
          </a:p>
        </p:txBody>
      </p:sp>
    </p:spTree>
    <p:extLst>
      <p:ext uri="{BB962C8B-B14F-4D97-AF65-F5344CB8AC3E}">
        <p14:creationId xmlns:p14="http://schemas.microsoft.com/office/powerpoint/2010/main" val="32091563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CE84CD-114C-4AB1-A301-9740D6EB1117}" type="slidenum">
              <a:rPr lang="en-US" smtClean="0"/>
              <a:t>7</a:t>
            </a:fld>
            <a:endParaRPr lang="en-US"/>
          </a:p>
        </p:txBody>
      </p:sp>
    </p:spTree>
    <p:extLst>
      <p:ext uri="{BB962C8B-B14F-4D97-AF65-F5344CB8AC3E}">
        <p14:creationId xmlns:p14="http://schemas.microsoft.com/office/powerpoint/2010/main" val="33886349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2F51A6E-6120-4534-9309-44814EAC8D6A}" type="slidenum">
              <a:rPr lang="zh-CN" altLang="en-US" smtClean="0"/>
              <a:t>8</a:t>
            </a:fld>
            <a:endParaRPr lang="zh-CN" altLang="en-US"/>
          </a:p>
        </p:txBody>
      </p:sp>
    </p:spTree>
    <p:extLst>
      <p:ext uri="{BB962C8B-B14F-4D97-AF65-F5344CB8AC3E}">
        <p14:creationId xmlns:p14="http://schemas.microsoft.com/office/powerpoint/2010/main" val="29099844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2F51A6E-6120-4534-9309-44814EAC8D6A}" type="slidenum">
              <a:rPr lang="zh-CN" altLang="en-US" smtClean="0"/>
              <a:t>9</a:t>
            </a:fld>
            <a:endParaRPr lang="zh-CN" altLang="en-US"/>
          </a:p>
        </p:txBody>
      </p:sp>
    </p:spTree>
    <p:extLst>
      <p:ext uri="{BB962C8B-B14F-4D97-AF65-F5344CB8AC3E}">
        <p14:creationId xmlns:p14="http://schemas.microsoft.com/office/powerpoint/2010/main" val="34487834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A7832C6-387D-403D-8221-03EFE8EA0F47}"/>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B6B0FA4-004C-45CC-B317-5B493BF1821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B80B718-6D8D-46E7-94F9-6A29611003F3}"/>
              </a:ext>
            </a:extLst>
          </p:cNvPr>
          <p:cNvSpPr>
            <a:spLocks noGrp="1"/>
          </p:cNvSpPr>
          <p:nvPr>
            <p:ph type="dt" sz="half" idx="10"/>
          </p:nvPr>
        </p:nvSpPr>
        <p:spPr/>
        <p:txBody>
          <a:bodyPr/>
          <a:lstStyle/>
          <a:p>
            <a:fld id="{BB860EE6-7EA3-4ABD-81DD-311A5644BB42}" type="datetimeFigureOut">
              <a:rPr lang="zh-CN" altLang="en-US" smtClean="0"/>
              <a:t>2025/11/27</a:t>
            </a:fld>
            <a:endParaRPr lang="zh-CN" altLang="en-US"/>
          </a:p>
        </p:txBody>
      </p:sp>
      <p:sp>
        <p:nvSpPr>
          <p:cNvPr id="5" name="页脚占位符 4">
            <a:extLst>
              <a:ext uri="{FF2B5EF4-FFF2-40B4-BE49-F238E27FC236}">
                <a16:creationId xmlns:a16="http://schemas.microsoft.com/office/drawing/2014/main" id="{89940349-808F-4F29-B197-50FEE3D3C2F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2792A27-1B68-4ACD-8308-D46897B23C76}"/>
              </a:ext>
            </a:extLst>
          </p:cNvPr>
          <p:cNvSpPr>
            <a:spLocks noGrp="1"/>
          </p:cNvSpPr>
          <p:nvPr>
            <p:ph type="sldNum" sz="quarter" idx="12"/>
          </p:nvPr>
        </p:nvSpPr>
        <p:spPr/>
        <p:txBody>
          <a:bodyPr/>
          <a:lstStyle/>
          <a:p>
            <a:fld id="{786E77A1-7A80-4469-B896-A20E6EBC7FF8}" type="slidenum">
              <a:rPr lang="zh-CN" altLang="en-US" smtClean="0"/>
              <a:t>‹#›</a:t>
            </a:fld>
            <a:endParaRPr lang="zh-CN" altLang="en-US"/>
          </a:p>
        </p:txBody>
      </p:sp>
    </p:spTree>
    <p:extLst>
      <p:ext uri="{BB962C8B-B14F-4D97-AF65-F5344CB8AC3E}">
        <p14:creationId xmlns:p14="http://schemas.microsoft.com/office/powerpoint/2010/main" val="3704006772"/>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 xmlns:a16="http://schemas.microsoft.com/office/drawing/2014/main">
      <p:transition spd="slow"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EF87D2-776D-44D7-8990-13544F86A9A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5FDD962-C076-4311-A85D-C20CA298FA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4FACF22-ECC2-438F-A47B-43118EBB22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B671907-3E79-401A-8D52-3241933C6597}"/>
              </a:ext>
            </a:extLst>
          </p:cNvPr>
          <p:cNvSpPr>
            <a:spLocks noGrp="1"/>
          </p:cNvSpPr>
          <p:nvPr>
            <p:ph type="dt" sz="half" idx="10"/>
          </p:nvPr>
        </p:nvSpPr>
        <p:spPr/>
        <p:txBody>
          <a:bodyPr/>
          <a:lstStyle/>
          <a:p>
            <a:fld id="{BB860EE6-7EA3-4ABD-81DD-311A5644BB42}" type="datetimeFigureOut">
              <a:rPr lang="zh-CN" altLang="en-US" smtClean="0"/>
              <a:t>2025/11/27</a:t>
            </a:fld>
            <a:endParaRPr lang="zh-CN" altLang="en-US"/>
          </a:p>
        </p:txBody>
      </p:sp>
      <p:sp>
        <p:nvSpPr>
          <p:cNvPr id="6" name="页脚占位符 5">
            <a:extLst>
              <a:ext uri="{FF2B5EF4-FFF2-40B4-BE49-F238E27FC236}">
                <a16:creationId xmlns:a16="http://schemas.microsoft.com/office/drawing/2014/main" id="{8181D686-70A8-42B6-9868-F308A3BF859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01505B9-2785-4A6E-B81E-8FF4F0B6CEE5}"/>
              </a:ext>
            </a:extLst>
          </p:cNvPr>
          <p:cNvSpPr>
            <a:spLocks noGrp="1"/>
          </p:cNvSpPr>
          <p:nvPr>
            <p:ph type="sldNum" sz="quarter" idx="12"/>
          </p:nvPr>
        </p:nvSpPr>
        <p:spPr/>
        <p:txBody>
          <a:bodyPr/>
          <a:lstStyle/>
          <a:p>
            <a:fld id="{786E77A1-7A80-4469-B896-A20E6EBC7FF8}" type="slidenum">
              <a:rPr lang="zh-CN" altLang="en-US" smtClean="0"/>
              <a:t>‹#›</a:t>
            </a:fld>
            <a:endParaRPr lang="zh-CN" altLang="en-US"/>
          </a:p>
        </p:txBody>
      </p:sp>
    </p:spTree>
    <p:extLst>
      <p:ext uri="{BB962C8B-B14F-4D97-AF65-F5344CB8AC3E}">
        <p14:creationId xmlns:p14="http://schemas.microsoft.com/office/powerpoint/2010/main" val="180288307"/>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 xmlns:a16="http://schemas.microsoft.com/office/drawing/2014/main">
      <p:transition spd="slow"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A60860-7978-4E72-91EE-46D3FC9CABA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29E67C6-DDE0-4DE7-B6D9-8A8D6D9850C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F6E20E0-3C1F-4D58-A3D2-FA09465999D6}"/>
              </a:ext>
            </a:extLst>
          </p:cNvPr>
          <p:cNvSpPr>
            <a:spLocks noGrp="1"/>
          </p:cNvSpPr>
          <p:nvPr>
            <p:ph type="dt" sz="half" idx="10"/>
          </p:nvPr>
        </p:nvSpPr>
        <p:spPr/>
        <p:txBody>
          <a:bodyPr/>
          <a:lstStyle/>
          <a:p>
            <a:fld id="{BB860EE6-7EA3-4ABD-81DD-311A5644BB42}" type="datetimeFigureOut">
              <a:rPr lang="zh-CN" altLang="en-US" smtClean="0"/>
              <a:t>2025/11/27</a:t>
            </a:fld>
            <a:endParaRPr lang="zh-CN" altLang="en-US"/>
          </a:p>
        </p:txBody>
      </p:sp>
      <p:sp>
        <p:nvSpPr>
          <p:cNvPr id="5" name="页脚占位符 4">
            <a:extLst>
              <a:ext uri="{FF2B5EF4-FFF2-40B4-BE49-F238E27FC236}">
                <a16:creationId xmlns:a16="http://schemas.microsoft.com/office/drawing/2014/main" id="{08D300EC-DF09-4A4C-A95F-73D856928A7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4CADE83-CEEC-4A3A-BCFE-6740C0A4D844}"/>
              </a:ext>
            </a:extLst>
          </p:cNvPr>
          <p:cNvSpPr>
            <a:spLocks noGrp="1"/>
          </p:cNvSpPr>
          <p:nvPr>
            <p:ph type="sldNum" sz="quarter" idx="12"/>
          </p:nvPr>
        </p:nvSpPr>
        <p:spPr/>
        <p:txBody>
          <a:bodyPr/>
          <a:lstStyle/>
          <a:p>
            <a:fld id="{786E77A1-7A80-4469-B896-A20E6EBC7FF8}" type="slidenum">
              <a:rPr lang="zh-CN" altLang="en-US" smtClean="0"/>
              <a:t>‹#›</a:t>
            </a:fld>
            <a:endParaRPr lang="zh-CN" altLang="en-US"/>
          </a:p>
        </p:txBody>
      </p:sp>
    </p:spTree>
    <p:extLst>
      <p:ext uri="{BB962C8B-B14F-4D97-AF65-F5344CB8AC3E}">
        <p14:creationId xmlns:p14="http://schemas.microsoft.com/office/powerpoint/2010/main" val="1031817547"/>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 xmlns:a16="http://schemas.microsoft.com/office/drawing/2014/main">
      <p:transition spd="slow" advClick="0"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FF13517-8F95-49EC-873C-79125E91BEA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7F4D7CE-5701-41EE-A38A-9FD302E997BF}"/>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A3EFCEF-20D0-4963-96A2-1D0E4ABEDFEC}"/>
              </a:ext>
            </a:extLst>
          </p:cNvPr>
          <p:cNvSpPr>
            <a:spLocks noGrp="1"/>
          </p:cNvSpPr>
          <p:nvPr>
            <p:ph type="dt" sz="half" idx="10"/>
          </p:nvPr>
        </p:nvSpPr>
        <p:spPr/>
        <p:txBody>
          <a:bodyPr/>
          <a:lstStyle/>
          <a:p>
            <a:fld id="{BB860EE6-7EA3-4ABD-81DD-311A5644BB42}" type="datetimeFigureOut">
              <a:rPr lang="zh-CN" altLang="en-US" smtClean="0"/>
              <a:t>2025/11/27</a:t>
            </a:fld>
            <a:endParaRPr lang="zh-CN" altLang="en-US"/>
          </a:p>
        </p:txBody>
      </p:sp>
      <p:sp>
        <p:nvSpPr>
          <p:cNvPr id="5" name="页脚占位符 4">
            <a:extLst>
              <a:ext uri="{FF2B5EF4-FFF2-40B4-BE49-F238E27FC236}">
                <a16:creationId xmlns:a16="http://schemas.microsoft.com/office/drawing/2014/main" id="{4AEA7488-A834-4AA6-A971-0B1B43AA330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C4F1592-D471-4C39-88FE-FE856DB7DFC5}"/>
              </a:ext>
            </a:extLst>
          </p:cNvPr>
          <p:cNvSpPr>
            <a:spLocks noGrp="1"/>
          </p:cNvSpPr>
          <p:nvPr>
            <p:ph type="sldNum" sz="quarter" idx="12"/>
          </p:nvPr>
        </p:nvSpPr>
        <p:spPr/>
        <p:txBody>
          <a:bodyPr/>
          <a:lstStyle/>
          <a:p>
            <a:fld id="{786E77A1-7A80-4469-B896-A20E6EBC7FF8}" type="slidenum">
              <a:rPr lang="zh-CN" altLang="en-US" smtClean="0"/>
              <a:t>‹#›</a:t>
            </a:fld>
            <a:endParaRPr lang="zh-CN" altLang="en-US"/>
          </a:p>
        </p:txBody>
      </p:sp>
    </p:spTree>
    <p:extLst>
      <p:ext uri="{BB962C8B-B14F-4D97-AF65-F5344CB8AC3E}">
        <p14:creationId xmlns:p14="http://schemas.microsoft.com/office/powerpoint/2010/main" val="3959637739"/>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 xmlns:a16="http://schemas.microsoft.com/office/drawing/2014/main">
      <p:transition spd="slow" advClick="0"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2025/11/27</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6967868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2025/11/27</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4215831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0329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FA8EBFF-D657-4F86-BD69-D4309E51F7E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195246D-1B7E-41F9-A074-4FFAD316A824}"/>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2FC2C41-ADED-4DD1-BD28-57311FFB7A4E}"/>
              </a:ext>
            </a:extLst>
          </p:cNvPr>
          <p:cNvSpPr>
            <a:spLocks noGrp="1"/>
          </p:cNvSpPr>
          <p:nvPr>
            <p:ph type="dt" sz="half" idx="10"/>
          </p:nvPr>
        </p:nvSpPr>
        <p:spPr/>
        <p:txBody>
          <a:bodyPr/>
          <a:lstStyle/>
          <a:p>
            <a:fld id="{BB860EE6-7EA3-4ABD-81DD-311A5644BB42}" type="datetimeFigureOut">
              <a:rPr lang="zh-CN" altLang="en-US" smtClean="0"/>
              <a:t>2025/11/27</a:t>
            </a:fld>
            <a:endParaRPr lang="zh-CN" altLang="en-US"/>
          </a:p>
        </p:txBody>
      </p:sp>
      <p:sp>
        <p:nvSpPr>
          <p:cNvPr id="5" name="页脚占位符 4">
            <a:extLst>
              <a:ext uri="{FF2B5EF4-FFF2-40B4-BE49-F238E27FC236}">
                <a16:creationId xmlns:a16="http://schemas.microsoft.com/office/drawing/2014/main" id="{1511617C-23DD-41E7-8EBE-F515673448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F974D1D-E88E-43AD-9AC6-08E1D18B8DD2}"/>
              </a:ext>
            </a:extLst>
          </p:cNvPr>
          <p:cNvSpPr>
            <a:spLocks noGrp="1"/>
          </p:cNvSpPr>
          <p:nvPr>
            <p:ph type="sldNum" sz="quarter" idx="12"/>
          </p:nvPr>
        </p:nvSpPr>
        <p:spPr/>
        <p:txBody>
          <a:bodyPr/>
          <a:lstStyle/>
          <a:p>
            <a:fld id="{786E77A1-7A80-4469-B896-A20E6EBC7FF8}" type="slidenum">
              <a:rPr lang="zh-CN" altLang="en-US" smtClean="0"/>
              <a:t>‹#›</a:t>
            </a:fld>
            <a:endParaRPr lang="zh-CN" altLang="en-US"/>
          </a:p>
        </p:txBody>
      </p:sp>
    </p:spTree>
    <p:extLst>
      <p:ext uri="{BB962C8B-B14F-4D97-AF65-F5344CB8AC3E}">
        <p14:creationId xmlns:p14="http://schemas.microsoft.com/office/powerpoint/2010/main" val="3847260654"/>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 xmlns:a16="http://schemas.microsoft.com/office/drawing/2014/main">
      <p:transition spd="slow" advClick="0"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E27E0FC-3559-4831-B854-25D579C34D86}"/>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FEDF747-9CB1-40A8-A7C8-062D0B8443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86D2C35-9E9B-4A9B-A000-A984C7C8FCC3}"/>
              </a:ext>
            </a:extLst>
          </p:cNvPr>
          <p:cNvSpPr>
            <a:spLocks noGrp="1"/>
          </p:cNvSpPr>
          <p:nvPr>
            <p:ph type="dt" sz="half" idx="10"/>
          </p:nvPr>
        </p:nvSpPr>
        <p:spPr/>
        <p:txBody>
          <a:bodyPr/>
          <a:lstStyle/>
          <a:p>
            <a:fld id="{BB860EE6-7EA3-4ABD-81DD-311A5644BB42}" type="datetimeFigureOut">
              <a:rPr lang="zh-CN" altLang="en-US" smtClean="0"/>
              <a:t>2025/11/27</a:t>
            </a:fld>
            <a:endParaRPr lang="zh-CN" altLang="en-US"/>
          </a:p>
        </p:txBody>
      </p:sp>
      <p:sp>
        <p:nvSpPr>
          <p:cNvPr id="5" name="页脚占位符 4">
            <a:extLst>
              <a:ext uri="{FF2B5EF4-FFF2-40B4-BE49-F238E27FC236}">
                <a16:creationId xmlns:a16="http://schemas.microsoft.com/office/drawing/2014/main" id="{4F39FBBD-7AE0-4D79-A7F0-72B3C7A858A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D78F5C1-1FD8-4AE0-BCCA-7699DB8989C2}"/>
              </a:ext>
            </a:extLst>
          </p:cNvPr>
          <p:cNvSpPr>
            <a:spLocks noGrp="1"/>
          </p:cNvSpPr>
          <p:nvPr>
            <p:ph type="sldNum" sz="quarter" idx="12"/>
          </p:nvPr>
        </p:nvSpPr>
        <p:spPr/>
        <p:txBody>
          <a:bodyPr/>
          <a:lstStyle/>
          <a:p>
            <a:fld id="{786E77A1-7A80-4469-B896-A20E6EBC7FF8}" type="slidenum">
              <a:rPr lang="zh-CN" altLang="en-US" smtClean="0"/>
              <a:t>‹#›</a:t>
            </a:fld>
            <a:endParaRPr lang="zh-CN" altLang="en-US"/>
          </a:p>
        </p:txBody>
      </p:sp>
    </p:spTree>
    <p:extLst>
      <p:ext uri="{BB962C8B-B14F-4D97-AF65-F5344CB8AC3E}">
        <p14:creationId xmlns:p14="http://schemas.microsoft.com/office/powerpoint/2010/main" val="1182622587"/>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 xmlns:a16="http://schemas.microsoft.com/office/drawing/2014/main">
      <p:transition spd="slow" advClick="0"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45376C-0E81-4789-8A14-19EADCE81C8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6D4AEC0-E642-4B65-B8C7-76E079AAEAEF}"/>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7E1FB84A-55E1-4C91-9172-D8A1A0161793}"/>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7C31862-DC40-4F9A-80F0-266B85B79785}"/>
              </a:ext>
            </a:extLst>
          </p:cNvPr>
          <p:cNvSpPr>
            <a:spLocks noGrp="1"/>
          </p:cNvSpPr>
          <p:nvPr>
            <p:ph type="dt" sz="half" idx="10"/>
          </p:nvPr>
        </p:nvSpPr>
        <p:spPr/>
        <p:txBody>
          <a:bodyPr/>
          <a:lstStyle/>
          <a:p>
            <a:fld id="{BB860EE6-7EA3-4ABD-81DD-311A5644BB42}" type="datetimeFigureOut">
              <a:rPr lang="zh-CN" altLang="en-US" smtClean="0"/>
              <a:t>2025/11/27</a:t>
            </a:fld>
            <a:endParaRPr lang="zh-CN" altLang="en-US"/>
          </a:p>
        </p:txBody>
      </p:sp>
      <p:sp>
        <p:nvSpPr>
          <p:cNvPr id="6" name="页脚占位符 5">
            <a:extLst>
              <a:ext uri="{FF2B5EF4-FFF2-40B4-BE49-F238E27FC236}">
                <a16:creationId xmlns:a16="http://schemas.microsoft.com/office/drawing/2014/main" id="{7A73B39B-C729-4CAF-B4F9-5163F11761F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E1AB0DB-1E21-4384-8835-F811AC2F371B}"/>
              </a:ext>
            </a:extLst>
          </p:cNvPr>
          <p:cNvSpPr>
            <a:spLocks noGrp="1"/>
          </p:cNvSpPr>
          <p:nvPr>
            <p:ph type="sldNum" sz="quarter" idx="12"/>
          </p:nvPr>
        </p:nvSpPr>
        <p:spPr/>
        <p:txBody>
          <a:bodyPr/>
          <a:lstStyle/>
          <a:p>
            <a:fld id="{786E77A1-7A80-4469-B896-A20E6EBC7FF8}" type="slidenum">
              <a:rPr lang="zh-CN" altLang="en-US" smtClean="0"/>
              <a:t>‹#›</a:t>
            </a:fld>
            <a:endParaRPr lang="zh-CN" altLang="en-US"/>
          </a:p>
        </p:txBody>
      </p:sp>
    </p:spTree>
    <p:extLst>
      <p:ext uri="{BB962C8B-B14F-4D97-AF65-F5344CB8AC3E}">
        <p14:creationId xmlns:p14="http://schemas.microsoft.com/office/powerpoint/2010/main" val="4289824337"/>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 xmlns:a16="http://schemas.microsoft.com/office/drawing/2014/main">
      <p:transition spd="slow"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7D8727-0BFF-41C8-849E-62F0FB01173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C2BBFFF-E8AF-433D-870F-49027B3F8C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3244D7E-129D-46E9-828A-E7D0EC419B55}"/>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C8A1C7E-1CC4-42C5-AD1B-BDE4A19F37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1639164F-ECA4-439E-BA5C-CC7D8F5084A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677AFBF-636C-4F10-862A-A11FB8074211}"/>
              </a:ext>
            </a:extLst>
          </p:cNvPr>
          <p:cNvSpPr>
            <a:spLocks noGrp="1"/>
          </p:cNvSpPr>
          <p:nvPr>
            <p:ph type="dt" sz="half" idx="10"/>
          </p:nvPr>
        </p:nvSpPr>
        <p:spPr/>
        <p:txBody>
          <a:bodyPr/>
          <a:lstStyle/>
          <a:p>
            <a:fld id="{BB860EE6-7EA3-4ABD-81DD-311A5644BB42}" type="datetimeFigureOut">
              <a:rPr lang="zh-CN" altLang="en-US" smtClean="0"/>
              <a:t>2025/11/27</a:t>
            </a:fld>
            <a:endParaRPr lang="zh-CN" altLang="en-US"/>
          </a:p>
        </p:txBody>
      </p:sp>
      <p:sp>
        <p:nvSpPr>
          <p:cNvPr id="8" name="页脚占位符 7">
            <a:extLst>
              <a:ext uri="{FF2B5EF4-FFF2-40B4-BE49-F238E27FC236}">
                <a16:creationId xmlns:a16="http://schemas.microsoft.com/office/drawing/2014/main" id="{7C4F80E4-479C-4A3D-B1F0-ACC41ECE9BF9}"/>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69598392-2E01-4522-B5AA-D14280398BA7}"/>
              </a:ext>
            </a:extLst>
          </p:cNvPr>
          <p:cNvSpPr>
            <a:spLocks noGrp="1"/>
          </p:cNvSpPr>
          <p:nvPr>
            <p:ph type="sldNum" sz="quarter" idx="12"/>
          </p:nvPr>
        </p:nvSpPr>
        <p:spPr/>
        <p:txBody>
          <a:bodyPr/>
          <a:lstStyle/>
          <a:p>
            <a:fld id="{786E77A1-7A80-4469-B896-A20E6EBC7FF8}" type="slidenum">
              <a:rPr lang="zh-CN" altLang="en-US" smtClean="0"/>
              <a:t>‹#›</a:t>
            </a:fld>
            <a:endParaRPr lang="zh-CN" altLang="en-US"/>
          </a:p>
        </p:txBody>
      </p:sp>
    </p:spTree>
    <p:extLst>
      <p:ext uri="{BB962C8B-B14F-4D97-AF65-F5344CB8AC3E}">
        <p14:creationId xmlns:p14="http://schemas.microsoft.com/office/powerpoint/2010/main" val="650134438"/>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 xmlns:a16="http://schemas.microsoft.com/office/drawing/2014/main">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woTxTwoObj" preserve="1">
  <p:cSld name="1_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7D8727-0BFF-41C8-849E-62F0FB01173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C2BBFFF-E8AF-433D-870F-49027B3F8C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3244D7E-129D-46E9-828A-E7D0EC419B55}"/>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9C8A1C7E-1CC4-42C5-AD1B-BDE4A19F37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1639164F-ECA4-439E-BA5C-CC7D8F5084A6}"/>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677AFBF-636C-4F10-862A-A11FB8074211}"/>
              </a:ext>
            </a:extLst>
          </p:cNvPr>
          <p:cNvSpPr>
            <a:spLocks noGrp="1"/>
          </p:cNvSpPr>
          <p:nvPr>
            <p:ph type="dt" sz="half" idx="10"/>
          </p:nvPr>
        </p:nvSpPr>
        <p:spPr/>
        <p:txBody>
          <a:bodyPr/>
          <a:lstStyle/>
          <a:p>
            <a:fld id="{BB860EE6-7EA3-4ABD-81DD-311A5644BB42}" type="datetimeFigureOut">
              <a:rPr lang="zh-CN" altLang="en-US" smtClean="0"/>
              <a:t>2025/11/27</a:t>
            </a:fld>
            <a:endParaRPr lang="zh-CN" altLang="en-US"/>
          </a:p>
        </p:txBody>
      </p:sp>
      <p:sp>
        <p:nvSpPr>
          <p:cNvPr id="8" name="页脚占位符 7">
            <a:extLst>
              <a:ext uri="{FF2B5EF4-FFF2-40B4-BE49-F238E27FC236}">
                <a16:creationId xmlns:a16="http://schemas.microsoft.com/office/drawing/2014/main" id="{7C4F80E4-479C-4A3D-B1F0-ACC41ECE9BF9}"/>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69598392-2E01-4522-B5AA-D14280398BA7}"/>
              </a:ext>
            </a:extLst>
          </p:cNvPr>
          <p:cNvSpPr>
            <a:spLocks noGrp="1"/>
          </p:cNvSpPr>
          <p:nvPr>
            <p:ph type="sldNum" sz="quarter" idx="12"/>
          </p:nvPr>
        </p:nvSpPr>
        <p:spPr/>
        <p:txBody>
          <a:bodyPr/>
          <a:lstStyle/>
          <a:p>
            <a:fld id="{786E77A1-7A80-4469-B896-A20E6EBC7FF8}" type="slidenum">
              <a:rPr lang="zh-CN" altLang="en-US" smtClean="0"/>
              <a:t>‹#›</a:t>
            </a:fld>
            <a:endParaRPr lang="zh-CN" altLang="en-US"/>
          </a:p>
        </p:txBody>
      </p:sp>
      <p:sp>
        <p:nvSpPr>
          <p:cNvPr id="11" name="TextBox 10"/>
          <p:cNvSpPr txBox="1"/>
          <p:nvPr userDrawn="1"/>
        </p:nvSpPr>
        <p:spPr>
          <a:xfrm>
            <a:off x="904405" y="6739570"/>
            <a:ext cx="1800200" cy="118430"/>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1924941016"/>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 xmlns:a16="http://schemas.microsoft.com/office/drawing/2014/main">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1534F4-03F7-4747-AAD8-0E92CED0358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499A4A0-42D3-4C5C-99B8-E53AAEB82028}"/>
              </a:ext>
            </a:extLst>
          </p:cNvPr>
          <p:cNvSpPr>
            <a:spLocks noGrp="1"/>
          </p:cNvSpPr>
          <p:nvPr>
            <p:ph type="dt" sz="half" idx="10"/>
          </p:nvPr>
        </p:nvSpPr>
        <p:spPr/>
        <p:txBody>
          <a:bodyPr/>
          <a:lstStyle/>
          <a:p>
            <a:fld id="{BB860EE6-7EA3-4ABD-81DD-311A5644BB42}" type="datetimeFigureOut">
              <a:rPr lang="zh-CN" altLang="en-US" smtClean="0"/>
              <a:t>2025/11/27</a:t>
            </a:fld>
            <a:endParaRPr lang="zh-CN" altLang="en-US"/>
          </a:p>
        </p:txBody>
      </p:sp>
      <p:sp>
        <p:nvSpPr>
          <p:cNvPr id="4" name="页脚占位符 3">
            <a:extLst>
              <a:ext uri="{FF2B5EF4-FFF2-40B4-BE49-F238E27FC236}">
                <a16:creationId xmlns:a16="http://schemas.microsoft.com/office/drawing/2014/main" id="{309F1B39-D902-4597-8C4E-3241D4FC3DCA}"/>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B177DD9-29FB-45D0-9293-A4F21C03A8FA}"/>
              </a:ext>
            </a:extLst>
          </p:cNvPr>
          <p:cNvSpPr>
            <a:spLocks noGrp="1"/>
          </p:cNvSpPr>
          <p:nvPr>
            <p:ph type="sldNum" sz="quarter" idx="12"/>
          </p:nvPr>
        </p:nvSpPr>
        <p:spPr/>
        <p:txBody>
          <a:bodyPr/>
          <a:lstStyle/>
          <a:p>
            <a:fld id="{786E77A1-7A80-4469-B896-A20E6EBC7FF8}" type="slidenum">
              <a:rPr lang="zh-CN" altLang="en-US" smtClean="0"/>
              <a:t>‹#›</a:t>
            </a:fld>
            <a:endParaRPr lang="zh-CN" altLang="en-US"/>
          </a:p>
        </p:txBody>
      </p:sp>
    </p:spTree>
    <p:extLst>
      <p:ext uri="{BB962C8B-B14F-4D97-AF65-F5344CB8AC3E}">
        <p14:creationId xmlns:p14="http://schemas.microsoft.com/office/powerpoint/2010/main" val="1934931308"/>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 xmlns:a16="http://schemas.microsoft.com/office/drawing/2014/main">
      <p:transition spd="slow"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2481228-7747-4BF7-BAAF-585F4473D9A8}"/>
              </a:ext>
            </a:extLst>
          </p:cNvPr>
          <p:cNvSpPr>
            <a:spLocks noGrp="1"/>
          </p:cNvSpPr>
          <p:nvPr>
            <p:ph type="dt" sz="half" idx="10"/>
          </p:nvPr>
        </p:nvSpPr>
        <p:spPr/>
        <p:txBody>
          <a:bodyPr/>
          <a:lstStyle/>
          <a:p>
            <a:fld id="{BB860EE6-7EA3-4ABD-81DD-311A5644BB42}" type="datetimeFigureOut">
              <a:rPr lang="zh-CN" altLang="en-US" smtClean="0"/>
              <a:t>2025/11/27</a:t>
            </a:fld>
            <a:endParaRPr lang="zh-CN" altLang="en-US"/>
          </a:p>
        </p:txBody>
      </p:sp>
      <p:sp>
        <p:nvSpPr>
          <p:cNvPr id="3" name="页脚占位符 2">
            <a:extLst>
              <a:ext uri="{FF2B5EF4-FFF2-40B4-BE49-F238E27FC236}">
                <a16:creationId xmlns:a16="http://schemas.microsoft.com/office/drawing/2014/main" id="{455C98B3-2325-49D5-AFF7-1EEAD2A54B57}"/>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31C06713-503F-453A-BC67-4740D5C97812}"/>
              </a:ext>
            </a:extLst>
          </p:cNvPr>
          <p:cNvSpPr>
            <a:spLocks noGrp="1"/>
          </p:cNvSpPr>
          <p:nvPr>
            <p:ph type="sldNum" sz="quarter" idx="12"/>
          </p:nvPr>
        </p:nvSpPr>
        <p:spPr/>
        <p:txBody>
          <a:bodyPr/>
          <a:lstStyle/>
          <a:p>
            <a:fld id="{786E77A1-7A80-4469-B896-A20E6EBC7FF8}" type="slidenum">
              <a:rPr lang="zh-CN" altLang="en-US" smtClean="0"/>
              <a:t>‹#›</a:t>
            </a:fld>
            <a:endParaRPr lang="zh-CN" altLang="en-US"/>
          </a:p>
        </p:txBody>
      </p:sp>
    </p:spTree>
    <p:extLst>
      <p:ext uri="{BB962C8B-B14F-4D97-AF65-F5344CB8AC3E}">
        <p14:creationId xmlns:p14="http://schemas.microsoft.com/office/powerpoint/2010/main" val="3297050613"/>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 xmlns:a16="http://schemas.microsoft.com/office/drawing/2014/main">
      <p:transition spd="slow"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1F7F271-345C-48C0-8DD3-5B0A237979B4}"/>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299FB86-B1C1-4795-B000-46FD08FBD2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858C05BB-6C43-4FF9-BB5D-0E038CB42F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5681DFD-96C2-4D22-8848-4D67CFA1FD2F}"/>
              </a:ext>
            </a:extLst>
          </p:cNvPr>
          <p:cNvSpPr>
            <a:spLocks noGrp="1"/>
          </p:cNvSpPr>
          <p:nvPr>
            <p:ph type="dt" sz="half" idx="10"/>
          </p:nvPr>
        </p:nvSpPr>
        <p:spPr/>
        <p:txBody>
          <a:bodyPr/>
          <a:lstStyle/>
          <a:p>
            <a:fld id="{BB860EE6-7EA3-4ABD-81DD-311A5644BB42}" type="datetimeFigureOut">
              <a:rPr lang="zh-CN" altLang="en-US" smtClean="0"/>
              <a:t>2025/11/27</a:t>
            </a:fld>
            <a:endParaRPr lang="zh-CN" altLang="en-US"/>
          </a:p>
        </p:txBody>
      </p:sp>
      <p:sp>
        <p:nvSpPr>
          <p:cNvPr id="6" name="页脚占位符 5">
            <a:extLst>
              <a:ext uri="{FF2B5EF4-FFF2-40B4-BE49-F238E27FC236}">
                <a16:creationId xmlns:a16="http://schemas.microsoft.com/office/drawing/2014/main" id="{9947AF84-3316-43CA-A011-C63588113C5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F72F5BF-F8B2-48F9-90F7-8C403F72C00C}"/>
              </a:ext>
            </a:extLst>
          </p:cNvPr>
          <p:cNvSpPr>
            <a:spLocks noGrp="1"/>
          </p:cNvSpPr>
          <p:nvPr>
            <p:ph type="sldNum" sz="quarter" idx="12"/>
          </p:nvPr>
        </p:nvSpPr>
        <p:spPr/>
        <p:txBody>
          <a:bodyPr/>
          <a:lstStyle/>
          <a:p>
            <a:fld id="{786E77A1-7A80-4469-B896-A20E6EBC7FF8}" type="slidenum">
              <a:rPr lang="zh-CN" altLang="en-US" smtClean="0"/>
              <a:t>‹#›</a:t>
            </a:fld>
            <a:endParaRPr lang="zh-CN" altLang="en-US"/>
          </a:p>
        </p:txBody>
      </p:sp>
    </p:spTree>
    <p:extLst>
      <p:ext uri="{BB962C8B-B14F-4D97-AF65-F5344CB8AC3E}">
        <p14:creationId xmlns:p14="http://schemas.microsoft.com/office/powerpoint/2010/main" val="3910857975"/>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 xmlns:a16="http://schemas.microsoft.com/office/drawing/2014/main">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hyperlink" Target="https://www.paopoi.xyz/"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image" Target="../media/image1.jp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alphaModFix amt="8000"/>
            <a:lum/>
          </a:blip>
          <a:srcRect/>
          <a:stretch>
            <a:fillRect t="-17000" b="-17000"/>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1E49A39F-C1B6-4375-8E57-90D1FED76D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BB7EAC5-19FB-4BCF-80CA-C791B88C3D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69CCA81-A500-41B6-A6EC-EE008B7385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860EE6-7EA3-4ABD-81DD-311A5644BB42}" type="datetimeFigureOut">
              <a:rPr lang="zh-CN" altLang="en-US" smtClean="0"/>
              <a:t>2025/11/27</a:t>
            </a:fld>
            <a:endParaRPr lang="zh-CN" altLang="en-US"/>
          </a:p>
        </p:txBody>
      </p:sp>
      <p:sp>
        <p:nvSpPr>
          <p:cNvPr id="5" name="页脚占位符 4">
            <a:extLst>
              <a:ext uri="{FF2B5EF4-FFF2-40B4-BE49-F238E27FC236}">
                <a16:creationId xmlns:a16="http://schemas.microsoft.com/office/drawing/2014/main" id="{D4604093-6B43-4105-A924-CEC707652C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4D4A23DB-3EBC-45BD-AAC6-A10B7325FA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6E77A1-7A80-4469-B896-A20E6EBC7FF8}" type="slidenum">
              <a:rPr lang="zh-CN" altLang="en-US" smtClean="0"/>
              <a:t>‹#›</a:t>
            </a:fld>
            <a:endParaRPr lang="zh-CN" altLang="en-US"/>
          </a:p>
        </p:txBody>
      </p:sp>
      <p:sp>
        <p:nvSpPr>
          <p:cNvPr id="7" name="Rectangle 6">
            <a:hlinkClick r:id="rId16"/>
            <a:extLst>
              <a:ext uri="{FF2B5EF4-FFF2-40B4-BE49-F238E27FC236}">
                <a16:creationId xmlns:a16="http://schemas.microsoft.com/office/drawing/2014/main" id="{CE94615B-E693-D100-B92B-2298F2129397}"/>
              </a:ext>
            </a:extLst>
          </p:cNvPr>
          <p:cNvSpPr/>
          <p:nvPr userDrawn="1">
            <p:custDataLst>
              <p:tags r:id="rId14"/>
            </p:custDataLst>
          </p:nvPr>
        </p:nvSpPr>
        <p:spPr>
          <a:xfrm>
            <a:off x="3581400" y="-379078"/>
            <a:ext cx="5443478" cy="379078"/>
          </a:xfrm>
          <a:prstGeom prst="rect">
            <a:avLst/>
          </a:prstGeom>
        </p:spPr>
        <p:txBody>
          <a:bodyPr wrap="square">
            <a:spAutoFit/>
          </a:bodyPr>
          <a:lstStyle/>
          <a:p>
            <a:pPr algn="ctr">
              <a:lnSpc>
                <a:spcPct val="130000"/>
              </a:lnSpc>
            </a:pPr>
            <a:r>
              <a:rPr lang="en-US" sz="1600" b="1">
                <a:latin typeface="Arial" panose="020B0604020202020204" pitchFamily="34" charset="0"/>
                <a:ea typeface="字魂59号-创粗黑" panose="00000500000000000000" charset="-122"/>
                <a:cs typeface="Arial" panose="020B0604020202020204" pitchFamily="34" charset="0"/>
              </a:rPr>
              <a:t>WWW.PAOPOI.XYZ</a:t>
            </a:r>
          </a:p>
        </p:txBody>
      </p:sp>
    </p:spTree>
    <p:extLst>
      <p:ext uri="{BB962C8B-B14F-4D97-AF65-F5344CB8AC3E}">
        <p14:creationId xmlns:p14="http://schemas.microsoft.com/office/powerpoint/2010/main" val="17489220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60"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spd="slow" p14:dur="1250" advClick="0" advTm="0">
        <p14:flip dir="r"/>
      </p:transition>
    </mc:Choice>
    <mc:Fallback xmlns="" xmlns:a16="http://schemas.microsoft.com/office/drawing/2014/main">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alphaModFix amt="8000"/>
            <a:lum/>
          </a:blip>
          <a:srcRect/>
          <a:stretch>
            <a:fillRect t="-17000" b="-1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69098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19.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6.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7.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19.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19.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28.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9.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3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19.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19.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19.pn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9.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5.png"/><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9.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5.png"/><Relationship Id="rId9" Type="http://schemas.openxmlformats.org/officeDocument/2006/relationships/image" Target="../media/image14.png"/><Relationship Id="rId1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19.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19.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26.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Floating shapes in the light">
            <a:extLst>
              <a:ext uri="{FF2B5EF4-FFF2-40B4-BE49-F238E27FC236}">
                <a16:creationId xmlns:a16="http://schemas.microsoft.com/office/drawing/2014/main" id="{F019C9CA-4619-2AC1-30E2-36F7B89541FB}"/>
              </a:ext>
            </a:extLst>
          </p:cNvPr>
          <p:cNvPicPr>
            <a:picLocks noChangeAspect="1"/>
          </p:cNvPicPr>
          <p:nvPr/>
        </p:nvPicPr>
        <p:blipFill>
          <a:blip r:embed="rId3" cstate="print">
            <a:alphaModFix amt="50000"/>
            <a:extLst>
              <a:ext uri="{28A0092B-C50C-407E-A947-70E740481C1C}">
                <a14:useLocalDpi xmlns:a14="http://schemas.microsoft.com/office/drawing/2010/main" val="0"/>
              </a:ext>
            </a:extLst>
          </a:blip>
          <a:stretch>
            <a:fillRect/>
          </a:stretch>
        </p:blipFill>
        <p:spPr>
          <a:xfrm>
            <a:off x="226" y="0"/>
            <a:ext cx="12191551" cy="6858000"/>
          </a:xfrm>
          <a:custGeom>
            <a:avLst/>
            <a:gdLst>
              <a:gd name="connsiteX0" fmla="*/ 0 w 12191551"/>
              <a:gd name="connsiteY0" fmla="*/ 0 h 6858000"/>
              <a:gd name="connsiteX1" fmla="*/ 458635 w 12191551"/>
              <a:gd name="connsiteY1" fmla="*/ 0 h 6858000"/>
              <a:gd name="connsiteX2" fmla="*/ 673438 w 12191551"/>
              <a:gd name="connsiteY2" fmla="*/ 0 h 6858000"/>
              <a:gd name="connsiteX3" fmla="*/ 1132073 w 12191551"/>
              <a:gd name="connsiteY3" fmla="*/ 0 h 6858000"/>
              <a:gd name="connsiteX4" fmla="*/ 1590707 w 12191551"/>
              <a:gd name="connsiteY4" fmla="*/ 0 h 6858000"/>
              <a:gd name="connsiteX5" fmla="*/ 2049342 w 12191551"/>
              <a:gd name="connsiteY5" fmla="*/ 0 h 6858000"/>
              <a:gd name="connsiteX6" fmla="*/ 2507976 w 12191551"/>
              <a:gd name="connsiteY6" fmla="*/ 0 h 6858000"/>
              <a:gd name="connsiteX7" fmla="*/ 2966611 w 12191551"/>
              <a:gd name="connsiteY7" fmla="*/ 0 h 6858000"/>
              <a:gd name="connsiteX8" fmla="*/ 3425245 w 12191551"/>
              <a:gd name="connsiteY8" fmla="*/ 0 h 6858000"/>
              <a:gd name="connsiteX9" fmla="*/ 4127711 w 12191551"/>
              <a:gd name="connsiteY9" fmla="*/ 0 h 6858000"/>
              <a:gd name="connsiteX10" fmla="*/ 4708261 w 12191551"/>
              <a:gd name="connsiteY10" fmla="*/ 0 h 6858000"/>
              <a:gd name="connsiteX11" fmla="*/ 5044980 w 12191551"/>
              <a:gd name="connsiteY11" fmla="*/ 0 h 6858000"/>
              <a:gd name="connsiteX12" fmla="*/ 5259783 w 12191551"/>
              <a:gd name="connsiteY12" fmla="*/ 0 h 6858000"/>
              <a:gd name="connsiteX13" fmla="*/ 6084164 w 12191551"/>
              <a:gd name="connsiteY13" fmla="*/ 0 h 6858000"/>
              <a:gd name="connsiteX14" fmla="*/ 6908546 w 12191551"/>
              <a:gd name="connsiteY14" fmla="*/ 0 h 6858000"/>
              <a:gd name="connsiteX15" fmla="*/ 7123349 w 12191551"/>
              <a:gd name="connsiteY15" fmla="*/ 0 h 6858000"/>
              <a:gd name="connsiteX16" fmla="*/ 7460068 w 12191551"/>
              <a:gd name="connsiteY16" fmla="*/ 0 h 6858000"/>
              <a:gd name="connsiteX17" fmla="*/ 8284449 w 12191551"/>
              <a:gd name="connsiteY17" fmla="*/ 0 h 6858000"/>
              <a:gd name="connsiteX18" fmla="*/ 8986915 w 12191551"/>
              <a:gd name="connsiteY18" fmla="*/ 0 h 6858000"/>
              <a:gd name="connsiteX19" fmla="*/ 9323634 w 12191551"/>
              <a:gd name="connsiteY19" fmla="*/ 0 h 6858000"/>
              <a:gd name="connsiteX20" fmla="*/ 9904184 w 12191551"/>
              <a:gd name="connsiteY20" fmla="*/ 0 h 6858000"/>
              <a:gd name="connsiteX21" fmla="*/ 10728565 w 12191551"/>
              <a:gd name="connsiteY21" fmla="*/ 0 h 6858000"/>
              <a:gd name="connsiteX22" fmla="*/ 11309115 w 12191551"/>
              <a:gd name="connsiteY22" fmla="*/ 0 h 6858000"/>
              <a:gd name="connsiteX23" fmla="*/ 12191551 w 12191551"/>
              <a:gd name="connsiteY23" fmla="*/ 0 h 6858000"/>
              <a:gd name="connsiteX24" fmla="*/ 12191551 w 12191551"/>
              <a:gd name="connsiteY24" fmla="*/ 571500 h 6858000"/>
              <a:gd name="connsiteX25" fmla="*/ 12191551 w 12191551"/>
              <a:gd name="connsiteY25" fmla="*/ 1005840 h 6858000"/>
              <a:gd name="connsiteX26" fmla="*/ 12191551 w 12191551"/>
              <a:gd name="connsiteY26" fmla="*/ 1371600 h 6858000"/>
              <a:gd name="connsiteX27" fmla="*/ 12191551 w 12191551"/>
              <a:gd name="connsiteY27" fmla="*/ 2080260 h 6858000"/>
              <a:gd name="connsiteX28" fmla="*/ 12191551 w 12191551"/>
              <a:gd name="connsiteY28" fmla="*/ 2583180 h 6858000"/>
              <a:gd name="connsiteX29" fmla="*/ 12191551 w 12191551"/>
              <a:gd name="connsiteY29" fmla="*/ 3291840 h 6858000"/>
              <a:gd name="connsiteX30" fmla="*/ 12191551 w 12191551"/>
              <a:gd name="connsiteY30" fmla="*/ 3931920 h 6858000"/>
              <a:gd name="connsiteX31" fmla="*/ 12191551 w 12191551"/>
              <a:gd name="connsiteY31" fmla="*/ 4366260 h 6858000"/>
              <a:gd name="connsiteX32" fmla="*/ 12191551 w 12191551"/>
              <a:gd name="connsiteY32" fmla="*/ 5074920 h 6858000"/>
              <a:gd name="connsiteX33" fmla="*/ 12191551 w 12191551"/>
              <a:gd name="connsiteY33" fmla="*/ 5646420 h 6858000"/>
              <a:gd name="connsiteX34" fmla="*/ 12191551 w 12191551"/>
              <a:gd name="connsiteY34" fmla="*/ 6012180 h 6858000"/>
              <a:gd name="connsiteX35" fmla="*/ 12191551 w 12191551"/>
              <a:gd name="connsiteY35" fmla="*/ 6858000 h 6858000"/>
              <a:gd name="connsiteX36" fmla="*/ 11611001 w 12191551"/>
              <a:gd name="connsiteY36" fmla="*/ 6858000 h 6858000"/>
              <a:gd name="connsiteX37" fmla="*/ 10908535 w 12191551"/>
              <a:gd name="connsiteY37" fmla="*/ 6858000 h 6858000"/>
              <a:gd name="connsiteX38" fmla="*/ 10206070 w 12191551"/>
              <a:gd name="connsiteY38" fmla="*/ 6858000 h 6858000"/>
              <a:gd name="connsiteX39" fmla="*/ 9747435 w 12191551"/>
              <a:gd name="connsiteY39" fmla="*/ 6858000 h 6858000"/>
              <a:gd name="connsiteX40" fmla="*/ 8923054 w 12191551"/>
              <a:gd name="connsiteY40" fmla="*/ 6858000 h 6858000"/>
              <a:gd name="connsiteX41" fmla="*/ 8586335 w 12191551"/>
              <a:gd name="connsiteY41" fmla="*/ 6858000 h 6858000"/>
              <a:gd name="connsiteX42" fmla="*/ 8371532 w 12191551"/>
              <a:gd name="connsiteY42" fmla="*/ 6858000 h 6858000"/>
              <a:gd name="connsiteX43" fmla="*/ 8034813 w 12191551"/>
              <a:gd name="connsiteY43" fmla="*/ 6858000 h 6858000"/>
              <a:gd name="connsiteX44" fmla="*/ 7576178 w 12191551"/>
              <a:gd name="connsiteY44" fmla="*/ 6858000 h 6858000"/>
              <a:gd name="connsiteX45" fmla="*/ 6751797 w 12191551"/>
              <a:gd name="connsiteY45" fmla="*/ 6858000 h 6858000"/>
              <a:gd name="connsiteX46" fmla="*/ 6415078 w 12191551"/>
              <a:gd name="connsiteY46" fmla="*/ 6858000 h 6858000"/>
              <a:gd name="connsiteX47" fmla="*/ 5834528 w 12191551"/>
              <a:gd name="connsiteY47" fmla="*/ 6858000 h 6858000"/>
              <a:gd name="connsiteX48" fmla="*/ 5619724 w 12191551"/>
              <a:gd name="connsiteY48" fmla="*/ 6858000 h 6858000"/>
              <a:gd name="connsiteX49" fmla="*/ 4795343 w 12191551"/>
              <a:gd name="connsiteY49" fmla="*/ 6858000 h 6858000"/>
              <a:gd name="connsiteX50" fmla="*/ 4336709 w 12191551"/>
              <a:gd name="connsiteY50" fmla="*/ 6858000 h 6858000"/>
              <a:gd name="connsiteX51" fmla="*/ 3756159 w 12191551"/>
              <a:gd name="connsiteY51" fmla="*/ 6858000 h 6858000"/>
              <a:gd name="connsiteX52" fmla="*/ 3541355 w 12191551"/>
              <a:gd name="connsiteY52" fmla="*/ 6858000 h 6858000"/>
              <a:gd name="connsiteX53" fmla="*/ 3082721 w 12191551"/>
              <a:gd name="connsiteY53" fmla="*/ 6858000 h 6858000"/>
              <a:gd name="connsiteX54" fmla="*/ 2624086 w 12191551"/>
              <a:gd name="connsiteY54" fmla="*/ 6858000 h 6858000"/>
              <a:gd name="connsiteX55" fmla="*/ 2043536 w 12191551"/>
              <a:gd name="connsiteY55" fmla="*/ 6858000 h 6858000"/>
              <a:gd name="connsiteX56" fmla="*/ 1341071 w 12191551"/>
              <a:gd name="connsiteY56" fmla="*/ 6858000 h 6858000"/>
              <a:gd name="connsiteX57" fmla="*/ 1004352 w 12191551"/>
              <a:gd name="connsiteY57" fmla="*/ 6858000 h 6858000"/>
              <a:gd name="connsiteX58" fmla="*/ 0 w 12191551"/>
              <a:gd name="connsiteY58" fmla="*/ 6858000 h 6858000"/>
              <a:gd name="connsiteX59" fmla="*/ 0 w 12191551"/>
              <a:gd name="connsiteY59" fmla="*/ 6355080 h 6858000"/>
              <a:gd name="connsiteX60" fmla="*/ 0 w 12191551"/>
              <a:gd name="connsiteY60" fmla="*/ 5920740 h 6858000"/>
              <a:gd name="connsiteX61" fmla="*/ 0 w 12191551"/>
              <a:gd name="connsiteY61" fmla="*/ 5212080 h 6858000"/>
              <a:gd name="connsiteX62" fmla="*/ 0 w 12191551"/>
              <a:gd name="connsiteY62" fmla="*/ 4640580 h 6858000"/>
              <a:gd name="connsiteX63" fmla="*/ 0 w 12191551"/>
              <a:gd name="connsiteY63" fmla="*/ 4206240 h 6858000"/>
              <a:gd name="connsiteX64" fmla="*/ 0 w 12191551"/>
              <a:gd name="connsiteY64" fmla="*/ 3566160 h 6858000"/>
              <a:gd name="connsiteX65" fmla="*/ 0 w 12191551"/>
              <a:gd name="connsiteY65" fmla="*/ 2857500 h 6858000"/>
              <a:gd name="connsiteX66" fmla="*/ 0 w 12191551"/>
              <a:gd name="connsiteY66" fmla="*/ 2217420 h 6858000"/>
              <a:gd name="connsiteX67" fmla="*/ 0 w 12191551"/>
              <a:gd name="connsiteY67" fmla="*/ 1714500 h 6858000"/>
              <a:gd name="connsiteX68" fmla="*/ 0 w 12191551"/>
              <a:gd name="connsiteY68" fmla="*/ 1211580 h 6858000"/>
              <a:gd name="connsiteX69" fmla="*/ 0 w 12191551"/>
              <a:gd name="connsiteY69" fmla="*/ 777240 h 6858000"/>
              <a:gd name="connsiteX70" fmla="*/ 0 w 12191551"/>
              <a:gd name="connsiteY7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2191551" h="6858000" fill="none" extrusionOk="0">
                <a:moveTo>
                  <a:pt x="0" y="0"/>
                </a:moveTo>
                <a:cubicBezTo>
                  <a:pt x="99990" y="-19122"/>
                  <a:pt x="362039" y="17978"/>
                  <a:pt x="458635" y="0"/>
                </a:cubicBezTo>
                <a:cubicBezTo>
                  <a:pt x="555232" y="-17978"/>
                  <a:pt x="623520" y="18356"/>
                  <a:pt x="673438" y="0"/>
                </a:cubicBezTo>
                <a:cubicBezTo>
                  <a:pt x="723356" y="-18356"/>
                  <a:pt x="954652" y="10055"/>
                  <a:pt x="1132073" y="0"/>
                </a:cubicBezTo>
                <a:cubicBezTo>
                  <a:pt x="1309495" y="-10055"/>
                  <a:pt x="1427255" y="44594"/>
                  <a:pt x="1590707" y="0"/>
                </a:cubicBezTo>
                <a:cubicBezTo>
                  <a:pt x="1754159" y="-44594"/>
                  <a:pt x="1833258" y="12673"/>
                  <a:pt x="2049342" y="0"/>
                </a:cubicBezTo>
                <a:cubicBezTo>
                  <a:pt x="2265427" y="-12673"/>
                  <a:pt x="2391713" y="36831"/>
                  <a:pt x="2507976" y="0"/>
                </a:cubicBezTo>
                <a:cubicBezTo>
                  <a:pt x="2624239" y="-36831"/>
                  <a:pt x="2866517" y="5835"/>
                  <a:pt x="2966611" y="0"/>
                </a:cubicBezTo>
                <a:cubicBezTo>
                  <a:pt x="3066706" y="-5835"/>
                  <a:pt x="3262235" y="33738"/>
                  <a:pt x="3425245" y="0"/>
                </a:cubicBezTo>
                <a:cubicBezTo>
                  <a:pt x="3588255" y="-33738"/>
                  <a:pt x="3947888" y="9196"/>
                  <a:pt x="4127711" y="0"/>
                </a:cubicBezTo>
                <a:cubicBezTo>
                  <a:pt x="4307534" y="-9196"/>
                  <a:pt x="4549872" y="2119"/>
                  <a:pt x="4708261" y="0"/>
                </a:cubicBezTo>
                <a:cubicBezTo>
                  <a:pt x="4866650" y="-2119"/>
                  <a:pt x="4897845" y="22710"/>
                  <a:pt x="5044980" y="0"/>
                </a:cubicBezTo>
                <a:cubicBezTo>
                  <a:pt x="5192115" y="-22710"/>
                  <a:pt x="5175068" y="24110"/>
                  <a:pt x="5259783" y="0"/>
                </a:cubicBezTo>
                <a:cubicBezTo>
                  <a:pt x="5344498" y="-24110"/>
                  <a:pt x="5777669" y="68128"/>
                  <a:pt x="6084164" y="0"/>
                </a:cubicBezTo>
                <a:cubicBezTo>
                  <a:pt x="6390659" y="-68128"/>
                  <a:pt x="6704044" y="78161"/>
                  <a:pt x="6908546" y="0"/>
                </a:cubicBezTo>
                <a:cubicBezTo>
                  <a:pt x="7113048" y="-78161"/>
                  <a:pt x="7077331" y="12763"/>
                  <a:pt x="7123349" y="0"/>
                </a:cubicBezTo>
                <a:cubicBezTo>
                  <a:pt x="7169367" y="-12763"/>
                  <a:pt x="7372512" y="34710"/>
                  <a:pt x="7460068" y="0"/>
                </a:cubicBezTo>
                <a:cubicBezTo>
                  <a:pt x="7547624" y="-34710"/>
                  <a:pt x="8087379" y="5793"/>
                  <a:pt x="8284449" y="0"/>
                </a:cubicBezTo>
                <a:cubicBezTo>
                  <a:pt x="8481519" y="-5793"/>
                  <a:pt x="8836777" y="76992"/>
                  <a:pt x="8986915" y="0"/>
                </a:cubicBezTo>
                <a:cubicBezTo>
                  <a:pt x="9137053" y="-76992"/>
                  <a:pt x="9245309" y="26360"/>
                  <a:pt x="9323634" y="0"/>
                </a:cubicBezTo>
                <a:cubicBezTo>
                  <a:pt x="9401959" y="-26360"/>
                  <a:pt x="9723889" y="45477"/>
                  <a:pt x="9904184" y="0"/>
                </a:cubicBezTo>
                <a:cubicBezTo>
                  <a:pt x="10084479" y="-45477"/>
                  <a:pt x="10485276" y="57459"/>
                  <a:pt x="10728565" y="0"/>
                </a:cubicBezTo>
                <a:cubicBezTo>
                  <a:pt x="10971854" y="-57459"/>
                  <a:pt x="11189253" y="47049"/>
                  <a:pt x="11309115" y="0"/>
                </a:cubicBezTo>
                <a:cubicBezTo>
                  <a:pt x="11428977" y="-47049"/>
                  <a:pt x="11804161" y="23491"/>
                  <a:pt x="12191551" y="0"/>
                </a:cubicBezTo>
                <a:cubicBezTo>
                  <a:pt x="12225950" y="133597"/>
                  <a:pt x="12147569" y="396043"/>
                  <a:pt x="12191551" y="571500"/>
                </a:cubicBezTo>
                <a:cubicBezTo>
                  <a:pt x="12235533" y="746957"/>
                  <a:pt x="12163459" y="879767"/>
                  <a:pt x="12191551" y="1005840"/>
                </a:cubicBezTo>
                <a:cubicBezTo>
                  <a:pt x="12219643" y="1131913"/>
                  <a:pt x="12158175" y="1246239"/>
                  <a:pt x="12191551" y="1371600"/>
                </a:cubicBezTo>
                <a:cubicBezTo>
                  <a:pt x="12224927" y="1496961"/>
                  <a:pt x="12182038" y="1760367"/>
                  <a:pt x="12191551" y="2080260"/>
                </a:cubicBezTo>
                <a:cubicBezTo>
                  <a:pt x="12201064" y="2400153"/>
                  <a:pt x="12132591" y="2355616"/>
                  <a:pt x="12191551" y="2583180"/>
                </a:cubicBezTo>
                <a:cubicBezTo>
                  <a:pt x="12250511" y="2810744"/>
                  <a:pt x="12109012" y="3069305"/>
                  <a:pt x="12191551" y="3291840"/>
                </a:cubicBezTo>
                <a:cubicBezTo>
                  <a:pt x="12274090" y="3514375"/>
                  <a:pt x="12171489" y="3619553"/>
                  <a:pt x="12191551" y="3931920"/>
                </a:cubicBezTo>
                <a:cubicBezTo>
                  <a:pt x="12211613" y="4244287"/>
                  <a:pt x="12143772" y="4236988"/>
                  <a:pt x="12191551" y="4366260"/>
                </a:cubicBezTo>
                <a:cubicBezTo>
                  <a:pt x="12239330" y="4495532"/>
                  <a:pt x="12115603" y="4750952"/>
                  <a:pt x="12191551" y="5074920"/>
                </a:cubicBezTo>
                <a:cubicBezTo>
                  <a:pt x="12267499" y="5398888"/>
                  <a:pt x="12156224" y="5481859"/>
                  <a:pt x="12191551" y="5646420"/>
                </a:cubicBezTo>
                <a:cubicBezTo>
                  <a:pt x="12226878" y="5810981"/>
                  <a:pt x="12178225" y="5883681"/>
                  <a:pt x="12191551" y="6012180"/>
                </a:cubicBezTo>
                <a:cubicBezTo>
                  <a:pt x="12204877" y="6140679"/>
                  <a:pt x="12179286" y="6534256"/>
                  <a:pt x="12191551" y="6858000"/>
                </a:cubicBezTo>
                <a:cubicBezTo>
                  <a:pt x="12008911" y="6882751"/>
                  <a:pt x="11814291" y="6847893"/>
                  <a:pt x="11611001" y="6858000"/>
                </a:cubicBezTo>
                <a:cubicBezTo>
                  <a:pt x="11407711" y="6868107"/>
                  <a:pt x="11092703" y="6857540"/>
                  <a:pt x="10908535" y="6858000"/>
                </a:cubicBezTo>
                <a:cubicBezTo>
                  <a:pt x="10724367" y="6858460"/>
                  <a:pt x="10409798" y="6855004"/>
                  <a:pt x="10206070" y="6858000"/>
                </a:cubicBezTo>
                <a:cubicBezTo>
                  <a:pt x="10002343" y="6860996"/>
                  <a:pt x="9897723" y="6843420"/>
                  <a:pt x="9747435" y="6858000"/>
                </a:cubicBezTo>
                <a:cubicBezTo>
                  <a:pt x="9597147" y="6872580"/>
                  <a:pt x="9205675" y="6783702"/>
                  <a:pt x="8923054" y="6858000"/>
                </a:cubicBezTo>
                <a:cubicBezTo>
                  <a:pt x="8640433" y="6932298"/>
                  <a:pt x="8661402" y="6826240"/>
                  <a:pt x="8586335" y="6858000"/>
                </a:cubicBezTo>
                <a:cubicBezTo>
                  <a:pt x="8511268" y="6889760"/>
                  <a:pt x="8464188" y="6857290"/>
                  <a:pt x="8371532" y="6858000"/>
                </a:cubicBezTo>
                <a:cubicBezTo>
                  <a:pt x="8278876" y="6858710"/>
                  <a:pt x="8163513" y="6848210"/>
                  <a:pt x="8034813" y="6858000"/>
                </a:cubicBezTo>
                <a:cubicBezTo>
                  <a:pt x="7906113" y="6867790"/>
                  <a:pt x="7719526" y="6842036"/>
                  <a:pt x="7576178" y="6858000"/>
                </a:cubicBezTo>
                <a:cubicBezTo>
                  <a:pt x="7432831" y="6873964"/>
                  <a:pt x="7076061" y="6768170"/>
                  <a:pt x="6751797" y="6858000"/>
                </a:cubicBezTo>
                <a:cubicBezTo>
                  <a:pt x="6427533" y="6947830"/>
                  <a:pt x="6509268" y="6850129"/>
                  <a:pt x="6415078" y="6858000"/>
                </a:cubicBezTo>
                <a:cubicBezTo>
                  <a:pt x="6320888" y="6865871"/>
                  <a:pt x="6111273" y="6830646"/>
                  <a:pt x="5834528" y="6858000"/>
                </a:cubicBezTo>
                <a:cubicBezTo>
                  <a:pt x="5557783" y="6885354"/>
                  <a:pt x="5694113" y="6854107"/>
                  <a:pt x="5619724" y="6858000"/>
                </a:cubicBezTo>
                <a:cubicBezTo>
                  <a:pt x="5545335" y="6861893"/>
                  <a:pt x="4995430" y="6803527"/>
                  <a:pt x="4795343" y="6858000"/>
                </a:cubicBezTo>
                <a:cubicBezTo>
                  <a:pt x="4595256" y="6912473"/>
                  <a:pt x="4511713" y="6811410"/>
                  <a:pt x="4336709" y="6858000"/>
                </a:cubicBezTo>
                <a:cubicBezTo>
                  <a:pt x="4161705" y="6904590"/>
                  <a:pt x="3996396" y="6851932"/>
                  <a:pt x="3756159" y="6858000"/>
                </a:cubicBezTo>
                <a:cubicBezTo>
                  <a:pt x="3515922" y="6864068"/>
                  <a:pt x="3607037" y="6846702"/>
                  <a:pt x="3541355" y="6858000"/>
                </a:cubicBezTo>
                <a:cubicBezTo>
                  <a:pt x="3475673" y="6869298"/>
                  <a:pt x="3245403" y="6812956"/>
                  <a:pt x="3082721" y="6858000"/>
                </a:cubicBezTo>
                <a:cubicBezTo>
                  <a:pt x="2920039" y="6903044"/>
                  <a:pt x="2765612" y="6852162"/>
                  <a:pt x="2624086" y="6858000"/>
                </a:cubicBezTo>
                <a:cubicBezTo>
                  <a:pt x="2482561" y="6863838"/>
                  <a:pt x="2190192" y="6839387"/>
                  <a:pt x="2043536" y="6858000"/>
                </a:cubicBezTo>
                <a:cubicBezTo>
                  <a:pt x="1896880" y="6876613"/>
                  <a:pt x="1510770" y="6801890"/>
                  <a:pt x="1341071" y="6858000"/>
                </a:cubicBezTo>
                <a:cubicBezTo>
                  <a:pt x="1171372" y="6914110"/>
                  <a:pt x="1117516" y="6847157"/>
                  <a:pt x="1004352" y="6858000"/>
                </a:cubicBezTo>
                <a:cubicBezTo>
                  <a:pt x="891188" y="6868843"/>
                  <a:pt x="416105" y="6738150"/>
                  <a:pt x="0" y="6858000"/>
                </a:cubicBezTo>
                <a:cubicBezTo>
                  <a:pt x="-11735" y="6701420"/>
                  <a:pt x="38599" y="6551723"/>
                  <a:pt x="0" y="6355080"/>
                </a:cubicBezTo>
                <a:cubicBezTo>
                  <a:pt x="-38599" y="6158437"/>
                  <a:pt x="9868" y="6015486"/>
                  <a:pt x="0" y="5920740"/>
                </a:cubicBezTo>
                <a:cubicBezTo>
                  <a:pt x="-9868" y="5825994"/>
                  <a:pt x="71255" y="5458100"/>
                  <a:pt x="0" y="5212080"/>
                </a:cubicBezTo>
                <a:cubicBezTo>
                  <a:pt x="-71255" y="4966060"/>
                  <a:pt x="60691" y="4804803"/>
                  <a:pt x="0" y="4640580"/>
                </a:cubicBezTo>
                <a:cubicBezTo>
                  <a:pt x="-60691" y="4476357"/>
                  <a:pt x="51242" y="4416286"/>
                  <a:pt x="0" y="4206240"/>
                </a:cubicBezTo>
                <a:cubicBezTo>
                  <a:pt x="-51242" y="3996194"/>
                  <a:pt x="5241" y="3781024"/>
                  <a:pt x="0" y="3566160"/>
                </a:cubicBezTo>
                <a:cubicBezTo>
                  <a:pt x="-5241" y="3351296"/>
                  <a:pt x="49383" y="3060550"/>
                  <a:pt x="0" y="2857500"/>
                </a:cubicBezTo>
                <a:cubicBezTo>
                  <a:pt x="-49383" y="2654450"/>
                  <a:pt x="66868" y="2378357"/>
                  <a:pt x="0" y="2217420"/>
                </a:cubicBezTo>
                <a:cubicBezTo>
                  <a:pt x="-66868" y="2056483"/>
                  <a:pt x="7037" y="1894638"/>
                  <a:pt x="0" y="1714500"/>
                </a:cubicBezTo>
                <a:cubicBezTo>
                  <a:pt x="-7037" y="1534362"/>
                  <a:pt x="38962" y="1462735"/>
                  <a:pt x="0" y="1211580"/>
                </a:cubicBezTo>
                <a:cubicBezTo>
                  <a:pt x="-38962" y="960425"/>
                  <a:pt x="10935" y="895325"/>
                  <a:pt x="0" y="777240"/>
                </a:cubicBezTo>
                <a:cubicBezTo>
                  <a:pt x="-10935" y="659155"/>
                  <a:pt x="22704" y="208001"/>
                  <a:pt x="0" y="0"/>
                </a:cubicBezTo>
                <a:close/>
              </a:path>
              <a:path w="12191551" h="6858000" stroke="0" extrusionOk="0">
                <a:moveTo>
                  <a:pt x="0" y="0"/>
                </a:moveTo>
                <a:cubicBezTo>
                  <a:pt x="261695" y="-29459"/>
                  <a:pt x="357061" y="3025"/>
                  <a:pt x="580550" y="0"/>
                </a:cubicBezTo>
                <a:cubicBezTo>
                  <a:pt x="804039" y="-3025"/>
                  <a:pt x="810090" y="264"/>
                  <a:pt x="917269" y="0"/>
                </a:cubicBezTo>
                <a:cubicBezTo>
                  <a:pt x="1024448" y="-264"/>
                  <a:pt x="1195000" y="47909"/>
                  <a:pt x="1375904" y="0"/>
                </a:cubicBezTo>
                <a:cubicBezTo>
                  <a:pt x="1556809" y="-47909"/>
                  <a:pt x="1725741" y="60657"/>
                  <a:pt x="1956454" y="0"/>
                </a:cubicBezTo>
                <a:cubicBezTo>
                  <a:pt x="2187167" y="-60657"/>
                  <a:pt x="2289077" y="24701"/>
                  <a:pt x="2415088" y="0"/>
                </a:cubicBezTo>
                <a:cubicBezTo>
                  <a:pt x="2541099" y="-24701"/>
                  <a:pt x="2937237" y="23571"/>
                  <a:pt x="3117554" y="0"/>
                </a:cubicBezTo>
                <a:cubicBezTo>
                  <a:pt x="3297871" y="-23571"/>
                  <a:pt x="3665338" y="58457"/>
                  <a:pt x="3820019" y="0"/>
                </a:cubicBezTo>
                <a:cubicBezTo>
                  <a:pt x="3974700" y="-58457"/>
                  <a:pt x="4401114" y="74436"/>
                  <a:pt x="4644400" y="0"/>
                </a:cubicBezTo>
                <a:cubicBezTo>
                  <a:pt x="4887686" y="-74436"/>
                  <a:pt x="5213757" y="87496"/>
                  <a:pt x="5468781" y="0"/>
                </a:cubicBezTo>
                <a:cubicBezTo>
                  <a:pt x="5723805" y="-87496"/>
                  <a:pt x="6087716" y="26620"/>
                  <a:pt x="6293163" y="0"/>
                </a:cubicBezTo>
                <a:cubicBezTo>
                  <a:pt x="6498610" y="-26620"/>
                  <a:pt x="6419154" y="16778"/>
                  <a:pt x="6507966" y="0"/>
                </a:cubicBezTo>
                <a:cubicBezTo>
                  <a:pt x="6596778" y="-16778"/>
                  <a:pt x="6908354" y="1395"/>
                  <a:pt x="7210432" y="0"/>
                </a:cubicBezTo>
                <a:cubicBezTo>
                  <a:pt x="7512510" y="-1395"/>
                  <a:pt x="7532930" y="16242"/>
                  <a:pt x="7669066" y="0"/>
                </a:cubicBezTo>
                <a:cubicBezTo>
                  <a:pt x="7805202" y="-16242"/>
                  <a:pt x="8099977" y="70581"/>
                  <a:pt x="8371532" y="0"/>
                </a:cubicBezTo>
                <a:cubicBezTo>
                  <a:pt x="8643087" y="-70581"/>
                  <a:pt x="8527051" y="13087"/>
                  <a:pt x="8586335" y="0"/>
                </a:cubicBezTo>
                <a:cubicBezTo>
                  <a:pt x="8645619" y="-13087"/>
                  <a:pt x="9162295" y="53295"/>
                  <a:pt x="9410716" y="0"/>
                </a:cubicBezTo>
                <a:cubicBezTo>
                  <a:pt x="9659137" y="-53295"/>
                  <a:pt x="9863475" y="51442"/>
                  <a:pt x="9991266" y="0"/>
                </a:cubicBezTo>
                <a:cubicBezTo>
                  <a:pt x="10119057" y="-51442"/>
                  <a:pt x="10250712" y="32652"/>
                  <a:pt x="10449901" y="0"/>
                </a:cubicBezTo>
                <a:cubicBezTo>
                  <a:pt x="10649090" y="-32652"/>
                  <a:pt x="10591136" y="4393"/>
                  <a:pt x="10664704" y="0"/>
                </a:cubicBezTo>
                <a:cubicBezTo>
                  <a:pt x="10738272" y="-4393"/>
                  <a:pt x="10793698" y="18505"/>
                  <a:pt x="10879508" y="0"/>
                </a:cubicBezTo>
                <a:cubicBezTo>
                  <a:pt x="10965318" y="-18505"/>
                  <a:pt x="11282100" y="968"/>
                  <a:pt x="11460058" y="0"/>
                </a:cubicBezTo>
                <a:cubicBezTo>
                  <a:pt x="11638016" y="-968"/>
                  <a:pt x="11936133" y="50801"/>
                  <a:pt x="12191551" y="0"/>
                </a:cubicBezTo>
                <a:cubicBezTo>
                  <a:pt x="12237543" y="99982"/>
                  <a:pt x="12160249" y="278540"/>
                  <a:pt x="12191551" y="434340"/>
                </a:cubicBezTo>
                <a:cubicBezTo>
                  <a:pt x="12222853" y="590140"/>
                  <a:pt x="12179099" y="776821"/>
                  <a:pt x="12191551" y="1074420"/>
                </a:cubicBezTo>
                <a:cubicBezTo>
                  <a:pt x="12204003" y="1372019"/>
                  <a:pt x="12155496" y="1429186"/>
                  <a:pt x="12191551" y="1577340"/>
                </a:cubicBezTo>
                <a:cubicBezTo>
                  <a:pt x="12227606" y="1725494"/>
                  <a:pt x="12157096" y="2051825"/>
                  <a:pt x="12191551" y="2217420"/>
                </a:cubicBezTo>
                <a:cubicBezTo>
                  <a:pt x="12226006" y="2383015"/>
                  <a:pt x="12159182" y="2616471"/>
                  <a:pt x="12191551" y="2857500"/>
                </a:cubicBezTo>
                <a:cubicBezTo>
                  <a:pt x="12223920" y="3098529"/>
                  <a:pt x="12158920" y="3220548"/>
                  <a:pt x="12191551" y="3429000"/>
                </a:cubicBezTo>
                <a:cubicBezTo>
                  <a:pt x="12224182" y="3637452"/>
                  <a:pt x="12152497" y="3796235"/>
                  <a:pt x="12191551" y="4069080"/>
                </a:cubicBezTo>
                <a:cubicBezTo>
                  <a:pt x="12230605" y="4341925"/>
                  <a:pt x="12147400" y="4360628"/>
                  <a:pt x="12191551" y="4503420"/>
                </a:cubicBezTo>
                <a:cubicBezTo>
                  <a:pt x="12235702" y="4646212"/>
                  <a:pt x="12168537" y="4920089"/>
                  <a:pt x="12191551" y="5074920"/>
                </a:cubicBezTo>
                <a:cubicBezTo>
                  <a:pt x="12214565" y="5229751"/>
                  <a:pt x="12188097" y="5321554"/>
                  <a:pt x="12191551" y="5509260"/>
                </a:cubicBezTo>
                <a:cubicBezTo>
                  <a:pt x="12195005" y="5696966"/>
                  <a:pt x="12146564" y="5869115"/>
                  <a:pt x="12191551" y="6012180"/>
                </a:cubicBezTo>
                <a:cubicBezTo>
                  <a:pt x="12236538" y="6155245"/>
                  <a:pt x="12130706" y="6587295"/>
                  <a:pt x="12191551" y="6858000"/>
                </a:cubicBezTo>
                <a:cubicBezTo>
                  <a:pt x="12034877" y="6895685"/>
                  <a:pt x="11998317" y="6840951"/>
                  <a:pt x="11854832" y="6858000"/>
                </a:cubicBezTo>
                <a:cubicBezTo>
                  <a:pt x="11711347" y="6875049"/>
                  <a:pt x="11619337" y="6837386"/>
                  <a:pt x="11396197" y="6858000"/>
                </a:cubicBezTo>
                <a:cubicBezTo>
                  <a:pt x="11173057" y="6878614"/>
                  <a:pt x="10928394" y="6839410"/>
                  <a:pt x="10571816" y="6858000"/>
                </a:cubicBezTo>
                <a:cubicBezTo>
                  <a:pt x="10215238" y="6876590"/>
                  <a:pt x="10421160" y="6842177"/>
                  <a:pt x="10357013" y="6858000"/>
                </a:cubicBezTo>
                <a:cubicBezTo>
                  <a:pt x="10292866" y="6873823"/>
                  <a:pt x="9931305" y="6850206"/>
                  <a:pt x="9776463" y="6858000"/>
                </a:cubicBezTo>
                <a:cubicBezTo>
                  <a:pt x="9621621" y="6865794"/>
                  <a:pt x="9412243" y="6794790"/>
                  <a:pt x="9073997" y="6858000"/>
                </a:cubicBezTo>
                <a:cubicBezTo>
                  <a:pt x="8735751" y="6921210"/>
                  <a:pt x="8676575" y="6832971"/>
                  <a:pt x="8371532" y="6858000"/>
                </a:cubicBezTo>
                <a:cubicBezTo>
                  <a:pt x="8066489" y="6883029"/>
                  <a:pt x="7986717" y="6806532"/>
                  <a:pt x="7790982" y="6858000"/>
                </a:cubicBezTo>
                <a:cubicBezTo>
                  <a:pt x="7595247" y="6909468"/>
                  <a:pt x="7534569" y="6819206"/>
                  <a:pt x="7332347" y="6858000"/>
                </a:cubicBezTo>
                <a:cubicBezTo>
                  <a:pt x="7130125" y="6896794"/>
                  <a:pt x="6715685" y="6845333"/>
                  <a:pt x="6507966" y="6858000"/>
                </a:cubicBezTo>
                <a:cubicBezTo>
                  <a:pt x="6300247" y="6870667"/>
                  <a:pt x="5938598" y="6806097"/>
                  <a:pt x="5683585" y="6858000"/>
                </a:cubicBezTo>
                <a:cubicBezTo>
                  <a:pt x="5428572" y="6909903"/>
                  <a:pt x="5400601" y="6856623"/>
                  <a:pt x="5224950" y="6858000"/>
                </a:cubicBezTo>
                <a:cubicBezTo>
                  <a:pt x="5049299" y="6859377"/>
                  <a:pt x="5079174" y="6838543"/>
                  <a:pt x="5010147" y="6858000"/>
                </a:cubicBezTo>
                <a:cubicBezTo>
                  <a:pt x="4941120" y="6877457"/>
                  <a:pt x="4603446" y="6842309"/>
                  <a:pt x="4307681" y="6858000"/>
                </a:cubicBezTo>
                <a:cubicBezTo>
                  <a:pt x="4011916" y="6873691"/>
                  <a:pt x="3836251" y="6791592"/>
                  <a:pt x="3605216" y="6858000"/>
                </a:cubicBezTo>
                <a:cubicBezTo>
                  <a:pt x="3374182" y="6924408"/>
                  <a:pt x="3489380" y="6857903"/>
                  <a:pt x="3390412" y="6858000"/>
                </a:cubicBezTo>
                <a:cubicBezTo>
                  <a:pt x="3291444" y="6858097"/>
                  <a:pt x="3130859" y="6837208"/>
                  <a:pt x="3053693" y="6858000"/>
                </a:cubicBezTo>
                <a:cubicBezTo>
                  <a:pt x="2976527" y="6878792"/>
                  <a:pt x="2800279" y="6843240"/>
                  <a:pt x="2716974" y="6858000"/>
                </a:cubicBezTo>
                <a:cubicBezTo>
                  <a:pt x="2633669" y="6872760"/>
                  <a:pt x="2271895" y="6789570"/>
                  <a:pt x="1892593" y="6858000"/>
                </a:cubicBezTo>
                <a:cubicBezTo>
                  <a:pt x="1513291" y="6926430"/>
                  <a:pt x="1738756" y="6853198"/>
                  <a:pt x="1677790" y="6858000"/>
                </a:cubicBezTo>
                <a:cubicBezTo>
                  <a:pt x="1616824" y="6862802"/>
                  <a:pt x="1484683" y="6843668"/>
                  <a:pt x="1341071" y="6858000"/>
                </a:cubicBezTo>
                <a:cubicBezTo>
                  <a:pt x="1197459" y="6872332"/>
                  <a:pt x="962366" y="6808366"/>
                  <a:pt x="760521" y="6858000"/>
                </a:cubicBezTo>
                <a:cubicBezTo>
                  <a:pt x="558676" y="6907634"/>
                  <a:pt x="153180" y="6795726"/>
                  <a:pt x="0" y="6858000"/>
                </a:cubicBezTo>
                <a:cubicBezTo>
                  <a:pt x="-39205" y="6748953"/>
                  <a:pt x="34240" y="6609607"/>
                  <a:pt x="0" y="6492240"/>
                </a:cubicBezTo>
                <a:cubicBezTo>
                  <a:pt x="-34240" y="6374873"/>
                  <a:pt x="26998" y="6205898"/>
                  <a:pt x="0" y="6057900"/>
                </a:cubicBezTo>
                <a:cubicBezTo>
                  <a:pt x="-26998" y="5909902"/>
                  <a:pt x="74794" y="5692141"/>
                  <a:pt x="0" y="5417820"/>
                </a:cubicBezTo>
                <a:cubicBezTo>
                  <a:pt x="-74794" y="5143499"/>
                  <a:pt x="17130" y="5172589"/>
                  <a:pt x="0" y="5052060"/>
                </a:cubicBezTo>
                <a:cubicBezTo>
                  <a:pt x="-17130" y="4931531"/>
                  <a:pt x="52899" y="4760120"/>
                  <a:pt x="0" y="4480560"/>
                </a:cubicBezTo>
                <a:cubicBezTo>
                  <a:pt x="-52899" y="4201000"/>
                  <a:pt x="16161" y="4146788"/>
                  <a:pt x="0" y="3840480"/>
                </a:cubicBezTo>
                <a:cubicBezTo>
                  <a:pt x="-16161" y="3534172"/>
                  <a:pt x="8010" y="3544638"/>
                  <a:pt x="0" y="3406140"/>
                </a:cubicBezTo>
                <a:cubicBezTo>
                  <a:pt x="-8010" y="3267642"/>
                  <a:pt x="14770" y="3202330"/>
                  <a:pt x="0" y="3040380"/>
                </a:cubicBezTo>
                <a:cubicBezTo>
                  <a:pt x="-14770" y="2878430"/>
                  <a:pt x="80240" y="2638320"/>
                  <a:pt x="0" y="2331720"/>
                </a:cubicBezTo>
                <a:cubicBezTo>
                  <a:pt x="-80240" y="2025120"/>
                  <a:pt x="82040" y="1890310"/>
                  <a:pt x="0" y="1623060"/>
                </a:cubicBezTo>
                <a:cubicBezTo>
                  <a:pt x="-82040" y="1355810"/>
                  <a:pt x="33617" y="1357976"/>
                  <a:pt x="0" y="1188720"/>
                </a:cubicBezTo>
                <a:cubicBezTo>
                  <a:pt x="-33617" y="1019464"/>
                  <a:pt x="36862" y="860972"/>
                  <a:pt x="0" y="754380"/>
                </a:cubicBezTo>
                <a:cubicBezTo>
                  <a:pt x="-36862" y="647788"/>
                  <a:pt x="41873" y="176747"/>
                  <a:pt x="0" y="0"/>
                </a:cubicBezTo>
                <a:close/>
              </a:path>
            </a:pathLst>
          </a:custGeom>
          <a:ln w="76200">
            <a:solidFill>
              <a:schemeClr val="tx1"/>
            </a:solidFill>
            <a:extLst>
              <a:ext uri="{C807C97D-BFC1-408E-A445-0C87EB9F89A2}">
                <ask:lineSketchStyleProps xmlns:ask="http://schemas.microsoft.com/office/drawing/2018/sketchyshapes" xmlns="" sd="4087787619">
                  <a:prstGeom prst="rect">
                    <a:avLst/>
                  </a:prstGeom>
                  <ask:type>
                    <ask:lineSketchScribble/>
                  </ask:type>
                </ask:lineSketchStyleProps>
              </a:ext>
            </a:extLst>
          </a:ln>
        </p:spPr>
      </p:pic>
      <p:sp>
        <p:nvSpPr>
          <p:cNvPr id="2" name="TextBox 1">
            <a:extLst>
              <a:ext uri="{FF2B5EF4-FFF2-40B4-BE49-F238E27FC236}">
                <a16:creationId xmlns:a16="http://schemas.microsoft.com/office/drawing/2014/main" id="{C360C483-E49E-85E4-B75F-A36CDA9B0905}"/>
              </a:ext>
            </a:extLst>
          </p:cNvPr>
          <p:cNvSpPr txBox="1"/>
          <p:nvPr/>
        </p:nvSpPr>
        <p:spPr>
          <a:xfrm>
            <a:off x="3023659" y="399971"/>
            <a:ext cx="7171392" cy="502766"/>
          </a:xfrm>
          <a:prstGeom prst="rect">
            <a:avLst/>
          </a:prstGeom>
          <a:noFill/>
        </p:spPr>
        <p:txBody>
          <a:bodyPr wrap="square" rtlCol="0">
            <a:spAutoFit/>
          </a:bodyPr>
          <a:lstStyle/>
          <a:p>
            <a:pPr algn="ctr"/>
            <a:r>
              <a:rPr lang="en-US" sz="2667" b="1" dirty="0">
                <a:solidFill>
                  <a:srgbClr val="0069B8"/>
                </a:solidFill>
                <a:effectLst>
                  <a:outerShdw blurRad="38100" dist="38100" dir="2700000" algn="tl">
                    <a:srgbClr val="000000">
                      <a:alpha val="43137"/>
                    </a:srgbClr>
                  </a:outerShdw>
                </a:effectLst>
                <a:latin typeface="Bahnschrift SemiBold SemiConden" panose="020B0502040204020203" pitchFamily="34" charset="0"/>
              </a:rPr>
              <a:t>TR</a:t>
            </a:r>
            <a:r>
              <a:rPr lang="vi-VN" sz="2667" b="1" dirty="0">
                <a:solidFill>
                  <a:srgbClr val="0069B8"/>
                </a:solidFill>
                <a:effectLst>
                  <a:outerShdw blurRad="38100" dist="38100" dir="2700000" algn="tl">
                    <a:srgbClr val="000000">
                      <a:alpha val="43137"/>
                    </a:srgbClr>
                  </a:outerShdw>
                </a:effectLst>
                <a:latin typeface="Bahnschrift SemiBold SemiConden" panose="020B0502040204020203" pitchFamily="34" charset="0"/>
              </a:rPr>
              <a:t>ƯỜNG</a:t>
            </a:r>
            <a:r>
              <a:rPr lang="en-US" sz="2667" b="1" dirty="0">
                <a:solidFill>
                  <a:srgbClr val="0069B8"/>
                </a:solidFill>
                <a:effectLst>
                  <a:outerShdw blurRad="38100" dist="38100" dir="2700000" algn="tl">
                    <a:srgbClr val="000000">
                      <a:alpha val="43137"/>
                    </a:srgbClr>
                  </a:outerShdw>
                </a:effectLst>
                <a:latin typeface="Bahnschrift SemiBold SemiConden" panose="020B0502040204020203" pitchFamily="34" charset="0"/>
              </a:rPr>
              <a:t> THCS LIỆP TUYẾT</a:t>
            </a:r>
          </a:p>
        </p:txBody>
      </p:sp>
      <p:sp>
        <p:nvSpPr>
          <p:cNvPr id="3" name="TextBox 2">
            <a:extLst>
              <a:ext uri="{FF2B5EF4-FFF2-40B4-BE49-F238E27FC236}">
                <a16:creationId xmlns:a16="http://schemas.microsoft.com/office/drawing/2014/main" id="{D6F4A9E7-58FA-359B-E66E-DAE1081E223C}"/>
              </a:ext>
            </a:extLst>
          </p:cNvPr>
          <p:cNvSpPr txBox="1"/>
          <p:nvPr/>
        </p:nvSpPr>
        <p:spPr>
          <a:xfrm>
            <a:off x="1103446" y="1923026"/>
            <a:ext cx="9648393" cy="2677656"/>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algn="ctr">
              <a:lnSpc>
                <a:spcPct val="150000"/>
              </a:lnSpc>
            </a:pPr>
            <a:r>
              <a:rPr lang="en-US" sz="4000" b="1" dirty="0">
                <a:ln/>
                <a:solidFill>
                  <a:srgbClr val="FF0000"/>
                </a:solidFill>
                <a:effectLst>
                  <a:outerShdw blurRad="38100" dist="38100" dir="2700000" algn="tl">
                    <a:srgbClr val="000000">
                      <a:alpha val="43137"/>
                    </a:srgbClr>
                  </a:outerShdw>
                </a:effectLst>
                <a:latin typeface="Bahnschrift Condensed" panose="020B0502040204020203" pitchFamily="34" charset="0"/>
              </a:rPr>
              <a:t>NHIỆT LIỆT CHÀO MỪNG </a:t>
            </a:r>
          </a:p>
          <a:p>
            <a:pPr algn="ctr">
              <a:lnSpc>
                <a:spcPct val="150000"/>
              </a:lnSpc>
            </a:pPr>
            <a:r>
              <a:rPr lang="en-US" sz="3600" b="1" dirty="0">
                <a:ln/>
                <a:solidFill>
                  <a:srgbClr val="FF0000"/>
                </a:solidFill>
                <a:effectLst>
                  <a:outerShdw blurRad="38100" dist="38100" dir="2700000" algn="tl">
                    <a:srgbClr val="000000">
                      <a:alpha val="43137"/>
                    </a:srgbClr>
                  </a:outerShdw>
                </a:effectLst>
                <a:latin typeface="Bahnschrift Condensed" panose="020B0502040204020203" pitchFamily="34" charset="0"/>
              </a:rPr>
              <a:t>CÁC THẦY CÔ GIÁO VỀ DỰ GIỜ THAO GIẢNG LỚP </a:t>
            </a:r>
            <a:r>
              <a:rPr lang="vi-VN" sz="3600" b="1" dirty="0" smtClean="0">
                <a:ln/>
                <a:solidFill>
                  <a:srgbClr val="FF0000"/>
                </a:solidFill>
                <a:effectLst>
                  <a:outerShdw blurRad="38100" dist="38100" dir="2700000" algn="tl">
                    <a:srgbClr val="000000">
                      <a:alpha val="43137"/>
                    </a:srgbClr>
                  </a:outerShdw>
                </a:effectLst>
                <a:latin typeface="Bahnschrift Condensed" panose="020B0502040204020203" pitchFamily="34" charset="0"/>
              </a:rPr>
              <a:t>9C</a:t>
            </a:r>
            <a:endParaRPr lang="en-US" sz="3600" b="1" dirty="0">
              <a:ln/>
              <a:solidFill>
                <a:srgbClr val="FF0000"/>
              </a:solidFill>
              <a:effectLst>
                <a:outerShdw blurRad="38100" dist="38100" dir="2700000" algn="tl">
                  <a:srgbClr val="000000">
                    <a:alpha val="43137"/>
                  </a:srgbClr>
                </a:outerShdw>
              </a:effectLst>
              <a:latin typeface="Bahnschrift Condensed" panose="020B0502040204020203" pitchFamily="34" charset="0"/>
            </a:endParaRPr>
          </a:p>
          <a:p>
            <a:pPr algn="ctr">
              <a:lnSpc>
                <a:spcPct val="150000"/>
              </a:lnSpc>
            </a:pPr>
            <a:r>
              <a:rPr lang="en-US" sz="3600" b="1" dirty="0">
                <a:ln/>
                <a:solidFill>
                  <a:srgbClr val="FF0000"/>
                </a:solidFill>
                <a:effectLst>
                  <a:outerShdw blurRad="38100" dist="38100" dir="2700000" algn="tl">
                    <a:srgbClr val="000000">
                      <a:alpha val="43137"/>
                    </a:srgbClr>
                  </a:outerShdw>
                </a:effectLst>
                <a:latin typeface="Bahnschrift Condensed" panose="020B0502040204020203" pitchFamily="34" charset="0"/>
              </a:rPr>
              <a:t>MÔN: NGỮ VĂN</a:t>
            </a:r>
          </a:p>
        </p:txBody>
      </p:sp>
      <p:sp>
        <p:nvSpPr>
          <p:cNvPr id="4" name="TextBox 3">
            <a:extLst>
              <a:ext uri="{FF2B5EF4-FFF2-40B4-BE49-F238E27FC236}">
                <a16:creationId xmlns:a16="http://schemas.microsoft.com/office/drawing/2014/main" id="{06EFE732-D223-C4D2-69ED-BD85C7A478E7}"/>
              </a:ext>
            </a:extLst>
          </p:cNvPr>
          <p:cNvSpPr txBox="1"/>
          <p:nvPr/>
        </p:nvSpPr>
        <p:spPr>
          <a:xfrm>
            <a:off x="2" y="5469837"/>
            <a:ext cx="12191999" cy="461665"/>
          </a:xfrm>
          <a:prstGeom prst="rect">
            <a:avLst/>
          </a:prstGeom>
          <a:noFill/>
        </p:spPr>
        <p:txBody>
          <a:bodyPr wrap="square" rtlCol="0">
            <a:spAutoFit/>
          </a:bodyPr>
          <a:lstStyle/>
          <a:p>
            <a:pPr algn="ctr"/>
            <a:r>
              <a:rPr lang="en-US" sz="2400" b="1" dirty="0" err="1">
                <a:solidFill>
                  <a:srgbClr val="0069B8"/>
                </a:solidFill>
                <a:effectLst>
                  <a:outerShdw blurRad="38100" dist="38100" dir="2700000" algn="tl">
                    <a:srgbClr val="000000">
                      <a:alpha val="43137"/>
                    </a:srgbClr>
                  </a:outerShdw>
                </a:effectLst>
                <a:latin typeface="Bahnschrift SemiBold Condensed" panose="020B0502040204020203" pitchFamily="34" charset="0"/>
              </a:rPr>
              <a:t>Giáo</a:t>
            </a:r>
            <a:r>
              <a:rPr lang="en-US" sz="2400" b="1" dirty="0">
                <a:solidFill>
                  <a:srgbClr val="0069B8"/>
                </a:solidFill>
                <a:effectLst>
                  <a:outerShdw blurRad="38100" dist="38100" dir="2700000" algn="tl">
                    <a:srgbClr val="000000">
                      <a:alpha val="43137"/>
                    </a:srgbClr>
                  </a:outerShdw>
                </a:effectLst>
                <a:latin typeface="Bahnschrift SemiBold Condensed" panose="020B0502040204020203" pitchFamily="34" charset="0"/>
              </a:rPr>
              <a:t> </a:t>
            </a:r>
            <a:r>
              <a:rPr lang="en-US" sz="2400" b="1" dirty="0" err="1">
                <a:solidFill>
                  <a:srgbClr val="0069B8"/>
                </a:solidFill>
                <a:effectLst>
                  <a:outerShdw blurRad="38100" dist="38100" dir="2700000" algn="tl">
                    <a:srgbClr val="000000">
                      <a:alpha val="43137"/>
                    </a:srgbClr>
                  </a:outerShdw>
                </a:effectLst>
                <a:latin typeface="Bahnschrift SemiBold Condensed" panose="020B0502040204020203" pitchFamily="34" charset="0"/>
              </a:rPr>
              <a:t>viên</a:t>
            </a:r>
            <a:r>
              <a:rPr lang="en-US" sz="2400" b="1" dirty="0">
                <a:solidFill>
                  <a:srgbClr val="0069B8"/>
                </a:solidFill>
                <a:effectLst>
                  <a:outerShdw blurRad="38100" dist="38100" dir="2700000" algn="tl">
                    <a:srgbClr val="000000">
                      <a:alpha val="43137"/>
                    </a:srgbClr>
                  </a:outerShdw>
                </a:effectLst>
                <a:latin typeface="Bahnschrift SemiBold Condensed" panose="020B0502040204020203" pitchFamily="34" charset="0"/>
              </a:rPr>
              <a:t>: </a:t>
            </a:r>
            <a:r>
              <a:rPr lang="en-US" sz="2400" b="1" dirty="0" err="1">
                <a:solidFill>
                  <a:srgbClr val="0069B8"/>
                </a:solidFill>
                <a:effectLst>
                  <a:outerShdw blurRad="38100" dist="38100" dir="2700000" algn="tl">
                    <a:srgbClr val="000000">
                      <a:alpha val="43137"/>
                    </a:srgbClr>
                  </a:outerShdw>
                </a:effectLst>
                <a:latin typeface="Bahnschrift SemiBold Condensed" panose="020B0502040204020203" pitchFamily="34" charset="0"/>
              </a:rPr>
              <a:t>Nguyễn</a:t>
            </a:r>
            <a:r>
              <a:rPr lang="en-US" sz="2400" b="1" dirty="0">
                <a:solidFill>
                  <a:srgbClr val="0069B8"/>
                </a:solidFill>
                <a:effectLst>
                  <a:outerShdw blurRad="38100" dist="38100" dir="2700000" algn="tl">
                    <a:srgbClr val="000000">
                      <a:alpha val="43137"/>
                    </a:srgbClr>
                  </a:outerShdw>
                </a:effectLst>
                <a:latin typeface="Bahnschrift SemiBold Condensed" panose="020B0502040204020203" pitchFamily="34" charset="0"/>
              </a:rPr>
              <a:t> Thị Nga</a:t>
            </a:r>
          </a:p>
        </p:txBody>
      </p:sp>
      <p:pic>
        <p:nvPicPr>
          <p:cNvPr id="9" name="Picture 8">
            <a:extLst>
              <a:ext uri="{FF2B5EF4-FFF2-40B4-BE49-F238E27FC236}">
                <a16:creationId xmlns:a16="http://schemas.microsoft.com/office/drawing/2014/main" id="{B8E2D064-A0CC-1409-B0D7-BFDB402897DC}"/>
              </a:ext>
            </a:extLst>
          </p:cNvPr>
          <p:cNvPicPr>
            <a:picLocks noChangeAspect="1"/>
          </p:cNvPicPr>
          <p:nvPr/>
        </p:nvPicPr>
        <p:blipFill>
          <a:blip r:embed="rId4"/>
          <a:srcRect l="28267" r="1866"/>
          <a:stretch>
            <a:fillRect/>
          </a:stretch>
        </p:blipFill>
        <p:spPr>
          <a:xfrm>
            <a:off x="8553450" y="4543425"/>
            <a:ext cx="3638551" cy="2361368"/>
          </a:xfrm>
          <a:prstGeom prst="rect">
            <a:avLst/>
          </a:prstGeom>
          <a:ln>
            <a:noFill/>
          </a:ln>
          <a:effectLst>
            <a:softEdge rad="112500"/>
          </a:effectLst>
        </p:spPr>
      </p:pic>
      <p:pic>
        <p:nvPicPr>
          <p:cNvPr id="11" name="Picture 10">
            <a:extLst>
              <a:ext uri="{FF2B5EF4-FFF2-40B4-BE49-F238E27FC236}">
                <a16:creationId xmlns:a16="http://schemas.microsoft.com/office/drawing/2014/main" id="{CA36C93E-D051-9B16-AA06-16D4A2B2FE97}"/>
              </a:ext>
            </a:extLst>
          </p:cNvPr>
          <p:cNvPicPr>
            <a:picLocks noChangeAspect="1"/>
          </p:cNvPicPr>
          <p:nvPr/>
        </p:nvPicPr>
        <p:blipFill>
          <a:blip r:embed="rId5"/>
          <a:srcRect b="11135"/>
          <a:stretch>
            <a:fillRect/>
          </a:stretch>
        </p:blipFill>
        <p:spPr>
          <a:xfrm>
            <a:off x="-19275" y="-28576"/>
            <a:ext cx="3267299" cy="2238375"/>
          </a:xfrm>
          <a:prstGeom prst="rect">
            <a:avLst/>
          </a:prstGeom>
          <a:ln>
            <a:noFill/>
          </a:ln>
          <a:effectLst>
            <a:softEdge rad="112500"/>
          </a:effectLst>
        </p:spPr>
      </p:pic>
    </p:spTree>
    <p:extLst>
      <p:ext uri="{BB962C8B-B14F-4D97-AF65-F5344CB8AC3E}">
        <p14:creationId xmlns:p14="http://schemas.microsoft.com/office/powerpoint/2010/main" val="113235427"/>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 xmlns:a16="http://schemas.microsoft.com/office/drawing/2014/main">
      <p:transition spd="slow" advClick="0" advTm="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E009013-86D7-445D-91E9-FBD6E8D0FE4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30EADBDE-0A6F-4DC9-A5C7-142A43DBE7F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12119475" cy="6797040"/>
          </a:xfrm>
          <a:prstGeom prst="rect">
            <a:avLst/>
          </a:prstGeom>
        </p:spPr>
      </p:pic>
      <p:sp>
        <p:nvSpPr>
          <p:cNvPr id="9" name="矩形 8">
            <a:extLst>
              <a:ext uri="{FF2B5EF4-FFF2-40B4-BE49-F238E27FC236}">
                <a16:creationId xmlns:a16="http://schemas.microsoft.com/office/drawing/2014/main" id="{68CC6D9C-5ED0-4954-9983-0A4CE29A3588}"/>
              </a:ext>
            </a:extLst>
          </p:cNvPr>
          <p:cNvSpPr/>
          <p:nvPr/>
        </p:nvSpPr>
        <p:spPr>
          <a:xfrm flipH="1">
            <a:off x="5426241" y="1732547"/>
            <a:ext cx="6417415" cy="4793053"/>
          </a:xfrm>
          <a:prstGeom prst="rect">
            <a:avLst/>
          </a:prstGeom>
          <a:blipFill dpi="0" rotWithShape="1">
            <a:blip r:embed="rId5" cstate="screen">
              <a:alphaModFix amt="8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pic>
        <p:nvPicPr>
          <p:cNvPr id="3" name="图片 2">
            <a:extLst>
              <a:ext uri="{FF2B5EF4-FFF2-40B4-BE49-F238E27FC236}">
                <a16:creationId xmlns:a16="http://schemas.microsoft.com/office/drawing/2014/main" id="{F25B23B1-E9C8-4DC3-8BC2-AB37B4E44B5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380033" y="3642359"/>
            <a:ext cx="1446252" cy="2892503"/>
          </a:xfrm>
          <a:prstGeom prst="rect">
            <a:avLst/>
          </a:prstGeom>
        </p:spPr>
      </p:pic>
      <p:sp>
        <p:nvSpPr>
          <p:cNvPr id="17" name="Title 1">
            <a:extLst>
              <a:ext uri="{FF2B5EF4-FFF2-40B4-BE49-F238E27FC236}">
                <a16:creationId xmlns:a16="http://schemas.microsoft.com/office/drawing/2014/main" id="{D369A347-FAFD-4E49-97F4-A69092760832}"/>
              </a:ext>
            </a:extLst>
          </p:cNvPr>
          <p:cNvSpPr txBox="1">
            <a:spLocks/>
          </p:cNvSpPr>
          <p:nvPr/>
        </p:nvSpPr>
        <p:spPr>
          <a:xfrm>
            <a:off x="871331" y="364435"/>
            <a:ext cx="10348146" cy="592972"/>
          </a:xfrm>
          <a:prstGeom prst="rect">
            <a:avLst/>
          </a:prstGeom>
        </p:spPr>
        <p:txBody>
          <a:bodyPr vert="horz" lIns="91440" tIns="45720" rIns="91440" bIns="45720" rtlCol="0" anchor="t">
            <a:normAutofit fontScale="92500" lnSpcReduction="10000"/>
          </a:bodyPr>
          <a:lstStyle>
            <a:lvl1pPr algn="l" defTabSz="914400" rtl="0" eaLnBrk="1" latinLnBrk="0" hangingPunct="1">
              <a:lnSpc>
                <a:spcPct val="100000"/>
              </a:lnSpc>
              <a:spcBef>
                <a:spcPct val="0"/>
              </a:spcBef>
              <a:buNone/>
              <a:defRPr sz="44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II. KHÁM PHÁ VĂN BẢN</a:t>
            </a:r>
          </a:p>
        </p:txBody>
      </p:sp>
      <p:sp>
        <p:nvSpPr>
          <p:cNvPr id="19" name="Content Placeholder 2">
            <a:extLst>
              <a:ext uri="{FF2B5EF4-FFF2-40B4-BE49-F238E27FC236}">
                <a16:creationId xmlns:a16="http://schemas.microsoft.com/office/drawing/2014/main" id="{3591189C-1DD0-456C-8FA7-B32F3123B24F}"/>
              </a:ext>
            </a:extLst>
          </p:cNvPr>
          <p:cNvSpPr txBox="1">
            <a:spLocks/>
          </p:cNvSpPr>
          <p:nvPr/>
        </p:nvSpPr>
        <p:spPr>
          <a:xfrm>
            <a:off x="781878" y="1374391"/>
            <a:ext cx="10621618" cy="620062"/>
          </a:xfrm>
          <a:prstGeom prst="rect">
            <a:avLst/>
          </a:prstGeom>
        </p:spPr>
        <p:txBody>
          <a:bodyPr vert="horz" lIns="91440" tIns="45720" rIns="91440" bIns="45720" rtlCol="0" anchor="ctr">
            <a:noAutofit/>
          </a:bodyPr>
          <a:lstStyle>
            <a:lvl1pPr marL="228600" indent="-228600" algn="l" defTabSz="914400" rtl="0" eaLnBrk="1" latinLnBrk="0" hangingPunct="1">
              <a:lnSpc>
                <a:spcPct val="110000"/>
              </a:lnSpc>
              <a:spcBef>
                <a:spcPts val="1000"/>
              </a:spcBef>
              <a:buClr>
                <a:schemeClr val="accent1"/>
              </a:buClr>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110000"/>
              </a:lnSpc>
              <a:spcBef>
                <a:spcPts val="500"/>
              </a:spcBef>
              <a:buClr>
                <a:schemeClr val="accent1"/>
              </a:buClr>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110000"/>
              </a:lnSpc>
              <a:spcBef>
                <a:spcPts val="500"/>
              </a:spcBef>
              <a:buClr>
                <a:schemeClr val="accent1"/>
              </a:buClr>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
                <a:srgbClr val="A62C52"/>
              </a:buClr>
              <a:buSzTx/>
              <a:buFont typeface="Arial" panose="020B0604020202020204" pitchFamily="34" charset="0"/>
              <a:buNone/>
              <a:tabLst/>
              <a:defRPr/>
            </a:pPr>
            <a:r>
              <a:rPr kumimoji="0" lang="en-US" sz="3200" b="1" i="0" u="none" strike="noStrike" kern="1200" cap="none" spc="0" normalizeH="0" baseline="0" noProof="0" dirty="0">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rPr>
              <a:t>1. </a:t>
            </a:r>
            <a:r>
              <a:rPr kumimoji="0" lang="vi-VN" sz="3200" b="1" i="0" u="none" strike="noStrike" kern="1200" cap="none" spc="0" normalizeH="0" baseline="0" noProof="0" dirty="0">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rPr>
              <a:t>Tìm hiểu mục đích bà hát ru cháu bằng những câu Kiều </a:t>
            </a:r>
            <a:endParaRPr kumimoji="0" lang="en-US" sz="3200" b="1" i="0" u="none" strike="noStrike" kern="1200" cap="none" spc="0" normalizeH="0" baseline="0" noProof="0" dirty="0">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10000"/>
              </a:lnSpc>
              <a:spcBef>
                <a:spcPts val="1000"/>
              </a:spcBef>
              <a:spcAft>
                <a:spcPts val="0"/>
              </a:spcAft>
              <a:buClr>
                <a:srgbClr val="A62C52"/>
              </a:buClr>
              <a:buSzTx/>
              <a:buFont typeface="Arial" panose="020B0604020202020204" pitchFamily="34" charset="0"/>
              <a:buNone/>
              <a:tabLst/>
              <a:defRPr/>
            </a:pPr>
            <a:endParaRPr kumimoji="0" lang="en-US" sz="3200" b="0" i="0" u="none" strike="noStrike" kern="1200" cap="none" spc="0" normalizeH="0" baseline="0" noProof="0" dirty="0">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endParaRPr>
          </a:p>
        </p:txBody>
      </p:sp>
      <p:pic>
        <p:nvPicPr>
          <p:cNvPr id="13" name="Picture 12">
            <a:extLst>
              <a:ext uri="{FF2B5EF4-FFF2-40B4-BE49-F238E27FC236}">
                <a16:creationId xmlns:a16="http://schemas.microsoft.com/office/drawing/2014/main" id="{72910ECA-B4A4-4CB0-B529-F64C2F009C9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4332" y="3383812"/>
            <a:ext cx="1728788" cy="3136049"/>
          </a:xfrm>
          <a:prstGeom prst="rect">
            <a:avLst/>
          </a:prstGeom>
        </p:spPr>
      </p:pic>
      <p:graphicFrame>
        <p:nvGraphicFramePr>
          <p:cNvPr id="2" name="Table 1">
            <a:extLst>
              <a:ext uri="{FF2B5EF4-FFF2-40B4-BE49-F238E27FC236}">
                <a16:creationId xmlns:a16="http://schemas.microsoft.com/office/drawing/2014/main" id="{DA06BA3C-9109-4C79-A956-30BE2AA08F91}"/>
              </a:ext>
            </a:extLst>
          </p:cNvPr>
          <p:cNvGraphicFramePr>
            <a:graphicFrameLocks noGrp="1"/>
          </p:cNvGraphicFramePr>
          <p:nvPr>
            <p:extLst>
              <p:ext uri="{D42A27DB-BD31-4B8C-83A1-F6EECF244321}">
                <p14:modId xmlns:p14="http://schemas.microsoft.com/office/powerpoint/2010/main" val="556374521"/>
              </p:ext>
            </p:extLst>
          </p:nvPr>
        </p:nvGraphicFramePr>
        <p:xfrm>
          <a:off x="457200" y="1668780"/>
          <a:ext cx="9951720" cy="4983622"/>
        </p:xfrm>
        <a:graphic>
          <a:graphicData uri="http://schemas.openxmlformats.org/drawingml/2006/table">
            <a:tbl>
              <a:tblPr firstRow="1" firstCol="1" bandRow="1">
                <a:tableStyleId>{5C22544A-7EE6-4342-B048-85BDC9FD1C3A}</a:tableStyleId>
              </a:tblPr>
              <a:tblGrid>
                <a:gridCol w="5128260">
                  <a:extLst>
                    <a:ext uri="{9D8B030D-6E8A-4147-A177-3AD203B41FA5}">
                      <a16:colId xmlns:a16="http://schemas.microsoft.com/office/drawing/2014/main" val="1034343445"/>
                    </a:ext>
                  </a:extLst>
                </a:gridCol>
                <a:gridCol w="4823460">
                  <a:extLst>
                    <a:ext uri="{9D8B030D-6E8A-4147-A177-3AD203B41FA5}">
                      <a16:colId xmlns:a16="http://schemas.microsoft.com/office/drawing/2014/main" val="3848699040"/>
                    </a:ext>
                  </a:extLst>
                </a:gridCol>
              </a:tblGrid>
              <a:tr h="790303">
                <a:tc gridSpan="2">
                  <a:txBody>
                    <a:bodyPr/>
                    <a:lstStyle/>
                    <a:p>
                      <a:pPr algn="ctr">
                        <a:lnSpc>
                          <a:spcPct val="119000"/>
                        </a:lnSpc>
                      </a:pPr>
                      <a:r>
                        <a:rPr lang="en-US" sz="2000" b="1" dirty="0" err="1">
                          <a:solidFill>
                            <a:srgbClr val="FF0000"/>
                          </a:solidFill>
                          <a:effectLst/>
                          <a:latin typeface="Times New Roman" panose="02020603050405020304" pitchFamily="18" charset="0"/>
                          <a:cs typeface="Times New Roman" panose="02020603050405020304" pitchFamily="18" charset="0"/>
                        </a:rPr>
                        <a:t>Bà</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ru</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cháu</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bằng</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những</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câu</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Kiều</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mặc</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dù</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cháu</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còn</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rất</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nhỏ</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chưa</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thể</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hiểu</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được</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Điều</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đó</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gọi</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cho</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em</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suy</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nghĩ</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gì</a:t>
                      </a:r>
                      <a:r>
                        <a:rPr lang="en-US" sz="2000" b="1" dirty="0">
                          <a:solidFill>
                            <a:srgbClr val="FF0000"/>
                          </a:solidFill>
                          <a:effectLst/>
                          <a:latin typeface="Times New Roman" panose="02020603050405020304" pitchFamily="18" charset="0"/>
                          <a:cs typeface="Times New Roman" panose="02020603050405020304" pitchFamily="18" charset="0"/>
                        </a:rPr>
                        <a:t>?</a:t>
                      </a:r>
                    </a:p>
                  </a:txBody>
                  <a:tcPr marL="68580" marR="68580" marT="0" marB="0">
                    <a:noFill/>
                  </a:tcPr>
                </a:tc>
                <a:tc hMerge="1">
                  <a:txBody>
                    <a:bodyPr/>
                    <a:lstStyle/>
                    <a:p>
                      <a:endParaRPr lang="en-US"/>
                    </a:p>
                  </a:txBody>
                  <a:tcPr/>
                </a:tc>
                <a:extLst>
                  <a:ext uri="{0D108BD9-81ED-4DB2-BD59-A6C34878D82A}">
                    <a16:rowId xmlns:a16="http://schemas.microsoft.com/office/drawing/2014/main" val="3160399614"/>
                  </a:ext>
                </a:extLst>
              </a:tr>
              <a:tr h="1244179">
                <a:tc>
                  <a:txBody>
                    <a:bodyPr/>
                    <a:lstStyle/>
                    <a:p>
                      <a:pPr algn="just">
                        <a:lnSpc>
                          <a:spcPct val="119000"/>
                        </a:lnSpc>
                      </a:pPr>
                      <a:r>
                        <a:rPr lang="en-US" sz="2000" b="1" dirty="0" err="1">
                          <a:solidFill>
                            <a:srgbClr val="FFC000"/>
                          </a:solidFill>
                          <a:effectLst/>
                          <a:latin typeface="Times New Roman" panose="02020603050405020304" pitchFamily="18" charset="0"/>
                          <a:cs typeface="Times New Roman" panose="02020603050405020304" pitchFamily="18" charset="0"/>
                        </a:rPr>
                        <a:t>Thông</a:t>
                      </a:r>
                      <a:r>
                        <a:rPr lang="en-US" sz="2000" b="1" dirty="0">
                          <a:solidFill>
                            <a:srgbClr val="FFC000"/>
                          </a:solidFill>
                          <a:effectLst/>
                          <a:latin typeface="Times New Roman" panose="02020603050405020304" pitchFamily="18" charset="0"/>
                          <a:cs typeface="Times New Roman" panose="02020603050405020304" pitchFamily="18" charset="0"/>
                        </a:rPr>
                        <a:t> </a:t>
                      </a:r>
                      <a:r>
                        <a:rPr lang="en-US" sz="2000" b="1" dirty="0" err="1">
                          <a:solidFill>
                            <a:srgbClr val="FFC000"/>
                          </a:solidFill>
                          <a:effectLst/>
                          <a:latin typeface="Times New Roman" panose="02020603050405020304" pitchFamily="18" charset="0"/>
                          <a:cs typeface="Times New Roman" panose="02020603050405020304" pitchFamily="18" charset="0"/>
                        </a:rPr>
                        <a:t>thường</a:t>
                      </a:r>
                      <a:r>
                        <a:rPr lang="en-US" sz="2000" b="1" dirty="0">
                          <a:solidFill>
                            <a:srgbClr val="FFC000"/>
                          </a:solidFill>
                          <a:effectLst/>
                          <a:latin typeface="Times New Roman" panose="02020603050405020304" pitchFamily="18" charset="0"/>
                          <a:cs typeface="Times New Roman" panose="02020603050405020304" pitchFamily="18" charset="0"/>
                        </a:rPr>
                        <a:t> </a:t>
                      </a:r>
                      <a:r>
                        <a:rPr lang="en-US" sz="2000" b="1" dirty="0" err="1">
                          <a:solidFill>
                            <a:srgbClr val="FFC000"/>
                          </a:solidFill>
                          <a:effectLst/>
                          <a:latin typeface="Times New Roman" panose="02020603050405020304" pitchFamily="18" charset="0"/>
                          <a:cs typeface="Times New Roman" panose="02020603050405020304" pitchFamily="18" charset="0"/>
                        </a:rPr>
                        <a:t>người</a:t>
                      </a:r>
                      <a:r>
                        <a:rPr lang="en-US" sz="2000" b="1" dirty="0">
                          <a:solidFill>
                            <a:srgbClr val="FFC000"/>
                          </a:solidFill>
                          <a:effectLst/>
                          <a:latin typeface="Times New Roman" panose="02020603050405020304" pitchFamily="18" charset="0"/>
                          <a:cs typeface="Times New Roman" panose="02020603050405020304" pitchFamily="18" charset="0"/>
                        </a:rPr>
                        <a:t> </a:t>
                      </a:r>
                      <a:r>
                        <a:rPr lang="en-US" sz="2000" b="1" dirty="0" err="1">
                          <a:solidFill>
                            <a:srgbClr val="FFC000"/>
                          </a:solidFill>
                          <a:effectLst/>
                          <a:latin typeface="Times New Roman" panose="02020603050405020304" pitchFamily="18" charset="0"/>
                          <a:cs typeface="Times New Roman" panose="02020603050405020304" pitchFamily="18" charset="0"/>
                        </a:rPr>
                        <a:t>lớn</a:t>
                      </a:r>
                      <a:r>
                        <a:rPr lang="en-US" sz="2000" b="1" dirty="0">
                          <a:solidFill>
                            <a:srgbClr val="FFC000"/>
                          </a:solidFill>
                          <a:effectLst/>
                          <a:latin typeface="Times New Roman" panose="02020603050405020304" pitchFamily="18" charset="0"/>
                          <a:cs typeface="Times New Roman" panose="02020603050405020304" pitchFamily="18" charset="0"/>
                        </a:rPr>
                        <a:t> </a:t>
                      </a:r>
                      <a:r>
                        <a:rPr lang="en-US" sz="2000" b="1" dirty="0" err="1">
                          <a:solidFill>
                            <a:srgbClr val="FFC000"/>
                          </a:solidFill>
                          <a:effectLst/>
                          <a:latin typeface="Times New Roman" panose="02020603050405020304" pitchFamily="18" charset="0"/>
                          <a:cs typeface="Times New Roman" panose="02020603050405020304" pitchFamily="18" charset="0"/>
                        </a:rPr>
                        <a:t>thường</a:t>
                      </a:r>
                      <a:r>
                        <a:rPr lang="en-US" sz="2000" b="1" dirty="0">
                          <a:solidFill>
                            <a:srgbClr val="FFC000"/>
                          </a:solidFill>
                          <a:effectLst/>
                          <a:latin typeface="Times New Roman" panose="02020603050405020304" pitchFamily="18" charset="0"/>
                          <a:cs typeface="Times New Roman" panose="02020603050405020304" pitchFamily="18" charset="0"/>
                        </a:rPr>
                        <a:t> </a:t>
                      </a:r>
                      <a:r>
                        <a:rPr lang="en-US" sz="2000" b="1" dirty="0" err="1">
                          <a:solidFill>
                            <a:srgbClr val="FFC000"/>
                          </a:solidFill>
                          <a:effectLst/>
                          <a:latin typeface="Times New Roman" panose="02020603050405020304" pitchFamily="18" charset="0"/>
                          <a:cs typeface="Times New Roman" panose="02020603050405020304" pitchFamily="18" charset="0"/>
                        </a:rPr>
                        <a:t>dùng</a:t>
                      </a:r>
                      <a:r>
                        <a:rPr lang="en-US" sz="2000" b="1" dirty="0">
                          <a:solidFill>
                            <a:srgbClr val="FFC000"/>
                          </a:solidFill>
                          <a:effectLst/>
                          <a:latin typeface="Times New Roman" panose="02020603050405020304" pitchFamily="18" charset="0"/>
                          <a:cs typeface="Times New Roman" panose="02020603050405020304" pitchFamily="18" charset="0"/>
                        </a:rPr>
                        <a:t> </a:t>
                      </a:r>
                      <a:r>
                        <a:rPr lang="en-US" sz="2000" b="1" dirty="0" err="1">
                          <a:solidFill>
                            <a:srgbClr val="FFC000"/>
                          </a:solidFill>
                          <a:effectLst/>
                          <a:latin typeface="Times New Roman" panose="02020603050405020304" pitchFamily="18" charset="0"/>
                          <a:cs typeface="Times New Roman" panose="02020603050405020304" pitchFamily="18" charset="0"/>
                        </a:rPr>
                        <a:t>những</a:t>
                      </a:r>
                      <a:r>
                        <a:rPr lang="en-US" sz="2000" b="1" dirty="0">
                          <a:solidFill>
                            <a:srgbClr val="FFC000"/>
                          </a:solidFill>
                          <a:effectLst/>
                          <a:latin typeface="Times New Roman" panose="02020603050405020304" pitchFamily="18" charset="0"/>
                          <a:cs typeface="Times New Roman" panose="02020603050405020304" pitchFamily="18" charset="0"/>
                        </a:rPr>
                        <a:t> </a:t>
                      </a:r>
                      <a:r>
                        <a:rPr lang="en-US" sz="2000" b="1" dirty="0" err="1">
                          <a:solidFill>
                            <a:srgbClr val="FFC000"/>
                          </a:solidFill>
                          <a:effectLst/>
                          <a:latin typeface="Times New Roman" panose="02020603050405020304" pitchFamily="18" charset="0"/>
                          <a:cs typeface="Times New Roman" panose="02020603050405020304" pitchFamily="18" charset="0"/>
                        </a:rPr>
                        <a:t>lời</a:t>
                      </a:r>
                      <a:r>
                        <a:rPr lang="en-US" sz="2000" b="1" dirty="0">
                          <a:solidFill>
                            <a:srgbClr val="FFC000"/>
                          </a:solidFill>
                          <a:effectLst/>
                          <a:latin typeface="Times New Roman" panose="02020603050405020304" pitchFamily="18" charset="0"/>
                          <a:cs typeface="Times New Roman" panose="02020603050405020304" pitchFamily="18" charset="0"/>
                        </a:rPr>
                        <a:t> </a:t>
                      </a:r>
                      <a:r>
                        <a:rPr lang="en-US" sz="2000" b="1" dirty="0" err="1">
                          <a:solidFill>
                            <a:srgbClr val="FFC000"/>
                          </a:solidFill>
                          <a:effectLst/>
                          <a:latin typeface="Times New Roman" panose="02020603050405020304" pitchFamily="18" charset="0"/>
                          <a:cs typeface="Times New Roman" panose="02020603050405020304" pitchFamily="18" charset="0"/>
                        </a:rPr>
                        <a:t>hát</a:t>
                      </a:r>
                      <a:r>
                        <a:rPr lang="en-US" sz="2000" b="1" dirty="0">
                          <a:solidFill>
                            <a:srgbClr val="FFC000"/>
                          </a:solidFill>
                          <a:effectLst/>
                          <a:latin typeface="Times New Roman" panose="02020603050405020304" pitchFamily="18" charset="0"/>
                          <a:cs typeface="Times New Roman" panose="02020603050405020304" pitchFamily="18" charset="0"/>
                        </a:rPr>
                        <a:t> </a:t>
                      </a:r>
                      <a:r>
                        <a:rPr lang="en-US" sz="2000" b="1" dirty="0" err="1">
                          <a:solidFill>
                            <a:srgbClr val="FFC000"/>
                          </a:solidFill>
                          <a:effectLst/>
                          <a:latin typeface="Times New Roman" panose="02020603050405020304" pitchFamily="18" charset="0"/>
                          <a:cs typeface="Times New Roman" panose="02020603050405020304" pitchFamily="18" charset="0"/>
                        </a:rPr>
                        <a:t>nào</a:t>
                      </a:r>
                      <a:r>
                        <a:rPr lang="en-US" sz="2000" b="1" dirty="0">
                          <a:solidFill>
                            <a:srgbClr val="FFC000"/>
                          </a:solidFill>
                          <a:effectLst/>
                          <a:latin typeface="Times New Roman" panose="02020603050405020304" pitchFamily="18" charset="0"/>
                          <a:cs typeface="Times New Roman" panose="02020603050405020304" pitchFamily="18" charset="0"/>
                        </a:rPr>
                        <a:t> </a:t>
                      </a:r>
                      <a:r>
                        <a:rPr lang="en-US" sz="2000" b="1" dirty="0" err="1">
                          <a:solidFill>
                            <a:srgbClr val="FFC000"/>
                          </a:solidFill>
                          <a:effectLst/>
                          <a:latin typeface="Times New Roman" panose="02020603050405020304" pitchFamily="18" charset="0"/>
                          <a:cs typeface="Times New Roman" panose="02020603050405020304" pitchFamily="18" charset="0"/>
                        </a:rPr>
                        <a:t>để</a:t>
                      </a:r>
                      <a:r>
                        <a:rPr lang="en-US" sz="2000" b="1" dirty="0">
                          <a:solidFill>
                            <a:srgbClr val="FFC000"/>
                          </a:solidFill>
                          <a:effectLst/>
                          <a:latin typeface="Times New Roman" panose="02020603050405020304" pitchFamily="18" charset="0"/>
                          <a:cs typeface="Times New Roman" panose="02020603050405020304" pitchFamily="18" charset="0"/>
                        </a:rPr>
                        <a:t> </a:t>
                      </a:r>
                      <a:r>
                        <a:rPr lang="en-US" sz="2000" b="1" dirty="0" err="1">
                          <a:solidFill>
                            <a:srgbClr val="FFC000"/>
                          </a:solidFill>
                          <a:effectLst/>
                          <a:latin typeface="Times New Roman" panose="02020603050405020304" pitchFamily="18" charset="0"/>
                          <a:cs typeface="Times New Roman" panose="02020603050405020304" pitchFamily="18" charset="0"/>
                        </a:rPr>
                        <a:t>ru</a:t>
                      </a:r>
                      <a:r>
                        <a:rPr lang="en-US" sz="2000" b="1" dirty="0">
                          <a:solidFill>
                            <a:srgbClr val="FFC000"/>
                          </a:solidFill>
                          <a:effectLst/>
                          <a:latin typeface="Times New Roman" panose="02020603050405020304" pitchFamily="18" charset="0"/>
                          <a:cs typeface="Times New Roman" panose="02020603050405020304" pitchFamily="18" charset="0"/>
                        </a:rPr>
                        <a:t> </a:t>
                      </a:r>
                      <a:r>
                        <a:rPr lang="en-US" sz="2000" b="1" dirty="0" err="1">
                          <a:solidFill>
                            <a:srgbClr val="FFC000"/>
                          </a:solidFill>
                          <a:effectLst/>
                          <a:latin typeface="Times New Roman" panose="02020603050405020304" pitchFamily="18" charset="0"/>
                          <a:cs typeface="Times New Roman" panose="02020603050405020304" pitchFamily="18" charset="0"/>
                        </a:rPr>
                        <a:t>trẻ</a:t>
                      </a:r>
                      <a:r>
                        <a:rPr lang="en-US" sz="2000" b="1" dirty="0">
                          <a:solidFill>
                            <a:srgbClr val="FFC000"/>
                          </a:solidFill>
                          <a:effectLst/>
                          <a:latin typeface="Times New Roman" panose="02020603050405020304" pitchFamily="18" charset="0"/>
                          <a:cs typeface="Times New Roman" panose="02020603050405020304" pitchFamily="18" charset="0"/>
                        </a:rPr>
                        <a:t>?</a:t>
                      </a:r>
                    </a:p>
                  </a:txBody>
                  <a:tcPr marL="68580" marR="68580" marT="0" marB="0">
                    <a:noFill/>
                  </a:tcPr>
                </a:tc>
                <a:tc>
                  <a:txBody>
                    <a:bodyPr/>
                    <a:lstStyle/>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p>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p>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p>
                  </a:txBody>
                  <a:tcPr marL="68580" marR="68580" marT="0" marB="0">
                    <a:noFill/>
                  </a:tcPr>
                </a:tc>
                <a:extLst>
                  <a:ext uri="{0D108BD9-81ED-4DB2-BD59-A6C34878D82A}">
                    <a16:rowId xmlns:a16="http://schemas.microsoft.com/office/drawing/2014/main" val="591803395"/>
                  </a:ext>
                </a:extLst>
              </a:tr>
              <a:tr h="1364180">
                <a:tc>
                  <a:txBody>
                    <a:bodyPr/>
                    <a:lstStyle/>
                    <a:p>
                      <a:pPr algn="just">
                        <a:lnSpc>
                          <a:spcPct val="120000"/>
                        </a:lnSpc>
                        <a:tabLst>
                          <a:tab pos="125095" algn="l"/>
                        </a:tabLst>
                      </a:pPr>
                      <a:r>
                        <a:rPr lang="en-US" sz="2000" b="1" dirty="0">
                          <a:solidFill>
                            <a:srgbClr val="FFC000"/>
                          </a:solidFill>
                          <a:effectLst/>
                          <a:latin typeface="Times New Roman" panose="02020603050405020304" pitchFamily="18" charset="0"/>
                          <a:cs typeface="Times New Roman" panose="02020603050405020304" pitchFamily="18" charset="0"/>
                        </a:rPr>
                        <a:t>Theo </a:t>
                      </a:r>
                      <a:r>
                        <a:rPr lang="en-US" sz="2000" b="1" dirty="0" err="1">
                          <a:solidFill>
                            <a:srgbClr val="FFC000"/>
                          </a:solidFill>
                          <a:effectLst/>
                          <a:latin typeface="Times New Roman" panose="02020603050405020304" pitchFamily="18" charset="0"/>
                          <a:cs typeface="Times New Roman" panose="02020603050405020304" pitchFamily="18" charset="0"/>
                        </a:rPr>
                        <a:t>nhà</a:t>
                      </a:r>
                      <a:r>
                        <a:rPr lang="en-US" sz="2000" b="1" dirty="0">
                          <a:solidFill>
                            <a:srgbClr val="FFC000"/>
                          </a:solidFill>
                          <a:effectLst/>
                          <a:latin typeface="Times New Roman" panose="02020603050405020304" pitchFamily="18" charset="0"/>
                          <a:cs typeface="Times New Roman" panose="02020603050405020304" pitchFamily="18" charset="0"/>
                        </a:rPr>
                        <a:t> </a:t>
                      </a:r>
                      <a:r>
                        <a:rPr lang="en-US" sz="2000" b="1" dirty="0" err="1">
                          <a:solidFill>
                            <a:srgbClr val="FFC000"/>
                          </a:solidFill>
                          <a:effectLst/>
                          <a:latin typeface="Times New Roman" panose="02020603050405020304" pitchFamily="18" charset="0"/>
                          <a:cs typeface="Times New Roman" panose="02020603050405020304" pitchFamily="18" charset="0"/>
                        </a:rPr>
                        <a:t>thơ</a:t>
                      </a:r>
                      <a:r>
                        <a:rPr lang="en-US" sz="2000" b="1" dirty="0">
                          <a:solidFill>
                            <a:srgbClr val="FFC000"/>
                          </a:solidFill>
                          <a:effectLst/>
                          <a:latin typeface="Times New Roman" panose="02020603050405020304" pitchFamily="18" charset="0"/>
                          <a:cs typeface="Times New Roman" panose="02020603050405020304" pitchFamily="18" charset="0"/>
                        </a:rPr>
                        <a:t>, </a:t>
                      </a:r>
                      <a:r>
                        <a:rPr lang="en-US" sz="2000" b="1" dirty="0" err="1">
                          <a:solidFill>
                            <a:srgbClr val="FFC000"/>
                          </a:solidFill>
                          <a:effectLst/>
                          <a:latin typeface="Times New Roman" panose="02020603050405020304" pitchFamily="18" charset="0"/>
                          <a:cs typeface="Times New Roman" panose="02020603050405020304" pitchFamily="18" charset="0"/>
                        </a:rPr>
                        <a:t>tuy</a:t>
                      </a:r>
                      <a:r>
                        <a:rPr lang="en-US" sz="2000" b="1" dirty="0">
                          <a:solidFill>
                            <a:srgbClr val="FFC000"/>
                          </a:solidFill>
                          <a:effectLst/>
                          <a:latin typeface="Times New Roman" panose="02020603050405020304" pitchFamily="18" charset="0"/>
                          <a:cs typeface="Times New Roman" panose="02020603050405020304" pitchFamily="18" charset="0"/>
                        </a:rPr>
                        <a:t> </a:t>
                      </a:r>
                      <a:r>
                        <a:rPr lang="en-US" sz="2000" b="1" dirty="0" err="1">
                          <a:solidFill>
                            <a:srgbClr val="FFC000"/>
                          </a:solidFill>
                          <a:effectLst/>
                          <a:latin typeface="Times New Roman" panose="02020603050405020304" pitchFamily="18" charset="0"/>
                          <a:cs typeface="Times New Roman" panose="02020603050405020304" pitchFamily="18" charset="0"/>
                        </a:rPr>
                        <a:t>cháu</a:t>
                      </a:r>
                      <a:r>
                        <a:rPr lang="en-US" sz="2000" b="1" dirty="0">
                          <a:solidFill>
                            <a:srgbClr val="FFC000"/>
                          </a:solidFill>
                          <a:effectLst/>
                          <a:latin typeface="Times New Roman" panose="02020603050405020304" pitchFamily="18" charset="0"/>
                          <a:cs typeface="Times New Roman" panose="02020603050405020304" pitchFamily="18" charset="0"/>
                        </a:rPr>
                        <a:t> </a:t>
                      </a:r>
                      <a:r>
                        <a:rPr lang="en-US" sz="2000" b="1" dirty="0" err="1">
                          <a:solidFill>
                            <a:srgbClr val="FFC000"/>
                          </a:solidFill>
                          <a:effectLst/>
                          <a:latin typeface="Times New Roman" panose="02020603050405020304" pitchFamily="18" charset="0"/>
                          <a:cs typeface="Times New Roman" panose="02020603050405020304" pitchFamily="18" charset="0"/>
                        </a:rPr>
                        <a:t>không</a:t>
                      </a:r>
                      <a:r>
                        <a:rPr lang="en-US" sz="2000" b="1" dirty="0">
                          <a:solidFill>
                            <a:srgbClr val="FFC000"/>
                          </a:solidFill>
                          <a:effectLst/>
                          <a:latin typeface="Times New Roman" panose="02020603050405020304" pitchFamily="18" charset="0"/>
                          <a:cs typeface="Times New Roman" panose="02020603050405020304" pitchFamily="18" charset="0"/>
                        </a:rPr>
                        <a:t> </a:t>
                      </a:r>
                      <a:r>
                        <a:rPr lang="en-US" sz="2000" b="1" dirty="0" err="1">
                          <a:solidFill>
                            <a:srgbClr val="FFC000"/>
                          </a:solidFill>
                          <a:effectLst/>
                          <a:latin typeface="Times New Roman" panose="02020603050405020304" pitchFamily="18" charset="0"/>
                          <a:cs typeface="Times New Roman" panose="02020603050405020304" pitchFamily="18" charset="0"/>
                        </a:rPr>
                        <a:t>hiểu</a:t>
                      </a:r>
                      <a:r>
                        <a:rPr lang="en-US" sz="2000" b="1" dirty="0">
                          <a:solidFill>
                            <a:srgbClr val="FFC000"/>
                          </a:solidFill>
                          <a:effectLst/>
                          <a:latin typeface="Times New Roman" panose="02020603050405020304" pitchFamily="18" charset="0"/>
                          <a:cs typeface="Times New Roman" panose="02020603050405020304" pitchFamily="18" charset="0"/>
                        </a:rPr>
                        <a:t> </a:t>
                      </a:r>
                      <a:r>
                        <a:rPr lang="en-US" sz="2000" b="1" dirty="0" err="1">
                          <a:solidFill>
                            <a:srgbClr val="FFC000"/>
                          </a:solidFill>
                          <a:effectLst/>
                          <a:latin typeface="Times New Roman" panose="02020603050405020304" pitchFamily="18" charset="0"/>
                          <a:cs typeface="Times New Roman" panose="02020603050405020304" pitchFamily="18" charset="0"/>
                        </a:rPr>
                        <a:t>những</a:t>
                      </a:r>
                      <a:r>
                        <a:rPr lang="en-US" sz="2000" b="1" dirty="0">
                          <a:solidFill>
                            <a:srgbClr val="FFC000"/>
                          </a:solidFill>
                          <a:effectLst/>
                          <a:latin typeface="Times New Roman" panose="02020603050405020304" pitchFamily="18" charset="0"/>
                          <a:cs typeface="Times New Roman" panose="02020603050405020304" pitchFamily="18" charset="0"/>
                        </a:rPr>
                        <a:t> </a:t>
                      </a:r>
                      <a:r>
                        <a:rPr lang="en-US" sz="2000" b="1" dirty="0" err="1">
                          <a:solidFill>
                            <a:srgbClr val="FFC000"/>
                          </a:solidFill>
                          <a:effectLst/>
                          <a:latin typeface="Times New Roman" panose="02020603050405020304" pitchFamily="18" charset="0"/>
                          <a:cs typeface="Times New Roman" panose="02020603050405020304" pitchFamily="18" charset="0"/>
                        </a:rPr>
                        <a:t>câu</a:t>
                      </a:r>
                      <a:r>
                        <a:rPr lang="en-US" sz="2000" b="1" dirty="0">
                          <a:solidFill>
                            <a:srgbClr val="FFC000"/>
                          </a:solidFill>
                          <a:effectLst/>
                          <a:latin typeface="Times New Roman" panose="02020603050405020304" pitchFamily="18" charset="0"/>
                          <a:cs typeface="Times New Roman" panose="02020603050405020304" pitchFamily="18" charset="0"/>
                        </a:rPr>
                        <a:t> </a:t>
                      </a:r>
                      <a:r>
                        <a:rPr lang="en-US" sz="2000" b="1" dirty="0" err="1">
                          <a:solidFill>
                            <a:srgbClr val="FFC000"/>
                          </a:solidFill>
                          <a:effectLst/>
                          <a:latin typeface="Times New Roman" panose="02020603050405020304" pitchFamily="18" charset="0"/>
                          <a:cs typeface="Times New Roman" panose="02020603050405020304" pitchFamily="18" charset="0"/>
                        </a:rPr>
                        <a:t>Kiều</a:t>
                      </a:r>
                      <a:r>
                        <a:rPr lang="en-US" sz="2000" b="1" dirty="0">
                          <a:solidFill>
                            <a:srgbClr val="FFC000"/>
                          </a:solidFill>
                          <a:effectLst/>
                          <a:latin typeface="Times New Roman" panose="02020603050405020304" pitchFamily="18" charset="0"/>
                          <a:cs typeface="Times New Roman" panose="02020603050405020304" pitchFamily="18" charset="0"/>
                        </a:rPr>
                        <a:t> </a:t>
                      </a:r>
                      <a:r>
                        <a:rPr lang="en-US" sz="2000" b="1" dirty="0" err="1">
                          <a:solidFill>
                            <a:srgbClr val="FFC000"/>
                          </a:solidFill>
                          <a:effectLst/>
                          <a:latin typeface="Times New Roman" panose="02020603050405020304" pitchFamily="18" charset="0"/>
                          <a:cs typeface="Times New Roman" panose="02020603050405020304" pitchFamily="18" charset="0"/>
                        </a:rPr>
                        <a:t>nhưng</a:t>
                      </a:r>
                      <a:r>
                        <a:rPr lang="en-US" sz="2000" b="1" dirty="0">
                          <a:solidFill>
                            <a:srgbClr val="FFC000"/>
                          </a:solidFill>
                          <a:effectLst/>
                          <a:latin typeface="Times New Roman" panose="02020603050405020304" pitchFamily="18" charset="0"/>
                          <a:cs typeface="Times New Roman" panose="02020603050405020304" pitchFamily="18" charset="0"/>
                        </a:rPr>
                        <a:t> </a:t>
                      </a:r>
                      <a:r>
                        <a:rPr lang="en-US" sz="2000" b="1" dirty="0" err="1">
                          <a:solidFill>
                            <a:srgbClr val="FFC000"/>
                          </a:solidFill>
                          <a:effectLst/>
                          <a:latin typeface="Times New Roman" panose="02020603050405020304" pitchFamily="18" charset="0"/>
                          <a:cs typeface="Times New Roman" panose="02020603050405020304" pitchFamily="18" charset="0"/>
                        </a:rPr>
                        <a:t>lời</a:t>
                      </a:r>
                      <a:r>
                        <a:rPr lang="en-US" sz="2000" b="1" dirty="0">
                          <a:solidFill>
                            <a:srgbClr val="FFC000"/>
                          </a:solidFill>
                          <a:effectLst/>
                          <a:latin typeface="Times New Roman" panose="02020603050405020304" pitchFamily="18" charset="0"/>
                          <a:cs typeface="Times New Roman" panose="02020603050405020304" pitchFamily="18" charset="0"/>
                        </a:rPr>
                        <a:t> </a:t>
                      </a:r>
                      <a:r>
                        <a:rPr lang="en-US" sz="2000" b="1" dirty="0" err="1">
                          <a:solidFill>
                            <a:srgbClr val="FFC000"/>
                          </a:solidFill>
                          <a:effectLst/>
                          <a:latin typeface="Times New Roman" panose="02020603050405020304" pitchFamily="18" charset="0"/>
                          <a:cs typeface="Times New Roman" panose="02020603050405020304" pitchFamily="18" charset="0"/>
                        </a:rPr>
                        <a:t>bà</a:t>
                      </a:r>
                      <a:r>
                        <a:rPr lang="en-US" sz="2000" b="1" dirty="0">
                          <a:solidFill>
                            <a:srgbClr val="FFC000"/>
                          </a:solidFill>
                          <a:effectLst/>
                          <a:latin typeface="Times New Roman" panose="02020603050405020304" pitchFamily="18" charset="0"/>
                          <a:cs typeface="Times New Roman" panose="02020603050405020304" pitchFamily="18" charset="0"/>
                        </a:rPr>
                        <a:t> </a:t>
                      </a:r>
                      <a:r>
                        <a:rPr lang="en-US" sz="2000" b="1" dirty="0" err="1">
                          <a:solidFill>
                            <a:srgbClr val="FFC000"/>
                          </a:solidFill>
                          <a:effectLst/>
                          <a:latin typeface="Times New Roman" panose="02020603050405020304" pitchFamily="18" charset="0"/>
                          <a:cs typeface="Times New Roman" panose="02020603050405020304" pitchFamily="18" charset="0"/>
                        </a:rPr>
                        <a:t>ru</a:t>
                      </a:r>
                      <a:r>
                        <a:rPr lang="en-US" sz="2000" b="1" dirty="0">
                          <a:solidFill>
                            <a:srgbClr val="FFC000"/>
                          </a:solidFill>
                          <a:effectLst/>
                          <a:latin typeface="Times New Roman" panose="02020603050405020304" pitchFamily="18" charset="0"/>
                          <a:cs typeface="Times New Roman" panose="02020603050405020304" pitchFamily="18" charset="0"/>
                        </a:rPr>
                        <a:t> </a:t>
                      </a:r>
                      <a:r>
                        <a:rPr lang="en-US" sz="2000" b="1" dirty="0" err="1">
                          <a:solidFill>
                            <a:srgbClr val="FFC000"/>
                          </a:solidFill>
                          <a:effectLst/>
                          <a:latin typeface="Times New Roman" panose="02020603050405020304" pitchFamily="18" charset="0"/>
                          <a:cs typeface="Times New Roman" panose="02020603050405020304" pitchFamily="18" charset="0"/>
                        </a:rPr>
                        <a:t>bằng</a:t>
                      </a:r>
                      <a:r>
                        <a:rPr lang="en-US" sz="2000" b="1" dirty="0">
                          <a:solidFill>
                            <a:srgbClr val="FFC000"/>
                          </a:solidFill>
                          <a:effectLst/>
                          <a:latin typeface="Times New Roman" panose="02020603050405020304" pitchFamily="18" charset="0"/>
                          <a:cs typeface="Times New Roman" panose="02020603050405020304" pitchFamily="18" charset="0"/>
                        </a:rPr>
                        <a:t> </a:t>
                      </a:r>
                      <a:r>
                        <a:rPr lang="en-US" sz="2000" b="1" dirty="0" err="1">
                          <a:solidFill>
                            <a:srgbClr val="FFC000"/>
                          </a:solidFill>
                          <a:effectLst/>
                          <a:latin typeface="Times New Roman" panose="02020603050405020304" pitchFamily="18" charset="0"/>
                          <a:cs typeface="Times New Roman" panose="02020603050405020304" pitchFamily="18" charset="0"/>
                        </a:rPr>
                        <a:t>Truyện</a:t>
                      </a:r>
                      <a:r>
                        <a:rPr lang="en-US" sz="2000" b="1" dirty="0">
                          <a:solidFill>
                            <a:srgbClr val="FFC000"/>
                          </a:solidFill>
                          <a:effectLst/>
                          <a:latin typeface="Times New Roman" panose="02020603050405020304" pitchFamily="18" charset="0"/>
                          <a:cs typeface="Times New Roman" panose="02020603050405020304" pitchFamily="18" charset="0"/>
                        </a:rPr>
                        <a:t> </a:t>
                      </a:r>
                      <a:r>
                        <a:rPr lang="en-US" sz="2000" b="1" dirty="0" err="1">
                          <a:solidFill>
                            <a:srgbClr val="FFC000"/>
                          </a:solidFill>
                          <a:effectLst/>
                          <a:latin typeface="Times New Roman" panose="02020603050405020304" pitchFamily="18" charset="0"/>
                          <a:cs typeface="Times New Roman" panose="02020603050405020304" pitchFamily="18" charset="0"/>
                        </a:rPr>
                        <a:t>Kiều</a:t>
                      </a:r>
                      <a:r>
                        <a:rPr lang="en-US" sz="2000" b="1" dirty="0">
                          <a:solidFill>
                            <a:srgbClr val="FFC000"/>
                          </a:solidFill>
                          <a:effectLst/>
                          <a:latin typeface="Times New Roman" panose="02020603050405020304" pitchFamily="18" charset="0"/>
                          <a:cs typeface="Times New Roman" panose="02020603050405020304" pitchFamily="18" charset="0"/>
                        </a:rPr>
                        <a:t> </a:t>
                      </a:r>
                      <a:r>
                        <a:rPr lang="en-US" sz="2000" b="1" dirty="0" err="1">
                          <a:solidFill>
                            <a:srgbClr val="FFC000"/>
                          </a:solidFill>
                          <a:effectLst/>
                          <a:latin typeface="Times New Roman" panose="02020603050405020304" pitchFamily="18" charset="0"/>
                          <a:cs typeface="Times New Roman" panose="02020603050405020304" pitchFamily="18" charset="0"/>
                        </a:rPr>
                        <a:t>mang</a:t>
                      </a:r>
                      <a:r>
                        <a:rPr lang="en-US" sz="2000" b="1" dirty="0">
                          <a:solidFill>
                            <a:srgbClr val="FFC000"/>
                          </a:solidFill>
                          <a:effectLst/>
                          <a:latin typeface="Times New Roman" panose="02020603050405020304" pitchFamily="18" charset="0"/>
                          <a:cs typeface="Times New Roman" panose="02020603050405020304" pitchFamily="18" charset="0"/>
                        </a:rPr>
                        <a:t> </a:t>
                      </a:r>
                      <a:r>
                        <a:rPr lang="en-US" sz="2000" b="1" dirty="0" err="1">
                          <a:solidFill>
                            <a:srgbClr val="FFC000"/>
                          </a:solidFill>
                          <a:effectLst/>
                          <a:latin typeface="Times New Roman" panose="02020603050405020304" pitchFamily="18" charset="0"/>
                          <a:cs typeface="Times New Roman" panose="02020603050405020304" pitchFamily="18" charset="0"/>
                        </a:rPr>
                        <a:t>đến</a:t>
                      </a:r>
                      <a:r>
                        <a:rPr lang="en-US" sz="2000" b="1" dirty="0">
                          <a:solidFill>
                            <a:srgbClr val="FFC000"/>
                          </a:solidFill>
                          <a:effectLst/>
                          <a:latin typeface="Times New Roman" panose="02020603050405020304" pitchFamily="18" charset="0"/>
                          <a:cs typeface="Times New Roman" panose="02020603050405020304" pitchFamily="18" charset="0"/>
                        </a:rPr>
                        <a:t> </a:t>
                      </a:r>
                      <a:r>
                        <a:rPr lang="en-US" sz="2000" b="1" dirty="0" err="1">
                          <a:solidFill>
                            <a:srgbClr val="FFC000"/>
                          </a:solidFill>
                          <a:effectLst/>
                          <a:latin typeface="Times New Roman" panose="02020603050405020304" pitchFamily="18" charset="0"/>
                          <a:cs typeface="Times New Roman" panose="02020603050405020304" pitchFamily="18" charset="0"/>
                        </a:rPr>
                        <a:t>kết</a:t>
                      </a:r>
                      <a:r>
                        <a:rPr lang="en-US" sz="2000" b="1" dirty="0">
                          <a:solidFill>
                            <a:srgbClr val="FFC000"/>
                          </a:solidFill>
                          <a:effectLst/>
                          <a:latin typeface="Times New Roman" panose="02020603050405020304" pitchFamily="18" charset="0"/>
                          <a:cs typeface="Times New Roman" panose="02020603050405020304" pitchFamily="18" charset="0"/>
                        </a:rPr>
                        <a:t> </a:t>
                      </a:r>
                      <a:r>
                        <a:rPr lang="en-US" sz="2000" b="1" dirty="0" err="1">
                          <a:solidFill>
                            <a:srgbClr val="FFC000"/>
                          </a:solidFill>
                          <a:effectLst/>
                          <a:latin typeface="Times New Roman" panose="02020603050405020304" pitchFamily="18" charset="0"/>
                          <a:cs typeface="Times New Roman" panose="02020603050405020304" pitchFamily="18" charset="0"/>
                        </a:rPr>
                        <a:t>quả</a:t>
                      </a:r>
                      <a:r>
                        <a:rPr lang="en-US" sz="2000" b="1" dirty="0">
                          <a:solidFill>
                            <a:srgbClr val="FFC000"/>
                          </a:solidFill>
                          <a:effectLst/>
                          <a:latin typeface="Times New Roman" panose="02020603050405020304" pitchFamily="18" charset="0"/>
                          <a:cs typeface="Times New Roman" panose="02020603050405020304" pitchFamily="18" charset="0"/>
                        </a:rPr>
                        <a:t> </a:t>
                      </a:r>
                      <a:r>
                        <a:rPr lang="en-US" sz="2000" b="1" dirty="0" err="1">
                          <a:solidFill>
                            <a:srgbClr val="FFC000"/>
                          </a:solidFill>
                          <a:effectLst/>
                          <a:latin typeface="Times New Roman" panose="02020603050405020304" pitchFamily="18" charset="0"/>
                          <a:cs typeface="Times New Roman" panose="02020603050405020304" pitchFamily="18" charset="0"/>
                        </a:rPr>
                        <a:t>gì</a:t>
                      </a:r>
                      <a:r>
                        <a:rPr lang="en-US" sz="2000" b="1" dirty="0">
                          <a:solidFill>
                            <a:srgbClr val="FFC000"/>
                          </a:solidFill>
                          <a:effectLst/>
                          <a:latin typeface="Times New Roman" panose="02020603050405020304" pitchFamily="18" charset="0"/>
                          <a:cs typeface="Times New Roman" panose="02020603050405020304" pitchFamily="18" charset="0"/>
                        </a:rPr>
                        <a:t>?</a:t>
                      </a:r>
                    </a:p>
                  </a:txBody>
                  <a:tcPr marL="68580" marR="68580" marT="0" marB="0">
                    <a:noFill/>
                  </a:tcPr>
                </a:tc>
                <a:tc>
                  <a:txBody>
                    <a:bodyPr/>
                    <a:lstStyle/>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p>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p>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p>
                  </a:txBody>
                  <a:tcPr marL="68580" marR="68580" marT="0" marB="0">
                    <a:noFill/>
                  </a:tcPr>
                </a:tc>
                <a:extLst>
                  <a:ext uri="{0D108BD9-81ED-4DB2-BD59-A6C34878D82A}">
                    <a16:rowId xmlns:a16="http://schemas.microsoft.com/office/drawing/2014/main" val="969044331"/>
                  </a:ext>
                </a:extLst>
              </a:tr>
              <a:tr h="1455277">
                <a:tc>
                  <a:txBody>
                    <a:bodyPr/>
                    <a:lstStyle/>
                    <a:p>
                      <a:pPr algn="just">
                        <a:lnSpc>
                          <a:spcPct val="130000"/>
                        </a:lnSpc>
                      </a:pPr>
                      <a:r>
                        <a:rPr lang="en-US" sz="2000" b="1" dirty="0" err="1">
                          <a:solidFill>
                            <a:srgbClr val="FFC000"/>
                          </a:solidFill>
                          <a:effectLst/>
                          <a:latin typeface="Times New Roman" panose="02020603050405020304" pitchFamily="18" charset="0"/>
                          <a:cs typeface="Times New Roman" panose="02020603050405020304" pitchFamily="18" charset="0"/>
                        </a:rPr>
                        <a:t>Trong</a:t>
                      </a:r>
                      <a:r>
                        <a:rPr lang="en-US" sz="2000" b="1" dirty="0">
                          <a:solidFill>
                            <a:srgbClr val="FFC000"/>
                          </a:solidFill>
                          <a:effectLst/>
                          <a:latin typeface="Times New Roman" panose="02020603050405020304" pitchFamily="18" charset="0"/>
                          <a:cs typeface="Times New Roman" panose="02020603050405020304" pitchFamily="18" charset="0"/>
                        </a:rPr>
                        <a:t> </a:t>
                      </a:r>
                      <a:r>
                        <a:rPr lang="en-US" sz="2000" b="1" dirty="0" err="1">
                          <a:solidFill>
                            <a:srgbClr val="FFC000"/>
                          </a:solidFill>
                          <a:effectLst/>
                          <a:latin typeface="Times New Roman" panose="02020603050405020304" pitchFamily="18" charset="0"/>
                          <a:cs typeface="Times New Roman" panose="02020603050405020304" pitchFamily="18" charset="0"/>
                        </a:rPr>
                        <a:t>hành</a:t>
                      </a:r>
                      <a:r>
                        <a:rPr lang="en-US" sz="2000" b="1" dirty="0">
                          <a:solidFill>
                            <a:srgbClr val="FFC000"/>
                          </a:solidFill>
                          <a:effectLst/>
                          <a:latin typeface="Times New Roman" panose="02020603050405020304" pitchFamily="18" charset="0"/>
                          <a:cs typeface="Times New Roman" panose="02020603050405020304" pitchFamily="18" charset="0"/>
                        </a:rPr>
                        <a:t> </a:t>
                      </a:r>
                      <a:r>
                        <a:rPr lang="en-US" sz="2000" b="1" dirty="0" err="1">
                          <a:solidFill>
                            <a:srgbClr val="FFC000"/>
                          </a:solidFill>
                          <a:effectLst/>
                          <a:latin typeface="Times New Roman" panose="02020603050405020304" pitchFamily="18" charset="0"/>
                          <a:cs typeface="Times New Roman" panose="02020603050405020304" pitchFamily="18" charset="0"/>
                        </a:rPr>
                        <a:t>động</a:t>
                      </a:r>
                      <a:r>
                        <a:rPr lang="en-US" sz="2000" b="1" dirty="0">
                          <a:solidFill>
                            <a:srgbClr val="FFC000"/>
                          </a:solidFill>
                          <a:effectLst/>
                          <a:latin typeface="Times New Roman" panose="02020603050405020304" pitchFamily="18" charset="0"/>
                          <a:cs typeface="Times New Roman" panose="02020603050405020304" pitchFamily="18" charset="0"/>
                        </a:rPr>
                        <a:t> </a:t>
                      </a:r>
                      <a:r>
                        <a:rPr lang="en-US" sz="2000" b="1" dirty="0" err="1">
                          <a:solidFill>
                            <a:srgbClr val="FFC000"/>
                          </a:solidFill>
                          <a:effectLst/>
                          <a:latin typeface="Times New Roman" panose="02020603050405020304" pitchFamily="18" charset="0"/>
                          <a:cs typeface="Times New Roman" panose="02020603050405020304" pitchFamily="18" charset="0"/>
                        </a:rPr>
                        <a:t>hát</a:t>
                      </a:r>
                      <a:r>
                        <a:rPr lang="en-US" sz="2000" b="1" dirty="0">
                          <a:solidFill>
                            <a:srgbClr val="FFC000"/>
                          </a:solidFill>
                          <a:effectLst/>
                          <a:latin typeface="Times New Roman" panose="02020603050405020304" pitchFamily="18" charset="0"/>
                          <a:cs typeface="Times New Roman" panose="02020603050405020304" pitchFamily="18" charset="0"/>
                        </a:rPr>
                        <a:t> </a:t>
                      </a:r>
                      <a:r>
                        <a:rPr lang="en-US" sz="2000" b="1" dirty="0" err="1">
                          <a:solidFill>
                            <a:srgbClr val="FFC000"/>
                          </a:solidFill>
                          <a:effectLst/>
                          <a:latin typeface="Times New Roman" panose="02020603050405020304" pitchFamily="18" charset="0"/>
                          <a:cs typeface="Times New Roman" panose="02020603050405020304" pitchFamily="18" charset="0"/>
                        </a:rPr>
                        <a:t>ru</a:t>
                      </a:r>
                      <a:r>
                        <a:rPr lang="en-US" sz="2000" b="1" dirty="0">
                          <a:solidFill>
                            <a:srgbClr val="FFC000"/>
                          </a:solidFill>
                          <a:effectLst/>
                          <a:latin typeface="Times New Roman" panose="02020603050405020304" pitchFamily="18" charset="0"/>
                          <a:cs typeface="Times New Roman" panose="02020603050405020304" pitchFamily="18" charset="0"/>
                        </a:rPr>
                        <a:t> </a:t>
                      </a:r>
                      <a:r>
                        <a:rPr lang="en-US" sz="2000" b="1" dirty="0" err="1">
                          <a:solidFill>
                            <a:srgbClr val="FFC000"/>
                          </a:solidFill>
                          <a:effectLst/>
                          <a:latin typeface="Times New Roman" panose="02020603050405020304" pitchFamily="18" charset="0"/>
                          <a:cs typeface="Times New Roman" panose="02020603050405020304" pitchFamily="18" charset="0"/>
                        </a:rPr>
                        <a:t>của</a:t>
                      </a:r>
                      <a:r>
                        <a:rPr lang="en-US" sz="2000" b="1" dirty="0">
                          <a:solidFill>
                            <a:srgbClr val="FFC000"/>
                          </a:solidFill>
                          <a:effectLst/>
                          <a:latin typeface="Times New Roman" panose="02020603050405020304" pitchFamily="18" charset="0"/>
                          <a:cs typeface="Times New Roman" panose="02020603050405020304" pitchFamily="18" charset="0"/>
                        </a:rPr>
                        <a:t> </a:t>
                      </a:r>
                      <a:r>
                        <a:rPr lang="en-US" sz="2000" b="1" dirty="0" err="1">
                          <a:solidFill>
                            <a:srgbClr val="FFC000"/>
                          </a:solidFill>
                          <a:effectLst/>
                          <a:latin typeface="Times New Roman" panose="02020603050405020304" pitchFamily="18" charset="0"/>
                          <a:cs typeface="Times New Roman" panose="02020603050405020304" pitchFamily="18" charset="0"/>
                        </a:rPr>
                        <a:t>mình</a:t>
                      </a:r>
                      <a:r>
                        <a:rPr lang="en-US" sz="2000" b="1" dirty="0">
                          <a:solidFill>
                            <a:srgbClr val="FFC000"/>
                          </a:solidFill>
                          <a:effectLst/>
                          <a:latin typeface="Times New Roman" panose="02020603050405020304" pitchFamily="18" charset="0"/>
                          <a:cs typeface="Times New Roman" panose="02020603050405020304" pitchFamily="18" charset="0"/>
                        </a:rPr>
                        <a:t> </a:t>
                      </a:r>
                      <a:r>
                        <a:rPr lang="en-US" sz="2000" b="1" dirty="0" err="1">
                          <a:solidFill>
                            <a:srgbClr val="FFC000"/>
                          </a:solidFill>
                          <a:effectLst/>
                          <a:latin typeface="Times New Roman" panose="02020603050405020304" pitchFamily="18" charset="0"/>
                          <a:cs typeface="Times New Roman" panose="02020603050405020304" pitchFamily="18" charset="0"/>
                        </a:rPr>
                        <a:t>ngoài</a:t>
                      </a:r>
                      <a:r>
                        <a:rPr lang="en-US" sz="2000" b="1" dirty="0">
                          <a:solidFill>
                            <a:srgbClr val="FFC000"/>
                          </a:solidFill>
                          <a:effectLst/>
                          <a:latin typeface="Times New Roman" panose="02020603050405020304" pitchFamily="18" charset="0"/>
                          <a:cs typeface="Times New Roman" panose="02020603050405020304" pitchFamily="18" charset="0"/>
                        </a:rPr>
                        <a:t> </a:t>
                      </a:r>
                      <a:r>
                        <a:rPr lang="en-US" sz="2000" b="1" dirty="0" err="1">
                          <a:solidFill>
                            <a:srgbClr val="FFC000"/>
                          </a:solidFill>
                          <a:effectLst/>
                          <a:latin typeface="Times New Roman" panose="02020603050405020304" pitchFamily="18" charset="0"/>
                          <a:cs typeface="Times New Roman" panose="02020603050405020304" pitchFamily="18" charset="0"/>
                        </a:rPr>
                        <a:t>hướng</a:t>
                      </a:r>
                      <a:r>
                        <a:rPr lang="en-US" sz="2000" b="1" dirty="0">
                          <a:solidFill>
                            <a:srgbClr val="FFC000"/>
                          </a:solidFill>
                          <a:effectLst/>
                          <a:latin typeface="Times New Roman" panose="02020603050405020304" pitchFamily="18" charset="0"/>
                          <a:cs typeface="Times New Roman" panose="02020603050405020304" pitchFamily="18" charset="0"/>
                        </a:rPr>
                        <a:t> </a:t>
                      </a:r>
                      <a:r>
                        <a:rPr lang="en-US" sz="2000" b="1" dirty="0" err="1">
                          <a:solidFill>
                            <a:srgbClr val="FFC000"/>
                          </a:solidFill>
                          <a:effectLst/>
                          <a:latin typeface="Times New Roman" panose="02020603050405020304" pitchFamily="18" charset="0"/>
                          <a:cs typeface="Times New Roman" panose="02020603050405020304" pitchFamily="18" charset="0"/>
                        </a:rPr>
                        <a:t>đến</a:t>
                      </a:r>
                      <a:r>
                        <a:rPr lang="en-US" sz="2000" b="1" dirty="0">
                          <a:solidFill>
                            <a:srgbClr val="FFC000"/>
                          </a:solidFill>
                          <a:effectLst/>
                          <a:latin typeface="Times New Roman" panose="02020603050405020304" pitchFamily="18" charset="0"/>
                          <a:cs typeface="Times New Roman" panose="02020603050405020304" pitchFamily="18" charset="0"/>
                        </a:rPr>
                        <a:t> </a:t>
                      </a:r>
                      <a:r>
                        <a:rPr lang="en-US" sz="2000" b="1" dirty="0" err="1">
                          <a:solidFill>
                            <a:srgbClr val="FFC000"/>
                          </a:solidFill>
                          <a:effectLst/>
                          <a:latin typeface="Times New Roman" panose="02020603050405020304" pitchFamily="18" charset="0"/>
                          <a:cs typeface="Times New Roman" panose="02020603050405020304" pitchFamily="18" charset="0"/>
                        </a:rPr>
                        <a:t>việc</a:t>
                      </a:r>
                      <a:r>
                        <a:rPr lang="en-US" sz="2000" b="1" dirty="0">
                          <a:solidFill>
                            <a:srgbClr val="FFC000"/>
                          </a:solidFill>
                          <a:effectLst/>
                          <a:latin typeface="Times New Roman" panose="02020603050405020304" pitchFamily="18" charset="0"/>
                          <a:cs typeface="Times New Roman" panose="02020603050405020304" pitchFamily="18" charset="0"/>
                        </a:rPr>
                        <a:t> </a:t>
                      </a:r>
                      <a:r>
                        <a:rPr lang="en-US" sz="2000" b="1" dirty="0" err="1">
                          <a:solidFill>
                            <a:srgbClr val="FFC000"/>
                          </a:solidFill>
                          <a:effectLst/>
                          <a:latin typeface="Times New Roman" panose="02020603050405020304" pitchFamily="18" charset="0"/>
                          <a:cs typeface="Times New Roman" panose="02020603050405020304" pitchFamily="18" charset="0"/>
                        </a:rPr>
                        <a:t>đưa</a:t>
                      </a:r>
                      <a:r>
                        <a:rPr lang="en-US" sz="2000" b="1" dirty="0">
                          <a:solidFill>
                            <a:srgbClr val="FFC000"/>
                          </a:solidFill>
                          <a:effectLst/>
                          <a:latin typeface="Times New Roman" panose="02020603050405020304" pitchFamily="18" charset="0"/>
                          <a:cs typeface="Times New Roman" panose="02020603050405020304" pitchFamily="18" charset="0"/>
                        </a:rPr>
                        <a:t> </a:t>
                      </a:r>
                      <a:r>
                        <a:rPr lang="en-US" sz="2000" b="1" dirty="0" err="1">
                          <a:solidFill>
                            <a:srgbClr val="FFC000"/>
                          </a:solidFill>
                          <a:effectLst/>
                          <a:latin typeface="Times New Roman" panose="02020603050405020304" pitchFamily="18" charset="0"/>
                          <a:cs typeface="Times New Roman" panose="02020603050405020304" pitchFamily="18" charset="0"/>
                        </a:rPr>
                        <a:t>cháu</a:t>
                      </a:r>
                      <a:r>
                        <a:rPr lang="en-US" sz="2000" b="1" dirty="0">
                          <a:solidFill>
                            <a:srgbClr val="FFC000"/>
                          </a:solidFill>
                          <a:effectLst/>
                          <a:latin typeface="Times New Roman" panose="02020603050405020304" pitchFamily="18" charset="0"/>
                          <a:cs typeface="Times New Roman" panose="02020603050405020304" pitchFamily="18" charset="0"/>
                        </a:rPr>
                        <a:t> </a:t>
                      </a:r>
                      <a:r>
                        <a:rPr lang="en-US" sz="2000" b="1" dirty="0" err="1">
                          <a:solidFill>
                            <a:srgbClr val="FFC000"/>
                          </a:solidFill>
                          <a:effectLst/>
                          <a:latin typeface="Times New Roman" panose="02020603050405020304" pitchFamily="18" charset="0"/>
                          <a:cs typeface="Times New Roman" panose="02020603050405020304" pitchFamily="18" charset="0"/>
                        </a:rPr>
                        <a:t>vào</a:t>
                      </a:r>
                      <a:r>
                        <a:rPr lang="en-US" sz="2000" b="1" dirty="0">
                          <a:solidFill>
                            <a:srgbClr val="FFC000"/>
                          </a:solidFill>
                          <a:effectLst/>
                          <a:latin typeface="Times New Roman" panose="02020603050405020304" pitchFamily="18" charset="0"/>
                          <a:cs typeface="Times New Roman" panose="02020603050405020304" pitchFamily="18" charset="0"/>
                        </a:rPr>
                        <a:t> </a:t>
                      </a:r>
                      <a:r>
                        <a:rPr lang="en-US" sz="2000" b="1" dirty="0" err="1">
                          <a:solidFill>
                            <a:srgbClr val="FFC000"/>
                          </a:solidFill>
                          <a:effectLst/>
                          <a:latin typeface="Times New Roman" panose="02020603050405020304" pitchFamily="18" charset="0"/>
                          <a:cs typeface="Times New Roman" panose="02020603050405020304" pitchFamily="18" charset="0"/>
                        </a:rPr>
                        <a:t>giấc</a:t>
                      </a:r>
                      <a:r>
                        <a:rPr lang="en-US" sz="2000" b="1" dirty="0">
                          <a:solidFill>
                            <a:srgbClr val="FFC000"/>
                          </a:solidFill>
                          <a:effectLst/>
                          <a:latin typeface="Times New Roman" panose="02020603050405020304" pitchFamily="18" charset="0"/>
                          <a:cs typeface="Times New Roman" panose="02020603050405020304" pitchFamily="18" charset="0"/>
                        </a:rPr>
                        <a:t> </a:t>
                      </a:r>
                      <a:r>
                        <a:rPr lang="en-US" sz="2000" b="1" dirty="0" err="1">
                          <a:solidFill>
                            <a:srgbClr val="FFC000"/>
                          </a:solidFill>
                          <a:effectLst/>
                          <a:latin typeface="Times New Roman" panose="02020603050405020304" pitchFamily="18" charset="0"/>
                          <a:cs typeface="Times New Roman" panose="02020603050405020304" pitchFamily="18" charset="0"/>
                        </a:rPr>
                        <a:t>ngủ</a:t>
                      </a:r>
                      <a:r>
                        <a:rPr lang="en-US" sz="2000" b="1" dirty="0">
                          <a:solidFill>
                            <a:srgbClr val="FFC000"/>
                          </a:solidFill>
                          <a:effectLst/>
                          <a:latin typeface="Times New Roman" panose="02020603050405020304" pitchFamily="18" charset="0"/>
                          <a:cs typeface="Times New Roman" panose="02020603050405020304" pitchFamily="18" charset="0"/>
                        </a:rPr>
                        <a:t>, </a:t>
                      </a:r>
                      <a:r>
                        <a:rPr lang="en-US" sz="2000" b="1" dirty="0" err="1">
                          <a:solidFill>
                            <a:srgbClr val="FFC000"/>
                          </a:solidFill>
                          <a:effectLst/>
                          <a:latin typeface="Times New Roman" panose="02020603050405020304" pitchFamily="18" charset="0"/>
                          <a:cs typeface="Times New Roman" panose="02020603050405020304" pitchFamily="18" charset="0"/>
                        </a:rPr>
                        <a:t>bà</a:t>
                      </a:r>
                      <a:r>
                        <a:rPr lang="en-US" sz="2000" b="1" dirty="0">
                          <a:solidFill>
                            <a:srgbClr val="FFC000"/>
                          </a:solidFill>
                          <a:effectLst/>
                          <a:latin typeface="Times New Roman" panose="02020603050405020304" pitchFamily="18" charset="0"/>
                          <a:cs typeface="Times New Roman" panose="02020603050405020304" pitchFamily="18" charset="0"/>
                        </a:rPr>
                        <a:t> </a:t>
                      </a:r>
                      <a:r>
                        <a:rPr lang="en-US" sz="2000" b="1" dirty="0" err="1">
                          <a:solidFill>
                            <a:srgbClr val="FFC000"/>
                          </a:solidFill>
                          <a:effectLst/>
                          <a:latin typeface="Times New Roman" panose="02020603050405020304" pitchFamily="18" charset="0"/>
                          <a:cs typeface="Times New Roman" panose="02020603050405020304" pitchFamily="18" charset="0"/>
                        </a:rPr>
                        <a:t>còn</a:t>
                      </a:r>
                      <a:r>
                        <a:rPr lang="en-US" sz="2000" b="1" dirty="0">
                          <a:solidFill>
                            <a:srgbClr val="FFC000"/>
                          </a:solidFill>
                          <a:effectLst/>
                          <a:latin typeface="Times New Roman" panose="02020603050405020304" pitchFamily="18" charset="0"/>
                          <a:cs typeface="Times New Roman" panose="02020603050405020304" pitchFamily="18" charset="0"/>
                        </a:rPr>
                        <a:t> </a:t>
                      </a:r>
                      <a:r>
                        <a:rPr lang="en-US" sz="2000" b="1" dirty="0" err="1">
                          <a:solidFill>
                            <a:srgbClr val="FFC000"/>
                          </a:solidFill>
                          <a:effectLst/>
                          <a:latin typeface="Times New Roman" panose="02020603050405020304" pitchFamily="18" charset="0"/>
                          <a:cs typeface="Times New Roman" panose="02020603050405020304" pitchFamily="18" charset="0"/>
                        </a:rPr>
                        <a:t>muốn</a:t>
                      </a:r>
                      <a:r>
                        <a:rPr lang="en-US" sz="2000" b="1" dirty="0">
                          <a:solidFill>
                            <a:srgbClr val="FFC000"/>
                          </a:solidFill>
                          <a:effectLst/>
                          <a:latin typeface="Times New Roman" panose="02020603050405020304" pitchFamily="18" charset="0"/>
                          <a:cs typeface="Times New Roman" panose="02020603050405020304" pitchFamily="18" charset="0"/>
                        </a:rPr>
                        <a:t> </a:t>
                      </a:r>
                      <a:r>
                        <a:rPr lang="en-US" sz="2000" b="1" dirty="0" err="1">
                          <a:solidFill>
                            <a:srgbClr val="FFC000"/>
                          </a:solidFill>
                          <a:effectLst/>
                          <a:latin typeface="Times New Roman" panose="02020603050405020304" pitchFamily="18" charset="0"/>
                          <a:cs typeface="Times New Roman" panose="02020603050405020304" pitchFamily="18" charset="0"/>
                        </a:rPr>
                        <a:t>bày</a:t>
                      </a:r>
                      <a:r>
                        <a:rPr lang="en-US" sz="2000" b="1" dirty="0">
                          <a:solidFill>
                            <a:srgbClr val="FFC000"/>
                          </a:solidFill>
                          <a:effectLst/>
                          <a:latin typeface="Times New Roman" panose="02020603050405020304" pitchFamily="18" charset="0"/>
                          <a:cs typeface="Times New Roman" panose="02020603050405020304" pitchFamily="18" charset="0"/>
                        </a:rPr>
                        <a:t> </a:t>
                      </a:r>
                      <a:r>
                        <a:rPr lang="en-US" sz="2000" b="1" dirty="0" err="1">
                          <a:solidFill>
                            <a:srgbClr val="FFC000"/>
                          </a:solidFill>
                          <a:effectLst/>
                          <a:latin typeface="Times New Roman" panose="02020603050405020304" pitchFamily="18" charset="0"/>
                          <a:cs typeface="Times New Roman" panose="02020603050405020304" pitchFamily="18" charset="0"/>
                        </a:rPr>
                        <a:t>tỏ</a:t>
                      </a:r>
                      <a:r>
                        <a:rPr lang="en-US" sz="2000" b="1" dirty="0">
                          <a:solidFill>
                            <a:srgbClr val="FFC000"/>
                          </a:solidFill>
                          <a:effectLst/>
                          <a:latin typeface="Times New Roman" panose="02020603050405020304" pitchFamily="18" charset="0"/>
                          <a:cs typeface="Times New Roman" panose="02020603050405020304" pitchFamily="18" charset="0"/>
                        </a:rPr>
                        <a:t> </a:t>
                      </a:r>
                      <a:r>
                        <a:rPr lang="en-US" sz="2000" b="1" dirty="0" err="1">
                          <a:solidFill>
                            <a:srgbClr val="FFC000"/>
                          </a:solidFill>
                          <a:effectLst/>
                          <a:latin typeface="Times New Roman" panose="02020603050405020304" pitchFamily="18" charset="0"/>
                          <a:cs typeface="Times New Roman" panose="02020603050405020304" pitchFamily="18" charset="0"/>
                        </a:rPr>
                        <a:t>điều</a:t>
                      </a:r>
                      <a:r>
                        <a:rPr lang="en-US" sz="2000" b="1" dirty="0">
                          <a:solidFill>
                            <a:srgbClr val="FFC000"/>
                          </a:solidFill>
                          <a:effectLst/>
                          <a:latin typeface="Times New Roman" panose="02020603050405020304" pitchFamily="18" charset="0"/>
                          <a:cs typeface="Times New Roman" panose="02020603050405020304" pitchFamily="18" charset="0"/>
                        </a:rPr>
                        <a:t> </a:t>
                      </a:r>
                      <a:r>
                        <a:rPr lang="en-US" sz="2000" b="1" dirty="0" err="1">
                          <a:solidFill>
                            <a:srgbClr val="FFC000"/>
                          </a:solidFill>
                          <a:effectLst/>
                          <a:latin typeface="Times New Roman" panose="02020603050405020304" pitchFamily="18" charset="0"/>
                          <a:cs typeface="Times New Roman" panose="02020603050405020304" pitchFamily="18" charset="0"/>
                        </a:rPr>
                        <a:t>gì</a:t>
                      </a:r>
                      <a:r>
                        <a:rPr lang="en-US" sz="2000" b="1" dirty="0">
                          <a:solidFill>
                            <a:srgbClr val="FFC000"/>
                          </a:solidFill>
                          <a:effectLst/>
                          <a:latin typeface="Times New Roman" panose="02020603050405020304" pitchFamily="18" charset="0"/>
                          <a:cs typeface="Times New Roman" panose="02020603050405020304" pitchFamily="18" charset="0"/>
                        </a:rPr>
                        <a:t> </a:t>
                      </a:r>
                      <a:r>
                        <a:rPr lang="en-US" sz="2000" b="1" dirty="0" err="1">
                          <a:solidFill>
                            <a:srgbClr val="FFC000"/>
                          </a:solidFill>
                          <a:effectLst/>
                          <a:latin typeface="Times New Roman" panose="02020603050405020304" pitchFamily="18" charset="0"/>
                          <a:cs typeface="Times New Roman" panose="02020603050405020304" pitchFamily="18" charset="0"/>
                        </a:rPr>
                        <a:t>khác</a:t>
                      </a:r>
                      <a:r>
                        <a:rPr lang="en-US" sz="2000" b="1" dirty="0">
                          <a:solidFill>
                            <a:srgbClr val="FFC000"/>
                          </a:solidFill>
                          <a:effectLst/>
                          <a:latin typeface="Times New Roman" panose="02020603050405020304" pitchFamily="18" charset="0"/>
                          <a:cs typeface="Times New Roman" panose="02020603050405020304" pitchFamily="18" charset="0"/>
                        </a:rPr>
                        <a:t> </a:t>
                      </a:r>
                      <a:r>
                        <a:rPr lang="en-US" sz="2000" b="1" dirty="0" err="1">
                          <a:solidFill>
                            <a:srgbClr val="FFC000"/>
                          </a:solidFill>
                          <a:effectLst/>
                          <a:latin typeface="Times New Roman" panose="02020603050405020304" pitchFamily="18" charset="0"/>
                          <a:cs typeface="Times New Roman" panose="02020603050405020304" pitchFamily="18" charset="0"/>
                        </a:rPr>
                        <a:t>không</a:t>
                      </a:r>
                      <a:r>
                        <a:rPr lang="en-US" sz="2000" b="1" dirty="0">
                          <a:solidFill>
                            <a:srgbClr val="FFC000"/>
                          </a:solidFill>
                          <a:effectLst/>
                          <a:latin typeface="Times New Roman" panose="02020603050405020304" pitchFamily="18" charset="0"/>
                          <a:cs typeface="Times New Roman" panose="02020603050405020304" pitchFamily="18" charset="0"/>
                        </a:rPr>
                        <a:t>?)</a:t>
                      </a:r>
                    </a:p>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 </a:t>
                      </a:r>
                      <a:endPar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tc>
                  <a:txBody>
                    <a:bodyPr/>
                    <a:lstStyle/>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p>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p>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p>
                  </a:txBody>
                  <a:tcPr marL="68580" marR="68580" marT="0" marB="0">
                    <a:noFill/>
                  </a:tcPr>
                </a:tc>
                <a:extLst>
                  <a:ext uri="{0D108BD9-81ED-4DB2-BD59-A6C34878D82A}">
                    <a16:rowId xmlns:a16="http://schemas.microsoft.com/office/drawing/2014/main" val="2141577490"/>
                  </a:ext>
                </a:extLst>
              </a:tr>
            </a:tbl>
          </a:graphicData>
        </a:graphic>
      </p:graphicFrame>
    </p:spTree>
    <p:extLst>
      <p:ext uri="{BB962C8B-B14F-4D97-AF65-F5344CB8AC3E}">
        <p14:creationId xmlns:p14="http://schemas.microsoft.com/office/powerpoint/2010/main" val="2532003441"/>
      </p:ext>
    </p:extLst>
  </p:cSld>
  <p:clrMapOvr>
    <a:masterClrMapping/>
  </p:clrMapOvr>
  <mc:AlternateContent xmlns:mc="http://schemas.openxmlformats.org/markup-compatibility/2006" xmlns:p14="http://schemas.microsoft.com/office/powerpoint/2010/main">
    <mc:Choice Requires="p14">
      <p:transition spd="slow" p14:dur="1750" advClick="0" advTm="0">
        <p14:prism/>
      </p:transition>
    </mc:Choice>
    <mc:Fallback xmlns="" xmlns:a16="http://schemas.microsoft.com/office/drawing/2014/main" xmlns:a14="http://schemas.microsoft.com/office/drawing/2010/main">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fltVal val="0"/>
                                          </p:val>
                                        </p:tav>
                                        <p:tav tm="100000">
                                          <p:val>
                                            <p:strVal val="#ppt_w"/>
                                          </p:val>
                                        </p:tav>
                                      </p:tavLst>
                                    </p:anim>
                                    <p:anim calcmode="lin" valueType="num">
                                      <p:cBhvr>
                                        <p:cTn id="8" dur="750" fill="hold"/>
                                        <p:tgtEl>
                                          <p:spTgt spid="5"/>
                                        </p:tgtEl>
                                        <p:attrNameLst>
                                          <p:attrName>ppt_h</p:attrName>
                                        </p:attrNameLst>
                                      </p:cBhvr>
                                      <p:tavLst>
                                        <p:tav tm="0">
                                          <p:val>
                                            <p:fltVal val="0"/>
                                          </p:val>
                                        </p:tav>
                                        <p:tav tm="100000">
                                          <p:val>
                                            <p:strVal val="#ppt_h"/>
                                          </p:val>
                                        </p:tav>
                                      </p:tavLst>
                                    </p:anim>
                                    <p:animEffect transition="in" filter="fade">
                                      <p:cBhvr>
                                        <p:cTn id="9" dur="750"/>
                                        <p:tgtEl>
                                          <p:spTgt spid="5"/>
                                        </p:tgtEl>
                                      </p:cBhvr>
                                    </p:animEffect>
                                  </p:childTnLst>
                                </p:cTn>
                              </p:par>
                            </p:childTnLst>
                          </p:cTn>
                        </p:par>
                        <p:par>
                          <p:cTn id="10" fill="hold">
                            <p:stCondLst>
                              <p:cond delay="750"/>
                            </p:stCondLst>
                            <p:childTnLst>
                              <p:par>
                                <p:cTn id="11" presetID="16" presetClass="entr" presetSubtype="21"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E009013-86D7-445D-91E9-FBD6E8D0FE4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矩形 8">
            <a:extLst>
              <a:ext uri="{FF2B5EF4-FFF2-40B4-BE49-F238E27FC236}">
                <a16:creationId xmlns:a16="http://schemas.microsoft.com/office/drawing/2014/main" id="{68CC6D9C-5ED0-4954-9983-0A4CE29A3588}"/>
              </a:ext>
            </a:extLst>
          </p:cNvPr>
          <p:cNvSpPr/>
          <p:nvPr/>
        </p:nvSpPr>
        <p:spPr>
          <a:xfrm flipH="1">
            <a:off x="6785112" y="2378765"/>
            <a:ext cx="5058544" cy="4146835"/>
          </a:xfrm>
          <a:prstGeom prst="rect">
            <a:avLst/>
          </a:prstGeom>
          <a:blipFill dpi="0" rotWithShape="1">
            <a:blip r:embed="rId4" cstate="screen">
              <a:alphaModFix amt="8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pic>
        <p:nvPicPr>
          <p:cNvPr id="3" name="图片 2">
            <a:extLst>
              <a:ext uri="{FF2B5EF4-FFF2-40B4-BE49-F238E27FC236}">
                <a16:creationId xmlns:a16="http://schemas.microsoft.com/office/drawing/2014/main" id="{F25B23B1-E9C8-4DC3-8BC2-AB37B4E44B5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02957" y="3688205"/>
            <a:ext cx="1423329" cy="2846658"/>
          </a:xfrm>
          <a:prstGeom prst="rect">
            <a:avLst/>
          </a:prstGeom>
        </p:spPr>
      </p:pic>
      <p:sp>
        <p:nvSpPr>
          <p:cNvPr id="17" name="Title 1">
            <a:extLst>
              <a:ext uri="{FF2B5EF4-FFF2-40B4-BE49-F238E27FC236}">
                <a16:creationId xmlns:a16="http://schemas.microsoft.com/office/drawing/2014/main" id="{D369A347-FAFD-4E49-97F4-A69092760832}"/>
              </a:ext>
            </a:extLst>
          </p:cNvPr>
          <p:cNvSpPr txBox="1">
            <a:spLocks/>
          </p:cNvSpPr>
          <p:nvPr/>
        </p:nvSpPr>
        <p:spPr>
          <a:xfrm>
            <a:off x="1209261" y="248387"/>
            <a:ext cx="10348146" cy="768655"/>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44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II. KHÁM PHÁ VĂN BẢN</a:t>
            </a:r>
          </a:p>
        </p:txBody>
      </p:sp>
      <p:pic>
        <p:nvPicPr>
          <p:cNvPr id="11" name="Picture 10">
            <a:extLst>
              <a:ext uri="{FF2B5EF4-FFF2-40B4-BE49-F238E27FC236}">
                <a16:creationId xmlns:a16="http://schemas.microsoft.com/office/drawing/2014/main" id="{E7DC3B88-12E6-4705-8039-628F385AAB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5806" y="3259932"/>
            <a:ext cx="1983482" cy="3598068"/>
          </a:xfrm>
          <a:prstGeom prst="rect">
            <a:avLst/>
          </a:prstGeom>
        </p:spPr>
      </p:pic>
      <p:sp>
        <p:nvSpPr>
          <p:cNvPr id="19" name="Content Placeholder 2">
            <a:extLst>
              <a:ext uri="{FF2B5EF4-FFF2-40B4-BE49-F238E27FC236}">
                <a16:creationId xmlns:a16="http://schemas.microsoft.com/office/drawing/2014/main" id="{3591189C-1DD0-456C-8FA7-B32F3123B24F}"/>
              </a:ext>
            </a:extLst>
          </p:cNvPr>
          <p:cNvSpPr txBox="1">
            <a:spLocks/>
          </p:cNvSpPr>
          <p:nvPr/>
        </p:nvSpPr>
        <p:spPr>
          <a:xfrm>
            <a:off x="477078" y="2087216"/>
            <a:ext cx="10104783" cy="3488925"/>
          </a:xfrm>
          <a:prstGeom prst="rect">
            <a:avLst/>
          </a:prstGeom>
        </p:spPr>
        <p:txBody>
          <a:bodyPr vert="horz" lIns="91440" tIns="45720" rIns="91440" bIns="45720" rtlCol="0" anchor="ctr">
            <a:noAutofit/>
          </a:bodyPr>
          <a:lstStyle>
            <a:lvl1pPr marL="228600" indent="-228600" algn="l" defTabSz="914400" rtl="0" eaLnBrk="1" latinLnBrk="0" hangingPunct="1">
              <a:lnSpc>
                <a:spcPct val="110000"/>
              </a:lnSpc>
              <a:spcBef>
                <a:spcPts val="1000"/>
              </a:spcBef>
              <a:buClr>
                <a:schemeClr val="accent1"/>
              </a:buClr>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110000"/>
              </a:lnSpc>
              <a:spcBef>
                <a:spcPts val="500"/>
              </a:spcBef>
              <a:buClr>
                <a:schemeClr val="accent1"/>
              </a:buClr>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110000"/>
              </a:lnSpc>
              <a:spcBef>
                <a:spcPts val="500"/>
              </a:spcBef>
              <a:buClr>
                <a:schemeClr val="accent1"/>
              </a:buClr>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1000"/>
              </a:spcBef>
              <a:spcAft>
                <a:spcPts val="0"/>
              </a:spcAft>
              <a:buClr>
                <a:srgbClr val="A62C52"/>
              </a:buClr>
              <a:buSzTx/>
              <a:buFont typeface="Arial" panose="020B0604020202020204" pitchFamily="34" charset="0"/>
              <a:buNone/>
              <a:tabLst/>
              <a:defRPr/>
            </a:pPr>
            <a:r>
              <a:rPr kumimoji="0" lang="en-US" sz="2600" b="1" i="0" u="none" strike="noStrike" kern="1200" cap="none" spc="0" normalizeH="0" baseline="0" noProof="0" dirty="0">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rPr>
              <a:t>1. </a:t>
            </a:r>
            <a:r>
              <a:rPr kumimoji="0" lang="vi-VN" sz="2600" b="1" i="0" u="none" strike="noStrike" kern="1200" cap="none" spc="0" normalizeH="0" baseline="0" noProof="0" dirty="0">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rPr>
              <a:t>Tìm hiểu mục đích bà hát ru cháu bằng những câu Kiều </a:t>
            </a:r>
            <a:endParaRPr kumimoji="0" lang="en-US" sz="2600" b="1" i="0" u="none" strike="noStrike" kern="1200" cap="none" spc="0" normalizeH="0" baseline="0" noProof="0" dirty="0">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1000"/>
              </a:spcBef>
              <a:spcAft>
                <a:spcPts val="0"/>
              </a:spcAft>
              <a:buClr>
                <a:srgbClr val="A62C52"/>
              </a:buClr>
              <a:buSzTx/>
              <a:buFont typeface="Arial" panose="020B0604020202020204" pitchFamily="34" charset="0"/>
              <a:buNone/>
              <a:tabLst/>
              <a:defRPr/>
            </a:pPr>
            <a:r>
              <a:rPr kumimoji="0" lang="vi-VN" sz="26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Bà ru cháu bằng Truyện Kiều không phải vì nghĩ là cháu có thể hiểu được lời ru, mà chỉ là để đưa cháu vào giấc ngủ. </a:t>
            </a:r>
            <a:endParaRPr kumimoji="0" lang="en-US" sz="26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1000"/>
              </a:spcBef>
              <a:spcAft>
                <a:spcPts val="0"/>
              </a:spcAft>
              <a:buClr>
                <a:srgbClr val="A62C52"/>
              </a:buClr>
              <a:buSzTx/>
              <a:buFont typeface="Arial" panose="020B0604020202020204" pitchFamily="34" charset="0"/>
              <a:buNone/>
              <a:tabLst/>
              <a:defRPr/>
            </a:pPr>
            <a:r>
              <a:rPr kumimoji="0" lang="vi-VN" sz="26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Ngoài việc ru cháu ngủ, đó còn là cách bà thưởng thức Truyện Kiều, đồng cảm với những điều được nói đến trong tác phẩm, và thậm chí là thông qua những câu Kiều đó để giãi bày một nét tâm trạng nào đó của mình.</a:t>
            </a:r>
            <a:endParaRPr kumimoji="0" lang="en-US" sz="26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a:p>
            <a:pPr marL="0" indent="0" algn="just">
              <a:lnSpc>
                <a:spcPct val="100000"/>
              </a:lnSpc>
              <a:buNone/>
              <a:tabLst>
                <a:tab pos="113030" algn="l"/>
              </a:tabLst>
            </a:pP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Trong</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tác</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phẩm</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bà</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ru</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bằng</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thơ</a:t>
            </a:r>
            <a:r>
              <a:rPr lang="en-US" sz="2600" dirty="0">
                <a:effectLst/>
                <a:latin typeface="Times New Roman" panose="02020603050405020304" pitchFamily="18" charset="0"/>
                <a:ea typeface="Times New Roman" panose="02020603050405020304" pitchFamily="18" charset="0"/>
              </a:rPr>
              <a:t> - </a:t>
            </a:r>
            <a:r>
              <a:rPr lang="en-US" sz="2600" dirty="0" err="1">
                <a:effectLst/>
                <a:latin typeface="Times New Roman" panose="02020603050405020304" pitchFamily="18" charset="0"/>
                <a:ea typeface="Times New Roman" panose="02020603050405020304" pitchFamily="18" charset="0"/>
              </a:rPr>
              <a:t>Truyện</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Kiều</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thông</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thường</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ru</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bằng</a:t>
            </a:r>
            <a:r>
              <a:rPr lang="en-US" sz="2600" dirty="0">
                <a:effectLst/>
                <a:latin typeface="Times New Roman" panose="02020603050405020304" pitchFamily="18" charset="0"/>
                <a:ea typeface="Times New Roman" panose="02020603050405020304" pitchFamily="18" charset="0"/>
              </a:rPr>
              <a:t> ca </a:t>
            </a:r>
            <a:r>
              <a:rPr lang="en-US" sz="2600" dirty="0" err="1">
                <a:effectLst/>
                <a:latin typeface="Times New Roman" panose="02020603050405020304" pitchFamily="18" charset="0"/>
                <a:ea typeface="Times New Roman" panose="02020603050405020304" pitchFamily="18" charset="0"/>
              </a:rPr>
              <a:t>dao</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làn</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điệu</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dân</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gian</a:t>
            </a:r>
            <a:r>
              <a:rPr lang="en-US" sz="2600" dirty="0">
                <a:effectLst/>
                <a:latin typeface="Times New Roman" panose="02020603050405020304" pitchFamily="18" charset="0"/>
                <a:ea typeface="Times New Roman" panose="02020603050405020304" pitchFamily="18" charset="0"/>
              </a:rPr>
              <a:t>…)</a:t>
            </a:r>
          </a:p>
          <a:p>
            <a:pPr marL="0" indent="0" algn="just">
              <a:lnSpc>
                <a:spcPct val="100000"/>
              </a:lnSpc>
              <a:buNone/>
              <a:tabLst>
                <a:tab pos="113030" algn="l"/>
              </a:tabLst>
            </a:pPr>
            <a:r>
              <a:rPr lang="en-US" sz="2600" dirty="0">
                <a:effectLst/>
                <a:latin typeface="Times New Roman" panose="02020603050405020304" pitchFamily="18" charset="0"/>
                <a:ea typeface="Times New Roman" panose="02020603050405020304" pitchFamily="18" charset="0"/>
              </a:rPr>
              <a:t>=&gt; </a:t>
            </a:r>
            <a:r>
              <a:rPr lang="en-US" sz="2600" dirty="0" err="1">
                <a:effectLst/>
                <a:latin typeface="Times New Roman" panose="02020603050405020304" pitchFamily="18" charset="0"/>
                <a:ea typeface="Times New Roman" panose="02020603050405020304" pitchFamily="18" charset="0"/>
              </a:rPr>
              <a:t>Điều</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này</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cho</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thấy</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sự</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sáng</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tạo</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của</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tác</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giả</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trong</a:t>
            </a:r>
            <a:r>
              <a:rPr lang="en-US" sz="2600" dirty="0">
                <a:effectLst/>
                <a:latin typeface="Times New Roman" panose="02020603050405020304" pitchFamily="18" charset="0"/>
                <a:ea typeface="Times New Roman" panose="02020603050405020304" pitchFamily="18" charset="0"/>
              </a:rPr>
              <a:t> </a:t>
            </a:r>
            <a:r>
              <a:rPr lang="en-US" sz="2600" dirty="0" err="1">
                <a:effectLst/>
                <a:latin typeface="Times New Roman" panose="02020603050405020304" pitchFamily="18" charset="0"/>
                <a:ea typeface="Times New Roman" panose="02020603050405020304" pitchFamily="18" charset="0"/>
              </a:rPr>
              <a:t>cách</a:t>
            </a:r>
            <a:r>
              <a:rPr lang="en-US" sz="2600" dirty="0">
                <a:effectLst/>
                <a:latin typeface="Times New Roman" panose="02020603050405020304" pitchFamily="18" charset="0"/>
                <a:ea typeface="Times New Roman" panose="02020603050405020304" pitchFamily="18" charset="0"/>
              </a:rPr>
              <a:t> </a:t>
            </a:r>
            <a:r>
              <a:rPr lang="en-US" sz="2600" b="1" dirty="0" err="1">
                <a:effectLst/>
                <a:latin typeface="Times New Roman" panose="02020603050405020304" pitchFamily="18" charset="0"/>
                <a:ea typeface="Times New Roman" panose="02020603050405020304" pitchFamily="18" charset="0"/>
              </a:rPr>
              <a:t>sử</a:t>
            </a:r>
            <a:r>
              <a:rPr lang="en-US" sz="2600" b="1" dirty="0">
                <a:effectLst/>
                <a:latin typeface="Times New Roman" panose="02020603050405020304" pitchFamily="18" charset="0"/>
                <a:ea typeface="Times New Roman" panose="02020603050405020304" pitchFamily="18" charset="0"/>
              </a:rPr>
              <a:t> </a:t>
            </a:r>
            <a:r>
              <a:rPr lang="en-US" sz="2600" b="1" dirty="0" err="1">
                <a:effectLst/>
                <a:latin typeface="Times New Roman" panose="02020603050405020304" pitchFamily="18" charset="0"/>
                <a:ea typeface="Times New Roman" panose="02020603050405020304" pitchFamily="18" charset="0"/>
              </a:rPr>
              <a:t>dụng</a:t>
            </a:r>
            <a:r>
              <a:rPr lang="en-US" sz="2600" b="1" dirty="0">
                <a:effectLst/>
                <a:latin typeface="Times New Roman" panose="02020603050405020304" pitchFamily="18" charset="0"/>
                <a:ea typeface="Times New Roman" panose="02020603050405020304" pitchFamily="18" charset="0"/>
              </a:rPr>
              <a:t> </a:t>
            </a:r>
            <a:r>
              <a:rPr lang="en-US" sz="2600" b="1" dirty="0" err="1">
                <a:effectLst/>
                <a:latin typeface="Times New Roman" panose="02020603050405020304" pitchFamily="18" charset="0"/>
                <a:ea typeface="Times New Roman" panose="02020603050405020304" pitchFamily="18" charset="0"/>
              </a:rPr>
              <a:t>chất</a:t>
            </a:r>
            <a:r>
              <a:rPr lang="en-US" sz="2600" b="1" dirty="0">
                <a:effectLst/>
                <a:latin typeface="Times New Roman" panose="02020603050405020304" pitchFamily="18" charset="0"/>
                <a:ea typeface="Times New Roman" panose="02020603050405020304" pitchFamily="18" charset="0"/>
              </a:rPr>
              <a:t> </a:t>
            </a:r>
            <a:r>
              <a:rPr lang="en-US" sz="2600" b="1" dirty="0" err="1">
                <a:effectLst/>
                <a:latin typeface="Times New Roman" panose="02020603050405020304" pitchFamily="18" charset="0"/>
                <a:ea typeface="Times New Roman" panose="02020603050405020304" pitchFamily="18" charset="0"/>
              </a:rPr>
              <a:t>liệu</a:t>
            </a:r>
            <a:r>
              <a:rPr lang="en-US" sz="2600" b="1" dirty="0">
                <a:effectLst/>
                <a:latin typeface="Times New Roman" panose="02020603050405020304" pitchFamily="18" charset="0"/>
                <a:ea typeface="Times New Roman" panose="02020603050405020304" pitchFamily="18" charset="0"/>
              </a:rPr>
              <a:t> </a:t>
            </a:r>
            <a:r>
              <a:rPr lang="en-US" sz="2600" b="1" dirty="0" err="1">
                <a:effectLst/>
                <a:latin typeface="Times New Roman" panose="02020603050405020304" pitchFamily="18" charset="0"/>
                <a:ea typeface="Times New Roman" panose="02020603050405020304" pitchFamily="18" charset="0"/>
              </a:rPr>
              <a:t>để</a:t>
            </a:r>
            <a:r>
              <a:rPr lang="en-US" sz="2600" b="1" dirty="0">
                <a:effectLst/>
                <a:latin typeface="Times New Roman" panose="02020603050405020304" pitchFamily="18" charset="0"/>
                <a:ea typeface="Times New Roman" panose="02020603050405020304" pitchFamily="18" charset="0"/>
              </a:rPr>
              <a:t> </a:t>
            </a:r>
            <a:r>
              <a:rPr lang="en-US" sz="2600" b="1" dirty="0" err="1">
                <a:effectLst/>
                <a:latin typeface="Times New Roman" panose="02020603050405020304" pitchFamily="18" charset="0"/>
                <a:ea typeface="Times New Roman" panose="02020603050405020304" pitchFamily="18" charset="0"/>
              </a:rPr>
              <a:t>đặt</a:t>
            </a:r>
            <a:r>
              <a:rPr lang="en-US" sz="2600" b="1" dirty="0">
                <a:effectLst/>
                <a:latin typeface="Times New Roman" panose="02020603050405020304" pitchFamily="18" charset="0"/>
                <a:ea typeface="Times New Roman" panose="02020603050405020304" pitchFamily="18" charset="0"/>
              </a:rPr>
              <a:t> </a:t>
            </a:r>
            <a:r>
              <a:rPr lang="en-US" sz="2600" b="1" dirty="0" err="1">
                <a:effectLst/>
                <a:latin typeface="Times New Roman" panose="02020603050405020304" pitchFamily="18" charset="0"/>
                <a:ea typeface="Times New Roman" panose="02020603050405020304" pitchFamily="18" charset="0"/>
              </a:rPr>
              <a:t>vấn</a:t>
            </a:r>
            <a:r>
              <a:rPr lang="en-US" sz="2600" b="1" dirty="0">
                <a:effectLst/>
                <a:latin typeface="Times New Roman" panose="02020603050405020304" pitchFamily="18" charset="0"/>
                <a:ea typeface="Times New Roman" panose="02020603050405020304" pitchFamily="18" charset="0"/>
              </a:rPr>
              <a:t> </a:t>
            </a:r>
            <a:r>
              <a:rPr lang="en-US" sz="2600" b="1" dirty="0" err="1">
                <a:effectLst/>
                <a:latin typeface="Times New Roman" panose="02020603050405020304" pitchFamily="18" charset="0"/>
                <a:ea typeface="Times New Roman" panose="02020603050405020304" pitchFamily="18" charset="0"/>
              </a:rPr>
              <a:t>đề</a:t>
            </a:r>
            <a:r>
              <a:rPr lang="en-US" sz="2600" b="1" dirty="0">
                <a:effectLst/>
                <a:latin typeface="Times New Roman" panose="02020603050405020304" pitchFamily="18" charset="0"/>
                <a:ea typeface="Times New Roman" panose="02020603050405020304" pitchFamily="18" charset="0"/>
              </a:rPr>
              <a:t>, </a:t>
            </a:r>
            <a:r>
              <a:rPr lang="en-US" sz="2600" b="1" dirty="0" err="1">
                <a:effectLst/>
                <a:latin typeface="Times New Roman" panose="02020603050405020304" pitchFamily="18" charset="0"/>
                <a:ea typeface="Times New Roman" panose="02020603050405020304" pitchFamily="18" charset="0"/>
              </a:rPr>
              <a:t>cũng</a:t>
            </a:r>
            <a:r>
              <a:rPr lang="en-US" sz="2600" b="1" dirty="0">
                <a:effectLst/>
                <a:latin typeface="Times New Roman" panose="02020603050405020304" pitchFamily="18" charset="0"/>
                <a:ea typeface="Times New Roman" panose="02020603050405020304" pitchFamily="18" charset="0"/>
              </a:rPr>
              <a:t> </a:t>
            </a:r>
            <a:r>
              <a:rPr lang="en-US" sz="2600" b="1" dirty="0" err="1">
                <a:effectLst/>
                <a:latin typeface="Times New Roman" panose="02020603050405020304" pitchFamily="18" charset="0"/>
                <a:ea typeface="Times New Roman" panose="02020603050405020304" pitchFamily="18" charset="0"/>
              </a:rPr>
              <a:t>như</a:t>
            </a:r>
            <a:r>
              <a:rPr lang="en-US" sz="2600" b="1" dirty="0">
                <a:effectLst/>
                <a:latin typeface="Times New Roman" panose="02020603050405020304" pitchFamily="18" charset="0"/>
                <a:ea typeface="Times New Roman" panose="02020603050405020304" pitchFamily="18" charset="0"/>
              </a:rPr>
              <a:t> ý </a:t>
            </a:r>
            <a:r>
              <a:rPr lang="en-US" sz="2600" b="1" dirty="0" err="1">
                <a:effectLst/>
                <a:latin typeface="Times New Roman" panose="02020603050405020304" pitchFamily="18" charset="0"/>
                <a:ea typeface="Times New Roman" panose="02020603050405020304" pitchFamily="18" charset="0"/>
              </a:rPr>
              <a:t>tưởng</a:t>
            </a:r>
            <a:r>
              <a:rPr lang="en-US" sz="2600" b="1" dirty="0">
                <a:effectLst/>
                <a:latin typeface="Times New Roman" panose="02020603050405020304" pitchFamily="18" charset="0"/>
                <a:ea typeface="Times New Roman" panose="02020603050405020304" pitchFamily="18" charset="0"/>
              </a:rPr>
              <a:t> </a:t>
            </a:r>
            <a:r>
              <a:rPr lang="en-US" sz="2600" b="1" dirty="0" err="1">
                <a:effectLst/>
                <a:latin typeface="Times New Roman" panose="02020603050405020304" pitchFamily="18" charset="0"/>
                <a:ea typeface="Times New Roman" panose="02020603050405020304" pitchFamily="18" charset="0"/>
              </a:rPr>
              <a:t>vận</a:t>
            </a:r>
            <a:r>
              <a:rPr lang="en-US" sz="2600" b="1" dirty="0">
                <a:effectLst/>
                <a:latin typeface="Times New Roman" panose="02020603050405020304" pitchFamily="18" charset="0"/>
                <a:ea typeface="Times New Roman" panose="02020603050405020304" pitchFamily="18" charset="0"/>
              </a:rPr>
              <a:t> </a:t>
            </a:r>
            <a:r>
              <a:rPr lang="en-US" sz="2600" b="1" dirty="0" err="1">
                <a:effectLst/>
                <a:latin typeface="Times New Roman" panose="02020603050405020304" pitchFamily="18" charset="0"/>
                <a:ea typeface="Times New Roman" panose="02020603050405020304" pitchFamily="18" charset="0"/>
              </a:rPr>
              <a:t>dụng</a:t>
            </a:r>
            <a:r>
              <a:rPr lang="en-US" sz="2600" b="1" dirty="0">
                <a:effectLst/>
                <a:latin typeface="Times New Roman" panose="02020603050405020304" pitchFamily="18" charset="0"/>
                <a:ea typeface="Times New Roman" panose="02020603050405020304" pitchFamily="18" charset="0"/>
              </a:rPr>
              <a:t> </a:t>
            </a:r>
            <a:r>
              <a:rPr lang="en-US" sz="2600" b="1" dirty="0" err="1">
                <a:effectLst/>
                <a:latin typeface="Times New Roman" panose="02020603050405020304" pitchFamily="18" charset="0"/>
                <a:ea typeface="Times New Roman" panose="02020603050405020304" pitchFamily="18" charset="0"/>
              </a:rPr>
              <a:t>Truyện</a:t>
            </a:r>
            <a:r>
              <a:rPr lang="en-US" sz="2600" b="1" dirty="0">
                <a:effectLst/>
                <a:latin typeface="Times New Roman" panose="02020603050405020304" pitchFamily="18" charset="0"/>
                <a:ea typeface="Times New Roman" panose="02020603050405020304" pitchFamily="18" charset="0"/>
              </a:rPr>
              <a:t> </a:t>
            </a:r>
            <a:r>
              <a:rPr lang="en-US" sz="2600" b="1" dirty="0" err="1">
                <a:effectLst/>
                <a:latin typeface="Times New Roman" panose="02020603050405020304" pitchFamily="18" charset="0"/>
                <a:ea typeface="Times New Roman" panose="02020603050405020304" pitchFamily="18" charset="0"/>
              </a:rPr>
              <a:t>Kiều</a:t>
            </a:r>
            <a:r>
              <a:rPr lang="en-US" sz="2600" b="1" dirty="0">
                <a:effectLst/>
                <a:latin typeface="Times New Roman" panose="02020603050405020304" pitchFamily="18" charset="0"/>
                <a:ea typeface="Times New Roman" panose="02020603050405020304" pitchFamily="18" charset="0"/>
              </a:rPr>
              <a:t> </a:t>
            </a:r>
            <a:r>
              <a:rPr lang="en-US" sz="2600" b="1" dirty="0" err="1">
                <a:effectLst/>
                <a:latin typeface="Times New Roman" panose="02020603050405020304" pitchFamily="18" charset="0"/>
                <a:ea typeface="Times New Roman" panose="02020603050405020304" pitchFamily="18" charset="0"/>
              </a:rPr>
              <a:t>rất</a:t>
            </a:r>
            <a:r>
              <a:rPr lang="en-US" sz="2600" b="1" dirty="0">
                <a:effectLst/>
                <a:latin typeface="Times New Roman" panose="02020603050405020304" pitchFamily="18" charset="0"/>
                <a:ea typeface="Times New Roman" panose="02020603050405020304" pitchFamily="18" charset="0"/>
              </a:rPr>
              <a:t> </a:t>
            </a:r>
            <a:r>
              <a:rPr lang="en-US" sz="2600" b="1" dirty="0" err="1">
                <a:effectLst/>
                <a:latin typeface="Times New Roman" panose="02020603050405020304" pitchFamily="18" charset="0"/>
                <a:ea typeface="Times New Roman" panose="02020603050405020304" pitchFamily="18" charset="0"/>
              </a:rPr>
              <a:t>độc</a:t>
            </a:r>
            <a:r>
              <a:rPr lang="en-US" sz="2600" b="1" dirty="0">
                <a:effectLst/>
                <a:latin typeface="Times New Roman" panose="02020603050405020304" pitchFamily="18" charset="0"/>
                <a:ea typeface="Times New Roman" panose="02020603050405020304" pitchFamily="18" charset="0"/>
              </a:rPr>
              <a:t> </a:t>
            </a:r>
            <a:r>
              <a:rPr lang="en-US" sz="2600" b="1" dirty="0" err="1">
                <a:effectLst/>
                <a:latin typeface="Times New Roman" panose="02020603050405020304" pitchFamily="18" charset="0"/>
                <a:ea typeface="Times New Roman" panose="02020603050405020304" pitchFamily="18" charset="0"/>
              </a:rPr>
              <a:t>đáo</a:t>
            </a:r>
            <a:r>
              <a:rPr lang="en-US" sz="2600" b="1" dirty="0">
                <a:effectLst/>
                <a:latin typeface="Times New Roman" panose="02020603050405020304" pitchFamily="18" charset="0"/>
                <a:ea typeface="Times New Roman" panose="02020603050405020304" pitchFamily="18" charset="0"/>
              </a:rPr>
              <a:t>. </a:t>
            </a:r>
            <a:endParaRPr lang="en-US" sz="2600" dirty="0">
              <a:effectLst/>
              <a:latin typeface="Times New Roman" panose="02020603050405020304" pitchFamily="18" charset="0"/>
              <a:ea typeface="Times New Roman" panose="02020603050405020304" pitchFamily="18" charset="0"/>
            </a:endParaRPr>
          </a:p>
          <a:p>
            <a:pPr marL="0" marR="0" lvl="0" indent="0" algn="just" defTabSz="914400" rtl="0" eaLnBrk="1" fontAlgn="auto" latinLnBrk="0" hangingPunct="1">
              <a:lnSpc>
                <a:spcPct val="100000"/>
              </a:lnSpc>
              <a:spcBef>
                <a:spcPts val="1000"/>
              </a:spcBef>
              <a:spcAft>
                <a:spcPts val="0"/>
              </a:spcAft>
              <a:buClr>
                <a:srgbClr val="A62C52"/>
              </a:buClr>
              <a:buSzTx/>
              <a:buFont typeface="Arial" panose="020B0604020202020204" pitchFamily="34" charset="0"/>
              <a:buNone/>
              <a:tabLst/>
              <a:defRPr/>
            </a:pPr>
            <a:endParaRPr kumimoji="0" lang="en-US" sz="26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pic>
        <p:nvPicPr>
          <p:cNvPr id="5" name="图片 4">
            <a:extLst>
              <a:ext uri="{FF2B5EF4-FFF2-40B4-BE49-F238E27FC236}">
                <a16:creationId xmlns:a16="http://schemas.microsoft.com/office/drawing/2014/main" id="{30EADBDE-0A6F-4DC9-A5C7-142A43DBE7F6}"/>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12387" y="172740"/>
            <a:ext cx="11767225" cy="6512517"/>
          </a:xfrm>
          <a:prstGeom prst="rect">
            <a:avLst/>
          </a:prstGeom>
        </p:spPr>
      </p:pic>
    </p:spTree>
    <p:extLst>
      <p:ext uri="{BB962C8B-B14F-4D97-AF65-F5344CB8AC3E}">
        <p14:creationId xmlns:p14="http://schemas.microsoft.com/office/powerpoint/2010/main" val="3878491992"/>
      </p:ext>
    </p:extLst>
  </p:cSld>
  <p:clrMapOvr>
    <a:masterClrMapping/>
  </p:clrMapOvr>
  <mc:AlternateContent xmlns:mc="http://schemas.openxmlformats.org/markup-compatibility/2006" xmlns:p14="http://schemas.microsoft.com/office/powerpoint/2010/main">
    <mc:Choice Requires="p14">
      <p:transition spd="slow" p14:dur="1750" advClick="0" advTm="0">
        <p14:prism/>
      </p:transition>
    </mc:Choice>
    <mc:Fallback xmlns="" xmlns:a16="http://schemas.microsoft.com/office/drawing/2014/main" xmlns:a14="http://schemas.microsoft.com/office/drawing/2010/main">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fltVal val="0"/>
                                          </p:val>
                                        </p:tav>
                                        <p:tav tm="100000">
                                          <p:val>
                                            <p:strVal val="#ppt_w"/>
                                          </p:val>
                                        </p:tav>
                                      </p:tavLst>
                                    </p:anim>
                                    <p:anim calcmode="lin" valueType="num">
                                      <p:cBhvr>
                                        <p:cTn id="8" dur="750" fill="hold"/>
                                        <p:tgtEl>
                                          <p:spTgt spid="5"/>
                                        </p:tgtEl>
                                        <p:attrNameLst>
                                          <p:attrName>ppt_h</p:attrName>
                                        </p:attrNameLst>
                                      </p:cBhvr>
                                      <p:tavLst>
                                        <p:tav tm="0">
                                          <p:val>
                                            <p:fltVal val="0"/>
                                          </p:val>
                                        </p:tav>
                                        <p:tav tm="100000">
                                          <p:val>
                                            <p:strVal val="#ppt_h"/>
                                          </p:val>
                                        </p:tav>
                                      </p:tavLst>
                                    </p:anim>
                                    <p:animEffect transition="in" filter="fade">
                                      <p:cBhvr>
                                        <p:cTn id="9" dur="750"/>
                                        <p:tgtEl>
                                          <p:spTgt spid="5"/>
                                        </p:tgtEl>
                                      </p:cBhvr>
                                    </p:animEffect>
                                  </p:childTnLst>
                                </p:cTn>
                              </p:par>
                            </p:childTnLst>
                          </p:cTn>
                        </p:par>
                        <p:par>
                          <p:cTn id="10" fill="hold">
                            <p:stCondLst>
                              <p:cond delay="750"/>
                            </p:stCondLst>
                            <p:childTnLst>
                              <p:par>
                                <p:cTn id="11" presetID="16" presetClass="entr" presetSubtype="21"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E009013-86D7-445D-91E9-FBD6E8D0FE4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30EADBDE-0A6F-4DC9-A5C7-142A43DBE7F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69524" y="115589"/>
            <a:ext cx="11767225" cy="6512517"/>
          </a:xfrm>
          <a:prstGeom prst="rect">
            <a:avLst/>
          </a:prstGeom>
        </p:spPr>
      </p:pic>
      <p:pic>
        <p:nvPicPr>
          <p:cNvPr id="3" name="图片 2">
            <a:extLst>
              <a:ext uri="{FF2B5EF4-FFF2-40B4-BE49-F238E27FC236}">
                <a16:creationId xmlns:a16="http://schemas.microsoft.com/office/drawing/2014/main" id="{04C0E8BB-CB37-4902-BFA1-A3551F14B69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0781" y="2829646"/>
            <a:ext cx="2882347" cy="3637635"/>
          </a:xfrm>
          <a:prstGeom prst="rect">
            <a:avLst/>
          </a:prstGeom>
          <a:no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3" name="Content Placeholder 2">
            <a:extLst>
              <a:ext uri="{FF2B5EF4-FFF2-40B4-BE49-F238E27FC236}">
                <a16:creationId xmlns:a16="http://schemas.microsoft.com/office/drawing/2014/main" id="{AACB86AA-6494-493D-A7DF-DA1589858D2C}"/>
              </a:ext>
            </a:extLst>
          </p:cNvPr>
          <p:cNvSpPr txBox="1">
            <a:spLocks/>
          </p:cNvSpPr>
          <p:nvPr/>
        </p:nvSpPr>
        <p:spPr>
          <a:xfrm>
            <a:off x="1315130" y="549964"/>
            <a:ext cx="10348146" cy="1278835"/>
          </a:xfrm>
          <a:prstGeom prst="rect">
            <a:avLst/>
          </a:prstGeom>
        </p:spPr>
        <p:txBody>
          <a:bodyPr vert="horz" lIns="91440" tIns="45720" rIns="91440" bIns="45720" rtlCol="0" anchor="ctr">
            <a:noAutofit/>
          </a:bodyPr>
          <a:lstStyle>
            <a:lvl1pPr marL="228600" indent="-228600" algn="l" defTabSz="914400" rtl="0" eaLnBrk="1" latinLnBrk="0" hangingPunct="1">
              <a:lnSpc>
                <a:spcPct val="110000"/>
              </a:lnSpc>
              <a:spcBef>
                <a:spcPts val="1000"/>
              </a:spcBef>
              <a:buClr>
                <a:schemeClr val="accent1"/>
              </a:buClr>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110000"/>
              </a:lnSpc>
              <a:spcBef>
                <a:spcPts val="500"/>
              </a:spcBef>
              <a:buClr>
                <a:schemeClr val="accent1"/>
              </a:buClr>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110000"/>
              </a:lnSpc>
              <a:spcBef>
                <a:spcPts val="500"/>
              </a:spcBef>
              <a:buClr>
                <a:schemeClr val="accent1"/>
              </a:buClr>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
                <a:srgbClr val="A62C52"/>
              </a:buClr>
              <a:buSzTx/>
              <a:buFont typeface="Arial" panose="020B0604020202020204" pitchFamily="34" charset="0"/>
              <a:buNone/>
              <a:tabLst/>
              <a:defRPr/>
            </a:pPr>
            <a:r>
              <a:rPr kumimoji="0" lang="vi-VN" sz="2800" b="1" i="0" u="none" strike="noStrike" kern="1200" cap="none" spc="0" normalizeH="0" baseline="0" noProof="0" dirty="0">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rPr>
              <a:t>2. Tìm hiểu những cách tiếp nhận “Truyện Kiều” </a:t>
            </a:r>
            <a:endParaRPr kumimoji="0" lang="en-US" sz="2800" b="1" i="0" u="none" strike="noStrike" kern="1200" cap="none" spc="0" normalizeH="0" baseline="0" noProof="0" dirty="0">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endParaRPr>
          </a:p>
        </p:txBody>
      </p:sp>
      <p:sp>
        <p:nvSpPr>
          <p:cNvPr id="35" name="TextBox 34">
            <a:extLst>
              <a:ext uri="{FF2B5EF4-FFF2-40B4-BE49-F238E27FC236}">
                <a16:creationId xmlns:a16="http://schemas.microsoft.com/office/drawing/2014/main" id="{462B5643-FA84-47F5-ACBC-70EEEDD45A96}"/>
              </a:ext>
            </a:extLst>
          </p:cNvPr>
          <p:cNvSpPr txBox="1"/>
          <p:nvPr/>
        </p:nvSpPr>
        <p:spPr>
          <a:xfrm>
            <a:off x="1325217" y="302351"/>
            <a:ext cx="6096000" cy="615553"/>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4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II. KHÁM PHÁ VĂN BẢN</a:t>
            </a:r>
          </a:p>
        </p:txBody>
      </p:sp>
      <p:pic>
        <p:nvPicPr>
          <p:cNvPr id="10" name="Picture 9">
            <a:extLst>
              <a:ext uri="{FF2B5EF4-FFF2-40B4-BE49-F238E27FC236}">
                <a16:creationId xmlns:a16="http://schemas.microsoft.com/office/drawing/2014/main" id="{284E92F5-02FD-427F-84D7-591D1AE22A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15425" y="2893218"/>
            <a:ext cx="1983482" cy="3598068"/>
          </a:xfrm>
          <a:prstGeom prst="rect">
            <a:avLst/>
          </a:prstGeom>
        </p:spPr>
      </p:pic>
      <p:sp>
        <p:nvSpPr>
          <p:cNvPr id="9" name="矩形 8">
            <a:extLst>
              <a:ext uri="{FF2B5EF4-FFF2-40B4-BE49-F238E27FC236}">
                <a16:creationId xmlns:a16="http://schemas.microsoft.com/office/drawing/2014/main" id="{68CC6D9C-5ED0-4954-9983-0A4CE29A3588}"/>
              </a:ext>
            </a:extLst>
          </p:cNvPr>
          <p:cNvSpPr/>
          <p:nvPr/>
        </p:nvSpPr>
        <p:spPr>
          <a:xfrm flipH="1">
            <a:off x="6517230" y="2188782"/>
            <a:ext cx="5674770" cy="4458261"/>
          </a:xfrm>
          <a:prstGeom prst="rect">
            <a:avLst/>
          </a:prstGeom>
          <a:blipFill dpi="0" rotWithShape="1">
            <a:blip r:embed="rId7" cstate="screen">
              <a:alphaModFix amt="8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Tree>
    <p:extLst>
      <p:ext uri="{BB962C8B-B14F-4D97-AF65-F5344CB8AC3E}">
        <p14:creationId xmlns:p14="http://schemas.microsoft.com/office/powerpoint/2010/main" val="3388248740"/>
      </p:ext>
    </p:extLst>
  </p:cSld>
  <p:clrMapOvr>
    <a:masterClrMapping/>
  </p:clrMapOvr>
  <mc:AlternateContent xmlns:mc="http://schemas.openxmlformats.org/markup-compatibility/2006" xmlns:p14="http://schemas.microsoft.com/office/powerpoint/2010/main">
    <mc:Choice Requires="p14">
      <p:transition spd="slow" p14:dur="1750" advClick="0" advTm="0">
        <p14:doors dir="vert"/>
      </p:transition>
    </mc:Choice>
    <mc:Fallback xmlns="" xmlns:a16="http://schemas.microsoft.com/office/drawing/2014/main" xmlns:a14="http://schemas.microsoft.com/office/drawing/2010/main">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fltVal val="0"/>
                                          </p:val>
                                        </p:tav>
                                        <p:tav tm="100000">
                                          <p:val>
                                            <p:strVal val="#ppt_w"/>
                                          </p:val>
                                        </p:tav>
                                      </p:tavLst>
                                    </p:anim>
                                    <p:anim calcmode="lin" valueType="num">
                                      <p:cBhvr>
                                        <p:cTn id="8" dur="750" fill="hold"/>
                                        <p:tgtEl>
                                          <p:spTgt spid="5"/>
                                        </p:tgtEl>
                                        <p:attrNameLst>
                                          <p:attrName>ppt_h</p:attrName>
                                        </p:attrNameLst>
                                      </p:cBhvr>
                                      <p:tavLst>
                                        <p:tav tm="0">
                                          <p:val>
                                            <p:fltVal val="0"/>
                                          </p:val>
                                        </p:tav>
                                        <p:tav tm="100000">
                                          <p:val>
                                            <p:strVal val="#ppt_h"/>
                                          </p:val>
                                        </p:tav>
                                      </p:tavLst>
                                    </p:anim>
                                    <p:animEffect transition="in" filter="fade">
                                      <p:cBhvr>
                                        <p:cTn id="9" dur="750"/>
                                        <p:tgtEl>
                                          <p:spTgt spid="5"/>
                                        </p:tgtEl>
                                      </p:cBhvr>
                                    </p:animEffect>
                                  </p:childTnLst>
                                </p:cTn>
                              </p:par>
                            </p:childTnLst>
                          </p:cTn>
                        </p:par>
                        <p:par>
                          <p:cTn id="10" fill="hold">
                            <p:stCondLst>
                              <p:cond delay="750"/>
                            </p:stCondLst>
                            <p:childTnLst>
                              <p:par>
                                <p:cTn id="11" presetID="10"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E009013-86D7-445D-91E9-FBD6E8D0FE4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30EADBDE-0A6F-4DC9-A5C7-142A43DBE7F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1934" y="-55860"/>
            <a:ext cx="12313409" cy="6982440"/>
          </a:xfrm>
          <a:prstGeom prst="rect">
            <a:avLst/>
          </a:prstGeom>
        </p:spPr>
      </p:pic>
      <p:sp>
        <p:nvSpPr>
          <p:cNvPr id="9" name="矩形 8">
            <a:extLst>
              <a:ext uri="{FF2B5EF4-FFF2-40B4-BE49-F238E27FC236}">
                <a16:creationId xmlns:a16="http://schemas.microsoft.com/office/drawing/2014/main" id="{68CC6D9C-5ED0-4954-9983-0A4CE29A3588}"/>
              </a:ext>
            </a:extLst>
          </p:cNvPr>
          <p:cNvSpPr/>
          <p:nvPr/>
        </p:nvSpPr>
        <p:spPr>
          <a:xfrm flipH="1">
            <a:off x="6161266" y="2036859"/>
            <a:ext cx="5674770" cy="4458261"/>
          </a:xfrm>
          <a:prstGeom prst="rect">
            <a:avLst/>
          </a:prstGeom>
          <a:blipFill dpi="0" rotWithShape="1">
            <a:blip r:embed="rId5" cstate="screen">
              <a:alphaModFix amt="8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sp>
        <p:nvSpPr>
          <p:cNvPr id="33" name="Content Placeholder 2">
            <a:extLst>
              <a:ext uri="{FF2B5EF4-FFF2-40B4-BE49-F238E27FC236}">
                <a16:creationId xmlns:a16="http://schemas.microsoft.com/office/drawing/2014/main" id="{AACB86AA-6494-493D-A7DF-DA1589858D2C}"/>
              </a:ext>
            </a:extLst>
          </p:cNvPr>
          <p:cNvSpPr txBox="1">
            <a:spLocks/>
          </p:cNvSpPr>
          <p:nvPr/>
        </p:nvSpPr>
        <p:spPr>
          <a:xfrm>
            <a:off x="1165711" y="409007"/>
            <a:ext cx="8233062" cy="1073580"/>
          </a:xfrm>
          <a:prstGeom prst="rect">
            <a:avLst/>
          </a:prstGeom>
        </p:spPr>
        <p:txBody>
          <a:bodyPr vert="horz" lIns="91440" tIns="45720" rIns="91440" bIns="45720" rtlCol="0" anchor="ctr">
            <a:noAutofit/>
          </a:bodyPr>
          <a:lstStyle>
            <a:lvl1pPr marL="228600" indent="-228600" algn="l" defTabSz="914400" rtl="0" eaLnBrk="1" latinLnBrk="0" hangingPunct="1">
              <a:lnSpc>
                <a:spcPct val="110000"/>
              </a:lnSpc>
              <a:spcBef>
                <a:spcPts val="1000"/>
              </a:spcBef>
              <a:buClr>
                <a:schemeClr val="accent1"/>
              </a:buClr>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110000"/>
              </a:lnSpc>
              <a:spcBef>
                <a:spcPts val="500"/>
              </a:spcBef>
              <a:buClr>
                <a:schemeClr val="accent1"/>
              </a:buClr>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110000"/>
              </a:lnSpc>
              <a:spcBef>
                <a:spcPts val="500"/>
              </a:spcBef>
              <a:buClr>
                <a:schemeClr val="accent1"/>
              </a:buClr>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
                <a:srgbClr val="A62C52"/>
              </a:buClr>
              <a:buSzTx/>
              <a:buFont typeface="Arial" panose="020B0604020202020204" pitchFamily="34" charset="0"/>
              <a:buNone/>
              <a:tabLst/>
              <a:defRPr/>
            </a:pPr>
            <a:r>
              <a:rPr kumimoji="0" lang="vi-VN" sz="2800" b="1" i="0" u="none" strike="noStrike" kern="1200" cap="none" spc="0" normalizeH="0" baseline="0" noProof="0" dirty="0">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rPr>
              <a:t>2. Tìm hiểu những cách tiếp nhận “Truyện Kiều” </a:t>
            </a:r>
            <a:endParaRPr kumimoji="0" lang="en-US" sz="2800" b="1" i="0" u="none" strike="noStrike" kern="1200" cap="none" spc="0" normalizeH="0" baseline="0" noProof="0" dirty="0">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endParaRPr>
          </a:p>
        </p:txBody>
      </p:sp>
      <p:sp>
        <p:nvSpPr>
          <p:cNvPr id="35" name="TextBox 34">
            <a:extLst>
              <a:ext uri="{FF2B5EF4-FFF2-40B4-BE49-F238E27FC236}">
                <a16:creationId xmlns:a16="http://schemas.microsoft.com/office/drawing/2014/main" id="{462B5643-FA84-47F5-ACBC-70EEEDD45A96}"/>
              </a:ext>
            </a:extLst>
          </p:cNvPr>
          <p:cNvSpPr txBox="1"/>
          <p:nvPr/>
        </p:nvSpPr>
        <p:spPr>
          <a:xfrm>
            <a:off x="1462377" y="249011"/>
            <a:ext cx="6096000" cy="615553"/>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4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II. KHÁM PHÁ VĂN BẢN</a:t>
            </a:r>
          </a:p>
        </p:txBody>
      </p:sp>
      <p:graphicFrame>
        <p:nvGraphicFramePr>
          <p:cNvPr id="2" name="Table 1">
            <a:extLst>
              <a:ext uri="{FF2B5EF4-FFF2-40B4-BE49-F238E27FC236}">
                <a16:creationId xmlns:a16="http://schemas.microsoft.com/office/drawing/2014/main" id="{94B2A127-2D59-47FD-9293-D91FBA346A3E}"/>
              </a:ext>
            </a:extLst>
          </p:cNvPr>
          <p:cNvGraphicFramePr>
            <a:graphicFrameLocks noGrp="1"/>
          </p:cNvGraphicFramePr>
          <p:nvPr>
            <p:extLst>
              <p:ext uri="{D42A27DB-BD31-4B8C-83A1-F6EECF244321}">
                <p14:modId xmlns:p14="http://schemas.microsoft.com/office/powerpoint/2010/main" val="462258587"/>
              </p:ext>
            </p:extLst>
          </p:nvPr>
        </p:nvGraphicFramePr>
        <p:xfrm>
          <a:off x="1905000" y="1272541"/>
          <a:ext cx="9425940" cy="5494619"/>
        </p:xfrm>
        <a:graphic>
          <a:graphicData uri="http://schemas.openxmlformats.org/drawingml/2006/table">
            <a:tbl>
              <a:tblPr firstRow="1" firstCol="1" bandRow="1">
                <a:tableStyleId>{5C22544A-7EE6-4342-B048-85BDC9FD1C3A}</a:tableStyleId>
              </a:tblPr>
              <a:tblGrid>
                <a:gridCol w="4590574">
                  <a:extLst>
                    <a:ext uri="{9D8B030D-6E8A-4147-A177-3AD203B41FA5}">
                      <a16:colId xmlns:a16="http://schemas.microsoft.com/office/drawing/2014/main" val="1811801686"/>
                    </a:ext>
                  </a:extLst>
                </a:gridCol>
                <a:gridCol w="4835366">
                  <a:extLst>
                    <a:ext uri="{9D8B030D-6E8A-4147-A177-3AD203B41FA5}">
                      <a16:colId xmlns:a16="http://schemas.microsoft.com/office/drawing/2014/main" val="1803994952"/>
                    </a:ext>
                  </a:extLst>
                </a:gridCol>
              </a:tblGrid>
              <a:tr h="471684">
                <a:tc gridSpan="2">
                  <a:txBody>
                    <a:bodyPr/>
                    <a:lstStyle/>
                    <a:p>
                      <a:pPr algn="ctr">
                        <a:lnSpc>
                          <a:spcPct val="130000"/>
                        </a:lnSpc>
                      </a:pPr>
                      <a:r>
                        <a:rPr lang="en-US" sz="2000" dirty="0" err="1">
                          <a:solidFill>
                            <a:srgbClr val="FF0000"/>
                          </a:solidFill>
                          <a:effectLst/>
                          <a:latin typeface="Times New Roman" panose="02020603050405020304" pitchFamily="18" charset="0"/>
                          <a:cs typeface="Times New Roman" panose="02020603050405020304" pitchFamily="18" charset="0"/>
                        </a:rPr>
                        <a:t>Bài</a:t>
                      </a:r>
                      <a:r>
                        <a:rPr lang="en-US" sz="2000" dirty="0">
                          <a:solidFill>
                            <a:srgbClr val="FF0000"/>
                          </a:solidFill>
                          <a:effectLst/>
                          <a:latin typeface="Times New Roman" panose="02020603050405020304" pitchFamily="18" charset="0"/>
                          <a:cs typeface="Times New Roman" panose="02020603050405020304" pitchFamily="18" charset="0"/>
                        </a:rPr>
                        <a:t> </a:t>
                      </a:r>
                      <a:r>
                        <a:rPr lang="en-US" sz="2000" dirty="0" err="1">
                          <a:solidFill>
                            <a:srgbClr val="FF0000"/>
                          </a:solidFill>
                          <a:effectLst/>
                          <a:latin typeface="Times New Roman" panose="02020603050405020304" pitchFamily="18" charset="0"/>
                          <a:cs typeface="Times New Roman" panose="02020603050405020304" pitchFamily="18" charset="0"/>
                        </a:rPr>
                        <a:t>thơ</a:t>
                      </a:r>
                      <a:r>
                        <a:rPr lang="en-US" sz="2000" dirty="0">
                          <a:solidFill>
                            <a:srgbClr val="FF0000"/>
                          </a:solidFill>
                          <a:effectLst/>
                          <a:latin typeface="Times New Roman" panose="02020603050405020304" pitchFamily="18" charset="0"/>
                          <a:cs typeface="Times New Roman" panose="02020603050405020304" pitchFamily="18" charset="0"/>
                        </a:rPr>
                        <a:t> </a:t>
                      </a:r>
                      <a:r>
                        <a:rPr lang="en-US" sz="2000" dirty="0" err="1">
                          <a:solidFill>
                            <a:srgbClr val="FF0000"/>
                          </a:solidFill>
                          <a:effectLst/>
                          <a:latin typeface="Times New Roman" panose="02020603050405020304" pitchFamily="18" charset="0"/>
                          <a:cs typeface="Times New Roman" panose="02020603050405020304" pitchFamily="18" charset="0"/>
                        </a:rPr>
                        <a:t>cho</a:t>
                      </a:r>
                      <a:r>
                        <a:rPr lang="en-US" sz="2000" dirty="0">
                          <a:solidFill>
                            <a:srgbClr val="FF0000"/>
                          </a:solidFill>
                          <a:effectLst/>
                          <a:latin typeface="Times New Roman" panose="02020603050405020304" pitchFamily="18" charset="0"/>
                          <a:cs typeface="Times New Roman" panose="02020603050405020304" pitchFamily="18" charset="0"/>
                        </a:rPr>
                        <a:t> </a:t>
                      </a:r>
                      <a:r>
                        <a:rPr lang="en-US" sz="2000" dirty="0" err="1">
                          <a:solidFill>
                            <a:srgbClr val="FF0000"/>
                          </a:solidFill>
                          <a:effectLst/>
                          <a:latin typeface="Times New Roman" panose="02020603050405020304" pitchFamily="18" charset="0"/>
                          <a:cs typeface="Times New Roman" panose="02020603050405020304" pitchFamily="18" charset="0"/>
                        </a:rPr>
                        <a:t>thấy</a:t>
                      </a:r>
                      <a:r>
                        <a:rPr lang="en-US" sz="2000" dirty="0">
                          <a:solidFill>
                            <a:srgbClr val="FF0000"/>
                          </a:solidFill>
                          <a:effectLst/>
                          <a:latin typeface="Times New Roman" panose="02020603050405020304" pitchFamily="18" charset="0"/>
                          <a:cs typeface="Times New Roman" panose="02020603050405020304" pitchFamily="18" charset="0"/>
                        </a:rPr>
                        <a:t> </a:t>
                      </a:r>
                      <a:r>
                        <a:rPr lang="en-US" sz="2000" dirty="0" err="1">
                          <a:solidFill>
                            <a:srgbClr val="FF0000"/>
                          </a:solidFill>
                          <a:effectLst/>
                          <a:latin typeface="Times New Roman" panose="02020603050405020304" pitchFamily="18" charset="0"/>
                          <a:cs typeface="Times New Roman" panose="02020603050405020304" pitchFamily="18" charset="0"/>
                        </a:rPr>
                        <a:t>Truyện</a:t>
                      </a:r>
                      <a:r>
                        <a:rPr lang="en-US" sz="2000" dirty="0">
                          <a:solidFill>
                            <a:srgbClr val="FF0000"/>
                          </a:solidFill>
                          <a:effectLst/>
                          <a:latin typeface="Times New Roman" panose="02020603050405020304" pitchFamily="18" charset="0"/>
                          <a:cs typeface="Times New Roman" panose="02020603050405020304" pitchFamily="18" charset="0"/>
                        </a:rPr>
                        <a:t> </a:t>
                      </a:r>
                      <a:r>
                        <a:rPr lang="en-US" sz="2000" dirty="0" err="1">
                          <a:solidFill>
                            <a:srgbClr val="FF0000"/>
                          </a:solidFill>
                          <a:effectLst/>
                          <a:latin typeface="Times New Roman" panose="02020603050405020304" pitchFamily="18" charset="0"/>
                          <a:cs typeface="Times New Roman" panose="02020603050405020304" pitchFamily="18" charset="0"/>
                        </a:rPr>
                        <a:t>Kiều</a:t>
                      </a:r>
                      <a:r>
                        <a:rPr lang="en-US" sz="2000" dirty="0">
                          <a:solidFill>
                            <a:srgbClr val="FF0000"/>
                          </a:solidFill>
                          <a:effectLst/>
                          <a:latin typeface="Times New Roman" panose="02020603050405020304" pitchFamily="18" charset="0"/>
                          <a:cs typeface="Times New Roman" panose="02020603050405020304" pitchFamily="18" charset="0"/>
                        </a:rPr>
                        <a:t> </a:t>
                      </a:r>
                      <a:r>
                        <a:rPr lang="en-US" sz="2000" dirty="0" err="1">
                          <a:solidFill>
                            <a:srgbClr val="FF0000"/>
                          </a:solidFill>
                          <a:effectLst/>
                          <a:latin typeface="Times New Roman" panose="02020603050405020304" pitchFamily="18" charset="0"/>
                          <a:cs typeface="Times New Roman" panose="02020603050405020304" pitchFamily="18" charset="0"/>
                        </a:rPr>
                        <a:t>được</a:t>
                      </a:r>
                      <a:r>
                        <a:rPr lang="en-US" sz="2000" dirty="0">
                          <a:solidFill>
                            <a:srgbClr val="FF0000"/>
                          </a:solidFill>
                          <a:effectLst/>
                          <a:latin typeface="Times New Roman" panose="02020603050405020304" pitchFamily="18" charset="0"/>
                          <a:cs typeface="Times New Roman" panose="02020603050405020304" pitchFamily="18" charset="0"/>
                        </a:rPr>
                        <a:t> </a:t>
                      </a:r>
                      <a:r>
                        <a:rPr lang="en-US" sz="2000" dirty="0" err="1">
                          <a:solidFill>
                            <a:srgbClr val="FF0000"/>
                          </a:solidFill>
                          <a:effectLst/>
                          <a:latin typeface="Times New Roman" panose="02020603050405020304" pitchFamily="18" charset="0"/>
                          <a:cs typeface="Times New Roman" panose="02020603050405020304" pitchFamily="18" charset="0"/>
                        </a:rPr>
                        <a:t>tiếp</a:t>
                      </a:r>
                      <a:r>
                        <a:rPr lang="en-US" sz="2000" dirty="0">
                          <a:solidFill>
                            <a:srgbClr val="FF0000"/>
                          </a:solidFill>
                          <a:effectLst/>
                          <a:latin typeface="Times New Roman" panose="02020603050405020304" pitchFamily="18" charset="0"/>
                          <a:cs typeface="Times New Roman" panose="02020603050405020304" pitchFamily="18" charset="0"/>
                        </a:rPr>
                        <a:t> </a:t>
                      </a:r>
                      <a:r>
                        <a:rPr lang="en-US" sz="2000" dirty="0" err="1">
                          <a:solidFill>
                            <a:srgbClr val="FF0000"/>
                          </a:solidFill>
                          <a:effectLst/>
                          <a:latin typeface="Times New Roman" panose="02020603050405020304" pitchFamily="18" charset="0"/>
                          <a:cs typeface="Times New Roman" panose="02020603050405020304" pitchFamily="18" charset="0"/>
                        </a:rPr>
                        <a:t>nhận</a:t>
                      </a:r>
                      <a:r>
                        <a:rPr lang="en-US" sz="2000" dirty="0">
                          <a:solidFill>
                            <a:srgbClr val="FF0000"/>
                          </a:solidFill>
                          <a:effectLst/>
                          <a:latin typeface="Times New Roman" panose="02020603050405020304" pitchFamily="18" charset="0"/>
                          <a:cs typeface="Times New Roman" panose="02020603050405020304" pitchFamily="18" charset="0"/>
                        </a:rPr>
                        <a:t> </a:t>
                      </a:r>
                      <a:r>
                        <a:rPr lang="en-US" sz="2000" dirty="0" err="1">
                          <a:solidFill>
                            <a:srgbClr val="FF0000"/>
                          </a:solidFill>
                          <a:effectLst/>
                          <a:latin typeface="Times New Roman" panose="02020603050405020304" pitchFamily="18" charset="0"/>
                          <a:cs typeface="Times New Roman" panose="02020603050405020304" pitchFamily="18" charset="0"/>
                        </a:rPr>
                        <a:t>theo</a:t>
                      </a:r>
                      <a:r>
                        <a:rPr lang="en-US" sz="2000" dirty="0">
                          <a:solidFill>
                            <a:srgbClr val="FF0000"/>
                          </a:solidFill>
                          <a:effectLst/>
                          <a:latin typeface="Times New Roman" panose="02020603050405020304" pitchFamily="18" charset="0"/>
                          <a:cs typeface="Times New Roman" panose="02020603050405020304" pitchFamily="18" charset="0"/>
                        </a:rPr>
                        <a:t> </a:t>
                      </a:r>
                      <a:r>
                        <a:rPr lang="en-US" sz="2000" dirty="0" err="1">
                          <a:solidFill>
                            <a:srgbClr val="FF0000"/>
                          </a:solidFill>
                          <a:effectLst/>
                          <a:latin typeface="Times New Roman" panose="02020603050405020304" pitchFamily="18" charset="0"/>
                          <a:cs typeface="Times New Roman" panose="02020603050405020304" pitchFamily="18" charset="0"/>
                        </a:rPr>
                        <a:t>những</a:t>
                      </a:r>
                      <a:r>
                        <a:rPr lang="en-US" sz="2000" dirty="0">
                          <a:solidFill>
                            <a:srgbClr val="FF0000"/>
                          </a:solidFill>
                          <a:effectLst/>
                          <a:latin typeface="Times New Roman" panose="02020603050405020304" pitchFamily="18" charset="0"/>
                          <a:cs typeface="Times New Roman" panose="02020603050405020304" pitchFamily="18" charset="0"/>
                        </a:rPr>
                        <a:t> </a:t>
                      </a:r>
                      <a:r>
                        <a:rPr lang="en-US" sz="2000" dirty="0" err="1">
                          <a:solidFill>
                            <a:srgbClr val="FF0000"/>
                          </a:solidFill>
                          <a:effectLst/>
                          <a:latin typeface="Times New Roman" panose="02020603050405020304" pitchFamily="18" charset="0"/>
                          <a:cs typeface="Times New Roman" panose="02020603050405020304" pitchFamily="18" charset="0"/>
                        </a:rPr>
                        <a:t>cách</a:t>
                      </a:r>
                      <a:r>
                        <a:rPr lang="en-US" sz="2000" dirty="0">
                          <a:solidFill>
                            <a:srgbClr val="FF0000"/>
                          </a:solidFill>
                          <a:effectLst/>
                          <a:latin typeface="Times New Roman" panose="02020603050405020304" pitchFamily="18" charset="0"/>
                          <a:cs typeface="Times New Roman" panose="02020603050405020304" pitchFamily="18" charset="0"/>
                        </a:rPr>
                        <a:t> </a:t>
                      </a:r>
                      <a:r>
                        <a:rPr lang="en-US" sz="2000" dirty="0" err="1">
                          <a:solidFill>
                            <a:srgbClr val="FF0000"/>
                          </a:solidFill>
                          <a:effectLst/>
                          <a:latin typeface="Times New Roman" panose="02020603050405020304" pitchFamily="18" charset="0"/>
                          <a:cs typeface="Times New Roman" panose="02020603050405020304" pitchFamily="18" charset="0"/>
                        </a:rPr>
                        <a:t>nào</a:t>
                      </a:r>
                      <a:r>
                        <a:rPr lang="en-US" sz="2000" dirty="0">
                          <a:solidFill>
                            <a:srgbClr val="FF0000"/>
                          </a:solidFill>
                          <a:effectLst/>
                          <a:latin typeface="Times New Roman" panose="02020603050405020304" pitchFamily="18" charset="0"/>
                          <a:cs typeface="Times New Roman" panose="02020603050405020304" pitchFamily="18" charset="0"/>
                        </a:rPr>
                        <a:t>?</a:t>
                      </a:r>
                      <a:endParaRPr lang="en-US" sz="2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306" marR="66306" marT="0" marB="0">
                    <a:noFill/>
                  </a:tcPr>
                </a:tc>
                <a:tc hMerge="1">
                  <a:txBody>
                    <a:bodyPr/>
                    <a:lstStyle/>
                    <a:p>
                      <a:endParaRPr lang="en-US"/>
                    </a:p>
                  </a:txBody>
                  <a:tcPr/>
                </a:tc>
                <a:extLst>
                  <a:ext uri="{0D108BD9-81ED-4DB2-BD59-A6C34878D82A}">
                    <a16:rowId xmlns:a16="http://schemas.microsoft.com/office/drawing/2014/main" val="571879411"/>
                  </a:ext>
                </a:extLst>
              </a:tr>
              <a:tr h="1161205">
                <a:tc>
                  <a:txBody>
                    <a:bodyPr/>
                    <a:lstStyle/>
                    <a:p>
                      <a:pPr algn="just">
                        <a:lnSpc>
                          <a:spcPct val="119000"/>
                        </a:lnSpc>
                      </a:pPr>
                      <a:r>
                        <a:rPr lang="en-US" sz="2000" dirty="0" err="1">
                          <a:solidFill>
                            <a:srgbClr val="FFFF00"/>
                          </a:solidFill>
                          <a:effectLst/>
                          <a:latin typeface="Times New Roman" panose="02020603050405020304" pitchFamily="18" charset="0"/>
                          <a:cs typeface="Times New Roman" panose="02020603050405020304" pitchFamily="18" charset="0"/>
                        </a:rPr>
                        <a:t>Chủ</a:t>
                      </a:r>
                      <a:r>
                        <a:rPr lang="en-US" sz="2000" dirty="0">
                          <a:solidFill>
                            <a:srgbClr val="FFFF00"/>
                          </a:solidFill>
                          <a:effectLst/>
                          <a:latin typeface="Times New Roman" panose="02020603050405020304" pitchFamily="18" charset="0"/>
                          <a:cs typeface="Times New Roman" panose="02020603050405020304" pitchFamily="18" charset="0"/>
                        </a:rPr>
                        <a:t> </a:t>
                      </a:r>
                      <a:r>
                        <a:rPr lang="en-US" sz="2000" dirty="0" err="1">
                          <a:solidFill>
                            <a:srgbClr val="FFFF00"/>
                          </a:solidFill>
                          <a:effectLst/>
                          <a:latin typeface="Times New Roman" panose="02020603050405020304" pitchFamily="18" charset="0"/>
                          <a:cs typeface="Times New Roman" panose="02020603050405020304" pitchFamily="18" charset="0"/>
                        </a:rPr>
                        <a:t>thể</a:t>
                      </a:r>
                      <a:r>
                        <a:rPr lang="en-US" sz="2000" dirty="0">
                          <a:solidFill>
                            <a:srgbClr val="FFFF00"/>
                          </a:solidFill>
                          <a:effectLst/>
                          <a:latin typeface="Times New Roman" panose="02020603050405020304" pitchFamily="18" charset="0"/>
                          <a:cs typeface="Times New Roman" panose="02020603050405020304" pitchFamily="18" charset="0"/>
                        </a:rPr>
                        <a:t> </a:t>
                      </a:r>
                      <a:r>
                        <a:rPr lang="en-US" sz="2000" dirty="0" err="1">
                          <a:solidFill>
                            <a:srgbClr val="FFFF00"/>
                          </a:solidFill>
                          <a:effectLst/>
                          <a:latin typeface="Times New Roman" panose="02020603050405020304" pitchFamily="18" charset="0"/>
                          <a:cs typeface="Times New Roman" panose="02020603050405020304" pitchFamily="18" charset="0"/>
                        </a:rPr>
                        <a:t>tiếp</a:t>
                      </a:r>
                      <a:r>
                        <a:rPr lang="en-US" sz="2000" dirty="0">
                          <a:solidFill>
                            <a:srgbClr val="FFFF00"/>
                          </a:solidFill>
                          <a:effectLst/>
                          <a:latin typeface="Times New Roman" panose="02020603050405020304" pitchFamily="18" charset="0"/>
                          <a:cs typeface="Times New Roman" panose="02020603050405020304" pitchFamily="18" charset="0"/>
                        </a:rPr>
                        <a:t> </a:t>
                      </a:r>
                      <a:r>
                        <a:rPr lang="en-US" sz="2000" dirty="0" err="1">
                          <a:solidFill>
                            <a:srgbClr val="FFFF00"/>
                          </a:solidFill>
                          <a:effectLst/>
                          <a:latin typeface="Times New Roman" panose="02020603050405020304" pitchFamily="18" charset="0"/>
                          <a:cs typeface="Times New Roman" panose="02020603050405020304" pitchFamily="18" charset="0"/>
                        </a:rPr>
                        <a:t>cận</a:t>
                      </a:r>
                      <a:r>
                        <a:rPr lang="en-US" sz="2000" dirty="0">
                          <a:solidFill>
                            <a:srgbClr val="FFFF00"/>
                          </a:solidFill>
                          <a:effectLst/>
                          <a:latin typeface="Times New Roman" panose="02020603050405020304" pitchFamily="18" charset="0"/>
                          <a:cs typeface="Times New Roman" panose="02020603050405020304" pitchFamily="18" charset="0"/>
                        </a:rPr>
                        <a:t> </a:t>
                      </a:r>
                      <a:r>
                        <a:rPr lang="en-US" sz="2000" dirty="0" err="1">
                          <a:solidFill>
                            <a:srgbClr val="FFFF00"/>
                          </a:solidFill>
                          <a:effectLst/>
                          <a:latin typeface="Times New Roman" panose="02020603050405020304" pitchFamily="18" charset="0"/>
                          <a:cs typeface="Times New Roman" panose="02020603050405020304" pitchFamily="18" charset="0"/>
                        </a:rPr>
                        <a:t>Truyện</a:t>
                      </a:r>
                      <a:r>
                        <a:rPr lang="en-US" sz="2000" dirty="0">
                          <a:solidFill>
                            <a:srgbClr val="FFFF00"/>
                          </a:solidFill>
                          <a:effectLst/>
                          <a:latin typeface="Times New Roman" panose="02020603050405020304" pitchFamily="18" charset="0"/>
                          <a:cs typeface="Times New Roman" panose="02020603050405020304" pitchFamily="18" charset="0"/>
                        </a:rPr>
                        <a:t> </a:t>
                      </a:r>
                      <a:r>
                        <a:rPr lang="en-US" sz="2000" dirty="0" err="1">
                          <a:solidFill>
                            <a:srgbClr val="FFFF00"/>
                          </a:solidFill>
                          <a:effectLst/>
                          <a:latin typeface="Times New Roman" panose="02020603050405020304" pitchFamily="18" charset="0"/>
                          <a:cs typeface="Times New Roman" panose="02020603050405020304" pitchFamily="18" charset="0"/>
                        </a:rPr>
                        <a:t>Kiều</a:t>
                      </a:r>
                      <a:r>
                        <a:rPr lang="en-US" sz="2000" dirty="0">
                          <a:solidFill>
                            <a:srgbClr val="FFFF00"/>
                          </a:solidFill>
                          <a:effectLst/>
                          <a:latin typeface="Times New Roman" panose="02020603050405020304" pitchFamily="18" charset="0"/>
                          <a:cs typeface="Times New Roman" panose="02020603050405020304" pitchFamily="18" charset="0"/>
                        </a:rPr>
                        <a:t> (</a:t>
                      </a:r>
                      <a:r>
                        <a:rPr lang="en-US" sz="2000" dirty="0" err="1">
                          <a:solidFill>
                            <a:srgbClr val="FFFF00"/>
                          </a:solidFill>
                          <a:effectLst/>
                          <a:latin typeface="Times New Roman" panose="02020603050405020304" pitchFamily="18" charset="0"/>
                          <a:cs typeface="Times New Roman" panose="02020603050405020304" pitchFamily="18" charset="0"/>
                        </a:rPr>
                        <a:t>Chỉ</a:t>
                      </a:r>
                      <a:r>
                        <a:rPr lang="en-US" sz="2000" dirty="0">
                          <a:solidFill>
                            <a:srgbClr val="FFFF00"/>
                          </a:solidFill>
                          <a:effectLst/>
                          <a:latin typeface="Times New Roman" panose="02020603050405020304" pitchFamily="18" charset="0"/>
                          <a:cs typeface="Times New Roman" panose="02020603050405020304" pitchFamily="18" charset="0"/>
                        </a:rPr>
                        <a:t> </a:t>
                      </a:r>
                      <a:r>
                        <a:rPr lang="en-US" sz="2000" dirty="0" err="1">
                          <a:solidFill>
                            <a:srgbClr val="FFFF00"/>
                          </a:solidFill>
                          <a:effectLst/>
                          <a:latin typeface="Times New Roman" panose="02020603050405020304" pitchFamily="18" charset="0"/>
                          <a:cs typeface="Times New Roman" panose="02020603050405020304" pitchFamily="18" charset="0"/>
                        </a:rPr>
                        <a:t>ra</a:t>
                      </a:r>
                      <a:r>
                        <a:rPr lang="en-US" sz="2000" dirty="0">
                          <a:solidFill>
                            <a:srgbClr val="FFFF00"/>
                          </a:solidFill>
                          <a:effectLst/>
                          <a:latin typeface="Times New Roman" panose="02020603050405020304" pitchFamily="18" charset="0"/>
                          <a:cs typeface="Times New Roman" panose="02020603050405020304" pitchFamily="18" charset="0"/>
                        </a:rPr>
                        <a:t> qua </a:t>
                      </a:r>
                      <a:r>
                        <a:rPr lang="en-US" sz="2000" dirty="0" err="1">
                          <a:solidFill>
                            <a:srgbClr val="FFFF00"/>
                          </a:solidFill>
                          <a:effectLst/>
                          <a:latin typeface="Times New Roman" panose="02020603050405020304" pitchFamily="18" charset="0"/>
                          <a:cs typeface="Times New Roman" panose="02020603050405020304" pitchFamily="18" charset="0"/>
                        </a:rPr>
                        <a:t>từ</a:t>
                      </a:r>
                      <a:r>
                        <a:rPr lang="en-US" sz="2000" dirty="0">
                          <a:solidFill>
                            <a:srgbClr val="FFFF00"/>
                          </a:solidFill>
                          <a:effectLst/>
                          <a:latin typeface="Times New Roman" panose="02020603050405020304" pitchFamily="18" charset="0"/>
                          <a:cs typeface="Times New Roman" panose="02020603050405020304" pitchFamily="18" charset="0"/>
                        </a:rPr>
                        <a:t> </a:t>
                      </a:r>
                      <a:r>
                        <a:rPr lang="en-US" sz="2000" dirty="0" err="1">
                          <a:solidFill>
                            <a:srgbClr val="FFFF00"/>
                          </a:solidFill>
                          <a:effectLst/>
                          <a:latin typeface="Times New Roman" panose="02020603050405020304" pitchFamily="18" charset="0"/>
                          <a:cs typeface="Times New Roman" panose="02020603050405020304" pitchFamily="18" charset="0"/>
                        </a:rPr>
                        <a:t>ngữ</a:t>
                      </a:r>
                      <a:r>
                        <a:rPr lang="en-US" sz="2000" dirty="0">
                          <a:solidFill>
                            <a:srgbClr val="FFFF00"/>
                          </a:solidFill>
                          <a:effectLst/>
                          <a:latin typeface="Times New Roman" panose="02020603050405020304" pitchFamily="18" charset="0"/>
                          <a:cs typeface="Times New Roman" panose="02020603050405020304" pitchFamily="18" charset="0"/>
                        </a:rPr>
                        <a:t> </a:t>
                      </a:r>
                      <a:r>
                        <a:rPr lang="en-US" sz="2000" dirty="0" err="1">
                          <a:solidFill>
                            <a:srgbClr val="FFFF00"/>
                          </a:solidFill>
                          <a:effectLst/>
                          <a:latin typeface="Times New Roman" panose="02020603050405020304" pitchFamily="18" charset="0"/>
                          <a:cs typeface="Times New Roman" panose="02020603050405020304" pitchFamily="18" charset="0"/>
                        </a:rPr>
                        <a:t>sử</a:t>
                      </a:r>
                      <a:r>
                        <a:rPr lang="en-US" sz="2000" dirty="0">
                          <a:solidFill>
                            <a:srgbClr val="FFFF00"/>
                          </a:solidFill>
                          <a:effectLst/>
                          <a:latin typeface="Times New Roman" panose="02020603050405020304" pitchFamily="18" charset="0"/>
                          <a:cs typeface="Times New Roman" panose="02020603050405020304" pitchFamily="18" charset="0"/>
                        </a:rPr>
                        <a:t> </a:t>
                      </a:r>
                      <a:r>
                        <a:rPr lang="en-US" sz="2000" dirty="0" err="1">
                          <a:solidFill>
                            <a:srgbClr val="FFFF00"/>
                          </a:solidFill>
                          <a:effectLst/>
                          <a:latin typeface="Times New Roman" panose="02020603050405020304" pitchFamily="18" charset="0"/>
                          <a:cs typeface="Times New Roman" panose="02020603050405020304" pitchFamily="18" charset="0"/>
                        </a:rPr>
                        <a:t>dụng</a:t>
                      </a:r>
                      <a:r>
                        <a:rPr lang="en-US" sz="2000" dirty="0">
                          <a:solidFill>
                            <a:srgbClr val="FFFF00"/>
                          </a:solidFill>
                          <a:effectLst/>
                          <a:latin typeface="Times New Roman" panose="02020603050405020304" pitchFamily="18" charset="0"/>
                          <a:cs typeface="Times New Roman" panose="02020603050405020304" pitchFamily="18" charset="0"/>
                        </a:rPr>
                        <a:t> </a:t>
                      </a:r>
                      <a:r>
                        <a:rPr lang="en-US" sz="2000" dirty="0" err="1">
                          <a:solidFill>
                            <a:srgbClr val="FFFF00"/>
                          </a:solidFill>
                          <a:effectLst/>
                          <a:latin typeface="Times New Roman" panose="02020603050405020304" pitchFamily="18" charset="0"/>
                          <a:cs typeface="Times New Roman" panose="02020603050405020304" pitchFamily="18" charset="0"/>
                        </a:rPr>
                        <a:t>trong</a:t>
                      </a:r>
                      <a:r>
                        <a:rPr lang="en-US" sz="2000" dirty="0">
                          <a:solidFill>
                            <a:srgbClr val="FFFF00"/>
                          </a:solidFill>
                          <a:effectLst/>
                          <a:latin typeface="Times New Roman" panose="02020603050405020304" pitchFamily="18" charset="0"/>
                          <a:cs typeface="Times New Roman" panose="02020603050405020304" pitchFamily="18" charset="0"/>
                        </a:rPr>
                        <a:t> </a:t>
                      </a:r>
                      <a:r>
                        <a:rPr lang="en-US" sz="2000" dirty="0" err="1">
                          <a:solidFill>
                            <a:srgbClr val="FFFF00"/>
                          </a:solidFill>
                          <a:effectLst/>
                          <a:latin typeface="Times New Roman" panose="02020603050405020304" pitchFamily="18" charset="0"/>
                          <a:cs typeface="Times New Roman" panose="02020603050405020304" pitchFamily="18" charset="0"/>
                        </a:rPr>
                        <a:t>bài</a:t>
                      </a:r>
                      <a:r>
                        <a:rPr lang="en-US" sz="2000" dirty="0">
                          <a:solidFill>
                            <a:srgbClr val="FFFF00"/>
                          </a:solidFill>
                          <a:effectLst/>
                          <a:latin typeface="Times New Roman" panose="02020603050405020304" pitchFamily="18" charset="0"/>
                          <a:cs typeface="Times New Roman" panose="02020603050405020304" pitchFamily="18" charset="0"/>
                        </a:rPr>
                        <a:t> </a:t>
                      </a:r>
                      <a:r>
                        <a:rPr lang="en-US" sz="2000" dirty="0" err="1">
                          <a:solidFill>
                            <a:srgbClr val="FFFF00"/>
                          </a:solidFill>
                          <a:effectLst/>
                          <a:latin typeface="Times New Roman" panose="02020603050405020304" pitchFamily="18" charset="0"/>
                          <a:cs typeface="Times New Roman" panose="02020603050405020304" pitchFamily="18" charset="0"/>
                        </a:rPr>
                        <a:t>thơ</a:t>
                      </a:r>
                      <a:r>
                        <a:rPr lang="en-US" sz="2000" dirty="0">
                          <a:solidFill>
                            <a:srgbClr val="FFFF00"/>
                          </a:solidFill>
                          <a:effectLst/>
                          <a:latin typeface="Times New Roman" panose="02020603050405020304" pitchFamily="18" charset="0"/>
                          <a:cs typeface="Times New Roman" panose="02020603050405020304" pitchFamily="18" charset="0"/>
                        </a:rPr>
                        <a:t>)</a:t>
                      </a:r>
                      <a:endParaRPr lang="en-US" sz="20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306" marR="66306" marT="0" marB="0">
                    <a:noFill/>
                  </a:tcPr>
                </a:tc>
                <a:tc>
                  <a:txBody>
                    <a:bodyPr/>
                    <a:lstStyle/>
                    <a:p>
                      <a:pPr algn="just">
                        <a:lnSpc>
                          <a:spcPct val="130000"/>
                        </a:lnSpc>
                      </a:pPr>
                      <a:r>
                        <a:rPr lang="en-US" sz="2000" b="1" dirty="0" err="1">
                          <a:solidFill>
                            <a:srgbClr val="FFFF00"/>
                          </a:solidFill>
                          <a:effectLst/>
                          <a:latin typeface="Times New Roman" panose="02020603050405020304" pitchFamily="18" charset="0"/>
                          <a:cs typeface="Times New Roman" panose="02020603050405020304" pitchFamily="18" charset="0"/>
                        </a:rPr>
                        <a:t>Cách</a:t>
                      </a:r>
                      <a:r>
                        <a:rPr lang="en-US" sz="2000" b="1" dirty="0">
                          <a:solidFill>
                            <a:srgbClr val="FFFF00"/>
                          </a:solidFill>
                          <a:effectLst/>
                          <a:latin typeface="Times New Roman" panose="02020603050405020304" pitchFamily="18" charset="0"/>
                          <a:cs typeface="Times New Roman" panose="02020603050405020304" pitchFamily="18" charset="0"/>
                        </a:rPr>
                        <a:t> </a:t>
                      </a:r>
                      <a:r>
                        <a:rPr lang="en-US" sz="2000" b="1" dirty="0" err="1">
                          <a:solidFill>
                            <a:srgbClr val="FFFF00"/>
                          </a:solidFill>
                          <a:effectLst/>
                          <a:latin typeface="Times New Roman" panose="02020603050405020304" pitchFamily="18" charset="0"/>
                          <a:cs typeface="Times New Roman" panose="02020603050405020304" pitchFamily="18" charset="0"/>
                        </a:rPr>
                        <a:t>tiếp</a:t>
                      </a:r>
                      <a:r>
                        <a:rPr lang="en-US" sz="2000" b="1" dirty="0">
                          <a:solidFill>
                            <a:srgbClr val="FFFF00"/>
                          </a:solidFill>
                          <a:effectLst/>
                          <a:latin typeface="Times New Roman" panose="02020603050405020304" pitchFamily="18" charset="0"/>
                          <a:cs typeface="Times New Roman" panose="02020603050405020304" pitchFamily="18" charset="0"/>
                        </a:rPr>
                        <a:t> </a:t>
                      </a:r>
                      <a:r>
                        <a:rPr lang="en-US" sz="2000" b="1" dirty="0" err="1">
                          <a:solidFill>
                            <a:srgbClr val="FFFF00"/>
                          </a:solidFill>
                          <a:effectLst/>
                          <a:latin typeface="Times New Roman" panose="02020603050405020304" pitchFamily="18" charset="0"/>
                          <a:cs typeface="Times New Roman" panose="02020603050405020304" pitchFamily="18" charset="0"/>
                        </a:rPr>
                        <a:t>cận</a:t>
                      </a:r>
                      <a:r>
                        <a:rPr lang="en-US" sz="2000" b="1" dirty="0">
                          <a:solidFill>
                            <a:srgbClr val="FFFF00"/>
                          </a:solidFill>
                          <a:effectLst/>
                          <a:latin typeface="Times New Roman" panose="02020603050405020304" pitchFamily="18" charset="0"/>
                          <a:cs typeface="Times New Roman" panose="02020603050405020304" pitchFamily="18" charset="0"/>
                        </a:rPr>
                        <a:t> </a:t>
                      </a:r>
                      <a:r>
                        <a:rPr lang="en-US" sz="2000" b="1" dirty="0" err="1">
                          <a:solidFill>
                            <a:srgbClr val="FFFF00"/>
                          </a:solidFill>
                          <a:effectLst/>
                          <a:latin typeface="Times New Roman" panose="02020603050405020304" pitchFamily="18" charset="0"/>
                          <a:cs typeface="Times New Roman" panose="02020603050405020304" pitchFamily="18" charset="0"/>
                        </a:rPr>
                        <a:t>Truyện</a:t>
                      </a:r>
                      <a:r>
                        <a:rPr lang="en-US" sz="2000" b="1" dirty="0">
                          <a:solidFill>
                            <a:srgbClr val="FFFF00"/>
                          </a:solidFill>
                          <a:effectLst/>
                          <a:latin typeface="Times New Roman" panose="02020603050405020304" pitchFamily="18" charset="0"/>
                          <a:cs typeface="Times New Roman" panose="02020603050405020304" pitchFamily="18" charset="0"/>
                        </a:rPr>
                        <a:t> </a:t>
                      </a:r>
                      <a:r>
                        <a:rPr lang="en-US" sz="2000" b="1" dirty="0" err="1">
                          <a:solidFill>
                            <a:srgbClr val="FFFF00"/>
                          </a:solidFill>
                          <a:effectLst/>
                          <a:latin typeface="Times New Roman" panose="02020603050405020304" pitchFamily="18" charset="0"/>
                          <a:cs typeface="Times New Roman" panose="02020603050405020304" pitchFamily="18" charset="0"/>
                        </a:rPr>
                        <a:t>kiều</a:t>
                      </a:r>
                      <a:r>
                        <a:rPr lang="en-US" sz="2000" b="1" dirty="0">
                          <a:solidFill>
                            <a:srgbClr val="FFFF00"/>
                          </a:solidFill>
                          <a:effectLst/>
                          <a:latin typeface="Times New Roman" panose="02020603050405020304" pitchFamily="18" charset="0"/>
                          <a:cs typeface="Times New Roman" panose="02020603050405020304" pitchFamily="18" charset="0"/>
                        </a:rPr>
                        <a:t> </a:t>
                      </a:r>
                      <a:r>
                        <a:rPr lang="en-US" sz="2000" b="1" dirty="0" err="1">
                          <a:solidFill>
                            <a:srgbClr val="FFFF00"/>
                          </a:solidFill>
                          <a:effectLst/>
                          <a:latin typeface="Times New Roman" panose="02020603050405020304" pitchFamily="18" charset="0"/>
                          <a:cs typeface="Times New Roman" panose="02020603050405020304" pitchFamily="18" charset="0"/>
                        </a:rPr>
                        <a:t>tương</a:t>
                      </a:r>
                      <a:r>
                        <a:rPr lang="en-US" sz="2000" b="1" dirty="0">
                          <a:solidFill>
                            <a:srgbClr val="FFFF00"/>
                          </a:solidFill>
                          <a:effectLst/>
                          <a:latin typeface="Times New Roman" panose="02020603050405020304" pitchFamily="18" charset="0"/>
                          <a:cs typeface="Times New Roman" panose="02020603050405020304" pitchFamily="18" charset="0"/>
                        </a:rPr>
                        <a:t> </a:t>
                      </a:r>
                      <a:r>
                        <a:rPr lang="en-US" sz="2000" b="1" dirty="0" err="1">
                          <a:solidFill>
                            <a:srgbClr val="FFFF00"/>
                          </a:solidFill>
                          <a:effectLst/>
                          <a:latin typeface="Times New Roman" panose="02020603050405020304" pitchFamily="18" charset="0"/>
                          <a:cs typeface="Times New Roman" panose="02020603050405020304" pitchFamily="18" charset="0"/>
                        </a:rPr>
                        <a:t>ứng</a:t>
                      </a:r>
                      <a:r>
                        <a:rPr lang="en-US" sz="2000" b="1" dirty="0">
                          <a:solidFill>
                            <a:srgbClr val="FFFF00"/>
                          </a:solidFill>
                          <a:effectLst/>
                          <a:latin typeface="Times New Roman" panose="02020603050405020304" pitchFamily="18" charset="0"/>
                          <a:cs typeface="Times New Roman" panose="02020603050405020304" pitchFamily="18" charset="0"/>
                        </a:rPr>
                        <a:t> </a:t>
                      </a:r>
                      <a:r>
                        <a:rPr lang="en-US" sz="2000" b="1" dirty="0" err="1">
                          <a:solidFill>
                            <a:srgbClr val="FFFF00"/>
                          </a:solidFill>
                          <a:effectLst/>
                          <a:latin typeface="Times New Roman" panose="02020603050405020304" pitchFamily="18" charset="0"/>
                          <a:cs typeface="Times New Roman" panose="02020603050405020304" pitchFamily="18" charset="0"/>
                        </a:rPr>
                        <a:t>với</a:t>
                      </a:r>
                      <a:r>
                        <a:rPr lang="en-US" sz="2000" b="1" dirty="0">
                          <a:solidFill>
                            <a:srgbClr val="FFFF00"/>
                          </a:solidFill>
                          <a:effectLst/>
                          <a:latin typeface="Times New Roman" panose="02020603050405020304" pitchFamily="18" charset="0"/>
                          <a:cs typeface="Times New Roman" panose="02020603050405020304" pitchFamily="18" charset="0"/>
                        </a:rPr>
                        <a:t> </a:t>
                      </a:r>
                      <a:r>
                        <a:rPr lang="en-US" sz="2000" b="1" dirty="0" err="1">
                          <a:solidFill>
                            <a:srgbClr val="FFFF00"/>
                          </a:solidFill>
                          <a:effectLst/>
                          <a:latin typeface="Times New Roman" panose="02020603050405020304" pitchFamily="18" charset="0"/>
                          <a:cs typeface="Times New Roman" panose="02020603050405020304" pitchFamily="18" charset="0"/>
                        </a:rPr>
                        <a:t>chủ</a:t>
                      </a:r>
                      <a:r>
                        <a:rPr lang="en-US" sz="2000" b="1" dirty="0">
                          <a:solidFill>
                            <a:srgbClr val="FFFF00"/>
                          </a:solidFill>
                          <a:effectLst/>
                          <a:latin typeface="Times New Roman" panose="02020603050405020304" pitchFamily="18" charset="0"/>
                          <a:cs typeface="Times New Roman" panose="02020603050405020304" pitchFamily="18" charset="0"/>
                        </a:rPr>
                        <a:t> </a:t>
                      </a:r>
                      <a:r>
                        <a:rPr lang="en-US" sz="2000" b="1" dirty="0" err="1">
                          <a:solidFill>
                            <a:srgbClr val="FFFF00"/>
                          </a:solidFill>
                          <a:effectLst/>
                          <a:latin typeface="Times New Roman" panose="02020603050405020304" pitchFamily="18" charset="0"/>
                          <a:cs typeface="Times New Roman" panose="02020603050405020304" pitchFamily="18" charset="0"/>
                        </a:rPr>
                        <a:t>thể</a:t>
                      </a:r>
                      <a:r>
                        <a:rPr lang="en-US" sz="2000" b="1" dirty="0">
                          <a:solidFill>
                            <a:srgbClr val="FFFF00"/>
                          </a:solidFill>
                          <a:effectLst/>
                          <a:latin typeface="Times New Roman" panose="02020603050405020304" pitchFamily="18" charset="0"/>
                          <a:cs typeface="Times New Roman" panose="02020603050405020304" pitchFamily="18" charset="0"/>
                        </a:rPr>
                        <a:t> (</a:t>
                      </a:r>
                      <a:r>
                        <a:rPr lang="en-US" sz="2000" b="1" dirty="0" err="1">
                          <a:solidFill>
                            <a:srgbClr val="FFFF00"/>
                          </a:solidFill>
                          <a:effectLst/>
                          <a:latin typeface="Times New Roman" panose="02020603050405020304" pitchFamily="18" charset="0"/>
                          <a:cs typeface="Times New Roman" panose="02020603050405020304" pitchFamily="18" charset="0"/>
                        </a:rPr>
                        <a:t>Trích</a:t>
                      </a:r>
                      <a:r>
                        <a:rPr lang="en-US" sz="2000" b="1" dirty="0">
                          <a:solidFill>
                            <a:srgbClr val="FFFF00"/>
                          </a:solidFill>
                          <a:effectLst/>
                          <a:latin typeface="Times New Roman" panose="02020603050405020304" pitchFamily="18" charset="0"/>
                          <a:cs typeface="Times New Roman" panose="02020603050405020304" pitchFamily="18" charset="0"/>
                        </a:rPr>
                        <a:t> </a:t>
                      </a:r>
                      <a:r>
                        <a:rPr lang="en-US" sz="2000" b="1" dirty="0" err="1">
                          <a:solidFill>
                            <a:srgbClr val="FFFF00"/>
                          </a:solidFill>
                          <a:effectLst/>
                          <a:latin typeface="Times New Roman" panose="02020603050405020304" pitchFamily="18" charset="0"/>
                          <a:cs typeface="Times New Roman" panose="02020603050405020304" pitchFamily="18" charset="0"/>
                        </a:rPr>
                        <a:t>dẫn</a:t>
                      </a:r>
                      <a:r>
                        <a:rPr lang="en-US" sz="2000" b="1" dirty="0">
                          <a:solidFill>
                            <a:srgbClr val="FFFF00"/>
                          </a:solidFill>
                          <a:effectLst/>
                          <a:latin typeface="Times New Roman" panose="02020603050405020304" pitchFamily="18" charset="0"/>
                          <a:cs typeface="Times New Roman" panose="02020603050405020304" pitchFamily="18" charset="0"/>
                        </a:rPr>
                        <a:t> </a:t>
                      </a:r>
                      <a:r>
                        <a:rPr lang="en-US" sz="2000" b="1" dirty="0" err="1">
                          <a:solidFill>
                            <a:srgbClr val="FFFF00"/>
                          </a:solidFill>
                          <a:effectLst/>
                          <a:latin typeface="Times New Roman" panose="02020603050405020304" pitchFamily="18" charset="0"/>
                          <a:cs typeface="Times New Roman" panose="02020603050405020304" pitchFamily="18" charset="0"/>
                        </a:rPr>
                        <a:t>câu</a:t>
                      </a:r>
                      <a:r>
                        <a:rPr lang="en-US" sz="2000" b="1" dirty="0">
                          <a:solidFill>
                            <a:srgbClr val="FFFF00"/>
                          </a:solidFill>
                          <a:effectLst/>
                          <a:latin typeface="Times New Roman" panose="02020603050405020304" pitchFamily="18" charset="0"/>
                          <a:cs typeface="Times New Roman" panose="02020603050405020304" pitchFamily="18" charset="0"/>
                        </a:rPr>
                        <a:t> </a:t>
                      </a:r>
                      <a:r>
                        <a:rPr lang="en-US" sz="2000" b="1" dirty="0" err="1">
                          <a:solidFill>
                            <a:srgbClr val="FFFF00"/>
                          </a:solidFill>
                          <a:effectLst/>
                          <a:latin typeface="Times New Roman" panose="02020603050405020304" pitchFamily="18" charset="0"/>
                          <a:cs typeface="Times New Roman" panose="02020603050405020304" pitchFamily="18" charset="0"/>
                        </a:rPr>
                        <a:t>thơ</a:t>
                      </a:r>
                      <a:r>
                        <a:rPr lang="en-US" sz="2000" b="1" dirty="0">
                          <a:solidFill>
                            <a:srgbClr val="FFFF00"/>
                          </a:solidFill>
                          <a:effectLst/>
                          <a:latin typeface="Times New Roman" panose="02020603050405020304" pitchFamily="18" charset="0"/>
                          <a:cs typeface="Times New Roman" panose="02020603050405020304" pitchFamily="18" charset="0"/>
                        </a:rPr>
                        <a:t>/ </a:t>
                      </a:r>
                      <a:r>
                        <a:rPr lang="en-US" sz="2000" b="1" dirty="0" err="1">
                          <a:solidFill>
                            <a:srgbClr val="FFFF00"/>
                          </a:solidFill>
                          <a:effectLst/>
                          <a:latin typeface="Times New Roman" panose="02020603050405020304" pitchFamily="18" charset="0"/>
                          <a:cs typeface="Times New Roman" panose="02020603050405020304" pitchFamily="18" charset="0"/>
                        </a:rPr>
                        <a:t>hình</a:t>
                      </a:r>
                      <a:r>
                        <a:rPr lang="en-US" sz="2000" b="1" dirty="0">
                          <a:solidFill>
                            <a:srgbClr val="FFFF00"/>
                          </a:solidFill>
                          <a:effectLst/>
                          <a:latin typeface="Times New Roman" panose="02020603050405020304" pitchFamily="18" charset="0"/>
                          <a:cs typeface="Times New Roman" panose="02020603050405020304" pitchFamily="18" charset="0"/>
                        </a:rPr>
                        <a:t> </a:t>
                      </a:r>
                      <a:r>
                        <a:rPr lang="en-US" sz="2000" b="1" dirty="0" err="1">
                          <a:solidFill>
                            <a:srgbClr val="FFFF00"/>
                          </a:solidFill>
                          <a:effectLst/>
                          <a:latin typeface="Times New Roman" panose="02020603050405020304" pitchFamily="18" charset="0"/>
                          <a:cs typeface="Times New Roman" panose="02020603050405020304" pitchFamily="18" charset="0"/>
                        </a:rPr>
                        <a:t>ảnh</a:t>
                      </a:r>
                      <a:r>
                        <a:rPr lang="en-US" sz="2000" b="1" dirty="0">
                          <a:solidFill>
                            <a:srgbClr val="FFFF00"/>
                          </a:solidFill>
                          <a:effectLst/>
                          <a:latin typeface="Times New Roman" panose="02020603050405020304" pitchFamily="18" charset="0"/>
                          <a:cs typeface="Times New Roman" panose="02020603050405020304" pitchFamily="18" charset="0"/>
                        </a:rPr>
                        <a:t> </a:t>
                      </a:r>
                      <a:r>
                        <a:rPr lang="en-US" sz="2000" b="1" dirty="0" err="1">
                          <a:solidFill>
                            <a:srgbClr val="FFFF00"/>
                          </a:solidFill>
                          <a:effectLst/>
                          <a:latin typeface="Times New Roman" panose="02020603050405020304" pitchFamily="18" charset="0"/>
                          <a:cs typeface="Times New Roman" panose="02020603050405020304" pitchFamily="18" charset="0"/>
                        </a:rPr>
                        <a:t>thơ</a:t>
                      </a:r>
                      <a:r>
                        <a:rPr lang="en-US" sz="2000" b="1" dirty="0">
                          <a:solidFill>
                            <a:srgbClr val="FFFF00"/>
                          </a:solidFill>
                          <a:effectLst/>
                          <a:latin typeface="Times New Roman" panose="02020603050405020304" pitchFamily="18" charset="0"/>
                          <a:cs typeface="Times New Roman" panose="02020603050405020304" pitchFamily="18" charset="0"/>
                        </a:rPr>
                        <a:t> </a:t>
                      </a:r>
                      <a:r>
                        <a:rPr lang="en-US" sz="2000" b="1" dirty="0" err="1">
                          <a:solidFill>
                            <a:srgbClr val="FFFF00"/>
                          </a:solidFill>
                          <a:effectLst/>
                          <a:latin typeface="Times New Roman" panose="02020603050405020304" pitchFamily="18" charset="0"/>
                          <a:cs typeface="Times New Roman" panose="02020603050405020304" pitchFamily="18" charset="0"/>
                        </a:rPr>
                        <a:t>tương</a:t>
                      </a:r>
                      <a:r>
                        <a:rPr lang="en-US" sz="2000" b="1" dirty="0">
                          <a:solidFill>
                            <a:srgbClr val="FFFF00"/>
                          </a:solidFill>
                          <a:effectLst/>
                          <a:latin typeface="Times New Roman" panose="02020603050405020304" pitchFamily="18" charset="0"/>
                          <a:cs typeface="Times New Roman" panose="02020603050405020304" pitchFamily="18" charset="0"/>
                        </a:rPr>
                        <a:t> </a:t>
                      </a:r>
                      <a:r>
                        <a:rPr lang="en-US" sz="2000" b="1" dirty="0" err="1">
                          <a:solidFill>
                            <a:srgbClr val="FFFF00"/>
                          </a:solidFill>
                          <a:effectLst/>
                          <a:latin typeface="Times New Roman" panose="02020603050405020304" pitchFamily="18" charset="0"/>
                          <a:cs typeface="Times New Roman" panose="02020603050405020304" pitchFamily="18" charset="0"/>
                        </a:rPr>
                        <a:t>ứng</a:t>
                      </a:r>
                      <a:r>
                        <a:rPr lang="en-US" sz="2000" b="1" dirty="0">
                          <a:solidFill>
                            <a:srgbClr val="FFFF00"/>
                          </a:solidFill>
                          <a:effectLst/>
                          <a:latin typeface="Times New Roman" panose="02020603050405020304" pitchFamily="18" charset="0"/>
                          <a:cs typeface="Times New Roman" panose="02020603050405020304" pitchFamily="18" charset="0"/>
                        </a:rPr>
                        <a:t>)</a:t>
                      </a:r>
                      <a:endParaRPr lang="en-US" sz="20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306" marR="66306" marT="0" marB="0">
                    <a:noFill/>
                  </a:tcPr>
                </a:tc>
                <a:extLst>
                  <a:ext uri="{0D108BD9-81ED-4DB2-BD59-A6C34878D82A}">
                    <a16:rowId xmlns:a16="http://schemas.microsoft.com/office/drawing/2014/main" val="2883204289"/>
                  </a:ext>
                </a:extLst>
              </a:tr>
              <a:tr h="760812">
                <a:tc>
                  <a:txBody>
                    <a:bodyPr/>
                    <a:lstStyle/>
                    <a:p>
                      <a:pPr algn="just">
                        <a:lnSpc>
                          <a:spcPct val="130000"/>
                        </a:lnSpc>
                      </a:pPr>
                      <a:r>
                        <a:rPr lang="en-US" sz="2000" dirty="0">
                          <a:solidFill>
                            <a:schemeClr val="bg1"/>
                          </a:solidFill>
                          <a:effectLst/>
                          <a:latin typeface="Times New Roman" panose="02020603050405020304" pitchFamily="18" charset="0"/>
                          <a:cs typeface="Times New Roman" panose="02020603050405020304" pitchFamily="18" charset="0"/>
                        </a:rPr>
                        <a:t>……………………………………………</a:t>
                      </a:r>
                    </a:p>
                    <a:p>
                      <a:pPr algn="just">
                        <a:lnSpc>
                          <a:spcPct val="130000"/>
                        </a:lnSpc>
                      </a:pPr>
                      <a:r>
                        <a:rPr lang="en-US" sz="2000" dirty="0">
                          <a:solidFill>
                            <a:schemeClr val="bg1"/>
                          </a:solidFill>
                          <a:effectLst/>
                          <a:latin typeface="Times New Roman" panose="02020603050405020304" pitchFamily="18" charset="0"/>
                          <a:cs typeface="Times New Roman" panose="02020603050405020304" pitchFamily="18" charset="0"/>
                        </a:rPr>
                        <a:t>……………………………………………</a:t>
                      </a:r>
                      <a:endPar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306" marR="66306" marT="0" marB="0">
                    <a:noFill/>
                  </a:tcPr>
                </a:tc>
                <a:tc>
                  <a:txBody>
                    <a:bodyPr/>
                    <a:lstStyle/>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p>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endPar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306" marR="66306" marT="0" marB="0">
                    <a:noFill/>
                  </a:tcPr>
                </a:tc>
                <a:extLst>
                  <a:ext uri="{0D108BD9-81ED-4DB2-BD59-A6C34878D82A}">
                    <a16:rowId xmlns:a16="http://schemas.microsoft.com/office/drawing/2014/main" val="263201554"/>
                  </a:ext>
                </a:extLst>
              </a:tr>
              <a:tr h="760812">
                <a:tc>
                  <a:txBody>
                    <a:bodyPr/>
                    <a:lstStyle/>
                    <a:p>
                      <a:pPr algn="just">
                        <a:lnSpc>
                          <a:spcPct val="130000"/>
                        </a:lnSpc>
                      </a:pPr>
                      <a:r>
                        <a:rPr lang="en-US" sz="2000" dirty="0">
                          <a:solidFill>
                            <a:schemeClr val="bg1"/>
                          </a:solidFill>
                          <a:effectLst/>
                          <a:latin typeface="Times New Roman" panose="02020603050405020304" pitchFamily="18" charset="0"/>
                          <a:cs typeface="Times New Roman" panose="02020603050405020304" pitchFamily="18" charset="0"/>
                        </a:rPr>
                        <a:t>……………………………………………</a:t>
                      </a:r>
                    </a:p>
                    <a:p>
                      <a:pPr algn="just">
                        <a:lnSpc>
                          <a:spcPct val="130000"/>
                        </a:lnSpc>
                      </a:pPr>
                      <a:r>
                        <a:rPr lang="en-US" sz="2000" dirty="0">
                          <a:solidFill>
                            <a:schemeClr val="bg1"/>
                          </a:solidFill>
                          <a:effectLst/>
                          <a:latin typeface="Times New Roman" panose="02020603050405020304" pitchFamily="18" charset="0"/>
                          <a:cs typeface="Times New Roman" panose="02020603050405020304" pitchFamily="18" charset="0"/>
                        </a:rPr>
                        <a:t>……………………………………………</a:t>
                      </a:r>
                      <a:endPar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306" marR="66306" marT="0" marB="0">
                    <a:noFill/>
                  </a:tcPr>
                </a:tc>
                <a:tc>
                  <a:txBody>
                    <a:bodyPr/>
                    <a:lstStyle/>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p>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endPar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306" marR="66306" marT="0" marB="0">
                    <a:noFill/>
                  </a:tcPr>
                </a:tc>
                <a:extLst>
                  <a:ext uri="{0D108BD9-81ED-4DB2-BD59-A6C34878D82A}">
                    <a16:rowId xmlns:a16="http://schemas.microsoft.com/office/drawing/2014/main" val="2873844107"/>
                  </a:ext>
                </a:extLst>
              </a:tr>
              <a:tr h="760812">
                <a:tc>
                  <a:txBody>
                    <a:bodyPr/>
                    <a:lstStyle/>
                    <a:p>
                      <a:pPr algn="just">
                        <a:lnSpc>
                          <a:spcPct val="130000"/>
                        </a:lnSpc>
                      </a:pPr>
                      <a:r>
                        <a:rPr lang="en-US" sz="2000" dirty="0">
                          <a:solidFill>
                            <a:schemeClr val="bg1"/>
                          </a:solidFill>
                          <a:effectLst/>
                          <a:latin typeface="Times New Roman" panose="02020603050405020304" pitchFamily="18" charset="0"/>
                          <a:cs typeface="Times New Roman" panose="02020603050405020304" pitchFamily="18" charset="0"/>
                        </a:rPr>
                        <a:t>……………………………………………</a:t>
                      </a:r>
                    </a:p>
                    <a:p>
                      <a:pPr algn="just">
                        <a:lnSpc>
                          <a:spcPct val="130000"/>
                        </a:lnSpc>
                      </a:pPr>
                      <a:r>
                        <a:rPr lang="en-US" sz="2000" dirty="0">
                          <a:solidFill>
                            <a:schemeClr val="bg1"/>
                          </a:solidFill>
                          <a:effectLst/>
                          <a:latin typeface="Times New Roman" panose="02020603050405020304" pitchFamily="18" charset="0"/>
                          <a:cs typeface="Times New Roman" panose="02020603050405020304" pitchFamily="18" charset="0"/>
                        </a:rPr>
                        <a:t>……………………………………………</a:t>
                      </a:r>
                      <a:endPar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306" marR="66306" marT="0" marB="0">
                    <a:noFill/>
                  </a:tcPr>
                </a:tc>
                <a:tc>
                  <a:txBody>
                    <a:bodyPr/>
                    <a:lstStyle/>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p>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endPar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306" marR="66306" marT="0" marB="0">
                    <a:noFill/>
                  </a:tcPr>
                </a:tc>
                <a:extLst>
                  <a:ext uri="{0D108BD9-81ED-4DB2-BD59-A6C34878D82A}">
                    <a16:rowId xmlns:a16="http://schemas.microsoft.com/office/drawing/2014/main" val="1467572824"/>
                  </a:ext>
                </a:extLst>
              </a:tr>
              <a:tr h="1456775">
                <a:tc gridSpan="2">
                  <a:txBody>
                    <a:bodyPr/>
                    <a:lstStyle/>
                    <a:p>
                      <a:pPr algn="just">
                        <a:lnSpc>
                          <a:spcPct val="130000"/>
                        </a:lnSpc>
                      </a:pPr>
                      <a:r>
                        <a:rPr lang="en-US" sz="2000" dirty="0" err="1">
                          <a:solidFill>
                            <a:srgbClr val="FF0000"/>
                          </a:solidFill>
                          <a:effectLst/>
                          <a:latin typeface="Times New Roman" panose="02020603050405020304" pitchFamily="18" charset="0"/>
                          <a:cs typeface="Times New Roman" panose="02020603050405020304" pitchFamily="18" charset="0"/>
                        </a:rPr>
                        <a:t>Nhận</a:t>
                      </a:r>
                      <a:r>
                        <a:rPr lang="en-US" sz="2000" dirty="0">
                          <a:solidFill>
                            <a:srgbClr val="FF0000"/>
                          </a:solidFill>
                          <a:effectLst/>
                          <a:latin typeface="Times New Roman" panose="02020603050405020304" pitchFamily="18" charset="0"/>
                          <a:cs typeface="Times New Roman" panose="02020603050405020304" pitchFamily="18" charset="0"/>
                        </a:rPr>
                        <a:t> </a:t>
                      </a:r>
                      <a:r>
                        <a:rPr lang="en-US" sz="2000" dirty="0" err="1">
                          <a:solidFill>
                            <a:srgbClr val="FF0000"/>
                          </a:solidFill>
                          <a:effectLst/>
                          <a:latin typeface="Times New Roman" panose="02020603050405020304" pitchFamily="18" charset="0"/>
                          <a:cs typeface="Times New Roman" panose="02020603050405020304" pitchFamily="18" charset="0"/>
                        </a:rPr>
                        <a:t>xét</a:t>
                      </a:r>
                      <a:r>
                        <a:rPr lang="en-US" sz="2000" dirty="0">
                          <a:solidFill>
                            <a:srgbClr val="FF0000"/>
                          </a:solidFill>
                          <a:effectLst/>
                          <a:latin typeface="Times New Roman" panose="02020603050405020304" pitchFamily="18" charset="0"/>
                          <a:cs typeface="Times New Roman" panose="02020603050405020304" pitchFamily="18" charset="0"/>
                        </a:rPr>
                        <a:t> </a:t>
                      </a:r>
                      <a:r>
                        <a:rPr lang="en-US" sz="2000" dirty="0" err="1">
                          <a:solidFill>
                            <a:srgbClr val="FF0000"/>
                          </a:solidFill>
                          <a:effectLst/>
                          <a:latin typeface="Times New Roman" panose="02020603050405020304" pitchFamily="18" charset="0"/>
                          <a:cs typeface="Times New Roman" panose="02020603050405020304" pitchFamily="18" charset="0"/>
                        </a:rPr>
                        <a:t>về</a:t>
                      </a:r>
                      <a:r>
                        <a:rPr lang="en-US" sz="2000" dirty="0">
                          <a:solidFill>
                            <a:srgbClr val="FF0000"/>
                          </a:solidFill>
                          <a:effectLst/>
                          <a:latin typeface="Times New Roman" panose="02020603050405020304" pitchFamily="18" charset="0"/>
                          <a:cs typeface="Times New Roman" panose="02020603050405020304" pitchFamily="18" charset="0"/>
                        </a:rPr>
                        <a:t> </a:t>
                      </a:r>
                      <a:r>
                        <a:rPr lang="en-US" sz="2000" dirty="0" err="1">
                          <a:solidFill>
                            <a:srgbClr val="FF0000"/>
                          </a:solidFill>
                          <a:effectLst/>
                          <a:latin typeface="Times New Roman" panose="02020603050405020304" pitchFamily="18" charset="0"/>
                          <a:cs typeface="Times New Roman" panose="02020603050405020304" pitchFamily="18" charset="0"/>
                        </a:rPr>
                        <a:t>cách</a:t>
                      </a:r>
                      <a:r>
                        <a:rPr lang="en-US" sz="2000" dirty="0">
                          <a:solidFill>
                            <a:srgbClr val="FF0000"/>
                          </a:solidFill>
                          <a:effectLst/>
                          <a:latin typeface="Times New Roman" panose="02020603050405020304" pitchFamily="18" charset="0"/>
                          <a:cs typeface="Times New Roman" panose="02020603050405020304" pitchFamily="18" charset="0"/>
                        </a:rPr>
                        <a:t> </a:t>
                      </a:r>
                      <a:r>
                        <a:rPr lang="en-US" sz="2000" dirty="0" err="1">
                          <a:solidFill>
                            <a:srgbClr val="FF0000"/>
                          </a:solidFill>
                          <a:effectLst/>
                          <a:latin typeface="Times New Roman" panose="02020603050405020304" pitchFamily="18" charset="0"/>
                          <a:cs typeface="Times New Roman" panose="02020603050405020304" pitchFamily="18" charset="0"/>
                        </a:rPr>
                        <a:t>tiếp</a:t>
                      </a:r>
                      <a:r>
                        <a:rPr lang="en-US" sz="2000" dirty="0">
                          <a:solidFill>
                            <a:srgbClr val="FF0000"/>
                          </a:solidFill>
                          <a:effectLst/>
                          <a:latin typeface="Times New Roman" panose="02020603050405020304" pitchFamily="18" charset="0"/>
                          <a:cs typeface="Times New Roman" panose="02020603050405020304" pitchFamily="18" charset="0"/>
                        </a:rPr>
                        <a:t> </a:t>
                      </a:r>
                      <a:r>
                        <a:rPr lang="en-US" sz="2000" dirty="0" err="1">
                          <a:solidFill>
                            <a:srgbClr val="FF0000"/>
                          </a:solidFill>
                          <a:effectLst/>
                          <a:latin typeface="Times New Roman" panose="02020603050405020304" pitchFamily="18" charset="0"/>
                          <a:cs typeface="Times New Roman" panose="02020603050405020304" pitchFamily="18" charset="0"/>
                        </a:rPr>
                        <a:t>cận</a:t>
                      </a:r>
                      <a:r>
                        <a:rPr lang="en-US" sz="2000" dirty="0">
                          <a:solidFill>
                            <a:srgbClr val="FF0000"/>
                          </a:solidFill>
                          <a:effectLst/>
                          <a:latin typeface="Times New Roman" panose="02020603050405020304" pitchFamily="18" charset="0"/>
                          <a:cs typeface="Times New Roman" panose="02020603050405020304" pitchFamily="18" charset="0"/>
                        </a:rPr>
                        <a:t> </a:t>
                      </a:r>
                      <a:r>
                        <a:rPr lang="en-US" sz="2000" dirty="0" err="1">
                          <a:solidFill>
                            <a:srgbClr val="FF0000"/>
                          </a:solidFill>
                          <a:effectLst/>
                          <a:latin typeface="Times New Roman" panose="02020603050405020304" pitchFamily="18" charset="0"/>
                          <a:cs typeface="Times New Roman" panose="02020603050405020304" pitchFamily="18" charset="0"/>
                        </a:rPr>
                        <a:t>một</a:t>
                      </a:r>
                      <a:r>
                        <a:rPr lang="en-US" sz="2000" dirty="0">
                          <a:solidFill>
                            <a:srgbClr val="FF0000"/>
                          </a:solidFill>
                          <a:effectLst/>
                          <a:latin typeface="Times New Roman" panose="02020603050405020304" pitchFamily="18" charset="0"/>
                          <a:cs typeface="Times New Roman" panose="02020603050405020304" pitchFamily="18" charset="0"/>
                        </a:rPr>
                        <a:t> </a:t>
                      </a:r>
                      <a:r>
                        <a:rPr lang="en-US" sz="2000" dirty="0" err="1">
                          <a:solidFill>
                            <a:srgbClr val="FF0000"/>
                          </a:solidFill>
                          <a:effectLst/>
                          <a:latin typeface="Times New Roman" panose="02020603050405020304" pitchFamily="18" charset="0"/>
                          <a:cs typeface="Times New Roman" panose="02020603050405020304" pitchFamily="18" charset="0"/>
                        </a:rPr>
                        <a:t>tác</a:t>
                      </a:r>
                      <a:r>
                        <a:rPr lang="en-US" sz="2000" dirty="0">
                          <a:solidFill>
                            <a:srgbClr val="FF0000"/>
                          </a:solidFill>
                          <a:effectLst/>
                          <a:latin typeface="Times New Roman" panose="02020603050405020304" pitchFamily="18" charset="0"/>
                          <a:cs typeface="Times New Roman" panose="02020603050405020304" pitchFamily="18" charset="0"/>
                        </a:rPr>
                        <a:t> </a:t>
                      </a:r>
                      <a:r>
                        <a:rPr lang="en-US" sz="2000" dirty="0" err="1">
                          <a:solidFill>
                            <a:srgbClr val="FF0000"/>
                          </a:solidFill>
                          <a:effectLst/>
                          <a:latin typeface="Times New Roman" panose="02020603050405020304" pitchFamily="18" charset="0"/>
                          <a:cs typeface="Times New Roman" panose="02020603050405020304" pitchFamily="18" charset="0"/>
                        </a:rPr>
                        <a:t>phẩm</a:t>
                      </a:r>
                      <a:r>
                        <a:rPr lang="en-US" sz="2000" dirty="0">
                          <a:solidFill>
                            <a:srgbClr val="FF0000"/>
                          </a:solidFill>
                          <a:effectLst/>
                          <a:latin typeface="Times New Roman" panose="02020603050405020304" pitchFamily="18" charset="0"/>
                          <a:cs typeface="Times New Roman" panose="02020603050405020304" pitchFamily="18" charset="0"/>
                        </a:rPr>
                        <a:t> </a:t>
                      </a:r>
                      <a:r>
                        <a:rPr lang="en-US" sz="2000" dirty="0" err="1">
                          <a:solidFill>
                            <a:srgbClr val="FF0000"/>
                          </a:solidFill>
                          <a:effectLst/>
                          <a:latin typeface="Times New Roman" panose="02020603050405020304" pitchFamily="18" charset="0"/>
                          <a:cs typeface="Times New Roman" panose="02020603050405020304" pitchFamily="18" charset="0"/>
                        </a:rPr>
                        <a:t>văn</a:t>
                      </a:r>
                      <a:r>
                        <a:rPr lang="en-US" sz="2000" dirty="0">
                          <a:solidFill>
                            <a:srgbClr val="FF0000"/>
                          </a:solidFill>
                          <a:effectLst/>
                          <a:latin typeface="Times New Roman" panose="02020603050405020304" pitchFamily="18" charset="0"/>
                          <a:cs typeface="Times New Roman" panose="02020603050405020304" pitchFamily="18" charset="0"/>
                        </a:rPr>
                        <a:t> </a:t>
                      </a:r>
                      <a:r>
                        <a:rPr lang="en-US" sz="2000" dirty="0" err="1">
                          <a:solidFill>
                            <a:srgbClr val="FF0000"/>
                          </a:solidFill>
                          <a:effectLst/>
                          <a:latin typeface="Times New Roman" panose="02020603050405020304" pitchFamily="18" charset="0"/>
                          <a:cs typeface="Times New Roman" panose="02020603050405020304" pitchFamily="18" charset="0"/>
                        </a:rPr>
                        <a:t>học</a:t>
                      </a:r>
                      <a:r>
                        <a:rPr lang="en-US" sz="2000" dirty="0">
                          <a:solidFill>
                            <a:srgbClr val="FF0000"/>
                          </a:solidFill>
                          <a:effectLst/>
                          <a:latin typeface="Times New Roman" panose="02020603050405020304" pitchFamily="18" charset="0"/>
                          <a:cs typeface="Times New Roman" panose="02020603050405020304" pitchFamily="18" charset="0"/>
                        </a:rPr>
                        <a:t> </a:t>
                      </a:r>
                      <a:r>
                        <a:rPr lang="en-US" sz="2000" dirty="0" err="1">
                          <a:solidFill>
                            <a:srgbClr val="FF0000"/>
                          </a:solidFill>
                          <a:effectLst/>
                          <a:latin typeface="Times New Roman" panose="02020603050405020304" pitchFamily="18" charset="0"/>
                          <a:cs typeface="Times New Roman" panose="02020603050405020304" pitchFamily="18" charset="0"/>
                        </a:rPr>
                        <a:t>trong</a:t>
                      </a:r>
                      <a:r>
                        <a:rPr lang="en-US" sz="2000" dirty="0">
                          <a:solidFill>
                            <a:srgbClr val="FF0000"/>
                          </a:solidFill>
                          <a:effectLst/>
                          <a:latin typeface="Times New Roman" panose="02020603050405020304" pitchFamily="18" charset="0"/>
                          <a:cs typeface="Times New Roman" panose="02020603050405020304" pitchFamily="18" charset="0"/>
                        </a:rPr>
                        <a:t> </a:t>
                      </a:r>
                      <a:r>
                        <a:rPr lang="en-US" sz="2000" dirty="0" err="1">
                          <a:solidFill>
                            <a:srgbClr val="FF0000"/>
                          </a:solidFill>
                          <a:effectLst/>
                          <a:latin typeface="Times New Roman" panose="02020603050405020304" pitchFamily="18" charset="0"/>
                          <a:cs typeface="Times New Roman" panose="02020603050405020304" pitchFamily="18" charset="0"/>
                        </a:rPr>
                        <a:t>đời</a:t>
                      </a:r>
                      <a:r>
                        <a:rPr lang="en-US" sz="2000" dirty="0">
                          <a:solidFill>
                            <a:srgbClr val="FF0000"/>
                          </a:solidFill>
                          <a:effectLst/>
                          <a:latin typeface="Times New Roman" panose="02020603050405020304" pitchFamily="18" charset="0"/>
                          <a:cs typeface="Times New Roman" panose="02020603050405020304" pitchFamily="18" charset="0"/>
                        </a:rPr>
                        <a:t> </a:t>
                      </a:r>
                      <a:r>
                        <a:rPr lang="en-US" sz="2000" dirty="0" err="1">
                          <a:solidFill>
                            <a:srgbClr val="FF0000"/>
                          </a:solidFill>
                          <a:effectLst/>
                          <a:latin typeface="Times New Roman" panose="02020603050405020304" pitchFamily="18" charset="0"/>
                          <a:cs typeface="Times New Roman" panose="02020603050405020304" pitchFamily="18" charset="0"/>
                        </a:rPr>
                        <a:t>sống</a:t>
                      </a:r>
                      <a:r>
                        <a:rPr lang="en-US" sz="2000" dirty="0">
                          <a:solidFill>
                            <a:srgbClr val="FF0000"/>
                          </a:solidFill>
                          <a:effectLst/>
                          <a:latin typeface="Times New Roman" panose="02020603050405020304" pitchFamily="18" charset="0"/>
                          <a:cs typeface="Times New Roman" panose="02020603050405020304" pitchFamily="18" charset="0"/>
                        </a:rPr>
                        <a:t>: </a:t>
                      </a:r>
                      <a:r>
                        <a:rPr lang="en-US" sz="2000" dirty="0">
                          <a:solidFill>
                            <a:schemeClr val="bg1"/>
                          </a:solidFill>
                          <a:effectLst/>
                          <a:latin typeface="Times New Roman" panose="02020603050405020304" pitchFamily="18" charset="0"/>
                          <a:cs typeface="Times New Roman" panose="02020603050405020304" pitchFamily="18" charset="0"/>
                        </a:rPr>
                        <a:t>………………………</a:t>
                      </a:r>
                    </a:p>
                    <a:p>
                      <a:pPr algn="just">
                        <a:lnSpc>
                          <a:spcPct val="130000"/>
                        </a:lnSpc>
                      </a:pPr>
                      <a:r>
                        <a:rPr lang="en-US" sz="2000" dirty="0">
                          <a:solidFill>
                            <a:schemeClr val="bg1"/>
                          </a:solidFill>
                          <a:effectLst/>
                          <a:latin typeface="Times New Roman" panose="02020603050405020304" pitchFamily="18" charset="0"/>
                          <a:cs typeface="Times New Roman" panose="02020603050405020304" pitchFamily="18" charset="0"/>
                        </a:rPr>
                        <a:t>…………………………………………………………………………………….…………………………………………………………………………………….……………………</a:t>
                      </a:r>
                      <a:endParaRPr lang="en-US" sz="2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6306" marR="66306" marT="0" marB="0">
                    <a:noFill/>
                  </a:tcPr>
                </a:tc>
                <a:tc hMerge="1">
                  <a:txBody>
                    <a:bodyPr/>
                    <a:lstStyle/>
                    <a:p>
                      <a:endParaRPr lang="en-US"/>
                    </a:p>
                  </a:txBody>
                  <a:tcPr/>
                </a:tc>
                <a:extLst>
                  <a:ext uri="{0D108BD9-81ED-4DB2-BD59-A6C34878D82A}">
                    <a16:rowId xmlns:a16="http://schemas.microsoft.com/office/drawing/2014/main" val="3493565256"/>
                  </a:ext>
                </a:extLst>
              </a:tr>
            </a:tbl>
          </a:graphicData>
        </a:graphic>
      </p:graphicFrame>
      <p:pic>
        <p:nvPicPr>
          <p:cNvPr id="14" name="Picture 13">
            <a:extLst>
              <a:ext uri="{FF2B5EF4-FFF2-40B4-BE49-F238E27FC236}">
                <a16:creationId xmlns:a16="http://schemas.microsoft.com/office/drawing/2014/main" id="{326863D7-A587-4752-97E1-AD77B090BD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4338" y="3014662"/>
            <a:ext cx="1983482" cy="3598068"/>
          </a:xfrm>
          <a:prstGeom prst="rect">
            <a:avLst/>
          </a:prstGeom>
        </p:spPr>
      </p:pic>
    </p:spTree>
    <p:extLst>
      <p:ext uri="{BB962C8B-B14F-4D97-AF65-F5344CB8AC3E}">
        <p14:creationId xmlns:p14="http://schemas.microsoft.com/office/powerpoint/2010/main" val="417701350"/>
      </p:ext>
    </p:extLst>
  </p:cSld>
  <p:clrMapOvr>
    <a:masterClrMapping/>
  </p:clrMapOvr>
  <mc:AlternateContent xmlns:mc="http://schemas.openxmlformats.org/markup-compatibility/2006" xmlns:p14="http://schemas.microsoft.com/office/powerpoint/2010/main">
    <mc:Choice Requires="p14">
      <p:transition spd="slow" p14:dur="1750" advClick="0" advTm="0">
        <p14:doors dir="vert"/>
      </p:transition>
    </mc:Choice>
    <mc:Fallback xmlns="" xmlns:a16="http://schemas.microsoft.com/office/drawing/2014/main" xmlns:a14="http://schemas.microsoft.com/office/drawing/2010/main">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fltVal val="0"/>
                                          </p:val>
                                        </p:tav>
                                        <p:tav tm="100000">
                                          <p:val>
                                            <p:strVal val="#ppt_w"/>
                                          </p:val>
                                        </p:tav>
                                      </p:tavLst>
                                    </p:anim>
                                    <p:anim calcmode="lin" valueType="num">
                                      <p:cBhvr>
                                        <p:cTn id="8" dur="750" fill="hold"/>
                                        <p:tgtEl>
                                          <p:spTgt spid="5"/>
                                        </p:tgtEl>
                                        <p:attrNameLst>
                                          <p:attrName>ppt_h</p:attrName>
                                        </p:attrNameLst>
                                      </p:cBhvr>
                                      <p:tavLst>
                                        <p:tav tm="0">
                                          <p:val>
                                            <p:fltVal val="0"/>
                                          </p:val>
                                        </p:tav>
                                        <p:tav tm="100000">
                                          <p:val>
                                            <p:strVal val="#ppt_h"/>
                                          </p:val>
                                        </p:tav>
                                      </p:tavLst>
                                    </p:anim>
                                    <p:animEffect transition="in" filter="fade">
                                      <p:cBhvr>
                                        <p:cTn id="9"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E009013-86D7-445D-91E9-FBD6E8D0FE4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30EADBDE-0A6F-4DC9-A5C7-142A43DBE7F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12387" y="172740"/>
            <a:ext cx="11767225" cy="6512517"/>
          </a:xfrm>
          <a:prstGeom prst="rect">
            <a:avLst/>
          </a:prstGeom>
        </p:spPr>
      </p:pic>
      <p:sp>
        <p:nvSpPr>
          <p:cNvPr id="9" name="矩形 8">
            <a:extLst>
              <a:ext uri="{FF2B5EF4-FFF2-40B4-BE49-F238E27FC236}">
                <a16:creationId xmlns:a16="http://schemas.microsoft.com/office/drawing/2014/main" id="{68CC6D9C-5ED0-4954-9983-0A4CE29A3588}"/>
              </a:ext>
            </a:extLst>
          </p:cNvPr>
          <p:cNvSpPr/>
          <p:nvPr/>
        </p:nvSpPr>
        <p:spPr>
          <a:xfrm flipH="1">
            <a:off x="6168886" y="2067339"/>
            <a:ext cx="5674770" cy="4458261"/>
          </a:xfrm>
          <a:prstGeom prst="rect">
            <a:avLst/>
          </a:prstGeom>
          <a:blipFill dpi="0" rotWithShape="1">
            <a:blip r:embed="rId5" cstate="screen">
              <a:alphaModFix amt="8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pic>
        <p:nvPicPr>
          <p:cNvPr id="3" name="图片 2">
            <a:extLst>
              <a:ext uri="{FF2B5EF4-FFF2-40B4-BE49-F238E27FC236}">
                <a16:creationId xmlns:a16="http://schemas.microsoft.com/office/drawing/2014/main" id="{04C0E8BB-CB37-4902-BFA1-A3551F14B69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37931" y="3975652"/>
            <a:ext cx="1805901" cy="2534492"/>
          </a:xfrm>
          <a:prstGeom prst="rect">
            <a:avLst/>
          </a:prstGeom>
          <a:no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3" name="Content Placeholder 2">
            <a:extLst>
              <a:ext uri="{FF2B5EF4-FFF2-40B4-BE49-F238E27FC236}">
                <a16:creationId xmlns:a16="http://schemas.microsoft.com/office/drawing/2014/main" id="{AACB86AA-6494-493D-A7DF-DA1589858D2C}"/>
              </a:ext>
            </a:extLst>
          </p:cNvPr>
          <p:cNvSpPr txBox="1">
            <a:spLocks/>
          </p:cNvSpPr>
          <p:nvPr/>
        </p:nvSpPr>
        <p:spPr>
          <a:xfrm>
            <a:off x="2292626" y="1603359"/>
            <a:ext cx="9495183" cy="3709990"/>
          </a:xfrm>
          <a:prstGeom prst="rect">
            <a:avLst/>
          </a:prstGeom>
        </p:spPr>
        <p:txBody>
          <a:bodyPr vert="horz" lIns="91440" tIns="45720" rIns="91440" bIns="45720" rtlCol="0" anchor="ctr">
            <a:noAutofit/>
          </a:bodyPr>
          <a:lstStyle>
            <a:lvl1pPr marL="228600" indent="-228600" algn="l" defTabSz="914400" rtl="0" eaLnBrk="1" latinLnBrk="0" hangingPunct="1">
              <a:lnSpc>
                <a:spcPct val="110000"/>
              </a:lnSpc>
              <a:spcBef>
                <a:spcPts val="1000"/>
              </a:spcBef>
              <a:buClr>
                <a:schemeClr val="accent1"/>
              </a:buClr>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110000"/>
              </a:lnSpc>
              <a:spcBef>
                <a:spcPts val="500"/>
              </a:spcBef>
              <a:buClr>
                <a:schemeClr val="accent1"/>
              </a:buClr>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110000"/>
              </a:lnSpc>
              <a:spcBef>
                <a:spcPts val="500"/>
              </a:spcBef>
              <a:buClr>
                <a:schemeClr val="accent1"/>
              </a:buClr>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10000"/>
              </a:lnSpc>
              <a:spcBef>
                <a:spcPts val="1000"/>
              </a:spcBef>
              <a:spcAft>
                <a:spcPts val="0"/>
              </a:spcAft>
              <a:buClr>
                <a:srgbClr val="A62C52"/>
              </a:buClr>
              <a:buSzTx/>
              <a:buFont typeface="Arial" panose="020B0604020202020204" pitchFamily="34" charset="0"/>
              <a:buNone/>
              <a:tabLst/>
              <a:defRPr/>
            </a:pPr>
            <a:r>
              <a:rPr kumimoji="0" lang="vi-VN" sz="2700" b="1" i="0" u="none" strike="noStrike" kern="1200" cap="none" spc="0" normalizeH="0" baseline="0" noProof="0" dirty="0">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rPr>
              <a:t>2. Tìm hiểu những cách tiếp nhận “Truyện Kiều” </a:t>
            </a:r>
            <a:endParaRPr kumimoji="0" lang="en-US" sz="2700" b="1" i="0" u="none" strike="noStrike" kern="1200" cap="none" spc="0" normalizeH="0" baseline="0" noProof="0" dirty="0">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10000"/>
              </a:lnSpc>
              <a:spcBef>
                <a:spcPts val="1000"/>
              </a:spcBef>
              <a:spcAft>
                <a:spcPts val="0"/>
              </a:spcAft>
              <a:buClr>
                <a:srgbClr val="A62C52"/>
              </a:buClr>
              <a:buSzTx/>
              <a:buFont typeface="Arial" panose="020B0604020202020204" pitchFamily="34" charset="0"/>
              <a:buNone/>
              <a:tabLst/>
              <a:defRPr/>
            </a:pPr>
            <a:r>
              <a:rPr kumimoji="0" lang="vi-VN"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Đối với “mẹ tôi”, Truyện Kiều khơi gợi niềm đồng cảm, xót thương: “Nghĩ mà thương phận cô Kiều ngày xưa”. Trước lời nói của người con, tuy bà “chẳng trả lời”, nhưng qua việc hát ru, có thể thấy với bà, Truyện Kiều có thể đưa em bé vào giấc ngủ. </a:t>
            </a:r>
            <a:endPar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10000"/>
              </a:lnSpc>
              <a:spcBef>
                <a:spcPts val="1000"/>
              </a:spcBef>
              <a:spcAft>
                <a:spcPts val="0"/>
              </a:spcAft>
              <a:buClr>
                <a:srgbClr val="A62C52"/>
              </a:buClr>
              <a:buSzTx/>
              <a:buFont typeface="Arial" panose="020B0604020202020204" pitchFamily="34" charset="0"/>
              <a:buNone/>
              <a:tabLst/>
              <a:defRPr/>
            </a:pPr>
            <a:r>
              <a:rPr kumimoji="0" lang="vi-VN"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Đối với “tôi”, Truyện Kiều vô cùng sâu sắc, và đặc biệt là những câu thơ đã có từ xưa, có một khoảng cách rất xa so với đứa trẻ, nên trẻ con không thể hiểu được. </a:t>
            </a:r>
            <a:endPar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10000"/>
              </a:lnSpc>
              <a:spcBef>
                <a:spcPts val="1000"/>
              </a:spcBef>
              <a:spcAft>
                <a:spcPts val="0"/>
              </a:spcAft>
              <a:buClr>
                <a:srgbClr val="A62C52"/>
              </a:buClr>
              <a:buSzTx/>
              <a:buFont typeface="Arial" panose="020B0604020202020204" pitchFamily="34" charset="0"/>
              <a:buNone/>
              <a:tabLst/>
              <a:defRPr/>
            </a:pPr>
            <a:r>
              <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Đối</a:t>
            </a:r>
            <a:r>
              <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với</a:t>
            </a:r>
            <a:r>
              <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em</a:t>
            </a:r>
            <a:r>
              <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bé</a:t>
            </a:r>
            <a:r>
              <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qua </a:t>
            </a:r>
            <a:r>
              <a:rPr kumimoji="0" lang="en-US" sz="27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lời</a:t>
            </a:r>
            <a:r>
              <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ru</a:t>
            </a:r>
            <a:r>
              <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bà</a:t>
            </a:r>
            <a:r>
              <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em</a:t>
            </a:r>
            <a:r>
              <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bé</a:t>
            </a:r>
            <a:r>
              <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tiếp</a:t>
            </a:r>
            <a:r>
              <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nhận</a:t>
            </a:r>
            <a:r>
              <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một</a:t>
            </a:r>
            <a:r>
              <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cách</a:t>
            </a:r>
            <a:r>
              <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vô</a:t>
            </a:r>
            <a:r>
              <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thức</a:t>
            </a:r>
            <a:r>
              <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giai</a:t>
            </a:r>
            <a:r>
              <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điệu</a:t>
            </a:r>
            <a:r>
              <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Truyện</a:t>
            </a:r>
            <a:r>
              <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Kiều</a:t>
            </a:r>
            <a:r>
              <a:rPr kumimoji="0" lang="en-US" sz="27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35" name="TextBox 34">
            <a:extLst>
              <a:ext uri="{FF2B5EF4-FFF2-40B4-BE49-F238E27FC236}">
                <a16:creationId xmlns:a16="http://schemas.microsoft.com/office/drawing/2014/main" id="{462B5643-FA84-47F5-ACBC-70EEEDD45A96}"/>
              </a:ext>
            </a:extLst>
          </p:cNvPr>
          <p:cNvSpPr txBox="1"/>
          <p:nvPr/>
        </p:nvSpPr>
        <p:spPr>
          <a:xfrm>
            <a:off x="1325217" y="302351"/>
            <a:ext cx="6096000" cy="615553"/>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4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II. KHÁM PHÁ VĂN BẢN</a:t>
            </a:r>
          </a:p>
        </p:txBody>
      </p:sp>
    </p:spTree>
    <p:extLst>
      <p:ext uri="{BB962C8B-B14F-4D97-AF65-F5344CB8AC3E}">
        <p14:creationId xmlns:p14="http://schemas.microsoft.com/office/powerpoint/2010/main" val="1561819629"/>
      </p:ext>
    </p:extLst>
  </p:cSld>
  <p:clrMapOvr>
    <a:masterClrMapping/>
  </p:clrMapOvr>
  <mc:AlternateContent xmlns:mc="http://schemas.openxmlformats.org/markup-compatibility/2006" xmlns:p14="http://schemas.microsoft.com/office/powerpoint/2010/main">
    <mc:Choice Requires="p14">
      <p:transition spd="slow" p14:dur="1750" advClick="0" advTm="0">
        <p14:doors dir="vert"/>
      </p:transition>
    </mc:Choice>
    <mc:Fallback xmlns="" xmlns:a16="http://schemas.microsoft.com/office/drawing/2014/main" xmlns:a14="http://schemas.microsoft.com/office/drawing/2010/main">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fltVal val="0"/>
                                          </p:val>
                                        </p:tav>
                                        <p:tav tm="100000">
                                          <p:val>
                                            <p:strVal val="#ppt_w"/>
                                          </p:val>
                                        </p:tav>
                                      </p:tavLst>
                                    </p:anim>
                                    <p:anim calcmode="lin" valueType="num">
                                      <p:cBhvr>
                                        <p:cTn id="8" dur="750" fill="hold"/>
                                        <p:tgtEl>
                                          <p:spTgt spid="5"/>
                                        </p:tgtEl>
                                        <p:attrNameLst>
                                          <p:attrName>ppt_h</p:attrName>
                                        </p:attrNameLst>
                                      </p:cBhvr>
                                      <p:tavLst>
                                        <p:tav tm="0">
                                          <p:val>
                                            <p:fltVal val="0"/>
                                          </p:val>
                                        </p:tav>
                                        <p:tav tm="100000">
                                          <p:val>
                                            <p:strVal val="#ppt_h"/>
                                          </p:val>
                                        </p:tav>
                                      </p:tavLst>
                                    </p:anim>
                                    <p:animEffect transition="in" filter="fade">
                                      <p:cBhvr>
                                        <p:cTn id="9" dur="750"/>
                                        <p:tgtEl>
                                          <p:spTgt spid="5"/>
                                        </p:tgtEl>
                                      </p:cBhvr>
                                    </p:animEffect>
                                  </p:childTnLst>
                                </p:cTn>
                              </p:par>
                            </p:childTnLst>
                          </p:cTn>
                        </p:par>
                        <p:par>
                          <p:cTn id="10" fill="hold">
                            <p:stCondLst>
                              <p:cond delay="750"/>
                            </p:stCondLst>
                            <p:childTnLst>
                              <p:par>
                                <p:cTn id="11" presetID="10"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E009013-86D7-445D-91E9-FBD6E8D0FE4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矩形 8">
            <a:extLst>
              <a:ext uri="{FF2B5EF4-FFF2-40B4-BE49-F238E27FC236}">
                <a16:creationId xmlns:a16="http://schemas.microsoft.com/office/drawing/2014/main" id="{68CC6D9C-5ED0-4954-9983-0A4CE29A3588}"/>
              </a:ext>
            </a:extLst>
          </p:cNvPr>
          <p:cNvSpPr/>
          <p:nvPr/>
        </p:nvSpPr>
        <p:spPr>
          <a:xfrm flipH="1">
            <a:off x="6161609" y="1988459"/>
            <a:ext cx="5967799" cy="4869541"/>
          </a:xfrm>
          <a:prstGeom prst="rect">
            <a:avLst/>
          </a:prstGeom>
          <a:blipFill dpi="0" rotWithShape="1">
            <a:blip r:embed="rId4" cstate="screen">
              <a:alphaModFix amt="8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图片 2">
            <a:extLst>
              <a:ext uri="{FF2B5EF4-FFF2-40B4-BE49-F238E27FC236}">
                <a16:creationId xmlns:a16="http://schemas.microsoft.com/office/drawing/2014/main" id="{1765E085-8CC3-462C-A6AD-A3BBBB779B4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41523" y="2922700"/>
            <a:ext cx="3561958" cy="3602900"/>
          </a:xfrm>
          <a:prstGeom prst="rect">
            <a:avLst/>
          </a:prstGeom>
        </p:spPr>
      </p:pic>
      <p:sp>
        <p:nvSpPr>
          <p:cNvPr id="12" name="TextBox 11">
            <a:extLst>
              <a:ext uri="{FF2B5EF4-FFF2-40B4-BE49-F238E27FC236}">
                <a16:creationId xmlns:a16="http://schemas.microsoft.com/office/drawing/2014/main" id="{06A7E979-CDA3-4BBD-BE74-CA5A4BC36A86}"/>
              </a:ext>
            </a:extLst>
          </p:cNvPr>
          <p:cNvSpPr txBox="1"/>
          <p:nvPr/>
        </p:nvSpPr>
        <p:spPr>
          <a:xfrm>
            <a:off x="1325217" y="302351"/>
            <a:ext cx="6096000" cy="615553"/>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4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II. KHÁM PHÁ VĂN BẢN</a:t>
            </a:r>
          </a:p>
        </p:txBody>
      </p:sp>
      <p:sp>
        <p:nvSpPr>
          <p:cNvPr id="13" name="TextBox 12">
            <a:extLst>
              <a:ext uri="{FF2B5EF4-FFF2-40B4-BE49-F238E27FC236}">
                <a16:creationId xmlns:a16="http://schemas.microsoft.com/office/drawing/2014/main" id="{B630C216-1C40-4417-B222-6D5E8088F169}"/>
              </a:ext>
            </a:extLst>
          </p:cNvPr>
          <p:cNvSpPr txBox="1"/>
          <p:nvPr/>
        </p:nvSpPr>
        <p:spPr>
          <a:xfrm>
            <a:off x="1378225" y="898699"/>
            <a:ext cx="8143461" cy="584775"/>
          </a:xfrm>
          <a:prstGeom prst="rect">
            <a:avLst/>
          </a:prstGeom>
          <a:noFill/>
        </p:spPr>
        <p:txBody>
          <a:bodyPr wrap="square">
            <a:spAutoFit/>
          </a:bodyPr>
          <a:lstStyle/>
          <a:p>
            <a:pPr marL="0" indent="0" algn="just">
              <a:buNone/>
            </a:pPr>
            <a:r>
              <a:rPr lang="vi-VN" sz="3200" b="1" dirty="0">
                <a:solidFill>
                  <a:schemeClr val="accent2">
                    <a:lumMod val="60000"/>
                    <a:lumOff val="40000"/>
                  </a:schemeClr>
                </a:solidFill>
                <a:latin typeface="Times New Roman" panose="02020603050405020304" pitchFamily="18" charset="0"/>
                <a:cs typeface="Times New Roman" panose="02020603050405020304" pitchFamily="18" charset="0"/>
              </a:rPr>
              <a:t>3. Tìm hiểu sức sống của “Truyện Kiều” </a:t>
            </a:r>
            <a:endParaRPr lang="en-US" sz="3200" b="1" dirty="0">
              <a:solidFill>
                <a:schemeClr val="accent2">
                  <a:lumMod val="60000"/>
                  <a:lumOff val="40000"/>
                </a:schemeClr>
              </a:solidFill>
              <a:latin typeface="Times New Roman" panose="02020603050405020304" pitchFamily="18" charset="0"/>
              <a:cs typeface="Times New Roman" panose="02020603050405020304" pitchFamily="18" charset="0"/>
            </a:endParaRPr>
          </a:p>
        </p:txBody>
      </p:sp>
      <p:pic>
        <p:nvPicPr>
          <p:cNvPr id="5" name="图片 4">
            <a:extLst>
              <a:ext uri="{FF2B5EF4-FFF2-40B4-BE49-F238E27FC236}">
                <a16:creationId xmlns:a16="http://schemas.microsoft.com/office/drawing/2014/main" id="{30EADBDE-0A6F-4DC9-A5C7-142A43DBE7F6}"/>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9019" y="158453"/>
            <a:ext cx="11767225" cy="6512517"/>
          </a:xfrm>
          <a:prstGeom prst="rect">
            <a:avLst/>
          </a:prstGeom>
        </p:spPr>
      </p:pic>
    </p:spTree>
    <p:extLst>
      <p:ext uri="{BB962C8B-B14F-4D97-AF65-F5344CB8AC3E}">
        <p14:creationId xmlns:p14="http://schemas.microsoft.com/office/powerpoint/2010/main" val="2307172465"/>
      </p:ext>
    </p:extLst>
  </p:cSld>
  <p:clrMapOvr>
    <a:masterClrMapping/>
  </p:clrMapOvr>
  <mc:AlternateContent xmlns:mc="http://schemas.openxmlformats.org/markup-compatibility/2006" xmlns:p14="http://schemas.microsoft.com/office/powerpoint/2010/main">
    <mc:Choice Requires="p14">
      <p:transition spd="slow" p14:dur="1750" advClick="0" advTm="0">
        <p14:warp dir="in"/>
      </p:transition>
    </mc:Choice>
    <mc:Fallback xmlns="" xmlns:a16="http://schemas.microsoft.com/office/drawing/2014/main" xmlns:a14="http://schemas.microsoft.com/office/drawing/2010/main">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fltVal val="0"/>
                                          </p:val>
                                        </p:tav>
                                        <p:tav tm="100000">
                                          <p:val>
                                            <p:strVal val="#ppt_w"/>
                                          </p:val>
                                        </p:tav>
                                      </p:tavLst>
                                    </p:anim>
                                    <p:anim calcmode="lin" valueType="num">
                                      <p:cBhvr>
                                        <p:cTn id="8" dur="750" fill="hold"/>
                                        <p:tgtEl>
                                          <p:spTgt spid="5"/>
                                        </p:tgtEl>
                                        <p:attrNameLst>
                                          <p:attrName>ppt_h</p:attrName>
                                        </p:attrNameLst>
                                      </p:cBhvr>
                                      <p:tavLst>
                                        <p:tav tm="0">
                                          <p:val>
                                            <p:fltVal val="0"/>
                                          </p:val>
                                        </p:tav>
                                        <p:tav tm="100000">
                                          <p:val>
                                            <p:strVal val="#ppt_h"/>
                                          </p:val>
                                        </p:tav>
                                      </p:tavLst>
                                    </p:anim>
                                    <p:animEffect transition="in" filter="fade">
                                      <p:cBhvr>
                                        <p:cTn id="9" dur="750"/>
                                        <p:tgtEl>
                                          <p:spTgt spid="5"/>
                                        </p:tgtEl>
                                      </p:cBhvr>
                                    </p:animEffect>
                                  </p:childTnLst>
                                </p:cTn>
                              </p:par>
                            </p:childTnLst>
                          </p:cTn>
                        </p:par>
                        <p:par>
                          <p:cTn id="10" fill="hold">
                            <p:stCondLst>
                              <p:cond delay="750"/>
                            </p:stCondLst>
                            <p:childTnLst>
                              <p:par>
                                <p:cTn id="11" presetID="10"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E009013-86D7-445D-91E9-FBD6E8D0FE4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矩形 8">
            <a:extLst>
              <a:ext uri="{FF2B5EF4-FFF2-40B4-BE49-F238E27FC236}">
                <a16:creationId xmlns:a16="http://schemas.microsoft.com/office/drawing/2014/main" id="{68CC6D9C-5ED0-4954-9983-0A4CE29A3588}"/>
              </a:ext>
            </a:extLst>
          </p:cNvPr>
          <p:cNvSpPr/>
          <p:nvPr/>
        </p:nvSpPr>
        <p:spPr>
          <a:xfrm flipH="1">
            <a:off x="5875858" y="1656059"/>
            <a:ext cx="5967799" cy="4869541"/>
          </a:xfrm>
          <a:prstGeom prst="rect">
            <a:avLst/>
          </a:prstGeom>
          <a:blipFill dpi="0" rotWithShape="1">
            <a:blip r:embed="rId4" cstate="screen">
              <a:alphaModFix amt="8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图片 2">
            <a:extLst>
              <a:ext uri="{FF2B5EF4-FFF2-40B4-BE49-F238E27FC236}">
                <a16:creationId xmlns:a16="http://schemas.microsoft.com/office/drawing/2014/main" id="{529DF49A-0DE8-4410-8746-7C5859489F6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624060" y="937260"/>
            <a:ext cx="3046278" cy="4920823"/>
          </a:xfrm>
          <a:prstGeom prst="rect">
            <a:avLst/>
          </a:prstGeom>
        </p:spPr>
      </p:pic>
      <p:sp>
        <p:nvSpPr>
          <p:cNvPr id="21" name="TextBox 20">
            <a:extLst>
              <a:ext uri="{FF2B5EF4-FFF2-40B4-BE49-F238E27FC236}">
                <a16:creationId xmlns:a16="http://schemas.microsoft.com/office/drawing/2014/main" id="{3C436465-F540-4D83-973F-AE6205188E7D}"/>
              </a:ext>
            </a:extLst>
          </p:cNvPr>
          <p:cNvSpPr txBox="1"/>
          <p:nvPr/>
        </p:nvSpPr>
        <p:spPr>
          <a:xfrm>
            <a:off x="1073425" y="222838"/>
            <a:ext cx="6096000" cy="615553"/>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4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II. KHÁM PHÁ VĂN BẢN</a:t>
            </a:r>
          </a:p>
        </p:txBody>
      </p:sp>
      <p:sp>
        <p:nvSpPr>
          <p:cNvPr id="22" name="TextBox 21">
            <a:extLst>
              <a:ext uri="{FF2B5EF4-FFF2-40B4-BE49-F238E27FC236}">
                <a16:creationId xmlns:a16="http://schemas.microsoft.com/office/drawing/2014/main" id="{1A0A786C-7516-4495-930E-9AC78C63B6A5}"/>
              </a:ext>
            </a:extLst>
          </p:cNvPr>
          <p:cNvSpPr txBox="1"/>
          <p:nvPr/>
        </p:nvSpPr>
        <p:spPr>
          <a:xfrm>
            <a:off x="808381" y="713169"/>
            <a:ext cx="8143461" cy="584775"/>
          </a:xfrm>
          <a:prstGeom prst="rect">
            <a:avLst/>
          </a:prstGeom>
          <a:noFill/>
        </p:spPr>
        <p:txBody>
          <a:bodyPr wrap="square">
            <a:spAutoFit/>
          </a:bodyPr>
          <a:lstStyle/>
          <a:p>
            <a:pPr marL="0" indent="0" algn="just">
              <a:buNone/>
            </a:pPr>
            <a:r>
              <a:rPr lang="vi-VN" sz="3200" b="1" dirty="0">
                <a:solidFill>
                  <a:schemeClr val="accent2">
                    <a:lumMod val="60000"/>
                    <a:lumOff val="40000"/>
                  </a:schemeClr>
                </a:solidFill>
                <a:latin typeface="Times New Roman" panose="02020603050405020304" pitchFamily="18" charset="0"/>
                <a:cs typeface="Times New Roman" panose="02020603050405020304" pitchFamily="18" charset="0"/>
              </a:rPr>
              <a:t>3. Tìm hiểu sức sống của “Truyện Kiều” </a:t>
            </a:r>
            <a:endParaRPr lang="en-US" sz="3200" b="1" dirty="0">
              <a:solidFill>
                <a:schemeClr val="accent2">
                  <a:lumMod val="60000"/>
                  <a:lumOff val="40000"/>
                </a:schemeClr>
              </a:solidFill>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14789527-0AD2-4BFA-AF6D-0E6B4E410F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8644" y="3686175"/>
            <a:ext cx="1711755" cy="3105150"/>
          </a:xfrm>
          <a:prstGeom prst="rect">
            <a:avLst/>
          </a:prstGeom>
        </p:spPr>
      </p:pic>
      <p:graphicFrame>
        <p:nvGraphicFramePr>
          <p:cNvPr id="6" name="Table 5">
            <a:extLst>
              <a:ext uri="{FF2B5EF4-FFF2-40B4-BE49-F238E27FC236}">
                <a16:creationId xmlns:a16="http://schemas.microsoft.com/office/drawing/2014/main" id="{9B3FA5A0-8F49-4003-B36B-D0F6BD2EEFF2}"/>
              </a:ext>
            </a:extLst>
          </p:cNvPr>
          <p:cNvGraphicFramePr>
            <a:graphicFrameLocks noGrp="1"/>
          </p:cNvGraphicFramePr>
          <p:nvPr>
            <p:extLst>
              <p:ext uri="{D42A27DB-BD31-4B8C-83A1-F6EECF244321}">
                <p14:modId xmlns:p14="http://schemas.microsoft.com/office/powerpoint/2010/main" val="1644023513"/>
              </p:ext>
            </p:extLst>
          </p:nvPr>
        </p:nvGraphicFramePr>
        <p:xfrm>
          <a:off x="500380" y="1457895"/>
          <a:ext cx="9337039" cy="5226024"/>
        </p:xfrm>
        <a:graphic>
          <a:graphicData uri="http://schemas.openxmlformats.org/drawingml/2006/table">
            <a:tbl>
              <a:tblPr firstRow="1" firstCol="1" bandRow="1">
                <a:tableStyleId>{5C22544A-7EE6-4342-B048-85BDC9FD1C3A}</a:tableStyleId>
              </a:tblPr>
              <a:tblGrid>
                <a:gridCol w="3111681">
                  <a:extLst>
                    <a:ext uri="{9D8B030D-6E8A-4147-A177-3AD203B41FA5}">
                      <a16:colId xmlns:a16="http://schemas.microsoft.com/office/drawing/2014/main" val="1084201859"/>
                    </a:ext>
                  </a:extLst>
                </a:gridCol>
                <a:gridCol w="3112679">
                  <a:extLst>
                    <a:ext uri="{9D8B030D-6E8A-4147-A177-3AD203B41FA5}">
                      <a16:colId xmlns:a16="http://schemas.microsoft.com/office/drawing/2014/main" val="1219121792"/>
                    </a:ext>
                  </a:extLst>
                </a:gridCol>
                <a:gridCol w="3112679">
                  <a:extLst>
                    <a:ext uri="{9D8B030D-6E8A-4147-A177-3AD203B41FA5}">
                      <a16:colId xmlns:a16="http://schemas.microsoft.com/office/drawing/2014/main" val="3402982486"/>
                    </a:ext>
                  </a:extLst>
                </a:gridCol>
              </a:tblGrid>
              <a:tr h="984555">
                <a:tc>
                  <a:txBody>
                    <a:bodyPr/>
                    <a:lstStyle/>
                    <a:p>
                      <a:pPr algn="just">
                        <a:lnSpc>
                          <a:spcPct val="130000"/>
                        </a:lnSpc>
                      </a:pPr>
                      <a:r>
                        <a:rPr lang="en-US" sz="2000" dirty="0" err="1">
                          <a:solidFill>
                            <a:srgbClr val="FFC000"/>
                          </a:solidFill>
                          <a:effectLst/>
                          <a:latin typeface="Times New Roman" panose="02020603050405020304" pitchFamily="18" charset="0"/>
                          <a:cs typeface="Times New Roman" panose="02020603050405020304" pitchFamily="18" charset="0"/>
                        </a:rPr>
                        <a:t>Hình</a:t>
                      </a:r>
                      <a:r>
                        <a:rPr lang="en-US" sz="2000" dirty="0">
                          <a:solidFill>
                            <a:srgbClr val="FFC000"/>
                          </a:solidFill>
                          <a:effectLst/>
                          <a:latin typeface="Times New Roman" panose="02020603050405020304" pitchFamily="18" charset="0"/>
                          <a:cs typeface="Times New Roman" panose="02020603050405020304" pitchFamily="18" charset="0"/>
                        </a:rPr>
                        <a:t> </a:t>
                      </a:r>
                      <a:r>
                        <a:rPr lang="en-US" sz="2000" dirty="0" err="1">
                          <a:solidFill>
                            <a:srgbClr val="FFC000"/>
                          </a:solidFill>
                          <a:effectLst/>
                          <a:latin typeface="Times New Roman" panose="02020603050405020304" pitchFamily="18" charset="0"/>
                          <a:cs typeface="Times New Roman" panose="02020603050405020304" pitchFamily="18" charset="0"/>
                        </a:rPr>
                        <a:t>thức</a:t>
                      </a:r>
                      <a:r>
                        <a:rPr lang="en-US" sz="2000" dirty="0">
                          <a:solidFill>
                            <a:srgbClr val="FFC000"/>
                          </a:solidFill>
                          <a:effectLst/>
                          <a:latin typeface="Times New Roman" panose="02020603050405020304" pitchFamily="18" charset="0"/>
                          <a:cs typeface="Times New Roman" panose="02020603050405020304" pitchFamily="18" charset="0"/>
                        </a:rPr>
                        <a:t> </a:t>
                      </a:r>
                      <a:r>
                        <a:rPr lang="en-US" sz="2000" dirty="0" err="1">
                          <a:solidFill>
                            <a:srgbClr val="FFC000"/>
                          </a:solidFill>
                          <a:effectLst/>
                          <a:latin typeface="Times New Roman" panose="02020603050405020304" pitchFamily="18" charset="0"/>
                          <a:cs typeface="Times New Roman" panose="02020603050405020304" pitchFamily="18" charset="0"/>
                        </a:rPr>
                        <a:t>thể</a:t>
                      </a:r>
                      <a:r>
                        <a:rPr lang="en-US" sz="2000" dirty="0">
                          <a:solidFill>
                            <a:srgbClr val="FFC000"/>
                          </a:solidFill>
                          <a:effectLst/>
                          <a:latin typeface="Times New Roman" panose="02020603050405020304" pitchFamily="18" charset="0"/>
                          <a:cs typeface="Times New Roman" panose="02020603050405020304" pitchFamily="18" charset="0"/>
                        </a:rPr>
                        <a:t> </a:t>
                      </a:r>
                      <a:r>
                        <a:rPr lang="en-US" sz="2000" dirty="0" err="1">
                          <a:solidFill>
                            <a:srgbClr val="FFC000"/>
                          </a:solidFill>
                          <a:effectLst/>
                          <a:latin typeface="Times New Roman" panose="02020603050405020304" pitchFamily="18" charset="0"/>
                          <a:cs typeface="Times New Roman" panose="02020603050405020304" pitchFamily="18" charset="0"/>
                        </a:rPr>
                        <a:t>hiện</a:t>
                      </a:r>
                      <a:r>
                        <a:rPr lang="en-US" sz="2000" dirty="0">
                          <a:solidFill>
                            <a:srgbClr val="FFC000"/>
                          </a:solidFill>
                          <a:effectLst/>
                          <a:latin typeface="Times New Roman" panose="02020603050405020304" pitchFamily="18" charset="0"/>
                          <a:cs typeface="Times New Roman" panose="02020603050405020304" pitchFamily="18" charset="0"/>
                        </a:rPr>
                        <a:t> </a:t>
                      </a:r>
                      <a:r>
                        <a:rPr lang="en-US" sz="2000" dirty="0" err="1">
                          <a:solidFill>
                            <a:srgbClr val="FFC000"/>
                          </a:solidFill>
                          <a:effectLst/>
                          <a:latin typeface="Times New Roman" panose="02020603050405020304" pitchFamily="18" charset="0"/>
                          <a:cs typeface="Times New Roman" panose="02020603050405020304" pitchFamily="18" charset="0"/>
                        </a:rPr>
                        <a:t>Truyện</a:t>
                      </a:r>
                      <a:r>
                        <a:rPr lang="en-US" sz="2000" dirty="0">
                          <a:solidFill>
                            <a:srgbClr val="FFC000"/>
                          </a:solidFill>
                          <a:effectLst/>
                          <a:latin typeface="Times New Roman" panose="02020603050405020304" pitchFamily="18" charset="0"/>
                          <a:cs typeface="Times New Roman" panose="02020603050405020304" pitchFamily="18" charset="0"/>
                        </a:rPr>
                        <a:t> </a:t>
                      </a:r>
                      <a:r>
                        <a:rPr lang="en-US" sz="2000" dirty="0" err="1">
                          <a:solidFill>
                            <a:srgbClr val="FFC000"/>
                          </a:solidFill>
                          <a:effectLst/>
                          <a:latin typeface="Times New Roman" panose="02020603050405020304" pitchFamily="18" charset="0"/>
                          <a:cs typeface="Times New Roman" panose="02020603050405020304" pitchFamily="18" charset="0"/>
                        </a:rPr>
                        <a:t>Kiều</a:t>
                      </a:r>
                      <a:r>
                        <a:rPr lang="en-US" sz="2000" dirty="0">
                          <a:solidFill>
                            <a:srgbClr val="FFC000"/>
                          </a:solidFill>
                          <a:effectLst/>
                          <a:latin typeface="Times New Roman" panose="02020603050405020304" pitchFamily="18" charset="0"/>
                          <a:cs typeface="Times New Roman" panose="02020603050405020304" pitchFamily="18" charset="0"/>
                        </a:rPr>
                        <a:t> </a:t>
                      </a:r>
                      <a:r>
                        <a:rPr lang="en-US" sz="2000" dirty="0" err="1">
                          <a:solidFill>
                            <a:srgbClr val="FFC000"/>
                          </a:solidFill>
                          <a:effectLst/>
                          <a:latin typeface="Times New Roman" panose="02020603050405020304" pitchFamily="18" charset="0"/>
                          <a:cs typeface="Times New Roman" panose="02020603050405020304" pitchFamily="18" charset="0"/>
                        </a:rPr>
                        <a:t>trong</a:t>
                      </a:r>
                      <a:r>
                        <a:rPr lang="en-US" sz="2000" dirty="0">
                          <a:solidFill>
                            <a:srgbClr val="FFC000"/>
                          </a:solidFill>
                          <a:effectLst/>
                          <a:latin typeface="Times New Roman" panose="02020603050405020304" pitchFamily="18" charset="0"/>
                          <a:cs typeface="Times New Roman" panose="02020603050405020304" pitchFamily="18" charset="0"/>
                        </a:rPr>
                        <a:t> </a:t>
                      </a:r>
                      <a:r>
                        <a:rPr lang="en-US" sz="2000" dirty="0" err="1">
                          <a:solidFill>
                            <a:srgbClr val="FFC000"/>
                          </a:solidFill>
                          <a:effectLst/>
                          <a:latin typeface="Times New Roman" panose="02020603050405020304" pitchFamily="18" charset="0"/>
                          <a:cs typeface="Times New Roman" panose="02020603050405020304" pitchFamily="18" charset="0"/>
                        </a:rPr>
                        <a:t>đời</a:t>
                      </a:r>
                      <a:r>
                        <a:rPr lang="en-US" sz="2000" dirty="0">
                          <a:solidFill>
                            <a:srgbClr val="FFC000"/>
                          </a:solidFill>
                          <a:effectLst/>
                          <a:latin typeface="Times New Roman" panose="02020603050405020304" pitchFamily="18" charset="0"/>
                          <a:cs typeface="Times New Roman" panose="02020603050405020304" pitchFamily="18" charset="0"/>
                        </a:rPr>
                        <a:t> </a:t>
                      </a:r>
                      <a:r>
                        <a:rPr lang="en-US" sz="2000" dirty="0" err="1">
                          <a:solidFill>
                            <a:srgbClr val="FFC000"/>
                          </a:solidFill>
                          <a:effectLst/>
                          <a:latin typeface="Times New Roman" panose="02020603050405020304" pitchFamily="18" charset="0"/>
                          <a:cs typeface="Times New Roman" panose="02020603050405020304" pitchFamily="18" charset="0"/>
                        </a:rPr>
                        <a:t>sống</a:t>
                      </a:r>
                      <a:endParaRPr lang="en-US" sz="2000" dirty="0">
                        <a:solidFill>
                          <a:srgbClr val="FFC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tc>
                  <a:txBody>
                    <a:bodyPr/>
                    <a:lstStyle/>
                    <a:p>
                      <a:pPr algn="just">
                        <a:lnSpc>
                          <a:spcPct val="130000"/>
                        </a:lnSpc>
                      </a:pPr>
                      <a:r>
                        <a:rPr lang="en-US" sz="2000" dirty="0">
                          <a:solidFill>
                            <a:srgbClr val="FFC000"/>
                          </a:solidFill>
                          <a:effectLst/>
                          <a:latin typeface="Times New Roman" panose="02020603050405020304" pitchFamily="18" charset="0"/>
                          <a:cs typeface="Times New Roman" panose="02020603050405020304" pitchFamily="18" charset="0"/>
                        </a:rPr>
                        <a:t> </a:t>
                      </a:r>
                    </a:p>
                    <a:p>
                      <a:pPr algn="just">
                        <a:lnSpc>
                          <a:spcPct val="130000"/>
                        </a:lnSpc>
                      </a:pPr>
                      <a:r>
                        <a:rPr lang="en-US" sz="2000" dirty="0" err="1">
                          <a:solidFill>
                            <a:srgbClr val="FFC000"/>
                          </a:solidFill>
                          <a:effectLst/>
                          <a:latin typeface="Times New Roman" panose="02020603050405020304" pitchFamily="18" charset="0"/>
                          <a:cs typeface="Times New Roman" panose="02020603050405020304" pitchFamily="18" charset="0"/>
                        </a:rPr>
                        <a:t>Biểu</a:t>
                      </a:r>
                      <a:r>
                        <a:rPr lang="en-US" sz="2000" dirty="0">
                          <a:solidFill>
                            <a:srgbClr val="FFC000"/>
                          </a:solidFill>
                          <a:effectLst/>
                          <a:latin typeface="Times New Roman" panose="02020603050405020304" pitchFamily="18" charset="0"/>
                          <a:cs typeface="Times New Roman" panose="02020603050405020304" pitchFamily="18" charset="0"/>
                        </a:rPr>
                        <a:t> </a:t>
                      </a:r>
                      <a:r>
                        <a:rPr lang="en-US" sz="2000" dirty="0" err="1">
                          <a:solidFill>
                            <a:srgbClr val="FFC000"/>
                          </a:solidFill>
                          <a:effectLst/>
                          <a:latin typeface="Times New Roman" panose="02020603050405020304" pitchFamily="18" charset="0"/>
                          <a:cs typeface="Times New Roman" panose="02020603050405020304" pitchFamily="18" charset="0"/>
                        </a:rPr>
                        <a:t>hiện</a:t>
                      </a:r>
                      <a:r>
                        <a:rPr lang="en-US" sz="2000" dirty="0">
                          <a:solidFill>
                            <a:srgbClr val="FFC000"/>
                          </a:solidFill>
                          <a:effectLst/>
                          <a:latin typeface="Times New Roman" panose="02020603050405020304" pitchFamily="18" charset="0"/>
                          <a:cs typeface="Times New Roman" panose="02020603050405020304" pitchFamily="18" charset="0"/>
                        </a:rPr>
                        <a:t> </a:t>
                      </a:r>
                      <a:r>
                        <a:rPr lang="en-US" sz="2000" dirty="0" err="1">
                          <a:solidFill>
                            <a:srgbClr val="FFC000"/>
                          </a:solidFill>
                          <a:effectLst/>
                          <a:latin typeface="Times New Roman" panose="02020603050405020304" pitchFamily="18" charset="0"/>
                          <a:cs typeface="Times New Roman" panose="02020603050405020304" pitchFamily="18" charset="0"/>
                        </a:rPr>
                        <a:t>đặc</a:t>
                      </a:r>
                      <a:r>
                        <a:rPr lang="en-US" sz="2000" dirty="0">
                          <a:solidFill>
                            <a:srgbClr val="FFC000"/>
                          </a:solidFill>
                          <a:effectLst/>
                          <a:latin typeface="Times New Roman" panose="02020603050405020304" pitchFamily="18" charset="0"/>
                          <a:cs typeface="Times New Roman" panose="02020603050405020304" pitchFamily="18" charset="0"/>
                        </a:rPr>
                        <a:t> </a:t>
                      </a:r>
                      <a:r>
                        <a:rPr lang="en-US" sz="2000" dirty="0" err="1">
                          <a:solidFill>
                            <a:srgbClr val="FFC000"/>
                          </a:solidFill>
                          <a:effectLst/>
                          <a:latin typeface="Times New Roman" panose="02020603050405020304" pitchFamily="18" charset="0"/>
                          <a:cs typeface="Times New Roman" panose="02020603050405020304" pitchFamily="18" charset="0"/>
                        </a:rPr>
                        <a:t>trưng</a:t>
                      </a:r>
                      <a:endParaRPr lang="en-US" sz="2000" dirty="0">
                        <a:solidFill>
                          <a:srgbClr val="FFC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tc>
                  <a:txBody>
                    <a:bodyPr/>
                    <a:lstStyle/>
                    <a:p>
                      <a:pPr algn="just">
                        <a:lnSpc>
                          <a:spcPct val="130000"/>
                        </a:lnSpc>
                      </a:pPr>
                      <a:r>
                        <a:rPr lang="en-US" sz="2000" dirty="0" err="1">
                          <a:solidFill>
                            <a:srgbClr val="FFC000"/>
                          </a:solidFill>
                          <a:effectLst/>
                          <a:latin typeface="Times New Roman" panose="02020603050405020304" pitchFamily="18" charset="0"/>
                          <a:cs typeface="Times New Roman" panose="02020603050405020304" pitchFamily="18" charset="0"/>
                        </a:rPr>
                        <a:t>Tác</a:t>
                      </a:r>
                      <a:r>
                        <a:rPr lang="en-US" sz="2000" dirty="0">
                          <a:solidFill>
                            <a:srgbClr val="FFC000"/>
                          </a:solidFill>
                          <a:effectLst/>
                          <a:latin typeface="Times New Roman" panose="02020603050405020304" pitchFamily="18" charset="0"/>
                          <a:cs typeface="Times New Roman" panose="02020603050405020304" pitchFamily="18" charset="0"/>
                        </a:rPr>
                        <a:t> </a:t>
                      </a:r>
                      <a:r>
                        <a:rPr lang="en-US" sz="2000" dirty="0" err="1">
                          <a:solidFill>
                            <a:srgbClr val="FFC000"/>
                          </a:solidFill>
                          <a:effectLst/>
                          <a:latin typeface="Times New Roman" panose="02020603050405020304" pitchFamily="18" charset="0"/>
                          <a:cs typeface="Times New Roman" panose="02020603050405020304" pitchFamily="18" charset="0"/>
                        </a:rPr>
                        <a:t>động</a:t>
                      </a:r>
                      <a:r>
                        <a:rPr lang="en-US" sz="2000" dirty="0">
                          <a:solidFill>
                            <a:srgbClr val="FFC000"/>
                          </a:solidFill>
                          <a:effectLst/>
                          <a:latin typeface="Times New Roman" panose="02020603050405020304" pitchFamily="18" charset="0"/>
                          <a:cs typeface="Times New Roman" panose="02020603050405020304" pitchFamily="18" charset="0"/>
                        </a:rPr>
                        <a:t> </a:t>
                      </a:r>
                      <a:r>
                        <a:rPr lang="en-US" sz="2000" dirty="0" err="1">
                          <a:solidFill>
                            <a:srgbClr val="FFC000"/>
                          </a:solidFill>
                          <a:effectLst/>
                          <a:latin typeface="Times New Roman" panose="02020603050405020304" pitchFamily="18" charset="0"/>
                          <a:cs typeface="Times New Roman" panose="02020603050405020304" pitchFamily="18" charset="0"/>
                        </a:rPr>
                        <a:t>của</a:t>
                      </a:r>
                      <a:r>
                        <a:rPr lang="en-US" sz="2000" dirty="0">
                          <a:solidFill>
                            <a:srgbClr val="FFC000"/>
                          </a:solidFill>
                          <a:effectLst/>
                          <a:latin typeface="Times New Roman" panose="02020603050405020304" pitchFamily="18" charset="0"/>
                          <a:cs typeface="Times New Roman" panose="02020603050405020304" pitchFamily="18" charset="0"/>
                        </a:rPr>
                        <a:t> </a:t>
                      </a:r>
                      <a:r>
                        <a:rPr lang="en-US" sz="2000" dirty="0" err="1">
                          <a:solidFill>
                            <a:srgbClr val="FFC000"/>
                          </a:solidFill>
                          <a:effectLst/>
                          <a:latin typeface="Times New Roman" panose="02020603050405020304" pitchFamily="18" charset="0"/>
                          <a:cs typeface="Times New Roman" panose="02020603050405020304" pitchFamily="18" charset="0"/>
                        </a:rPr>
                        <a:t>nó</a:t>
                      </a:r>
                      <a:r>
                        <a:rPr lang="en-US" sz="2000" dirty="0">
                          <a:solidFill>
                            <a:srgbClr val="FFC000"/>
                          </a:solidFill>
                          <a:effectLst/>
                          <a:latin typeface="Times New Roman" panose="02020603050405020304" pitchFamily="18" charset="0"/>
                          <a:cs typeface="Times New Roman" panose="02020603050405020304" pitchFamily="18" charset="0"/>
                        </a:rPr>
                        <a:t> </a:t>
                      </a:r>
                      <a:r>
                        <a:rPr lang="en-US" sz="2000" dirty="0" err="1">
                          <a:solidFill>
                            <a:srgbClr val="FFC000"/>
                          </a:solidFill>
                          <a:effectLst/>
                          <a:latin typeface="Times New Roman" panose="02020603050405020304" pitchFamily="18" charset="0"/>
                          <a:cs typeface="Times New Roman" panose="02020603050405020304" pitchFamily="18" charset="0"/>
                        </a:rPr>
                        <a:t>đến</a:t>
                      </a:r>
                      <a:r>
                        <a:rPr lang="en-US" sz="2000" dirty="0">
                          <a:solidFill>
                            <a:srgbClr val="FFC000"/>
                          </a:solidFill>
                          <a:effectLst/>
                          <a:latin typeface="Times New Roman" panose="02020603050405020304" pitchFamily="18" charset="0"/>
                          <a:cs typeface="Times New Roman" panose="02020603050405020304" pitchFamily="18" charset="0"/>
                        </a:rPr>
                        <a:t> </a:t>
                      </a:r>
                      <a:r>
                        <a:rPr lang="en-US" sz="2000" dirty="0" err="1">
                          <a:solidFill>
                            <a:srgbClr val="FFC000"/>
                          </a:solidFill>
                          <a:effectLst/>
                          <a:latin typeface="Times New Roman" panose="02020603050405020304" pitchFamily="18" charset="0"/>
                          <a:cs typeface="Times New Roman" panose="02020603050405020304" pitchFamily="18" charset="0"/>
                        </a:rPr>
                        <a:t>cảm</a:t>
                      </a:r>
                      <a:r>
                        <a:rPr lang="en-US" sz="2000" dirty="0">
                          <a:solidFill>
                            <a:srgbClr val="FFC000"/>
                          </a:solidFill>
                          <a:effectLst/>
                          <a:latin typeface="Times New Roman" panose="02020603050405020304" pitchFamily="18" charset="0"/>
                          <a:cs typeface="Times New Roman" panose="02020603050405020304" pitchFamily="18" charset="0"/>
                        </a:rPr>
                        <a:t> </a:t>
                      </a:r>
                      <a:r>
                        <a:rPr lang="en-US" sz="2000" dirty="0" err="1">
                          <a:solidFill>
                            <a:srgbClr val="FFC000"/>
                          </a:solidFill>
                          <a:effectLst/>
                          <a:latin typeface="Times New Roman" panose="02020603050405020304" pitchFamily="18" charset="0"/>
                          <a:cs typeface="Times New Roman" panose="02020603050405020304" pitchFamily="18" charset="0"/>
                        </a:rPr>
                        <a:t>tình</a:t>
                      </a:r>
                      <a:r>
                        <a:rPr lang="en-US" sz="2000" dirty="0">
                          <a:solidFill>
                            <a:srgbClr val="FFC000"/>
                          </a:solidFill>
                          <a:effectLst/>
                          <a:latin typeface="Times New Roman" panose="02020603050405020304" pitchFamily="18" charset="0"/>
                          <a:cs typeface="Times New Roman" panose="02020603050405020304" pitchFamily="18" charset="0"/>
                        </a:rPr>
                        <a:t> </a:t>
                      </a:r>
                      <a:r>
                        <a:rPr lang="en-US" sz="2000" dirty="0" err="1">
                          <a:solidFill>
                            <a:srgbClr val="FFC000"/>
                          </a:solidFill>
                          <a:effectLst/>
                          <a:latin typeface="Times New Roman" panose="02020603050405020304" pitchFamily="18" charset="0"/>
                          <a:cs typeface="Times New Roman" panose="02020603050405020304" pitchFamily="18" charset="0"/>
                        </a:rPr>
                        <a:t>của</a:t>
                      </a:r>
                      <a:r>
                        <a:rPr lang="en-US" sz="2000" dirty="0">
                          <a:solidFill>
                            <a:srgbClr val="FFC000"/>
                          </a:solidFill>
                          <a:effectLst/>
                          <a:latin typeface="Times New Roman" panose="02020603050405020304" pitchFamily="18" charset="0"/>
                          <a:cs typeface="Times New Roman" panose="02020603050405020304" pitchFamily="18" charset="0"/>
                        </a:rPr>
                        <a:t> </a:t>
                      </a:r>
                      <a:r>
                        <a:rPr lang="en-US" sz="2000" dirty="0" err="1">
                          <a:solidFill>
                            <a:srgbClr val="FFC000"/>
                          </a:solidFill>
                          <a:effectLst/>
                          <a:latin typeface="Times New Roman" panose="02020603050405020304" pitchFamily="18" charset="0"/>
                          <a:cs typeface="Times New Roman" panose="02020603050405020304" pitchFamily="18" charset="0"/>
                        </a:rPr>
                        <a:t>người</a:t>
                      </a:r>
                      <a:r>
                        <a:rPr lang="en-US" sz="2000" dirty="0">
                          <a:solidFill>
                            <a:srgbClr val="FFC000"/>
                          </a:solidFill>
                          <a:effectLst/>
                          <a:latin typeface="Times New Roman" panose="02020603050405020304" pitchFamily="18" charset="0"/>
                          <a:cs typeface="Times New Roman" panose="02020603050405020304" pitchFamily="18" charset="0"/>
                        </a:rPr>
                        <a:t> </a:t>
                      </a:r>
                      <a:r>
                        <a:rPr lang="en-US" sz="2000" dirty="0" err="1">
                          <a:solidFill>
                            <a:srgbClr val="FFC000"/>
                          </a:solidFill>
                          <a:effectLst/>
                          <a:latin typeface="Times New Roman" panose="02020603050405020304" pitchFamily="18" charset="0"/>
                          <a:cs typeface="Times New Roman" panose="02020603050405020304" pitchFamily="18" charset="0"/>
                        </a:rPr>
                        <a:t>thưởng</a:t>
                      </a:r>
                      <a:r>
                        <a:rPr lang="en-US" sz="2000" dirty="0">
                          <a:solidFill>
                            <a:srgbClr val="FFC000"/>
                          </a:solidFill>
                          <a:effectLst/>
                          <a:latin typeface="Times New Roman" panose="02020603050405020304" pitchFamily="18" charset="0"/>
                          <a:cs typeface="Times New Roman" panose="02020603050405020304" pitchFamily="18" charset="0"/>
                        </a:rPr>
                        <a:t> </a:t>
                      </a:r>
                      <a:r>
                        <a:rPr lang="en-US" sz="2000" dirty="0" err="1">
                          <a:solidFill>
                            <a:srgbClr val="FFC000"/>
                          </a:solidFill>
                          <a:effectLst/>
                          <a:latin typeface="Times New Roman" panose="02020603050405020304" pitchFamily="18" charset="0"/>
                          <a:cs typeface="Times New Roman" panose="02020603050405020304" pitchFamily="18" charset="0"/>
                        </a:rPr>
                        <a:t>thức</a:t>
                      </a:r>
                      <a:endParaRPr lang="en-US" sz="2000" dirty="0">
                        <a:solidFill>
                          <a:srgbClr val="FFC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743834453"/>
                  </a:ext>
                </a:extLst>
              </a:tr>
              <a:tr h="646782">
                <a:tc>
                  <a:txBody>
                    <a:bodyPr/>
                    <a:lstStyle/>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p>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endPar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tc>
                  <a:txBody>
                    <a:bodyPr/>
                    <a:lstStyle/>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p>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endPar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tc>
                  <a:txBody>
                    <a:bodyPr/>
                    <a:lstStyle/>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p>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endPar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1713585902"/>
                  </a:ext>
                </a:extLst>
              </a:tr>
              <a:tr h="646782">
                <a:tc>
                  <a:txBody>
                    <a:bodyPr/>
                    <a:lstStyle/>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p>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endPar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tc>
                  <a:txBody>
                    <a:bodyPr/>
                    <a:lstStyle/>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p>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endPar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tc>
                  <a:txBody>
                    <a:bodyPr/>
                    <a:lstStyle/>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p>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endPar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2388305053"/>
                  </a:ext>
                </a:extLst>
              </a:tr>
              <a:tr h="646782">
                <a:tc>
                  <a:txBody>
                    <a:bodyPr/>
                    <a:lstStyle/>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p>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endPar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tc>
                  <a:txBody>
                    <a:bodyPr/>
                    <a:lstStyle/>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p>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endPar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tc>
                  <a:txBody>
                    <a:bodyPr/>
                    <a:lstStyle/>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p>
                    <a:p>
                      <a:pPr algn="just">
                        <a:lnSpc>
                          <a:spcPct val="130000"/>
                        </a:lnSpc>
                      </a:pPr>
                      <a:r>
                        <a:rPr lang="en-US" sz="2000" b="1" dirty="0">
                          <a:solidFill>
                            <a:schemeClr val="bg1"/>
                          </a:solidFill>
                          <a:effectLst/>
                          <a:latin typeface="Times New Roman" panose="02020603050405020304" pitchFamily="18" charset="0"/>
                          <a:cs typeface="Times New Roman" panose="02020603050405020304" pitchFamily="18" charset="0"/>
                        </a:rPr>
                        <a:t>……………………………..</a:t>
                      </a:r>
                      <a:endParaRPr lang="en-US" sz="20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2343838659"/>
                  </a:ext>
                </a:extLst>
              </a:tr>
              <a:tr h="1659864">
                <a:tc gridSpan="3">
                  <a:txBody>
                    <a:bodyPr/>
                    <a:lstStyle/>
                    <a:p>
                      <a:pPr algn="just">
                        <a:lnSpc>
                          <a:spcPct val="130000"/>
                        </a:lnSpc>
                      </a:pPr>
                      <a:r>
                        <a:rPr lang="en-US" sz="2000" b="1" dirty="0">
                          <a:solidFill>
                            <a:srgbClr val="FF0000"/>
                          </a:solidFill>
                          <a:effectLst/>
                          <a:latin typeface="Times New Roman" panose="02020603050405020304" pitchFamily="18" charset="0"/>
                          <a:cs typeface="Times New Roman" panose="02020603050405020304" pitchFamily="18" charset="0"/>
                        </a:rPr>
                        <a:t>=&gt; </a:t>
                      </a:r>
                      <a:r>
                        <a:rPr lang="en-US" sz="2000" b="1" dirty="0" err="1">
                          <a:solidFill>
                            <a:srgbClr val="FF0000"/>
                          </a:solidFill>
                          <a:effectLst/>
                          <a:latin typeface="Times New Roman" panose="02020603050405020304" pitchFamily="18" charset="0"/>
                          <a:cs typeface="Times New Roman" panose="02020603050405020304" pitchFamily="18" charset="0"/>
                        </a:rPr>
                        <a:t>Nhận</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xét</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về</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tình</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cảm</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của</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nhân</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dân</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dành</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cho</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Truyện</a:t>
                      </a:r>
                      <a:r>
                        <a:rPr lang="en-US" sz="2000" b="1" dirty="0">
                          <a:solidFill>
                            <a:srgbClr val="FF0000"/>
                          </a:solidFill>
                          <a:effectLst/>
                          <a:latin typeface="Times New Roman" panose="02020603050405020304" pitchFamily="18" charset="0"/>
                          <a:cs typeface="Times New Roman" panose="02020603050405020304" pitchFamily="18" charset="0"/>
                        </a:rPr>
                        <a:t> </a:t>
                      </a:r>
                      <a:r>
                        <a:rPr lang="en-US" sz="2000" b="1" dirty="0" err="1">
                          <a:solidFill>
                            <a:srgbClr val="FF0000"/>
                          </a:solidFill>
                          <a:effectLst/>
                          <a:latin typeface="Times New Roman" panose="02020603050405020304" pitchFamily="18" charset="0"/>
                          <a:cs typeface="Times New Roman" panose="02020603050405020304" pitchFamily="18" charset="0"/>
                        </a:rPr>
                        <a:t>Kiều</a:t>
                      </a:r>
                      <a:r>
                        <a:rPr lang="en-US" sz="2000" b="1" dirty="0">
                          <a:solidFill>
                            <a:srgbClr val="FF0000"/>
                          </a:solidFill>
                          <a:effectLst/>
                          <a:latin typeface="Times New Roman" panose="02020603050405020304" pitchFamily="18" charset="0"/>
                          <a:cs typeface="Times New Roman" panose="02020603050405020304" pitchFamily="18" charset="0"/>
                        </a:rPr>
                        <a:t>: </a:t>
                      </a:r>
                    </a:p>
                    <a:p>
                      <a:pPr algn="just">
                        <a:lnSpc>
                          <a:spcPct val="130000"/>
                        </a:lnSpc>
                      </a:pPr>
                      <a:r>
                        <a:rPr lang="en-US" sz="2000" b="1" dirty="0">
                          <a:effectLst/>
                          <a:latin typeface="Times New Roman" panose="02020603050405020304" pitchFamily="18" charset="0"/>
                          <a:cs typeface="Times New Roman" panose="02020603050405020304" pitchFamily="18" charset="0"/>
                        </a:rPr>
                        <a:t>…………………………………………………………………………………….……...…………………………………………………………………………….………………...…………………………………………………………………………………………………</a:t>
                      </a:r>
                    </a:p>
                  </a:txBody>
                  <a:tcPr marL="68580" marR="68580" marT="0" marB="0">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67947669"/>
                  </a:ext>
                </a:extLst>
              </a:tr>
            </a:tbl>
          </a:graphicData>
        </a:graphic>
      </p:graphicFrame>
      <p:pic>
        <p:nvPicPr>
          <p:cNvPr id="5" name="图片 4">
            <a:extLst>
              <a:ext uri="{FF2B5EF4-FFF2-40B4-BE49-F238E27FC236}">
                <a16:creationId xmlns:a16="http://schemas.microsoft.com/office/drawing/2014/main" id="{30EADBDE-0A6F-4DC9-A5C7-142A43DBE7F6}"/>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05761" y="146236"/>
            <a:ext cx="11767225" cy="6512517"/>
          </a:xfrm>
          <a:prstGeom prst="rect">
            <a:avLst/>
          </a:prstGeom>
        </p:spPr>
      </p:pic>
    </p:spTree>
    <p:extLst>
      <p:ext uri="{BB962C8B-B14F-4D97-AF65-F5344CB8AC3E}">
        <p14:creationId xmlns:p14="http://schemas.microsoft.com/office/powerpoint/2010/main" val="1117793601"/>
      </p:ext>
    </p:extLst>
  </p:cSld>
  <p:clrMapOvr>
    <a:masterClrMapping/>
  </p:clrMapOvr>
  <mc:AlternateContent xmlns:mc="http://schemas.openxmlformats.org/markup-compatibility/2006" xmlns:p14="http://schemas.microsoft.com/office/powerpoint/2010/main">
    <mc:Choice Requires="p14">
      <p:transition spd="slow" p14:dur="1750" advClick="0" advTm="0">
        <p14:gallery dir="l"/>
      </p:transition>
    </mc:Choice>
    <mc:Fallback xmlns="" xmlns:a16="http://schemas.microsoft.com/office/drawing/2014/main" xmlns:a14="http://schemas.microsoft.com/office/drawing/2010/main">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fltVal val="0"/>
                                          </p:val>
                                        </p:tav>
                                        <p:tav tm="100000">
                                          <p:val>
                                            <p:strVal val="#ppt_w"/>
                                          </p:val>
                                        </p:tav>
                                      </p:tavLst>
                                    </p:anim>
                                    <p:anim calcmode="lin" valueType="num">
                                      <p:cBhvr>
                                        <p:cTn id="8" dur="750" fill="hold"/>
                                        <p:tgtEl>
                                          <p:spTgt spid="5"/>
                                        </p:tgtEl>
                                        <p:attrNameLst>
                                          <p:attrName>ppt_h</p:attrName>
                                        </p:attrNameLst>
                                      </p:cBhvr>
                                      <p:tavLst>
                                        <p:tav tm="0">
                                          <p:val>
                                            <p:fltVal val="0"/>
                                          </p:val>
                                        </p:tav>
                                        <p:tav tm="100000">
                                          <p:val>
                                            <p:strVal val="#ppt_h"/>
                                          </p:val>
                                        </p:tav>
                                      </p:tavLst>
                                    </p:anim>
                                    <p:animEffect transition="in" filter="fade">
                                      <p:cBhvr>
                                        <p:cTn id="9" dur="750"/>
                                        <p:tgtEl>
                                          <p:spTgt spid="5"/>
                                        </p:tgtEl>
                                      </p:cBhvr>
                                    </p:animEffect>
                                  </p:childTnLst>
                                </p:cTn>
                              </p:par>
                            </p:childTnLst>
                          </p:cTn>
                        </p:par>
                        <p:par>
                          <p:cTn id="10" fill="hold">
                            <p:stCondLst>
                              <p:cond delay="750"/>
                            </p:stCondLst>
                            <p:childTnLst>
                              <p:par>
                                <p:cTn id="11" presetID="21" presetClass="entr" presetSubtype="1"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heel(1)">
                                      <p:cBhvr>
                                        <p:cTn id="13"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E009013-86D7-445D-91E9-FBD6E8D0FE4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矩形 8">
            <a:extLst>
              <a:ext uri="{FF2B5EF4-FFF2-40B4-BE49-F238E27FC236}">
                <a16:creationId xmlns:a16="http://schemas.microsoft.com/office/drawing/2014/main" id="{68CC6D9C-5ED0-4954-9983-0A4CE29A3588}"/>
              </a:ext>
            </a:extLst>
          </p:cNvPr>
          <p:cNvSpPr/>
          <p:nvPr/>
        </p:nvSpPr>
        <p:spPr>
          <a:xfrm flipH="1">
            <a:off x="5875858" y="1656059"/>
            <a:ext cx="5967799" cy="4869541"/>
          </a:xfrm>
          <a:prstGeom prst="rect">
            <a:avLst/>
          </a:prstGeom>
          <a:blipFill dpi="0" rotWithShape="1">
            <a:blip r:embed="rId4" cstate="screen">
              <a:alphaModFix amt="8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cs typeface="+mn-ea"/>
              <a:sym typeface="+mn-lt"/>
            </a:endParaRPr>
          </a:p>
        </p:txBody>
      </p:sp>
      <p:sp>
        <p:nvSpPr>
          <p:cNvPr id="12" name="TextBox 11">
            <a:extLst>
              <a:ext uri="{FF2B5EF4-FFF2-40B4-BE49-F238E27FC236}">
                <a16:creationId xmlns:a16="http://schemas.microsoft.com/office/drawing/2014/main" id="{06A7E979-CDA3-4BBD-BE74-CA5A4BC36A86}"/>
              </a:ext>
            </a:extLst>
          </p:cNvPr>
          <p:cNvSpPr txBox="1"/>
          <p:nvPr/>
        </p:nvSpPr>
        <p:spPr>
          <a:xfrm>
            <a:off x="1325217" y="302351"/>
            <a:ext cx="6096000" cy="615553"/>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4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II. KHÁM PHÁ VĂN BẢN</a:t>
            </a:r>
          </a:p>
        </p:txBody>
      </p:sp>
      <p:sp>
        <p:nvSpPr>
          <p:cNvPr id="13" name="TextBox 12">
            <a:extLst>
              <a:ext uri="{FF2B5EF4-FFF2-40B4-BE49-F238E27FC236}">
                <a16:creationId xmlns:a16="http://schemas.microsoft.com/office/drawing/2014/main" id="{B630C216-1C40-4417-B222-6D5E8088F169}"/>
              </a:ext>
            </a:extLst>
          </p:cNvPr>
          <p:cNvSpPr txBox="1"/>
          <p:nvPr/>
        </p:nvSpPr>
        <p:spPr>
          <a:xfrm>
            <a:off x="1354371" y="771478"/>
            <a:ext cx="8143461"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ED7D31">
                    <a:lumMod val="60000"/>
                    <a:lumOff val="40000"/>
                  </a:srgbClr>
                </a:solidFill>
                <a:effectLst/>
                <a:uLnTx/>
                <a:uFillTx/>
                <a:latin typeface="Times New Roman" panose="02020603050405020304" pitchFamily="18" charset="0"/>
                <a:cs typeface="Times New Roman" panose="02020603050405020304" pitchFamily="18" charset="0"/>
              </a:rPr>
              <a:t>3. Tìm hiểu sức sống của “Truyện Kiều” </a:t>
            </a:r>
            <a:endParaRPr kumimoji="0" lang="en-US" sz="3200" b="1" i="0" u="none" strike="noStrike" kern="1200" cap="none" spc="0" normalizeH="0" baseline="0" noProof="0" dirty="0">
              <a:ln>
                <a:noFill/>
              </a:ln>
              <a:solidFill>
                <a:srgbClr val="ED7D31">
                  <a:lumMod val="60000"/>
                  <a:lumOff val="40000"/>
                </a:srgbClr>
              </a:solidFill>
              <a:effectLst/>
              <a:uLnTx/>
              <a:uFillTx/>
              <a:latin typeface="Times New Roman" panose="02020603050405020304" pitchFamily="18" charset="0"/>
              <a:cs typeface="Times New Roman" panose="02020603050405020304" pitchFamily="18" charset="0"/>
            </a:endParaRPr>
          </a:p>
        </p:txBody>
      </p:sp>
      <p:pic>
        <p:nvPicPr>
          <p:cNvPr id="21" name="图片 2">
            <a:extLst>
              <a:ext uri="{FF2B5EF4-FFF2-40B4-BE49-F238E27FC236}">
                <a16:creationId xmlns:a16="http://schemas.microsoft.com/office/drawing/2014/main" id="{D0DC0643-E5FC-45EE-82B4-7E19517DA98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10090203" y="2890235"/>
            <a:ext cx="2592105" cy="3889805"/>
          </a:xfrm>
          <a:prstGeom prst="rect">
            <a:avLst/>
          </a:prstGeom>
        </p:spPr>
      </p:pic>
      <p:pic>
        <p:nvPicPr>
          <p:cNvPr id="10" name="Picture 9">
            <a:extLst>
              <a:ext uri="{FF2B5EF4-FFF2-40B4-BE49-F238E27FC236}">
                <a16:creationId xmlns:a16="http://schemas.microsoft.com/office/drawing/2014/main" id="{1E344E5C-56A8-48D4-BD56-BC8E5F4ECA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2938" y="3259932"/>
            <a:ext cx="1983482" cy="3598068"/>
          </a:xfrm>
          <a:prstGeom prst="rect">
            <a:avLst/>
          </a:prstGeom>
        </p:spPr>
      </p:pic>
      <p:sp>
        <p:nvSpPr>
          <p:cNvPr id="19" name="TextBox 18">
            <a:extLst>
              <a:ext uri="{FF2B5EF4-FFF2-40B4-BE49-F238E27FC236}">
                <a16:creationId xmlns:a16="http://schemas.microsoft.com/office/drawing/2014/main" id="{1100103A-5266-4613-80E7-C5DA47CABE01}"/>
              </a:ext>
            </a:extLst>
          </p:cNvPr>
          <p:cNvSpPr txBox="1"/>
          <p:nvPr/>
        </p:nvSpPr>
        <p:spPr>
          <a:xfrm>
            <a:off x="103366" y="1149534"/>
            <a:ext cx="11100021" cy="5242076"/>
          </a:xfrm>
          <a:prstGeom prst="rect">
            <a:avLst/>
          </a:prstGeom>
          <a:noFill/>
        </p:spPr>
        <p:txBody>
          <a:bodyPr wrap="square">
            <a:spAutoFit/>
          </a:bodyPr>
          <a:lstStyle/>
          <a:p>
            <a:pPr algn="just">
              <a:lnSpc>
                <a:spcPct val="130000"/>
              </a:lnSpc>
            </a:pP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Kiều</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Nam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phong</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phú</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hát</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ru</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600" dirty="0">
              <a:solidFill>
                <a:schemeClr val="bg1"/>
              </a:solidFill>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30000"/>
              </a:lnSpc>
            </a:pP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Kiều</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ru</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hồn</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trẻ</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Nó</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vừa</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mang</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trẻ</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giai</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điệu</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êm</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đềm</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vừa</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giúp</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trẻ</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thẩm</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thấu</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ngôn</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biệt</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TK).</a:t>
            </a:r>
            <a:endParaRPr lang="en-US" sz="2600" dirty="0">
              <a:solidFill>
                <a:schemeClr val="bg1"/>
              </a:solidFill>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30000"/>
              </a:lnSpc>
            </a:pP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biệt</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bà</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ru</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cháu</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Kiều</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tất</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nỗi</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niềm</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phận</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nàng</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Kiều</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trở</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máu</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thịt</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tinh</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thần</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bà</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600" dirty="0">
              <a:solidFill>
                <a:schemeClr val="bg1"/>
              </a:solidFill>
              <a:effectLst/>
              <a:latin typeface=".VnTime" panose="020B7200000000000000" pitchFamily="34" charset="0"/>
              <a:ea typeface="Times New Roman" panose="02020603050405020304" pitchFamily="18" charset="0"/>
              <a:cs typeface="Times New Roman" panose="02020603050405020304" pitchFamily="18" charset="0"/>
            </a:endParaRPr>
          </a:p>
          <a:p>
            <a:pPr algn="just">
              <a:lnSpc>
                <a:spcPct val="130000"/>
              </a:lnSpc>
            </a:pP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2600" i="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i="1"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Kiều</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sang con,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cháu</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chứng</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tỏ</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sức</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sẽ</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tồn</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600" dirty="0">
              <a:solidFill>
                <a:schemeClr val="bg1"/>
              </a:solidFill>
              <a:effectLst/>
              <a:latin typeface=".VnTime" panose="020B7200000000000000" pitchFamily="34" charset="0"/>
              <a:ea typeface="Times New Roman" panose="02020603050405020304" pitchFamily="18" charset="0"/>
              <a:cs typeface="Times New Roman" panose="02020603050405020304" pitchFamily="18" charset="0"/>
            </a:endParaRPr>
          </a:p>
        </p:txBody>
      </p:sp>
      <p:pic>
        <p:nvPicPr>
          <p:cNvPr id="22" name="图片 4">
            <a:extLst>
              <a:ext uri="{FF2B5EF4-FFF2-40B4-BE49-F238E27FC236}">
                <a16:creationId xmlns:a16="http://schemas.microsoft.com/office/drawing/2014/main" id="{85D008DE-B118-4E18-976C-E74EBA52E86A}"/>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1563" y="-79513"/>
            <a:ext cx="12364279" cy="7028953"/>
          </a:xfrm>
          <a:prstGeom prst="rect">
            <a:avLst/>
          </a:prstGeom>
        </p:spPr>
      </p:pic>
    </p:spTree>
    <p:extLst>
      <p:ext uri="{BB962C8B-B14F-4D97-AF65-F5344CB8AC3E}">
        <p14:creationId xmlns:p14="http://schemas.microsoft.com/office/powerpoint/2010/main" val="1018362130"/>
      </p:ext>
    </p:extLst>
  </p:cSld>
  <p:clrMapOvr>
    <a:masterClrMapping/>
  </p:clrMapOvr>
  <mc:AlternateContent xmlns:mc="http://schemas.openxmlformats.org/markup-compatibility/2006" xmlns:p14="http://schemas.microsoft.com/office/powerpoint/2010/main">
    <mc:Choice Requires="p14">
      <p:transition spd="slow" p14:dur="1750" advClick="0" advTm="0">
        <p14:warp dir="in"/>
      </p:transition>
    </mc:Choice>
    <mc:Fallback xmlns="" xmlns:a16="http://schemas.microsoft.com/office/drawing/2014/main" xmlns:a14="http://schemas.microsoft.com/office/drawing/2010/main">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750"/>
                                        <p:tgtEl>
                                          <p:spTgt spid="21"/>
                                        </p:tgtEl>
                                      </p:cBhvr>
                                    </p:animEffect>
                                  </p:childTnLst>
                                </p:cTn>
                              </p:par>
                            </p:childTnLst>
                          </p:cTn>
                        </p:par>
                        <p:par>
                          <p:cTn id="8" fill="hold">
                            <p:stCondLst>
                              <p:cond delay="750"/>
                            </p:stCondLst>
                            <p:childTnLst>
                              <p:par>
                                <p:cTn id="9" presetID="53" presetClass="entr" presetSubtype="16"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p:cTn id="11" dur="750" fill="hold"/>
                                        <p:tgtEl>
                                          <p:spTgt spid="22"/>
                                        </p:tgtEl>
                                        <p:attrNameLst>
                                          <p:attrName>ppt_w</p:attrName>
                                        </p:attrNameLst>
                                      </p:cBhvr>
                                      <p:tavLst>
                                        <p:tav tm="0">
                                          <p:val>
                                            <p:fltVal val="0"/>
                                          </p:val>
                                        </p:tav>
                                        <p:tav tm="100000">
                                          <p:val>
                                            <p:strVal val="#ppt_w"/>
                                          </p:val>
                                        </p:tav>
                                      </p:tavLst>
                                    </p:anim>
                                    <p:anim calcmode="lin" valueType="num">
                                      <p:cBhvr>
                                        <p:cTn id="12" dur="750" fill="hold"/>
                                        <p:tgtEl>
                                          <p:spTgt spid="22"/>
                                        </p:tgtEl>
                                        <p:attrNameLst>
                                          <p:attrName>ppt_h</p:attrName>
                                        </p:attrNameLst>
                                      </p:cBhvr>
                                      <p:tavLst>
                                        <p:tav tm="0">
                                          <p:val>
                                            <p:fltVal val="0"/>
                                          </p:val>
                                        </p:tav>
                                        <p:tav tm="100000">
                                          <p:val>
                                            <p:strVal val="#ppt_h"/>
                                          </p:val>
                                        </p:tav>
                                      </p:tavLst>
                                    </p:anim>
                                    <p:animEffect transition="in" filter="fade">
                                      <p:cBhvr>
                                        <p:cTn id="13" dur="7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vi-VN" b="1" dirty="0" smtClean="0">
                <a:latin typeface="Times New Roman" panose="02020603050405020304" pitchFamily="18" charset="0"/>
                <a:cs typeface="Times New Roman" panose="02020603050405020304" pitchFamily="18" charset="0"/>
              </a:rPr>
              <a:t>BÀI TẬP THẢO LUẬN NHÓM ĐÔI </a:t>
            </a:r>
            <a:br>
              <a:rPr lang="vi-VN" b="1" dirty="0" smtClean="0">
                <a:latin typeface="Times New Roman" panose="02020603050405020304" pitchFamily="18" charset="0"/>
                <a:cs typeface="Times New Roman" panose="02020603050405020304" pitchFamily="18" charset="0"/>
              </a:rPr>
            </a:br>
            <a:r>
              <a:rPr lang="vi-VN" b="1" dirty="0">
                <a:latin typeface="Times New Roman" panose="02020603050405020304" pitchFamily="18" charset="0"/>
                <a:cs typeface="Times New Roman" panose="02020603050405020304" pitchFamily="18" charset="0"/>
              </a:rPr>
              <a:t> </a:t>
            </a:r>
            <a:r>
              <a:rPr lang="vi-VN" b="1" dirty="0" smtClean="0">
                <a:latin typeface="Times New Roman" panose="02020603050405020304" pitchFamily="18" charset="0"/>
                <a:cs typeface="Times New Roman" panose="02020603050405020304" pitchFamily="18" charset="0"/>
              </a:rPr>
              <a:t>                             (</a:t>
            </a:r>
            <a:r>
              <a:rPr lang="en-US" b="1" dirty="0" smtClean="0">
                <a:latin typeface="Times New Roman" panose="02020603050405020304" pitchFamily="18" charset="0"/>
                <a:cs typeface="Times New Roman" panose="02020603050405020304" pitchFamily="18" charset="0"/>
              </a:rPr>
              <a:t>3</a:t>
            </a:r>
            <a:r>
              <a:rPr lang="vi-VN" b="1" dirty="0" smtClean="0">
                <a:latin typeface="Times New Roman" panose="02020603050405020304" pitchFamily="18" charset="0"/>
                <a:cs typeface="Times New Roman" panose="02020603050405020304" pitchFamily="18" charset="0"/>
              </a:rPr>
              <a:t> PHÚT)</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normAutofit/>
          </a:bodyPr>
          <a:lstStyle/>
          <a:p>
            <a:pPr marL="0" indent="0">
              <a:buNone/>
            </a:pP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50984088"/>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 xmlns:a16="http://schemas.microsoft.com/office/drawing/2014/main">
      <p:transition spd="slow" advClick="0" advTm="0">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E009013-86D7-445D-91E9-FBD6E8D0FE4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30EADBDE-0A6F-4DC9-A5C7-142A43DBE7F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12387" y="172740"/>
            <a:ext cx="11767225" cy="6512517"/>
          </a:xfrm>
          <a:prstGeom prst="rect">
            <a:avLst/>
          </a:prstGeom>
        </p:spPr>
      </p:pic>
      <p:sp>
        <p:nvSpPr>
          <p:cNvPr id="9" name="矩形 8">
            <a:extLst>
              <a:ext uri="{FF2B5EF4-FFF2-40B4-BE49-F238E27FC236}">
                <a16:creationId xmlns:a16="http://schemas.microsoft.com/office/drawing/2014/main" id="{68CC6D9C-5ED0-4954-9983-0A4CE29A3588}"/>
              </a:ext>
            </a:extLst>
          </p:cNvPr>
          <p:cNvSpPr/>
          <p:nvPr/>
        </p:nvSpPr>
        <p:spPr>
          <a:xfrm flipH="1">
            <a:off x="5875858" y="1656059"/>
            <a:ext cx="5967799" cy="4869541"/>
          </a:xfrm>
          <a:prstGeom prst="rect">
            <a:avLst/>
          </a:prstGeom>
          <a:blipFill dpi="0" rotWithShape="1">
            <a:blip r:embed="rId5" cstate="screen">
              <a:alphaModFix amt="8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图片 2">
            <a:extLst>
              <a:ext uri="{FF2B5EF4-FFF2-40B4-BE49-F238E27FC236}">
                <a16:creationId xmlns:a16="http://schemas.microsoft.com/office/drawing/2014/main" id="{53AAE8BF-E829-453A-9720-5922E84F2FD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54143" y="3790121"/>
            <a:ext cx="2148080" cy="2775235"/>
          </a:xfrm>
          <a:prstGeom prst="rect">
            <a:avLst/>
          </a:prstGeom>
        </p:spPr>
      </p:pic>
      <p:sp>
        <p:nvSpPr>
          <p:cNvPr id="11" name="TextBox 10">
            <a:extLst>
              <a:ext uri="{FF2B5EF4-FFF2-40B4-BE49-F238E27FC236}">
                <a16:creationId xmlns:a16="http://schemas.microsoft.com/office/drawing/2014/main" id="{F441F88C-7749-43E7-8E81-AD3D8169DEEC}"/>
              </a:ext>
            </a:extLst>
          </p:cNvPr>
          <p:cNvSpPr txBox="1"/>
          <p:nvPr/>
        </p:nvSpPr>
        <p:spPr>
          <a:xfrm>
            <a:off x="1083170" y="302351"/>
            <a:ext cx="6096000" cy="615553"/>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4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II. KHÁM PHÁ VĂN BẢN</a:t>
            </a:r>
          </a:p>
        </p:txBody>
      </p:sp>
      <p:sp>
        <p:nvSpPr>
          <p:cNvPr id="12" name="TextBox 11">
            <a:extLst>
              <a:ext uri="{FF2B5EF4-FFF2-40B4-BE49-F238E27FC236}">
                <a16:creationId xmlns:a16="http://schemas.microsoft.com/office/drawing/2014/main" id="{82F86637-94B1-489F-9AAA-0B8851B39E7D}"/>
              </a:ext>
            </a:extLst>
          </p:cNvPr>
          <p:cNvSpPr txBox="1"/>
          <p:nvPr/>
        </p:nvSpPr>
        <p:spPr>
          <a:xfrm>
            <a:off x="527923" y="715371"/>
            <a:ext cx="10970657" cy="584775"/>
          </a:xfrm>
          <a:prstGeom prst="rect">
            <a:avLst/>
          </a:prstGeom>
          <a:noFill/>
        </p:spPr>
        <p:txBody>
          <a:bodyPr wrap="square">
            <a:spAutoFit/>
          </a:bodyPr>
          <a:lstStyle/>
          <a:p>
            <a:pPr marL="0" indent="0" algn="just">
              <a:buNone/>
            </a:pPr>
            <a:r>
              <a:rPr lang="en-US" sz="3200" b="1" dirty="0">
                <a:solidFill>
                  <a:schemeClr val="accent2">
                    <a:lumMod val="60000"/>
                    <a:lumOff val="40000"/>
                  </a:schemeClr>
                </a:solidFill>
                <a:latin typeface="Times New Roman" panose="02020603050405020304" pitchFamily="18" charset="0"/>
                <a:cs typeface="Times New Roman" panose="02020603050405020304" pitchFamily="18" charset="0"/>
              </a:rPr>
              <a:t>4. </a:t>
            </a:r>
            <a:r>
              <a:rPr lang="en-US" sz="3200" b="1" dirty="0" err="1">
                <a:solidFill>
                  <a:schemeClr val="accent2">
                    <a:lumMod val="60000"/>
                    <a:lumOff val="40000"/>
                  </a:schemeClr>
                </a:solidFill>
                <a:latin typeface="Times New Roman" panose="02020603050405020304" pitchFamily="18" charset="0"/>
                <a:cs typeface="Times New Roman" panose="02020603050405020304" pitchFamily="18" charset="0"/>
              </a:rPr>
              <a:t>Hình</a:t>
            </a:r>
            <a:r>
              <a:rPr lang="en-US" sz="3200" b="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60000"/>
                    <a:lumOff val="40000"/>
                  </a:schemeClr>
                </a:solidFill>
                <a:latin typeface="Times New Roman" panose="02020603050405020304" pitchFamily="18" charset="0"/>
                <a:cs typeface="Times New Roman" panose="02020603050405020304" pitchFamily="18" charset="0"/>
              </a:rPr>
              <a:t>thức</a:t>
            </a:r>
            <a:r>
              <a:rPr lang="en-US" sz="3200" b="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60000"/>
                    <a:lumOff val="40000"/>
                  </a:schemeClr>
                </a:solidFill>
                <a:latin typeface="Times New Roman" panose="02020603050405020304" pitchFamily="18" charset="0"/>
                <a:cs typeface="Times New Roman" panose="02020603050405020304" pitchFamily="18" charset="0"/>
              </a:rPr>
              <a:t>nghệ</a:t>
            </a:r>
            <a:r>
              <a:rPr lang="en-US" sz="3200" b="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60000"/>
                    <a:lumOff val="40000"/>
                  </a:schemeClr>
                </a:solidFill>
                <a:latin typeface="Times New Roman" panose="02020603050405020304" pitchFamily="18" charset="0"/>
                <a:cs typeface="Times New Roman" panose="02020603050405020304" pitchFamily="18" charset="0"/>
              </a:rPr>
              <a:t>thuật</a:t>
            </a:r>
            <a:r>
              <a:rPr lang="en-US" sz="3200" b="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60000"/>
                    <a:lumOff val="40000"/>
                  </a:schemeClr>
                </a:solidFill>
                <a:latin typeface="Times New Roman" panose="02020603050405020304" pitchFamily="18" charset="0"/>
                <a:cs typeface="Times New Roman" panose="02020603050405020304" pitchFamily="18" charset="0"/>
              </a:rPr>
              <a:t>và</a:t>
            </a:r>
            <a:r>
              <a:rPr lang="en-US" sz="3200" b="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60000"/>
                    <a:lumOff val="40000"/>
                  </a:schemeClr>
                </a:solidFill>
                <a:latin typeface="Times New Roman" panose="02020603050405020304" pitchFamily="18" charset="0"/>
                <a:cs typeface="Times New Roman" panose="02020603050405020304" pitchFamily="18" charset="0"/>
              </a:rPr>
              <a:t>sự</a:t>
            </a:r>
            <a:r>
              <a:rPr lang="en-US" sz="3200" b="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60000"/>
                    <a:lumOff val="40000"/>
                  </a:schemeClr>
                </a:solidFill>
                <a:latin typeface="Times New Roman" panose="02020603050405020304" pitchFamily="18" charset="0"/>
                <a:cs typeface="Times New Roman" panose="02020603050405020304" pitchFamily="18" charset="0"/>
              </a:rPr>
              <a:t>kết</a:t>
            </a:r>
            <a:r>
              <a:rPr lang="en-US" sz="3200" b="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60000"/>
                    <a:lumOff val="40000"/>
                  </a:schemeClr>
                </a:solidFill>
                <a:latin typeface="Times New Roman" panose="02020603050405020304" pitchFamily="18" charset="0"/>
                <a:cs typeface="Times New Roman" panose="02020603050405020304" pitchFamily="18" charset="0"/>
              </a:rPr>
              <a:t>nối</a:t>
            </a:r>
            <a:r>
              <a:rPr lang="en-US" sz="3200" b="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60000"/>
                    <a:lumOff val="40000"/>
                  </a:schemeClr>
                </a:solidFill>
                <a:latin typeface="Times New Roman" panose="02020603050405020304" pitchFamily="18" charset="0"/>
                <a:cs typeface="Times New Roman" panose="02020603050405020304" pitchFamily="18" charset="0"/>
              </a:rPr>
              <a:t>chủ</a:t>
            </a:r>
            <a:r>
              <a:rPr lang="en-US" sz="3200" b="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60000"/>
                    <a:lumOff val="40000"/>
                  </a:schemeClr>
                </a:solidFill>
                <a:latin typeface="Times New Roman" panose="02020603050405020304" pitchFamily="18" charset="0"/>
                <a:cs typeface="Times New Roman" panose="02020603050405020304" pitchFamily="18" charset="0"/>
              </a:rPr>
              <a:t>đề</a:t>
            </a:r>
            <a:r>
              <a:rPr lang="en-US" sz="3200" b="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60000"/>
                    <a:lumOff val="40000"/>
                  </a:schemeClr>
                </a:solidFill>
                <a:latin typeface="Times New Roman" panose="02020603050405020304" pitchFamily="18" charset="0"/>
                <a:cs typeface="Times New Roman" panose="02020603050405020304" pitchFamily="18" charset="0"/>
              </a:rPr>
              <a:t>của</a:t>
            </a:r>
            <a:r>
              <a:rPr lang="en-US" sz="3200" b="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60000"/>
                    <a:lumOff val="40000"/>
                  </a:schemeClr>
                </a:solidFill>
                <a:latin typeface="Times New Roman" panose="02020603050405020304" pitchFamily="18" charset="0"/>
                <a:cs typeface="Times New Roman" panose="02020603050405020304" pitchFamily="18" charset="0"/>
              </a:rPr>
              <a:t>văn</a:t>
            </a:r>
            <a:r>
              <a:rPr lang="en-US" sz="3200" b="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60000"/>
                    <a:lumOff val="40000"/>
                  </a:schemeClr>
                </a:solidFill>
                <a:latin typeface="Times New Roman" panose="02020603050405020304" pitchFamily="18" charset="0"/>
                <a:cs typeface="Times New Roman" panose="02020603050405020304" pitchFamily="18" charset="0"/>
              </a:rPr>
              <a:t>bản</a:t>
            </a:r>
            <a:endParaRPr lang="en-US" sz="3200" b="1" dirty="0">
              <a:solidFill>
                <a:schemeClr val="accent2">
                  <a:lumMod val="60000"/>
                  <a:lumOff val="40000"/>
                </a:schemeClr>
              </a:solidFill>
              <a:latin typeface="Times New Roman" panose="02020603050405020304" pitchFamily="18"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FE78C19B-1E69-4554-B9A8-C05762349C4B}"/>
              </a:ext>
            </a:extLst>
          </p:cNvPr>
          <p:cNvGraphicFramePr>
            <a:graphicFrameLocks noGrp="1"/>
          </p:cNvGraphicFramePr>
          <p:nvPr>
            <p:extLst/>
          </p:nvPr>
        </p:nvGraphicFramePr>
        <p:xfrm>
          <a:off x="1391771" y="1385048"/>
          <a:ext cx="9816352" cy="5230368"/>
        </p:xfrm>
        <a:graphic>
          <a:graphicData uri="http://schemas.openxmlformats.org/drawingml/2006/table">
            <a:tbl>
              <a:tblPr firstRow="1" firstCol="1" bandRow="1">
                <a:tableStyleId>{5C22544A-7EE6-4342-B048-85BDC9FD1C3A}</a:tableStyleId>
              </a:tblPr>
              <a:tblGrid>
                <a:gridCol w="1643849">
                  <a:extLst>
                    <a:ext uri="{9D8B030D-6E8A-4147-A177-3AD203B41FA5}">
                      <a16:colId xmlns:a16="http://schemas.microsoft.com/office/drawing/2014/main" val="3667828577"/>
                    </a:ext>
                  </a:extLst>
                </a:gridCol>
                <a:gridCol w="2264151">
                  <a:extLst>
                    <a:ext uri="{9D8B030D-6E8A-4147-A177-3AD203B41FA5}">
                      <a16:colId xmlns:a16="http://schemas.microsoft.com/office/drawing/2014/main" val="59096842"/>
                    </a:ext>
                  </a:extLst>
                </a:gridCol>
                <a:gridCol w="1963270">
                  <a:extLst>
                    <a:ext uri="{9D8B030D-6E8A-4147-A177-3AD203B41FA5}">
                      <a16:colId xmlns:a16="http://schemas.microsoft.com/office/drawing/2014/main" val="712296094"/>
                    </a:ext>
                  </a:extLst>
                </a:gridCol>
                <a:gridCol w="1972541">
                  <a:extLst>
                    <a:ext uri="{9D8B030D-6E8A-4147-A177-3AD203B41FA5}">
                      <a16:colId xmlns:a16="http://schemas.microsoft.com/office/drawing/2014/main" val="4285714796"/>
                    </a:ext>
                  </a:extLst>
                </a:gridCol>
                <a:gridCol w="1972541">
                  <a:extLst>
                    <a:ext uri="{9D8B030D-6E8A-4147-A177-3AD203B41FA5}">
                      <a16:colId xmlns:a16="http://schemas.microsoft.com/office/drawing/2014/main" val="753434083"/>
                    </a:ext>
                  </a:extLst>
                </a:gridCol>
              </a:tblGrid>
              <a:tr h="378869">
                <a:tc gridSpan="2">
                  <a:txBody>
                    <a:bodyPr/>
                    <a:lstStyle/>
                    <a:p>
                      <a:pPr algn="ctr">
                        <a:lnSpc>
                          <a:spcPct val="130000"/>
                        </a:lnSpc>
                      </a:pPr>
                      <a:r>
                        <a:rPr lang="en-US" sz="2200" dirty="0" err="1">
                          <a:solidFill>
                            <a:srgbClr val="92D050"/>
                          </a:solidFill>
                          <a:effectLst/>
                          <a:latin typeface="Times New Roman" panose="02020603050405020304" pitchFamily="18" charset="0"/>
                          <a:cs typeface="Times New Roman" panose="02020603050405020304" pitchFamily="18" charset="0"/>
                        </a:rPr>
                        <a:t>Tiêu</a:t>
                      </a:r>
                      <a:r>
                        <a:rPr lang="en-US" sz="2200" dirty="0">
                          <a:solidFill>
                            <a:srgbClr val="92D050"/>
                          </a:solidFill>
                          <a:effectLst/>
                          <a:latin typeface="Times New Roman" panose="02020603050405020304" pitchFamily="18" charset="0"/>
                          <a:cs typeface="Times New Roman" panose="02020603050405020304" pitchFamily="18" charset="0"/>
                        </a:rPr>
                        <a:t> </a:t>
                      </a:r>
                      <a:r>
                        <a:rPr lang="en-US" sz="2200" dirty="0" err="1">
                          <a:solidFill>
                            <a:srgbClr val="92D050"/>
                          </a:solidFill>
                          <a:effectLst/>
                          <a:latin typeface="Times New Roman" panose="02020603050405020304" pitchFamily="18" charset="0"/>
                          <a:cs typeface="Times New Roman" panose="02020603050405020304" pitchFamily="18" charset="0"/>
                        </a:rPr>
                        <a:t>chí</a:t>
                      </a:r>
                      <a:endParaRPr lang="en-US" sz="2200" dirty="0">
                        <a:solidFill>
                          <a:srgbClr val="92D05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tc hMerge="1">
                  <a:txBody>
                    <a:bodyPr/>
                    <a:lstStyle/>
                    <a:p>
                      <a:endParaRPr lang="en-US"/>
                    </a:p>
                  </a:txBody>
                  <a:tcPr/>
                </a:tc>
                <a:tc>
                  <a:txBody>
                    <a:bodyPr/>
                    <a:lstStyle/>
                    <a:p>
                      <a:pPr algn="ctr">
                        <a:lnSpc>
                          <a:spcPct val="130000"/>
                        </a:lnSpc>
                      </a:pPr>
                      <a:r>
                        <a:rPr lang="en-US" sz="2200" dirty="0" err="1">
                          <a:solidFill>
                            <a:srgbClr val="92D050"/>
                          </a:solidFill>
                          <a:effectLst/>
                          <a:latin typeface="Times New Roman" panose="02020603050405020304" pitchFamily="18" charset="0"/>
                          <a:cs typeface="Times New Roman" panose="02020603050405020304" pitchFamily="18" charset="0"/>
                        </a:rPr>
                        <a:t>Văn</a:t>
                      </a:r>
                      <a:r>
                        <a:rPr lang="en-US" sz="2200" dirty="0">
                          <a:solidFill>
                            <a:srgbClr val="92D050"/>
                          </a:solidFill>
                          <a:effectLst/>
                          <a:latin typeface="Times New Roman" panose="02020603050405020304" pitchFamily="18" charset="0"/>
                          <a:cs typeface="Times New Roman" panose="02020603050405020304" pitchFamily="18" charset="0"/>
                        </a:rPr>
                        <a:t> </a:t>
                      </a:r>
                      <a:r>
                        <a:rPr lang="en-US" sz="2200" dirty="0" err="1">
                          <a:solidFill>
                            <a:srgbClr val="92D050"/>
                          </a:solidFill>
                          <a:effectLst/>
                          <a:latin typeface="Times New Roman" panose="02020603050405020304" pitchFamily="18" charset="0"/>
                          <a:cs typeface="Times New Roman" panose="02020603050405020304" pitchFamily="18" charset="0"/>
                        </a:rPr>
                        <a:t>bản</a:t>
                      </a:r>
                      <a:r>
                        <a:rPr lang="en-US" sz="2200" dirty="0">
                          <a:solidFill>
                            <a:srgbClr val="92D050"/>
                          </a:solidFill>
                          <a:effectLst/>
                          <a:latin typeface="Times New Roman" panose="02020603050405020304" pitchFamily="18" charset="0"/>
                          <a:cs typeface="Times New Roman" panose="02020603050405020304" pitchFamily="18" charset="0"/>
                        </a:rPr>
                        <a:t> 1</a:t>
                      </a:r>
                      <a:endParaRPr lang="en-US" sz="2200" dirty="0">
                        <a:solidFill>
                          <a:srgbClr val="92D05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tc>
                  <a:txBody>
                    <a:bodyPr/>
                    <a:lstStyle/>
                    <a:p>
                      <a:pPr algn="ctr">
                        <a:lnSpc>
                          <a:spcPct val="130000"/>
                        </a:lnSpc>
                      </a:pPr>
                      <a:r>
                        <a:rPr lang="en-US" sz="2200" dirty="0" err="1">
                          <a:solidFill>
                            <a:srgbClr val="92D050"/>
                          </a:solidFill>
                          <a:effectLst/>
                          <a:latin typeface="Times New Roman" panose="02020603050405020304" pitchFamily="18" charset="0"/>
                          <a:cs typeface="Times New Roman" panose="02020603050405020304" pitchFamily="18" charset="0"/>
                        </a:rPr>
                        <a:t>Văn</a:t>
                      </a:r>
                      <a:r>
                        <a:rPr lang="en-US" sz="2200" dirty="0">
                          <a:solidFill>
                            <a:srgbClr val="92D050"/>
                          </a:solidFill>
                          <a:effectLst/>
                          <a:latin typeface="Times New Roman" panose="02020603050405020304" pitchFamily="18" charset="0"/>
                          <a:cs typeface="Times New Roman" panose="02020603050405020304" pitchFamily="18" charset="0"/>
                        </a:rPr>
                        <a:t> </a:t>
                      </a:r>
                      <a:r>
                        <a:rPr lang="en-US" sz="2200" dirty="0" err="1">
                          <a:solidFill>
                            <a:srgbClr val="92D050"/>
                          </a:solidFill>
                          <a:effectLst/>
                          <a:latin typeface="Times New Roman" panose="02020603050405020304" pitchFamily="18" charset="0"/>
                          <a:cs typeface="Times New Roman" panose="02020603050405020304" pitchFamily="18" charset="0"/>
                        </a:rPr>
                        <a:t>bản</a:t>
                      </a:r>
                      <a:r>
                        <a:rPr lang="en-US" sz="2200" dirty="0">
                          <a:solidFill>
                            <a:srgbClr val="92D050"/>
                          </a:solidFill>
                          <a:effectLst/>
                          <a:latin typeface="Times New Roman" panose="02020603050405020304" pitchFamily="18" charset="0"/>
                          <a:cs typeface="Times New Roman" panose="02020603050405020304" pitchFamily="18" charset="0"/>
                        </a:rPr>
                        <a:t> 2</a:t>
                      </a:r>
                      <a:endParaRPr lang="en-US" sz="2200" dirty="0">
                        <a:solidFill>
                          <a:srgbClr val="92D05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tc>
                  <a:txBody>
                    <a:bodyPr/>
                    <a:lstStyle/>
                    <a:p>
                      <a:pPr algn="ctr">
                        <a:lnSpc>
                          <a:spcPct val="130000"/>
                        </a:lnSpc>
                      </a:pPr>
                      <a:r>
                        <a:rPr lang="en-US" sz="2200" dirty="0" err="1">
                          <a:solidFill>
                            <a:srgbClr val="92D050"/>
                          </a:solidFill>
                          <a:effectLst/>
                          <a:latin typeface="Times New Roman" panose="02020603050405020304" pitchFamily="18" charset="0"/>
                          <a:cs typeface="Times New Roman" panose="02020603050405020304" pitchFamily="18" charset="0"/>
                        </a:rPr>
                        <a:t>Văn</a:t>
                      </a:r>
                      <a:r>
                        <a:rPr lang="en-US" sz="2200" dirty="0">
                          <a:solidFill>
                            <a:srgbClr val="92D050"/>
                          </a:solidFill>
                          <a:effectLst/>
                          <a:latin typeface="Times New Roman" panose="02020603050405020304" pitchFamily="18" charset="0"/>
                          <a:cs typeface="Times New Roman" panose="02020603050405020304" pitchFamily="18" charset="0"/>
                        </a:rPr>
                        <a:t> </a:t>
                      </a:r>
                      <a:r>
                        <a:rPr lang="en-US" sz="2200" dirty="0" err="1">
                          <a:solidFill>
                            <a:srgbClr val="92D050"/>
                          </a:solidFill>
                          <a:effectLst/>
                          <a:latin typeface="Times New Roman" panose="02020603050405020304" pitchFamily="18" charset="0"/>
                          <a:cs typeface="Times New Roman" panose="02020603050405020304" pitchFamily="18" charset="0"/>
                        </a:rPr>
                        <a:t>bản</a:t>
                      </a:r>
                      <a:r>
                        <a:rPr lang="en-US" sz="2200" dirty="0">
                          <a:solidFill>
                            <a:srgbClr val="92D050"/>
                          </a:solidFill>
                          <a:effectLst/>
                          <a:latin typeface="Times New Roman" panose="02020603050405020304" pitchFamily="18" charset="0"/>
                          <a:cs typeface="Times New Roman" panose="02020603050405020304" pitchFamily="18" charset="0"/>
                        </a:rPr>
                        <a:t> 3</a:t>
                      </a:r>
                      <a:endParaRPr lang="en-US" sz="2200" dirty="0">
                        <a:solidFill>
                          <a:srgbClr val="92D05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2633607125"/>
                  </a:ext>
                </a:extLst>
              </a:tr>
              <a:tr h="1201033">
                <a:tc rowSpan="2">
                  <a:txBody>
                    <a:bodyPr/>
                    <a:lstStyle/>
                    <a:p>
                      <a:pPr algn="just">
                        <a:lnSpc>
                          <a:spcPct val="130000"/>
                        </a:lnSpc>
                      </a:pPr>
                      <a:r>
                        <a:rPr lang="en-US" sz="2200" dirty="0">
                          <a:solidFill>
                            <a:srgbClr val="FF0000"/>
                          </a:solidFill>
                          <a:effectLst/>
                          <a:latin typeface="Times New Roman" panose="02020603050405020304" pitchFamily="18" charset="0"/>
                          <a:cs typeface="Times New Roman" panose="02020603050405020304" pitchFamily="18" charset="0"/>
                        </a:rPr>
                        <a:t> </a:t>
                      </a:r>
                    </a:p>
                    <a:p>
                      <a:pPr algn="just">
                        <a:lnSpc>
                          <a:spcPct val="130000"/>
                        </a:lnSpc>
                      </a:pPr>
                      <a:r>
                        <a:rPr lang="en-US" sz="2200" dirty="0">
                          <a:solidFill>
                            <a:srgbClr val="FF0000"/>
                          </a:solidFill>
                          <a:effectLst/>
                          <a:latin typeface="Times New Roman" panose="02020603050405020304" pitchFamily="18" charset="0"/>
                          <a:cs typeface="Times New Roman" panose="02020603050405020304" pitchFamily="18" charset="0"/>
                        </a:rPr>
                        <a:t> </a:t>
                      </a:r>
                    </a:p>
                    <a:p>
                      <a:pPr algn="just">
                        <a:lnSpc>
                          <a:spcPct val="130000"/>
                        </a:lnSpc>
                      </a:pPr>
                      <a:r>
                        <a:rPr lang="en-US" sz="2200" dirty="0">
                          <a:solidFill>
                            <a:srgbClr val="FF0000"/>
                          </a:solidFill>
                          <a:effectLst/>
                          <a:latin typeface="Times New Roman" panose="02020603050405020304" pitchFamily="18" charset="0"/>
                          <a:cs typeface="Times New Roman" panose="02020603050405020304" pitchFamily="18" charset="0"/>
                        </a:rPr>
                        <a:t> </a:t>
                      </a:r>
                    </a:p>
                    <a:p>
                      <a:pPr algn="just">
                        <a:lnSpc>
                          <a:spcPct val="130000"/>
                        </a:lnSpc>
                      </a:pPr>
                      <a:r>
                        <a:rPr lang="en-US" sz="2200" dirty="0" err="1">
                          <a:solidFill>
                            <a:srgbClr val="FF0000"/>
                          </a:solidFill>
                          <a:effectLst/>
                          <a:latin typeface="Times New Roman" panose="02020603050405020304" pitchFamily="18" charset="0"/>
                          <a:cs typeface="Times New Roman" panose="02020603050405020304" pitchFamily="18" charset="0"/>
                        </a:rPr>
                        <a:t>Khác</a:t>
                      </a:r>
                      <a:r>
                        <a:rPr lang="en-US" sz="2200" dirty="0">
                          <a:solidFill>
                            <a:srgbClr val="FF0000"/>
                          </a:solidFill>
                          <a:effectLst/>
                          <a:latin typeface="Times New Roman" panose="02020603050405020304" pitchFamily="18" charset="0"/>
                          <a:cs typeface="Times New Roman" panose="02020603050405020304" pitchFamily="18" charset="0"/>
                        </a:rPr>
                        <a:t> </a:t>
                      </a:r>
                      <a:r>
                        <a:rPr lang="en-US" sz="2200" dirty="0" err="1">
                          <a:solidFill>
                            <a:srgbClr val="FF0000"/>
                          </a:solidFill>
                          <a:effectLst/>
                          <a:latin typeface="Times New Roman" panose="02020603050405020304" pitchFamily="18" charset="0"/>
                          <a:cs typeface="Times New Roman" panose="02020603050405020304" pitchFamily="18" charset="0"/>
                        </a:rPr>
                        <a:t>nhau</a:t>
                      </a:r>
                      <a:endParaRPr lang="en-US" sz="2200" dirty="0">
                        <a:solidFill>
                          <a:srgbClr val="FF0000"/>
                        </a:solidFill>
                        <a:effectLst/>
                        <a:latin typeface="Times New Roman" panose="02020603050405020304" pitchFamily="18" charset="0"/>
                        <a:cs typeface="Times New Roman" panose="02020603050405020304" pitchFamily="18" charset="0"/>
                      </a:endParaRPr>
                    </a:p>
                    <a:p>
                      <a:pPr algn="just">
                        <a:lnSpc>
                          <a:spcPct val="130000"/>
                        </a:lnSpc>
                      </a:pPr>
                      <a:r>
                        <a:rPr lang="en-US" sz="2200" dirty="0">
                          <a:solidFill>
                            <a:srgbClr val="FF0000"/>
                          </a:solidFill>
                          <a:effectLst/>
                          <a:latin typeface="Times New Roman" panose="02020603050405020304" pitchFamily="18" charset="0"/>
                          <a:cs typeface="Times New Roman" panose="02020603050405020304" pitchFamily="18" charset="0"/>
                        </a:rPr>
                        <a:t> </a:t>
                      </a:r>
                      <a:endParaRPr lang="en-US" sz="22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tc>
                  <a:txBody>
                    <a:bodyPr/>
                    <a:lstStyle/>
                    <a:p>
                      <a:pPr algn="just">
                        <a:lnSpc>
                          <a:spcPct val="130000"/>
                        </a:lnSpc>
                      </a:pPr>
                      <a:r>
                        <a:rPr lang="en-US" sz="2200" b="1" dirty="0">
                          <a:solidFill>
                            <a:srgbClr val="FDFDFD"/>
                          </a:solidFill>
                          <a:effectLst/>
                          <a:latin typeface="Times New Roman" panose="02020603050405020304" pitchFamily="18" charset="0"/>
                          <a:cs typeface="Times New Roman" panose="02020603050405020304" pitchFamily="18" charset="0"/>
                        </a:rPr>
                        <a:t> </a:t>
                      </a:r>
                      <a:endParaRPr lang="en-US" sz="2200" b="1" dirty="0">
                        <a:solidFill>
                          <a:srgbClr val="FFFF00"/>
                        </a:solidFill>
                        <a:effectLst/>
                        <a:latin typeface="Times New Roman" panose="02020603050405020304" pitchFamily="18" charset="0"/>
                        <a:cs typeface="Times New Roman" panose="02020603050405020304" pitchFamily="18" charset="0"/>
                      </a:endParaRPr>
                    </a:p>
                    <a:p>
                      <a:pPr algn="just">
                        <a:lnSpc>
                          <a:spcPct val="130000"/>
                        </a:lnSpc>
                      </a:pPr>
                      <a:r>
                        <a:rPr lang="en-US" sz="2200" b="1" dirty="0" err="1">
                          <a:solidFill>
                            <a:srgbClr val="FFFF00"/>
                          </a:solidFill>
                          <a:effectLst/>
                          <a:latin typeface="Times New Roman" panose="02020603050405020304" pitchFamily="18" charset="0"/>
                          <a:cs typeface="Times New Roman" panose="02020603050405020304" pitchFamily="18" charset="0"/>
                        </a:rPr>
                        <a:t>Hình</a:t>
                      </a:r>
                      <a:r>
                        <a:rPr lang="en-US" sz="2200" b="1" dirty="0">
                          <a:solidFill>
                            <a:srgbClr val="FFFF00"/>
                          </a:solidFill>
                          <a:effectLst/>
                          <a:latin typeface="Times New Roman" panose="02020603050405020304" pitchFamily="18" charset="0"/>
                          <a:cs typeface="Times New Roman" panose="02020603050405020304" pitchFamily="18" charset="0"/>
                        </a:rPr>
                        <a:t> </a:t>
                      </a:r>
                      <a:r>
                        <a:rPr lang="en-US" sz="2200" b="1" dirty="0" err="1">
                          <a:solidFill>
                            <a:srgbClr val="FFFF00"/>
                          </a:solidFill>
                          <a:effectLst/>
                          <a:latin typeface="Times New Roman" panose="02020603050405020304" pitchFamily="18" charset="0"/>
                          <a:cs typeface="Times New Roman" panose="02020603050405020304" pitchFamily="18" charset="0"/>
                        </a:rPr>
                        <a:t>thức</a:t>
                      </a:r>
                      <a:endParaRPr lang="en-US" sz="2200" b="1" dirty="0">
                        <a:solidFill>
                          <a:srgbClr val="FFFF00"/>
                        </a:solidFill>
                        <a:effectLst/>
                        <a:latin typeface="Times New Roman" panose="02020603050405020304" pitchFamily="18" charset="0"/>
                        <a:cs typeface="Times New Roman" panose="02020603050405020304" pitchFamily="18" charset="0"/>
                      </a:endParaRPr>
                    </a:p>
                    <a:p>
                      <a:pPr algn="just">
                        <a:lnSpc>
                          <a:spcPct val="130000"/>
                        </a:lnSpc>
                      </a:pPr>
                      <a:r>
                        <a:rPr lang="en-US" sz="2200" b="1" dirty="0">
                          <a:solidFill>
                            <a:srgbClr val="FDFDFD"/>
                          </a:solidFill>
                          <a:effectLst/>
                          <a:latin typeface="Times New Roman" panose="02020603050405020304" pitchFamily="18" charset="0"/>
                          <a:cs typeface="Times New Roman" panose="02020603050405020304" pitchFamily="18" charset="0"/>
                        </a:rPr>
                        <a:t> </a:t>
                      </a:r>
                      <a:endParaRPr lang="en-US" sz="2200" b="1" dirty="0">
                        <a:solidFill>
                          <a:srgbClr val="FDFDFD"/>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tc>
                  <a:txBody>
                    <a:bodyPr/>
                    <a:lstStyle/>
                    <a:p>
                      <a:pPr algn="just">
                        <a:lnSpc>
                          <a:spcPct val="130000"/>
                        </a:lnSpc>
                      </a:pPr>
                      <a:r>
                        <a:rPr lang="en-US" sz="2200" dirty="0">
                          <a:solidFill>
                            <a:srgbClr val="FDFDFD"/>
                          </a:solidFill>
                          <a:effectLst/>
                          <a:latin typeface="Times New Roman" panose="02020603050405020304" pitchFamily="18" charset="0"/>
                          <a:cs typeface="Times New Roman" panose="02020603050405020304" pitchFamily="18" charset="0"/>
                        </a:rPr>
                        <a:t>………………</a:t>
                      </a:r>
                    </a:p>
                    <a:p>
                      <a:pPr algn="just">
                        <a:lnSpc>
                          <a:spcPct val="130000"/>
                        </a:lnSpc>
                      </a:pPr>
                      <a:r>
                        <a:rPr lang="en-US" sz="2200" dirty="0">
                          <a:solidFill>
                            <a:srgbClr val="FDFDFD"/>
                          </a:solidFill>
                          <a:effectLst/>
                          <a:latin typeface="Times New Roman" panose="02020603050405020304" pitchFamily="18" charset="0"/>
                          <a:cs typeface="Times New Roman" panose="02020603050405020304" pitchFamily="18" charset="0"/>
                        </a:rPr>
                        <a:t>………………</a:t>
                      </a:r>
                    </a:p>
                    <a:p>
                      <a:pPr algn="just">
                        <a:lnSpc>
                          <a:spcPct val="130000"/>
                        </a:lnSpc>
                      </a:pPr>
                      <a:r>
                        <a:rPr lang="en-US" sz="2200" dirty="0">
                          <a:solidFill>
                            <a:srgbClr val="FDFDFD"/>
                          </a:solidFill>
                          <a:effectLst/>
                          <a:latin typeface="Times New Roman" panose="02020603050405020304" pitchFamily="18" charset="0"/>
                          <a:cs typeface="Times New Roman" panose="02020603050405020304" pitchFamily="18" charset="0"/>
                        </a:rPr>
                        <a:t>………………</a:t>
                      </a:r>
                      <a:endParaRPr lang="en-US" sz="2200" dirty="0">
                        <a:solidFill>
                          <a:srgbClr val="FDFDFD"/>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tc>
                  <a:txBody>
                    <a:bodyPr/>
                    <a:lstStyle/>
                    <a:p>
                      <a:pPr algn="just">
                        <a:lnSpc>
                          <a:spcPct val="130000"/>
                        </a:lnSpc>
                      </a:pPr>
                      <a:r>
                        <a:rPr lang="en-US" sz="2200">
                          <a:solidFill>
                            <a:srgbClr val="FDFDFD"/>
                          </a:solidFill>
                          <a:effectLst/>
                          <a:latin typeface="Times New Roman" panose="02020603050405020304" pitchFamily="18" charset="0"/>
                          <a:cs typeface="Times New Roman" panose="02020603050405020304" pitchFamily="18" charset="0"/>
                        </a:rPr>
                        <a:t>………………</a:t>
                      </a:r>
                    </a:p>
                    <a:p>
                      <a:pPr algn="just">
                        <a:lnSpc>
                          <a:spcPct val="130000"/>
                        </a:lnSpc>
                      </a:pPr>
                      <a:r>
                        <a:rPr lang="en-US" sz="2200">
                          <a:solidFill>
                            <a:srgbClr val="FDFDFD"/>
                          </a:solidFill>
                          <a:effectLst/>
                          <a:latin typeface="Times New Roman" panose="02020603050405020304" pitchFamily="18" charset="0"/>
                          <a:cs typeface="Times New Roman" panose="02020603050405020304" pitchFamily="18" charset="0"/>
                        </a:rPr>
                        <a:t>………………</a:t>
                      </a:r>
                    </a:p>
                    <a:p>
                      <a:pPr algn="just">
                        <a:lnSpc>
                          <a:spcPct val="130000"/>
                        </a:lnSpc>
                      </a:pPr>
                      <a:r>
                        <a:rPr lang="en-US" sz="2200">
                          <a:solidFill>
                            <a:srgbClr val="FDFDFD"/>
                          </a:solidFill>
                          <a:effectLst/>
                          <a:latin typeface="Times New Roman" panose="02020603050405020304" pitchFamily="18" charset="0"/>
                          <a:cs typeface="Times New Roman" panose="02020603050405020304" pitchFamily="18" charset="0"/>
                        </a:rPr>
                        <a:t>………………</a:t>
                      </a:r>
                      <a:endParaRPr lang="en-US" sz="2200">
                        <a:solidFill>
                          <a:srgbClr val="FDFDFD"/>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tc>
                  <a:txBody>
                    <a:bodyPr/>
                    <a:lstStyle/>
                    <a:p>
                      <a:pPr algn="just">
                        <a:lnSpc>
                          <a:spcPct val="130000"/>
                        </a:lnSpc>
                      </a:pPr>
                      <a:r>
                        <a:rPr lang="en-US" sz="2200" dirty="0">
                          <a:solidFill>
                            <a:srgbClr val="FDFDFD"/>
                          </a:solidFill>
                          <a:effectLst/>
                        </a:rPr>
                        <a:t>…………………..</a:t>
                      </a:r>
                    </a:p>
                    <a:p>
                      <a:pPr algn="just">
                        <a:lnSpc>
                          <a:spcPct val="130000"/>
                        </a:lnSpc>
                      </a:pPr>
                      <a:r>
                        <a:rPr lang="en-US" sz="2200" dirty="0">
                          <a:solidFill>
                            <a:srgbClr val="FDFDFD"/>
                          </a:solidFill>
                          <a:effectLst/>
                        </a:rPr>
                        <a:t>…………………..</a:t>
                      </a:r>
                    </a:p>
                    <a:p>
                      <a:pPr algn="just">
                        <a:lnSpc>
                          <a:spcPct val="130000"/>
                        </a:lnSpc>
                      </a:pPr>
                      <a:r>
                        <a:rPr lang="en-US" sz="2200" dirty="0">
                          <a:solidFill>
                            <a:srgbClr val="FDFDFD"/>
                          </a:solidFill>
                          <a:effectLst/>
                        </a:rPr>
                        <a:t>…………………..</a:t>
                      </a:r>
                      <a:endParaRPr lang="en-US" sz="2200" dirty="0">
                        <a:solidFill>
                          <a:srgbClr val="FDFDFD"/>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442927969"/>
                  </a:ext>
                </a:extLst>
              </a:tr>
              <a:tr h="1620260">
                <a:tc vMerge="1">
                  <a:txBody>
                    <a:bodyPr/>
                    <a:lstStyle/>
                    <a:p>
                      <a:endParaRPr lang="en-US"/>
                    </a:p>
                  </a:txBody>
                  <a:tcPr/>
                </a:tc>
                <a:tc>
                  <a:txBody>
                    <a:bodyPr/>
                    <a:lstStyle/>
                    <a:p>
                      <a:pPr algn="just">
                        <a:lnSpc>
                          <a:spcPct val="130000"/>
                        </a:lnSpc>
                      </a:pPr>
                      <a:endParaRPr lang="en-US" sz="2200" b="1" dirty="0">
                        <a:solidFill>
                          <a:srgbClr val="FDFDFD"/>
                        </a:solidFill>
                        <a:effectLst/>
                        <a:latin typeface="Times New Roman" panose="02020603050405020304" pitchFamily="18" charset="0"/>
                        <a:cs typeface="Times New Roman" panose="02020603050405020304" pitchFamily="18" charset="0"/>
                      </a:endParaRPr>
                    </a:p>
                    <a:p>
                      <a:pPr algn="just">
                        <a:lnSpc>
                          <a:spcPct val="130000"/>
                        </a:lnSpc>
                      </a:pPr>
                      <a:r>
                        <a:rPr lang="en-US" sz="2200" b="1" dirty="0" err="1">
                          <a:solidFill>
                            <a:schemeClr val="accent2">
                              <a:lumMod val="75000"/>
                            </a:schemeClr>
                          </a:solidFill>
                          <a:effectLst/>
                          <a:latin typeface="Times New Roman" panose="02020603050405020304" pitchFamily="18" charset="0"/>
                          <a:cs typeface="Times New Roman" panose="02020603050405020304" pitchFamily="18" charset="0"/>
                        </a:rPr>
                        <a:t>Số</a:t>
                      </a:r>
                      <a:r>
                        <a:rPr lang="en-US" sz="2200" b="1" dirty="0">
                          <a:solidFill>
                            <a:schemeClr val="accent2">
                              <a:lumMod val="75000"/>
                            </a:schemeClr>
                          </a:solidFill>
                          <a:effectLst/>
                          <a:latin typeface="Times New Roman" panose="02020603050405020304" pitchFamily="18" charset="0"/>
                          <a:cs typeface="Times New Roman" panose="02020603050405020304" pitchFamily="18" charset="0"/>
                        </a:rPr>
                        <a:t> </a:t>
                      </a:r>
                      <a:r>
                        <a:rPr lang="en-US" sz="2200" b="1" dirty="0" err="1">
                          <a:solidFill>
                            <a:schemeClr val="accent2">
                              <a:lumMod val="75000"/>
                            </a:schemeClr>
                          </a:solidFill>
                          <a:effectLst/>
                          <a:latin typeface="Times New Roman" panose="02020603050405020304" pitchFamily="18" charset="0"/>
                          <a:cs typeface="Times New Roman" panose="02020603050405020304" pitchFamily="18" charset="0"/>
                        </a:rPr>
                        <a:t>người</a:t>
                      </a:r>
                      <a:r>
                        <a:rPr lang="en-US" sz="2200" b="1" dirty="0">
                          <a:solidFill>
                            <a:schemeClr val="accent2">
                              <a:lumMod val="75000"/>
                            </a:schemeClr>
                          </a:solidFill>
                          <a:effectLst/>
                          <a:latin typeface="Times New Roman" panose="02020603050405020304" pitchFamily="18" charset="0"/>
                          <a:cs typeface="Times New Roman" panose="02020603050405020304" pitchFamily="18" charset="0"/>
                        </a:rPr>
                        <a:t> </a:t>
                      </a:r>
                      <a:r>
                        <a:rPr lang="en-US" sz="2200" b="1" dirty="0" err="1">
                          <a:solidFill>
                            <a:schemeClr val="accent2">
                              <a:lumMod val="75000"/>
                            </a:schemeClr>
                          </a:solidFill>
                          <a:effectLst/>
                          <a:latin typeface="Times New Roman" panose="02020603050405020304" pitchFamily="18" charset="0"/>
                          <a:cs typeface="Times New Roman" panose="02020603050405020304" pitchFamily="18" charset="0"/>
                        </a:rPr>
                        <a:t>tiếp</a:t>
                      </a:r>
                      <a:r>
                        <a:rPr lang="en-US" sz="2200" b="1" dirty="0">
                          <a:solidFill>
                            <a:schemeClr val="accent2">
                              <a:lumMod val="75000"/>
                            </a:schemeClr>
                          </a:solidFill>
                          <a:effectLst/>
                          <a:latin typeface="Times New Roman" panose="02020603050405020304" pitchFamily="18" charset="0"/>
                          <a:cs typeface="Times New Roman" panose="02020603050405020304" pitchFamily="18" charset="0"/>
                        </a:rPr>
                        <a:t> </a:t>
                      </a:r>
                      <a:r>
                        <a:rPr lang="en-US" sz="2200" b="1" dirty="0" err="1">
                          <a:solidFill>
                            <a:schemeClr val="accent2">
                              <a:lumMod val="75000"/>
                            </a:schemeClr>
                          </a:solidFill>
                          <a:effectLst/>
                          <a:latin typeface="Times New Roman" panose="02020603050405020304" pitchFamily="18" charset="0"/>
                          <a:cs typeface="Times New Roman" panose="02020603050405020304" pitchFamily="18" charset="0"/>
                        </a:rPr>
                        <a:t>cận</a:t>
                      </a:r>
                      <a:r>
                        <a:rPr lang="en-US" sz="2200" b="1" dirty="0">
                          <a:solidFill>
                            <a:schemeClr val="accent2">
                              <a:lumMod val="75000"/>
                            </a:schemeClr>
                          </a:solidFill>
                          <a:effectLst/>
                          <a:latin typeface="Times New Roman" panose="02020603050405020304" pitchFamily="18" charset="0"/>
                          <a:cs typeface="Times New Roman" panose="02020603050405020304" pitchFamily="18" charset="0"/>
                        </a:rPr>
                        <a:t> </a:t>
                      </a:r>
                      <a:r>
                        <a:rPr lang="en-US" sz="2200" b="1" dirty="0" err="1">
                          <a:solidFill>
                            <a:schemeClr val="accent2">
                              <a:lumMod val="75000"/>
                            </a:schemeClr>
                          </a:solidFill>
                          <a:effectLst/>
                          <a:latin typeface="Times New Roman" panose="02020603050405020304" pitchFamily="18" charset="0"/>
                          <a:cs typeface="Times New Roman" panose="02020603050405020304" pitchFamily="18" charset="0"/>
                        </a:rPr>
                        <a:t>tác</a:t>
                      </a:r>
                      <a:r>
                        <a:rPr lang="en-US" sz="2200" b="1" dirty="0">
                          <a:solidFill>
                            <a:schemeClr val="accent2">
                              <a:lumMod val="75000"/>
                            </a:schemeClr>
                          </a:solidFill>
                          <a:effectLst/>
                          <a:latin typeface="Times New Roman" panose="02020603050405020304" pitchFamily="18" charset="0"/>
                          <a:cs typeface="Times New Roman" panose="02020603050405020304" pitchFamily="18" charset="0"/>
                        </a:rPr>
                        <a:t> </a:t>
                      </a:r>
                      <a:r>
                        <a:rPr lang="en-US" sz="2200" b="1" dirty="0" err="1">
                          <a:solidFill>
                            <a:schemeClr val="accent2">
                              <a:lumMod val="75000"/>
                            </a:schemeClr>
                          </a:solidFill>
                          <a:effectLst/>
                          <a:latin typeface="Times New Roman" panose="02020603050405020304" pitchFamily="18" charset="0"/>
                          <a:cs typeface="Times New Roman" panose="02020603050405020304" pitchFamily="18" charset="0"/>
                        </a:rPr>
                        <a:t>phẩm</a:t>
                      </a:r>
                      <a:r>
                        <a:rPr lang="en-US" sz="2200" b="1" dirty="0">
                          <a:solidFill>
                            <a:schemeClr val="accent2">
                              <a:lumMod val="75000"/>
                            </a:schemeClr>
                          </a:solidFill>
                          <a:effectLst/>
                          <a:latin typeface="Times New Roman" panose="02020603050405020304" pitchFamily="18" charset="0"/>
                          <a:cs typeface="Times New Roman" panose="02020603050405020304" pitchFamily="18" charset="0"/>
                        </a:rPr>
                        <a:t> VH</a:t>
                      </a:r>
                      <a:endParaRPr lang="en-US" sz="2200" b="1" dirty="0">
                        <a:solidFill>
                          <a:schemeClr val="accent2">
                            <a:lumMod val="75000"/>
                          </a:schemeClr>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tc>
                  <a:txBody>
                    <a:bodyPr/>
                    <a:lstStyle/>
                    <a:p>
                      <a:pPr algn="just">
                        <a:lnSpc>
                          <a:spcPct val="130000"/>
                        </a:lnSpc>
                      </a:pPr>
                      <a:r>
                        <a:rPr lang="en-US" sz="2200" dirty="0">
                          <a:solidFill>
                            <a:srgbClr val="FDFDFD"/>
                          </a:solidFill>
                          <a:effectLst/>
                          <a:latin typeface="Times New Roman" panose="02020603050405020304" pitchFamily="18" charset="0"/>
                          <a:cs typeface="Times New Roman" panose="02020603050405020304" pitchFamily="18" charset="0"/>
                        </a:rPr>
                        <a:t>………………</a:t>
                      </a:r>
                    </a:p>
                    <a:p>
                      <a:pPr algn="just">
                        <a:lnSpc>
                          <a:spcPct val="130000"/>
                        </a:lnSpc>
                      </a:pPr>
                      <a:r>
                        <a:rPr lang="en-US" sz="2200" dirty="0">
                          <a:solidFill>
                            <a:srgbClr val="FDFDFD"/>
                          </a:solidFill>
                          <a:effectLst/>
                          <a:latin typeface="Times New Roman" panose="02020603050405020304" pitchFamily="18" charset="0"/>
                          <a:cs typeface="Times New Roman" panose="02020603050405020304" pitchFamily="18" charset="0"/>
                        </a:rPr>
                        <a:t>………………</a:t>
                      </a:r>
                    </a:p>
                    <a:p>
                      <a:pPr algn="just">
                        <a:lnSpc>
                          <a:spcPct val="130000"/>
                        </a:lnSpc>
                      </a:pPr>
                      <a:r>
                        <a:rPr lang="en-US" sz="2200" dirty="0">
                          <a:solidFill>
                            <a:srgbClr val="FDFDFD"/>
                          </a:solidFill>
                          <a:effectLst/>
                          <a:latin typeface="Times New Roman" panose="02020603050405020304" pitchFamily="18" charset="0"/>
                          <a:cs typeface="Times New Roman" panose="02020603050405020304" pitchFamily="18" charset="0"/>
                        </a:rPr>
                        <a:t>………………</a:t>
                      </a:r>
                    </a:p>
                    <a:p>
                      <a:pPr algn="just">
                        <a:lnSpc>
                          <a:spcPct val="130000"/>
                        </a:lnSpc>
                      </a:pPr>
                      <a:r>
                        <a:rPr lang="en-US" sz="2200" dirty="0">
                          <a:solidFill>
                            <a:srgbClr val="FDFDFD"/>
                          </a:solidFill>
                          <a:effectLst/>
                          <a:latin typeface="Times New Roman" panose="02020603050405020304" pitchFamily="18" charset="0"/>
                          <a:cs typeface="Times New Roman" panose="02020603050405020304" pitchFamily="18" charset="0"/>
                        </a:rPr>
                        <a:t>………………</a:t>
                      </a:r>
                      <a:endParaRPr lang="en-US" sz="2200" dirty="0">
                        <a:solidFill>
                          <a:srgbClr val="FDFDFD"/>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tc>
                  <a:txBody>
                    <a:bodyPr/>
                    <a:lstStyle/>
                    <a:p>
                      <a:pPr algn="just">
                        <a:lnSpc>
                          <a:spcPct val="130000"/>
                        </a:lnSpc>
                      </a:pPr>
                      <a:r>
                        <a:rPr lang="en-US" sz="2200" dirty="0">
                          <a:solidFill>
                            <a:srgbClr val="FDFDFD"/>
                          </a:solidFill>
                          <a:effectLst/>
                          <a:latin typeface="Times New Roman" panose="02020603050405020304" pitchFamily="18" charset="0"/>
                          <a:cs typeface="Times New Roman" panose="02020603050405020304" pitchFamily="18" charset="0"/>
                        </a:rPr>
                        <a:t>………………</a:t>
                      </a:r>
                    </a:p>
                    <a:p>
                      <a:pPr algn="just">
                        <a:lnSpc>
                          <a:spcPct val="130000"/>
                        </a:lnSpc>
                      </a:pPr>
                      <a:r>
                        <a:rPr lang="en-US" sz="2200" dirty="0">
                          <a:solidFill>
                            <a:srgbClr val="FDFDFD"/>
                          </a:solidFill>
                          <a:effectLst/>
                          <a:latin typeface="Times New Roman" panose="02020603050405020304" pitchFamily="18" charset="0"/>
                          <a:cs typeface="Times New Roman" panose="02020603050405020304" pitchFamily="18" charset="0"/>
                        </a:rPr>
                        <a:t>………………</a:t>
                      </a:r>
                    </a:p>
                    <a:p>
                      <a:pPr algn="just">
                        <a:lnSpc>
                          <a:spcPct val="130000"/>
                        </a:lnSpc>
                      </a:pPr>
                      <a:r>
                        <a:rPr lang="en-US" sz="2200" dirty="0">
                          <a:solidFill>
                            <a:srgbClr val="FDFDFD"/>
                          </a:solidFill>
                          <a:effectLst/>
                          <a:latin typeface="Times New Roman" panose="02020603050405020304" pitchFamily="18" charset="0"/>
                          <a:cs typeface="Times New Roman" panose="02020603050405020304" pitchFamily="18" charset="0"/>
                        </a:rPr>
                        <a:t>………………</a:t>
                      </a:r>
                    </a:p>
                    <a:p>
                      <a:pPr algn="just">
                        <a:lnSpc>
                          <a:spcPct val="130000"/>
                        </a:lnSpc>
                      </a:pPr>
                      <a:r>
                        <a:rPr lang="en-US" sz="2200" dirty="0">
                          <a:solidFill>
                            <a:srgbClr val="FDFDFD"/>
                          </a:solidFill>
                          <a:effectLst/>
                          <a:latin typeface="Times New Roman" panose="02020603050405020304" pitchFamily="18" charset="0"/>
                          <a:cs typeface="Times New Roman" panose="02020603050405020304" pitchFamily="18" charset="0"/>
                        </a:rPr>
                        <a:t>………………</a:t>
                      </a:r>
                      <a:endParaRPr lang="en-US" sz="2200" dirty="0">
                        <a:solidFill>
                          <a:srgbClr val="FDFDFD"/>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tc>
                  <a:txBody>
                    <a:bodyPr/>
                    <a:lstStyle/>
                    <a:p>
                      <a:pPr algn="just">
                        <a:lnSpc>
                          <a:spcPct val="130000"/>
                        </a:lnSpc>
                      </a:pPr>
                      <a:r>
                        <a:rPr lang="en-US" sz="2200" dirty="0">
                          <a:solidFill>
                            <a:srgbClr val="FDFDFD"/>
                          </a:solidFill>
                          <a:effectLst/>
                        </a:rPr>
                        <a:t>…………………..</a:t>
                      </a:r>
                    </a:p>
                    <a:p>
                      <a:pPr algn="just">
                        <a:lnSpc>
                          <a:spcPct val="130000"/>
                        </a:lnSpc>
                      </a:pPr>
                      <a:r>
                        <a:rPr lang="en-US" sz="2200" dirty="0">
                          <a:solidFill>
                            <a:srgbClr val="FDFDFD"/>
                          </a:solidFill>
                          <a:effectLst/>
                        </a:rPr>
                        <a:t>…………………..</a:t>
                      </a:r>
                    </a:p>
                    <a:p>
                      <a:pPr algn="just">
                        <a:lnSpc>
                          <a:spcPct val="130000"/>
                        </a:lnSpc>
                      </a:pPr>
                      <a:r>
                        <a:rPr lang="en-US" sz="2200" dirty="0">
                          <a:solidFill>
                            <a:srgbClr val="FDFDFD"/>
                          </a:solidFill>
                          <a:effectLst/>
                        </a:rPr>
                        <a:t>…………………..</a:t>
                      </a:r>
                    </a:p>
                    <a:p>
                      <a:pPr algn="just">
                        <a:lnSpc>
                          <a:spcPct val="130000"/>
                        </a:lnSpc>
                      </a:pPr>
                      <a:r>
                        <a:rPr lang="en-US" sz="2200" dirty="0">
                          <a:solidFill>
                            <a:srgbClr val="FDFDFD"/>
                          </a:solidFill>
                          <a:effectLst/>
                        </a:rPr>
                        <a:t>…………………...</a:t>
                      </a:r>
                      <a:endParaRPr lang="en-US" sz="2200" dirty="0">
                        <a:solidFill>
                          <a:srgbClr val="FDFDFD"/>
                        </a:solidFill>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noFill/>
                  </a:tcPr>
                </a:tc>
                <a:extLst>
                  <a:ext uri="{0D108BD9-81ED-4DB2-BD59-A6C34878D82A}">
                    <a16:rowId xmlns:a16="http://schemas.microsoft.com/office/drawing/2014/main" val="3652981617"/>
                  </a:ext>
                </a:extLst>
              </a:tr>
              <a:tr h="1614860">
                <a:tc>
                  <a:txBody>
                    <a:bodyPr/>
                    <a:lstStyle/>
                    <a:p>
                      <a:pPr algn="just">
                        <a:lnSpc>
                          <a:spcPct val="130000"/>
                        </a:lnSpc>
                      </a:pPr>
                      <a:r>
                        <a:rPr lang="en-US" sz="2200" dirty="0">
                          <a:solidFill>
                            <a:srgbClr val="FF0000"/>
                          </a:solidFill>
                          <a:effectLst/>
                          <a:latin typeface="Times New Roman" panose="02020603050405020304" pitchFamily="18" charset="0"/>
                          <a:cs typeface="Times New Roman" panose="02020603050405020304" pitchFamily="18" charset="0"/>
                        </a:rPr>
                        <a:t> </a:t>
                      </a:r>
                    </a:p>
                    <a:p>
                      <a:pPr algn="just">
                        <a:lnSpc>
                          <a:spcPct val="130000"/>
                        </a:lnSpc>
                      </a:pPr>
                      <a:r>
                        <a:rPr lang="en-US" sz="2200" dirty="0" err="1">
                          <a:solidFill>
                            <a:srgbClr val="FF0000"/>
                          </a:solidFill>
                          <a:effectLst/>
                          <a:latin typeface="Times New Roman" panose="02020603050405020304" pitchFamily="18" charset="0"/>
                          <a:cs typeface="Times New Roman" panose="02020603050405020304" pitchFamily="18" charset="0"/>
                        </a:rPr>
                        <a:t>Giống</a:t>
                      </a:r>
                      <a:r>
                        <a:rPr lang="en-US" sz="2200" dirty="0">
                          <a:solidFill>
                            <a:srgbClr val="FF0000"/>
                          </a:solidFill>
                          <a:effectLst/>
                          <a:latin typeface="Times New Roman" panose="02020603050405020304" pitchFamily="18" charset="0"/>
                          <a:cs typeface="Times New Roman" panose="02020603050405020304" pitchFamily="18" charset="0"/>
                        </a:rPr>
                        <a:t> </a:t>
                      </a:r>
                      <a:r>
                        <a:rPr lang="en-US" sz="2200" dirty="0" err="1">
                          <a:solidFill>
                            <a:srgbClr val="FF0000"/>
                          </a:solidFill>
                          <a:effectLst/>
                          <a:latin typeface="Times New Roman" panose="02020603050405020304" pitchFamily="18" charset="0"/>
                          <a:cs typeface="Times New Roman" panose="02020603050405020304" pitchFamily="18" charset="0"/>
                        </a:rPr>
                        <a:t>nhau</a:t>
                      </a:r>
                      <a:endParaRPr lang="en-US" sz="22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tc>
                  <a:txBody>
                    <a:bodyPr/>
                    <a:lstStyle/>
                    <a:p>
                      <a:pPr algn="just">
                        <a:lnSpc>
                          <a:spcPct val="130000"/>
                        </a:lnSpc>
                      </a:pPr>
                      <a:r>
                        <a:rPr lang="en-US" sz="2200" b="1" dirty="0">
                          <a:solidFill>
                            <a:srgbClr val="FDFDFD"/>
                          </a:solidFill>
                          <a:effectLst/>
                          <a:latin typeface="Times New Roman" panose="02020603050405020304" pitchFamily="18" charset="0"/>
                          <a:cs typeface="Times New Roman" panose="02020603050405020304" pitchFamily="18" charset="0"/>
                        </a:rPr>
                        <a:t> </a:t>
                      </a:r>
                    </a:p>
                    <a:p>
                      <a:pPr algn="just">
                        <a:lnSpc>
                          <a:spcPct val="130000"/>
                        </a:lnSpc>
                      </a:pPr>
                      <a:r>
                        <a:rPr lang="en-US" sz="2200" b="1" dirty="0" err="1">
                          <a:solidFill>
                            <a:srgbClr val="FFFF00"/>
                          </a:solidFill>
                          <a:effectLst/>
                          <a:latin typeface="Times New Roman" panose="02020603050405020304" pitchFamily="18" charset="0"/>
                          <a:cs typeface="Times New Roman" panose="02020603050405020304" pitchFamily="18" charset="0"/>
                        </a:rPr>
                        <a:t>Đối</a:t>
                      </a:r>
                      <a:r>
                        <a:rPr lang="en-US" sz="2200" b="1" dirty="0">
                          <a:solidFill>
                            <a:srgbClr val="FFFF00"/>
                          </a:solidFill>
                          <a:effectLst/>
                          <a:latin typeface="Times New Roman" panose="02020603050405020304" pitchFamily="18" charset="0"/>
                          <a:cs typeface="Times New Roman" panose="02020603050405020304" pitchFamily="18" charset="0"/>
                        </a:rPr>
                        <a:t> </a:t>
                      </a:r>
                      <a:r>
                        <a:rPr lang="en-US" sz="2200" b="1" dirty="0" err="1">
                          <a:solidFill>
                            <a:srgbClr val="FFFF00"/>
                          </a:solidFill>
                          <a:effectLst/>
                          <a:latin typeface="Times New Roman" panose="02020603050405020304" pitchFamily="18" charset="0"/>
                          <a:cs typeface="Times New Roman" panose="02020603050405020304" pitchFamily="18" charset="0"/>
                        </a:rPr>
                        <a:t>tượng</a:t>
                      </a:r>
                      <a:r>
                        <a:rPr lang="en-US" sz="2200" b="1" dirty="0">
                          <a:solidFill>
                            <a:srgbClr val="FFFF00"/>
                          </a:solidFill>
                          <a:effectLst/>
                          <a:latin typeface="Times New Roman" panose="02020603050405020304" pitchFamily="18" charset="0"/>
                          <a:cs typeface="Times New Roman" panose="02020603050405020304" pitchFamily="18" charset="0"/>
                        </a:rPr>
                        <a:t> </a:t>
                      </a:r>
                      <a:r>
                        <a:rPr lang="en-US" sz="2200" b="1" dirty="0" err="1">
                          <a:solidFill>
                            <a:srgbClr val="FFFF00"/>
                          </a:solidFill>
                          <a:effectLst/>
                          <a:latin typeface="Times New Roman" panose="02020603050405020304" pitchFamily="18" charset="0"/>
                          <a:cs typeface="Times New Roman" panose="02020603050405020304" pitchFamily="18" charset="0"/>
                        </a:rPr>
                        <a:t>phản</a:t>
                      </a:r>
                      <a:r>
                        <a:rPr lang="en-US" sz="2200" b="1" dirty="0">
                          <a:solidFill>
                            <a:srgbClr val="FFFF00"/>
                          </a:solidFill>
                          <a:effectLst/>
                          <a:latin typeface="Times New Roman" panose="02020603050405020304" pitchFamily="18" charset="0"/>
                          <a:cs typeface="Times New Roman" panose="02020603050405020304" pitchFamily="18" charset="0"/>
                        </a:rPr>
                        <a:t> </a:t>
                      </a:r>
                      <a:r>
                        <a:rPr lang="en-US" sz="2200" b="1" dirty="0" err="1">
                          <a:solidFill>
                            <a:srgbClr val="FFFF00"/>
                          </a:solidFill>
                          <a:effectLst/>
                          <a:latin typeface="Times New Roman" panose="02020603050405020304" pitchFamily="18" charset="0"/>
                          <a:cs typeface="Times New Roman" panose="02020603050405020304" pitchFamily="18" charset="0"/>
                        </a:rPr>
                        <a:t>ánh</a:t>
                      </a:r>
                      <a:endParaRPr lang="en-US" sz="2200" b="1" dirty="0">
                        <a:solidFill>
                          <a:srgbClr val="FFFF00"/>
                        </a:solidFill>
                        <a:effectLst/>
                        <a:latin typeface="Times New Roman" panose="02020603050405020304" pitchFamily="18" charset="0"/>
                        <a:cs typeface="Times New Roman" panose="02020603050405020304" pitchFamily="18" charset="0"/>
                      </a:endParaRPr>
                    </a:p>
                    <a:p>
                      <a:pPr algn="just">
                        <a:lnSpc>
                          <a:spcPct val="130000"/>
                        </a:lnSpc>
                      </a:pPr>
                      <a:r>
                        <a:rPr lang="en-US" sz="2200" b="1" dirty="0">
                          <a:solidFill>
                            <a:srgbClr val="FDFDFD"/>
                          </a:solidFill>
                          <a:effectLst/>
                          <a:latin typeface="Times New Roman" panose="02020603050405020304" pitchFamily="18" charset="0"/>
                          <a:cs typeface="Times New Roman" panose="02020603050405020304" pitchFamily="18" charset="0"/>
                        </a:rPr>
                        <a:t> </a:t>
                      </a:r>
                      <a:endParaRPr lang="en-US" sz="2200" b="1" dirty="0">
                        <a:solidFill>
                          <a:srgbClr val="FDFDFD"/>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tc gridSpan="3">
                  <a:txBody>
                    <a:bodyPr/>
                    <a:lstStyle/>
                    <a:p>
                      <a:pPr algn="just">
                        <a:lnSpc>
                          <a:spcPct val="130000"/>
                        </a:lnSpc>
                      </a:pPr>
                      <a:r>
                        <a:rPr lang="en-US" sz="2200" dirty="0">
                          <a:solidFill>
                            <a:srgbClr val="FDFDFD"/>
                          </a:solidFill>
                          <a:effectLst/>
                          <a:latin typeface="Times New Roman" panose="02020603050405020304" pitchFamily="18" charset="0"/>
                          <a:cs typeface="Times New Roman" panose="02020603050405020304" pitchFamily="18" charset="0"/>
                        </a:rPr>
                        <a:t> …………………………………………………...</a:t>
                      </a:r>
                    </a:p>
                    <a:p>
                      <a:pPr algn="just">
                        <a:lnSpc>
                          <a:spcPct val="130000"/>
                        </a:lnSpc>
                      </a:pPr>
                      <a:r>
                        <a:rPr lang="en-US" sz="2200" dirty="0">
                          <a:solidFill>
                            <a:srgbClr val="FDFDFD"/>
                          </a:solidFill>
                          <a:effectLst/>
                          <a:latin typeface="Times New Roman" panose="02020603050405020304" pitchFamily="18" charset="0"/>
                          <a:cs typeface="Times New Roman" panose="02020603050405020304" pitchFamily="18" charset="0"/>
                        </a:rPr>
                        <a:t>……………………………………………………</a:t>
                      </a:r>
                    </a:p>
                    <a:p>
                      <a:pPr algn="just">
                        <a:lnSpc>
                          <a:spcPct val="130000"/>
                        </a:lnSpc>
                      </a:pPr>
                      <a:r>
                        <a:rPr lang="en-US" sz="2200" dirty="0">
                          <a:solidFill>
                            <a:srgbClr val="FDFDFD"/>
                          </a:solidFill>
                          <a:effectLst/>
                          <a:latin typeface="Times New Roman" panose="02020603050405020304" pitchFamily="18" charset="0"/>
                          <a:cs typeface="Times New Roman" panose="02020603050405020304" pitchFamily="18" charset="0"/>
                        </a:rPr>
                        <a:t>……………………………………………………</a:t>
                      </a:r>
                      <a:endParaRPr lang="en-US" sz="2200" dirty="0">
                        <a:solidFill>
                          <a:srgbClr val="FDFDFD"/>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025675229"/>
                  </a:ext>
                </a:extLst>
              </a:tr>
            </a:tbl>
          </a:graphicData>
        </a:graphic>
      </p:graphicFrame>
    </p:spTree>
    <p:extLst>
      <p:ext uri="{BB962C8B-B14F-4D97-AF65-F5344CB8AC3E}">
        <p14:creationId xmlns:p14="http://schemas.microsoft.com/office/powerpoint/2010/main" val="1227848042"/>
      </p:ext>
    </p:extLst>
  </p:cSld>
  <p:clrMapOvr>
    <a:masterClrMapping/>
  </p:clrMapOvr>
  <mc:AlternateContent xmlns:mc="http://schemas.openxmlformats.org/markup-compatibility/2006" xmlns:p14="http://schemas.microsoft.com/office/powerpoint/2010/main">
    <mc:Choice Requires="p14">
      <p:transition spd="slow" p14:dur="1750" advClick="0" advTm="0">
        <p:comb/>
      </p:transition>
    </mc:Choice>
    <mc:Fallback xmlns:a14="http://schemas.microsoft.com/office/drawing/2010/main" xmlns:a16="http://schemas.microsoft.com/office/drawing/2014/main" xmlns="">
      <p:transition spd="slow" advClick="0" advTm="0">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fltVal val="0"/>
                                          </p:val>
                                        </p:tav>
                                        <p:tav tm="100000">
                                          <p:val>
                                            <p:strVal val="#ppt_w"/>
                                          </p:val>
                                        </p:tav>
                                      </p:tavLst>
                                    </p:anim>
                                    <p:anim calcmode="lin" valueType="num">
                                      <p:cBhvr>
                                        <p:cTn id="8" dur="750" fill="hold"/>
                                        <p:tgtEl>
                                          <p:spTgt spid="5"/>
                                        </p:tgtEl>
                                        <p:attrNameLst>
                                          <p:attrName>ppt_h</p:attrName>
                                        </p:attrNameLst>
                                      </p:cBhvr>
                                      <p:tavLst>
                                        <p:tav tm="0">
                                          <p:val>
                                            <p:fltVal val="0"/>
                                          </p:val>
                                        </p:tav>
                                        <p:tav tm="100000">
                                          <p:val>
                                            <p:strVal val="#ppt_h"/>
                                          </p:val>
                                        </p:tav>
                                      </p:tavLst>
                                    </p:anim>
                                    <p:animEffect transition="in" filter="fade">
                                      <p:cBhvr>
                                        <p:cTn id="9" dur="750"/>
                                        <p:tgtEl>
                                          <p:spTgt spid="5"/>
                                        </p:tgtEl>
                                      </p:cBhvr>
                                    </p:animEffect>
                                  </p:childTnLst>
                                </p:cTn>
                              </p:par>
                            </p:childTnLst>
                          </p:cTn>
                        </p:par>
                        <p:par>
                          <p:cTn id="10" fill="hold">
                            <p:stCondLst>
                              <p:cond delay="750"/>
                            </p:stCondLst>
                            <p:childTnLst>
                              <p:par>
                                <p:cTn id="11" presetID="14" presetClass="entr" presetSubtype="1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CD3D643-5C1E-4E14-9CB0-09F1C0FA08F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9" name="图片 8">
            <a:extLst>
              <a:ext uri="{FF2B5EF4-FFF2-40B4-BE49-F238E27FC236}">
                <a16:creationId xmlns:a16="http://schemas.microsoft.com/office/drawing/2014/main" id="{690248C3-CDE9-4C8E-93B9-2790896AEA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9193788" y="0"/>
            <a:ext cx="2998212" cy="2197102"/>
          </a:xfrm>
          <a:prstGeom prst="rect">
            <a:avLst/>
          </a:prstGeom>
        </p:spPr>
      </p:pic>
      <p:pic>
        <p:nvPicPr>
          <p:cNvPr id="11" name="图片 10">
            <a:extLst>
              <a:ext uri="{FF2B5EF4-FFF2-40B4-BE49-F238E27FC236}">
                <a16:creationId xmlns:a16="http://schemas.microsoft.com/office/drawing/2014/main" id="{0E4ED282-8883-4167-BC1C-42049256619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284" y="2526632"/>
            <a:ext cx="4079545" cy="4331368"/>
          </a:xfrm>
          <a:prstGeom prst="rect">
            <a:avLst/>
          </a:prstGeom>
        </p:spPr>
      </p:pic>
      <p:sp>
        <p:nvSpPr>
          <p:cNvPr id="10" name="Title 1">
            <a:extLst>
              <a:ext uri="{FF2B5EF4-FFF2-40B4-BE49-F238E27FC236}">
                <a16:creationId xmlns:a16="http://schemas.microsoft.com/office/drawing/2014/main" id="{6E30E44B-3754-4012-B2D7-72CD516D1A8D}"/>
              </a:ext>
            </a:extLst>
          </p:cNvPr>
          <p:cNvSpPr>
            <a:spLocks noGrp="1"/>
          </p:cNvSpPr>
          <p:nvPr>
            <p:ph type="title"/>
          </p:nvPr>
        </p:nvSpPr>
        <p:spPr>
          <a:xfrm>
            <a:off x="3429000" y="775412"/>
            <a:ext cx="7391400" cy="1204495"/>
          </a:xfrm>
        </p:spPr>
        <p:txBody>
          <a:bodyPr vert="horz" lIns="91440" tIns="45720" rIns="91440" bIns="45720" rtlCol="0" anchor="b">
            <a:normAutofit/>
          </a:bodyPr>
          <a:lstStyle/>
          <a:p>
            <a:pPr algn="ctr"/>
            <a:r>
              <a:rPr lang="en-US" sz="6600" dirty="0">
                <a:solidFill>
                  <a:srgbClr val="FFFF00"/>
                </a:solidFill>
                <a:latin typeface="Times New Roman" panose="02020603050405020304" pitchFamily="18" charset="0"/>
                <a:cs typeface="Times New Roman" panose="02020603050405020304" pitchFamily="18" charset="0"/>
              </a:rPr>
              <a:t>KHỞI ĐỘNG</a:t>
            </a:r>
          </a:p>
        </p:txBody>
      </p:sp>
      <p:sp>
        <p:nvSpPr>
          <p:cNvPr id="12" name="TextBox 11">
            <a:extLst>
              <a:ext uri="{FF2B5EF4-FFF2-40B4-BE49-F238E27FC236}">
                <a16:creationId xmlns:a16="http://schemas.microsoft.com/office/drawing/2014/main" id="{57DF0FBB-1A0B-40AE-9B0D-BD711D07F7F8}"/>
              </a:ext>
            </a:extLst>
          </p:cNvPr>
          <p:cNvSpPr txBox="1"/>
          <p:nvPr/>
        </p:nvSpPr>
        <p:spPr>
          <a:xfrm>
            <a:off x="2964978" y="2255482"/>
            <a:ext cx="7767991" cy="2400657"/>
          </a:xfrm>
          <a:prstGeom prst="rect">
            <a:avLst/>
          </a:prstGeom>
          <a:noFill/>
        </p:spPr>
        <p:txBody>
          <a:bodyPr wrap="square">
            <a:spAutoFit/>
          </a:bodyPr>
          <a:lstStyle/>
          <a:p>
            <a:pPr algn="ctr"/>
            <a:r>
              <a:rPr lang="en-US" sz="3000" i="1" dirty="0">
                <a:solidFill>
                  <a:schemeClr val="bg1"/>
                </a:solidFill>
                <a:latin typeface="Times New Roman" panose="02020603050405020304" pitchFamily="18" charset="0"/>
                <a:cs typeface="Times New Roman" panose="02020603050405020304" pitchFamily="18" charset="0"/>
              </a:rPr>
              <a:t>N</a:t>
            </a:r>
            <a:r>
              <a:rPr lang="vi-VN" sz="3000" i="1" dirty="0">
                <a:solidFill>
                  <a:schemeClr val="bg1"/>
                </a:solidFill>
                <a:latin typeface="Times New Roman" panose="02020603050405020304" pitchFamily="18" charset="0"/>
                <a:cs typeface="Times New Roman" panose="02020603050405020304" pitchFamily="18" charset="0"/>
              </a:rPr>
              <a:t>ghe </a:t>
            </a:r>
            <a:r>
              <a:rPr lang="en-US" sz="3000" i="1" dirty="0" err="1">
                <a:solidFill>
                  <a:schemeClr val="bg1"/>
                </a:solidFill>
                <a:latin typeface="Times New Roman" panose="02020603050405020304" pitchFamily="18" charset="0"/>
                <a:cs typeface="Times New Roman" panose="02020603050405020304" pitchFamily="18" charset="0"/>
              </a:rPr>
              <a:t>bình</a:t>
            </a:r>
            <a:r>
              <a:rPr lang="en-US" sz="3000" i="1" dirty="0">
                <a:solidFill>
                  <a:schemeClr val="bg1"/>
                </a:solidFill>
                <a:latin typeface="Times New Roman" panose="02020603050405020304" pitchFamily="18" charset="0"/>
                <a:cs typeface="Times New Roman" panose="02020603050405020304" pitchFamily="18" charset="0"/>
              </a:rPr>
              <a:t> </a:t>
            </a:r>
            <a:r>
              <a:rPr lang="en-US" sz="3000" i="1" dirty="0" err="1">
                <a:solidFill>
                  <a:schemeClr val="bg1"/>
                </a:solidFill>
                <a:latin typeface="Times New Roman" panose="02020603050405020304" pitchFamily="18" charset="0"/>
                <a:cs typeface="Times New Roman" panose="02020603050405020304" pitchFamily="18" charset="0"/>
              </a:rPr>
              <a:t>về</a:t>
            </a:r>
            <a:r>
              <a:rPr lang="en-US" sz="3000" i="1" dirty="0">
                <a:solidFill>
                  <a:schemeClr val="bg1"/>
                </a:solidFill>
                <a:latin typeface="Times New Roman" panose="02020603050405020304" pitchFamily="18" charset="0"/>
                <a:cs typeface="Times New Roman" panose="02020603050405020304" pitchFamily="18" charset="0"/>
              </a:rPr>
              <a:t> </a:t>
            </a:r>
            <a:r>
              <a:rPr lang="en-US" sz="3000" i="1" dirty="0" err="1">
                <a:solidFill>
                  <a:schemeClr val="bg1"/>
                </a:solidFill>
                <a:latin typeface="Times New Roman" panose="02020603050405020304" pitchFamily="18" charset="0"/>
                <a:cs typeface="Times New Roman" panose="02020603050405020304" pitchFamily="18" charset="0"/>
              </a:rPr>
              <a:t>hát</a:t>
            </a:r>
            <a:r>
              <a:rPr lang="en-US" sz="3000" i="1" dirty="0">
                <a:solidFill>
                  <a:schemeClr val="bg1"/>
                </a:solidFill>
                <a:latin typeface="Times New Roman" panose="02020603050405020304" pitchFamily="18" charset="0"/>
                <a:cs typeface="Times New Roman" panose="02020603050405020304" pitchFamily="18" charset="0"/>
              </a:rPr>
              <a:t> </a:t>
            </a:r>
            <a:r>
              <a:rPr lang="en-US" sz="3000" i="1" dirty="0" err="1">
                <a:solidFill>
                  <a:schemeClr val="bg1"/>
                </a:solidFill>
                <a:latin typeface="Times New Roman" panose="02020603050405020304" pitchFamily="18" charset="0"/>
                <a:cs typeface="Times New Roman" panose="02020603050405020304" pitchFamily="18" charset="0"/>
              </a:rPr>
              <a:t>ru</a:t>
            </a:r>
            <a:r>
              <a:rPr lang="en-US" sz="3000" i="1" dirty="0">
                <a:solidFill>
                  <a:schemeClr val="bg1"/>
                </a:solidFill>
                <a:latin typeface="Times New Roman" panose="02020603050405020304" pitchFamily="18" charset="0"/>
                <a:cs typeface="Times New Roman" panose="02020603050405020304" pitchFamily="18" charset="0"/>
              </a:rPr>
              <a:t> </a:t>
            </a:r>
            <a:r>
              <a:rPr lang="en-US" sz="3000" i="1" dirty="0" err="1">
                <a:solidFill>
                  <a:schemeClr val="bg1"/>
                </a:solidFill>
                <a:latin typeface="Times New Roman" panose="02020603050405020304" pitchFamily="18" charset="0"/>
                <a:cs typeface="Times New Roman" panose="02020603050405020304" pitchFamily="18" charset="0"/>
              </a:rPr>
              <a:t>Truyện</a:t>
            </a:r>
            <a:r>
              <a:rPr lang="en-US" sz="3000" i="1" dirty="0">
                <a:solidFill>
                  <a:schemeClr val="bg1"/>
                </a:solidFill>
                <a:latin typeface="Times New Roman" panose="02020603050405020304" pitchFamily="18" charset="0"/>
                <a:cs typeface="Times New Roman" panose="02020603050405020304" pitchFamily="18" charset="0"/>
              </a:rPr>
              <a:t> </a:t>
            </a:r>
            <a:r>
              <a:rPr lang="en-US" sz="3000" i="1" dirty="0" err="1">
                <a:solidFill>
                  <a:schemeClr val="bg1"/>
                </a:solidFill>
                <a:latin typeface="Times New Roman" panose="02020603050405020304" pitchFamily="18" charset="0"/>
                <a:cs typeface="Times New Roman" panose="02020603050405020304" pitchFamily="18" charset="0"/>
              </a:rPr>
              <a:t>Kiều</a:t>
            </a:r>
            <a:r>
              <a:rPr lang="en-US" sz="3000" i="1" dirty="0">
                <a:solidFill>
                  <a:schemeClr val="bg1"/>
                </a:solidFill>
                <a:latin typeface="Times New Roman" panose="02020603050405020304" pitchFamily="18" charset="0"/>
                <a:cs typeface="Times New Roman" panose="02020603050405020304" pitchFamily="18" charset="0"/>
              </a:rPr>
              <a:t> </a:t>
            </a:r>
            <a:r>
              <a:rPr lang="en-US" sz="3000" i="1" dirty="0" err="1">
                <a:solidFill>
                  <a:schemeClr val="bg1"/>
                </a:solidFill>
                <a:latin typeface="Times New Roman" panose="02020603050405020304" pitchFamily="18" charset="0"/>
                <a:cs typeface="Times New Roman" panose="02020603050405020304" pitchFamily="18" charset="0"/>
              </a:rPr>
              <a:t>trong</a:t>
            </a:r>
            <a:r>
              <a:rPr lang="en-US" sz="3000" i="1" dirty="0">
                <a:solidFill>
                  <a:schemeClr val="bg1"/>
                </a:solidFill>
                <a:latin typeface="Times New Roman" panose="02020603050405020304" pitchFamily="18" charset="0"/>
                <a:cs typeface="Times New Roman" panose="02020603050405020304" pitchFamily="18" charset="0"/>
              </a:rPr>
              <a:t> </a:t>
            </a:r>
            <a:r>
              <a:rPr lang="en-US" sz="3000" i="1" dirty="0" err="1">
                <a:solidFill>
                  <a:schemeClr val="bg1"/>
                </a:solidFill>
                <a:latin typeface="Times New Roman" panose="02020603050405020304" pitchFamily="18" charset="0"/>
                <a:cs typeface="Times New Roman" panose="02020603050405020304" pitchFamily="18" charset="0"/>
              </a:rPr>
              <a:t>đời</a:t>
            </a:r>
            <a:r>
              <a:rPr lang="en-US" sz="3000" i="1" dirty="0">
                <a:solidFill>
                  <a:schemeClr val="bg1"/>
                </a:solidFill>
                <a:latin typeface="Times New Roman" panose="02020603050405020304" pitchFamily="18" charset="0"/>
                <a:cs typeface="Times New Roman" panose="02020603050405020304" pitchFamily="18" charset="0"/>
              </a:rPr>
              <a:t> </a:t>
            </a:r>
            <a:r>
              <a:rPr lang="en-US" sz="3000" i="1" dirty="0" err="1">
                <a:solidFill>
                  <a:schemeClr val="bg1"/>
                </a:solidFill>
                <a:latin typeface="Times New Roman" panose="02020603050405020304" pitchFamily="18" charset="0"/>
                <a:cs typeface="Times New Roman" panose="02020603050405020304" pitchFamily="18" charset="0"/>
              </a:rPr>
              <a:t>sống</a:t>
            </a:r>
            <a:r>
              <a:rPr lang="en-US" sz="3000" i="1" dirty="0">
                <a:solidFill>
                  <a:schemeClr val="bg1"/>
                </a:solidFill>
                <a:latin typeface="Times New Roman" panose="02020603050405020304" pitchFamily="18" charset="0"/>
                <a:cs typeface="Times New Roman" panose="02020603050405020304" pitchFamily="18" charset="0"/>
              </a:rPr>
              <a:t> </a:t>
            </a:r>
            <a:r>
              <a:rPr lang="en-US" sz="3000" i="1" dirty="0" err="1">
                <a:solidFill>
                  <a:schemeClr val="bg1"/>
                </a:solidFill>
                <a:latin typeface="Times New Roman" panose="02020603050405020304" pitchFamily="18" charset="0"/>
                <a:cs typeface="Times New Roman" panose="02020603050405020304" pitchFamily="18" charset="0"/>
              </a:rPr>
              <a:t>của</a:t>
            </a:r>
            <a:r>
              <a:rPr lang="en-US" sz="3000" i="1" dirty="0">
                <a:solidFill>
                  <a:schemeClr val="bg1"/>
                </a:solidFill>
                <a:latin typeface="Times New Roman" panose="02020603050405020304" pitchFamily="18" charset="0"/>
                <a:cs typeface="Times New Roman" panose="02020603050405020304" pitchFamily="18" charset="0"/>
              </a:rPr>
              <a:t> THHT </a:t>
            </a:r>
            <a:r>
              <a:rPr lang="vi-VN" sz="3000" i="1" dirty="0">
                <a:solidFill>
                  <a:schemeClr val="bg1"/>
                </a:solidFill>
                <a:latin typeface="Times New Roman" panose="02020603050405020304" pitchFamily="18" charset="0"/>
                <a:cs typeface="Times New Roman" panose="02020603050405020304" pitchFamily="18" charset="0"/>
              </a:rPr>
              <a:t>và chia sẻ cảm xúc sau khi nghe: </a:t>
            </a:r>
            <a:r>
              <a:rPr lang="en-US" sz="30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https://www.youtube.com/watch?v=WpyORBCj8_I&amp;t=206s</a:t>
            </a:r>
          </a:p>
          <a:p>
            <a:pPr algn="ctr"/>
            <a:endParaRPr lang="en-US" sz="3000" i="1" dirty="0">
              <a:solidFill>
                <a:schemeClr val="bg1"/>
              </a:solidFill>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A2D81A89-961D-4BC8-B834-CE210D29FC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65381" y="1343025"/>
            <a:ext cx="4105275" cy="5514975"/>
          </a:xfrm>
          <a:prstGeom prst="rect">
            <a:avLst/>
          </a:prstGeom>
        </p:spPr>
      </p:pic>
    </p:spTree>
    <p:extLst>
      <p:ext uri="{BB962C8B-B14F-4D97-AF65-F5344CB8AC3E}">
        <p14:creationId xmlns:p14="http://schemas.microsoft.com/office/powerpoint/2010/main" val="841233565"/>
      </p:ext>
    </p:extLst>
  </p:cSld>
  <p:clrMapOvr>
    <a:masterClrMapping/>
  </p:clrMapOvr>
  <mc:AlternateContent xmlns:mc="http://schemas.openxmlformats.org/markup-compatibility/2006" xmlns:p14="http://schemas.microsoft.com/office/powerpoint/2010/main">
    <mc:Choice Requires="p14">
      <p:transition spd="slow" p14:dur="1750" advClick="0" advTm="0">
        <p14:shred/>
      </p:transition>
    </mc:Choice>
    <mc:Fallback xmlns="" xmlns:a16="http://schemas.microsoft.com/office/drawing/2014/main" xmlns:a14="http://schemas.microsoft.com/office/drawing/2010/main">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750"/>
                                        <p:tgtEl>
                                          <p:spTgt spid="11"/>
                                        </p:tgtEl>
                                      </p:cBhvr>
                                    </p:animEffect>
                                  </p:childTnLst>
                                </p:cTn>
                              </p:par>
                            </p:childTnLst>
                          </p:cTn>
                        </p:par>
                        <p:par>
                          <p:cTn id="8" fill="hold">
                            <p:stCondLst>
                              <p:cond delay="750"/>
                            </p:stCondLst>
                            <p:childTnLst>
                              <p:par>
                                <p:cTn id="9" presetID="42"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0EADBDE-0A6F-4DC9-A5C7-142A43DBE7F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5247" y="157500"/>
            <a:ext cx="11767225" cy="6512517"/>
          </a:xfrm>
          <a:prstGeom prst="rect">
            <a:avLst/>
          </a:prstGeom>
        </p:spPr>
      </p:pic>
      <p:pic>
        <p:nvPicPr>
          <p:cNvPr id="4" name="图片 3">
            <a:extLst>
              <a:ext uri="{FF2B5EF4-FFF2-40B4-BE49-F238E27FC236}">
                <a16:creationId xmlns:a16="http://schemas.microsoft.com/office/drawing/2014/main" id="{6E009013-86D7-445D-91E9-FBD6E8D0FE4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矩形 8">
            <a:extLst>
              <a:ext uri="{FF2B5EF4-FFF2-40B4-BE49-F238E27FC236}">
                <a16:creationId xmlns:a16="http://schemas.microsoft.com/office/drawing/2014/main" id="{68CC6D9C-5ED0-4954-9983-0A4CE29A3588}"/>
              </a:ext>
            </a:extLst>
          </p:cNvPr>
          <p:cNvSpPr/>
          <p:nvPr/>
        </p:nvSpPr>
        <p:spPr>
          <a:xfrm flipH="1">
            <a:off x="5875858" y="1656059"/>
            <a:ext cx="5967799" cy="4869541"/>
          </a:xfrm>
          <a:prstGeom prst="rect">
            <a:avLst/>
          </a:prstGeom>
          <a:blipFill dpi="0" rotWithShape="1">
            <a:blip r:embed="rId5" cstate="screen">
              <a:alphaModFix amt="8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 name="TextBox 13">
            <a:extLst>
              <a:ext uri="{FF2B5EF4-FFF2-40B4-BE49-F238E27FC236}">
                <a16:creationId xmlns:a16="http://schemas.microsoft.com/office/drawing/2014/main" id="{41A6C352-F36D-4224-A7F9-9EFAA45CB6FD}"/>
              </a:ext>
            </a:extLst>
          </p:cNvPr>
          <p:cNvSpPr txBox="1"/>
          <p:nvPr/>
        </p:nvSpPr>
        <p:spPr>
          <a:xfrm>
            <a:off x="1083170" y="302351"/>
            <a:ext cx="6096000" cy="615553"/>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4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II. KHÁM PHÁ VĂN BẢN</a:t>
            </a:r>
          </a:p>
        </p:txBody>
      </p:sp>
      <p:sp>
        <p:nvSpPr>
          <p:cNvPr id="15" name="TextBox 14">
            <a:extLst>
              <a:ext uri="{FF2B5EF4-FFF2-40B4-BE49-F238E27FC236}">
                <a16:creationId xmlns:a16="http://schemas.microsoft.com/office/drawing/2014/main" id="{900826EF-5BF2-46E2-B6EE-ADE07EC1CE79}"/>
              </a:ext>
            </a:extLst>
          </p:cNvPr>
          <p:cNvSpPr txBox="1"/>
          <p:nvPr/>
        </p:nvSpPr>
        <p:spPr>
          <a:xfrm>
            <a:off x="527923" y="715371"/>
            <a:ext cx="10970657" cy="584775"/>
          </a:xfrm>
          <a:prstGeom prst="rect">
            <a:avLst/>
          </a:prstGeom>
          <a:noFill/>
        </p:spPr>
        <p:txBody>
          <a:bodyPr wrap="square">
            <a:spAutoFit/>
          </a:bodyPr>
          <a:lstStyle/>
          <a:p>
            <a:pPr marL="0" indent="0" algn="just">
              <a:buNone/>
            </a:pPr>
            <a:r>
              <a:rPr lang="en-US" sz="3200" b="1" dirty="0">
                <a:solidFill>
                  <a:schemeClr val="accent2">
                    <a:lumMod val="60000"/>
                    <a:lumOff val="40000"/>
                  </a:schemeClr>
                </a:solidFill>
                <a:latin typeface="Times New Roman" panose="02020603050405020304" pitchFamily="18" charset="0"/>
                <a:cs typeface="Times New Roman" panose="02020603050405020304" pitchFamily="18" charset="0"/>
              </a:rPr>
              <a:t>4. </a:t>
            </a:r>
            <a:r>
              <a:rPr lang="en-US" sz="3200" b="1" dirty="0" err="1">
                <a:solidFill>
                  <a:schemeClr val="accent2">
                    <a:lumMod val="60000"/>
                    <a:lumOff val="40000"/>
                  </a:schemeClr>
                </a:solidFill>
                <a:latin typeface="Times New Roman" panose="02020603050405020304" pitchFamily="18" charset="0"/>
                <a:cs typeface="Times New Roman" panose="02020603050405020304" pitchFamily="18" charset="0"/>
              </a:rPr>
              <a:t>Hình</a:t>
            </a:r>
            <a:r>
              <a:rPr lang="en-US" sz="3200" b="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60000"/>
                    <a:lumOff val="40000"/>
                  </a:schemeClr>
                </a:solidFill>
                <a:latin typeface="Times New Roman" panose="02020603050405020304" pitchFamily="18" charset="0"/>
                <a:cs typeface="Times New Roman" panose="02020603050405020304" pitchFamily="18" charset="0"/>
              </a:rPr>
              <a:t>thức</a:t>
            </a:r>
            <a:r>
              <a:rPr lang="en-US" sz="3200" b="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60000"/>
                    <a:lumOff val="40000"/>
                  </a:schemeClr>
                </a:solidFill>
                <a:latin typeface="Times New Roman" panose="02020603050405020304" pitchFamily="18" charset="0"/>
                <a:cs typeface="Times New Roman" panose="02020603050405020304" pitchFamily="18" charset="0"/>
              </a:rPr>
              <a:t>nghệ</a:t>
            </a:r>
            <a:r>
              <a:rPr lang="en-US" sz="3200" b="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60000"/>
                    <a:lumOff val="40000"/>
                  </a:schemeClr>
                </a:solidFill>
                <a:latin typeface="Times New Roman" panose="02020603050405020304" pitchFamily="18" charset="0"/>
                <a:cs typeface="Times New Roman" panose="02020603050405020304" pitchFamily="18" charset="0"/>
              </a:rPr>
              <a:t>thuật</a:t>
            </a:r>
            <a:r>
              <a:rPr lang="en-US" sz="3200" b="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60000"/>
                    <a:lumOff val="40000"/>
                  </a:schemeClr>
                </a:solidFill>
                <a:latin typeface="Times New Roman" panose="02020603050405020304" pitchFamily="18" charset="0"/>
                <a:cs typeface="Times New Roman" panose="02020603050405020304" pitchFamily="18" charset="0"/>
              </a:rPr>
              <a:t>và</a:t>
            </a:r>
            <a:r>
              <a:rPr lang="en-US" sz="3200" b="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60000"/>
                    <a:lumOff val="40000"/>
                  </a:schemeClr>
                </a:solidFill>
                <a:latin typeface="Times New Roman" panose="02020603050405020304" pitchFamily="18" charset="0"/>
                <a:cs typeface="Times New Roman" panose="02020603050405020304" pitchFamily="18" charset="0"/>
              </a:rPr>
              <a:t>sự</a:t>
            </a:r>
            <a:r>
              <a:rPr lang="en-US" sz="3200" b="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60000"/>
                    <a:lumOff val="40000"/>
                  </a:schemeClr>
                </a:solidFill>
                <a:latin typeface="Times New Roman" panose="02020603050405020304" pitchFamily="18" charset="0"/>
                <a:cs typeface="Times New Roman" panose="02020603050405020304" pitchFamily="18" charset="0"/>
              </a:rPr>
              <a:t>kết</a:t>
            </a:r>
            <a:r>
              <a:rPr lang="en-US" sz="3200" b="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60000"/>
                    <a:lumOff val="40000"/>
                  </a:schemeClr>
                </a:solidFill>
                <a:latin typeface="Times New Roman" panose="02020603050405020304" pitchFamily="18" charset="0"/>
                <a:cs typeface="Times New Roman" panose="02020603050405020304" pitchFamily="18" charset="0"/>
              </a:rPr>
              <a:t>nối</a:t>
            </a:r>
            <a:r>
              <a:rPr lang="en-US" sz="3200" b="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60000"/>
                    <a:lumOff val="40000"/>
                  </a:schemeClr>
                </a:solidFill>
                <a:latin typeface="Times New Roman" panose="02020603050405020304" pitchFamily="18" charset="0"/>
                <a:cs typeface="Times New Roman" panose="02020603050405020304" pitchFamily="18" charset="0"/>
              </a:rPr>
              <a:t>chủ</a:t>
            </a:r>
            <a:r>
              <a:rPr lang="en-US" sz="3200" b="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60000"/>
                    <a:lumOff val="40000"/>
                  </a:schemeClr>
                </a:solidFill>
                <a:latin typeface="Times New Roman" panose="02020603050405020304" pitchFamily="18" charset="0"/>
                <a:cs typeface="Times New Roman" panose="02020603050405020304" pitchFamily="18" charset="0"/>
              </a:rPr>
              <a:t>đề</a:t>
            </a:r>
            <a:r>
              <a:rPr lang="en-US" sz="3200" b="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60000"/>
                    <a:lumOff val="40000"/>
                  </a:schemeClr>
                </a:solidFill>
                <a:latin typeface="Times New Roman" panose="02020603050405020304" pitchFamily="18" charset="0"/>
                <a:cs typeface="Times New Roman" panose="02020603050405020304" pitchFamily="18" charset="0"/>
              </a:rPr>
              <a:t>của</a:t>
            </a:r>
            <a:r>
              <a:rPr lang="en-US" sz="3200" b="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60000"/>
                    <a:lumOff val="40000"/>
                  </a:schemeClr>
                </a:solidFill>
                <a:latin typeface="Times New Roman" panose="02020603050405020304" pitchFamily="18" charset="0"/>
                <a:cs typeface="Times New Roman" panose="02020603050405020304" pitchFamily="18" charset="0"/>
              </a:rPr>
              <a:t>văn</a:t>
            </a:r>
            <a:r>
              <a:rPr lang="en-US" sz="3200" b="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60000"/>
                    <a:lumOff val="40000"/>
                  </a:schemeClr>
                </a:solidFill>
                <a:latin typeface="Times New Roman" panose="02020603050405020304" pitchFamily="18" charset="0"/>
                <a:cs typeface="Times New Roman" panose="02020603050405020304" pitchFamily="18" charset="0"/>
              </a:rPr>
              <a:t>bản</a:t>
            </a:r>
            <a:endParaRPr lang="en-US" sz="3200" b="1" dirty="0">
              <a:solidFill>
                <a:schemeClr val="accent2">
                  <a:lumMod val="60000"/>
                  <a:lumOff val="40000"/>
                </a:schemeClr>
              </a:solidFill>
              <a:latin typeface="Times New Roman" panose="02020603050405020304" pitchFamily="18" charset="0"/>
              <a:cs typeface="Times New Roman" panose="02020603050405020304" pitchFamily="18" charset="0"/>
            </a:endParaRPr>
          </a:p>
        </p:txBody>
      </p:sp>
      <p:pic>
        <p:nvPicPr>
          <p:cNvPr id="3" name="图片 2">
            <a:extLst>
              <a:ext uri="{FF2B5EF4-FFF2-40B4-BE49-F238E27FC236}">
                <a16:creationId xmlns:a16="http://schemas.microsoft.com/office/drawing/2014/main" id="{39169BFD-7066-412B-BCC2-A2A920B8F70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205658" y="2910840"/>
            <a:ext cx="2121592" cy="3513536"/>
          </a:xfrm>
          <a:prstGeom prst="rect">
            <a:avLst/>
          </a:prstGeom>
        </p:spPr>
      </p:pic>
      <p:sp>
        <p:nvSpPr>
          <p:cNvPr id="16" name="TextBox 15">
            <a:extLst>
              <a:ext uri="{FF2B5EF4-FFF2-40B4-BE49-F238E27FC236}">
                <a16:creationId xmlns:a16="http://schemas.microsoft.com/office/drawing/2014/main" id="{C298F7E6-14A2-4749-9B2E-5858DDA3EE88}"/>
              </a:ext>
            </a:extLst>
          </p:cNvPr>
          <p:cNvSpPr txBox="1"/>
          <p:nvPr/>
        </p:nvSpPr>
        <p:spPr>
          <a:xfrm>
            <a:off x="426720" y="1457950"/>
            <a:ext cx="10088880" cy="4832092"/>
          </a:xfrm>
          <a:prstGeom prst="rect">
            <a:avLst/>
          </a:prstGeom>
          <a:noFill/>
        </p:spPr>
        <p:txBody>
          <a:bodyPr wrap="square">
            <a:spAutoFit/>
          </a:bodyPr>
          <a:lstStyle/>
          <a:p>
            <a:pPr marL="342900" indent="-342900" algn="just">
              <a:buAutoNum type="alphaLcParenR"/>
            </a:pPr>
            <a:r>
              <a:rPr lang="en-US" sz="2800" b="1" dirty="0" err="1">
                <a:solidFill>
                  <a:schemeClr val="bg1"/>
                </a:solidFill>
                <a:latin typeface="Times New Roman" panose="02020603050405020304" pitchFamily="18" charset="0"/>
                <a:cs typeface="Times New Roman" panose="02020603050405020304" pitchFamily="18" charset="0"/>
              </a:rPr>
              <a:t>Đặc</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sắc</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nghệ</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thuật</a:t>
            </a:r>
            <a:endParaRPr lang="en-US" sz="2800" b="1" dirty="0">
              <a:solidFill>
                <a:schemeClr val="bg1"/>
              </a:solidFill>
              <a:latin typeface="Times New Roman" panose="02020603050405020304" pitchFamily="18" charset="0"/>
              <a:cs typeface="Times New Roman" panose="02020603050405020304" pitchFamily="18" charset="0"/>
            </a:endParaRPr>
          </a:p>
          <a:p>
            <a:pPr algn="just"/>
            <a:r>
              <a:rPr lang="vi-VN" sz="2800" dirty="0">
                <a:solidFill>
                  <a:schemeClr val="bg1"/>
                </a:solidFill>
                <a:latin typeface="Times New Roman" panose="02020603050405020304" pitchFamily="18" charset="0"/>
                <a:cs typeface="Times New Roman" panose="02020603050405020304" pitchFamily="18" charset="0"/>
              </a:rPr>
              <a:t>− Thể thơ lục bát. </a:t>
            </a:r>
            <a:endParaRPr lang="en-US" sz="2800" dirty="0">
              <a:solidFill>
                <a:schemeClr val="bg1"/>
              </a:solidFill>
              <a:latin typeface="Times New Roman" panose="02020603050405020304" pitchFamily="18" charset="0"/>
              <a:cs typeface="Times New Roman" panose="02020603050405020304" pitchFamily="18" charset="0"/>
            </a:endParaRPr>
          </a:p>
          <a:p>
            <a:pPr algn="just"/>
            <a:r>
              <a:rPr lang="vi-VN" sz="2800" dirty="0">
                <a:solidFill>
                  <a:schemeClr val="bg1"/>
                </a:solidFill>
                <a:latin typeface="Times New Roman" panose="02020603050405020304" pitchFamily="18" charset="0"/>
                <a:cs typeface="Times New Roman" panose="02020603050405020304" pitchFamily="18" charset="0"/>
              </a:rPr>
              <a:t>− Cách tổ chức của bài thơ là sự đan xen những câu “kể”, “dẫn dắt” của người con và những câu Kiều được trích dẫn nguyên vẹn. </a:t>
            </a:r>
            <a:endParaRPr lang="en-US" sz="2800" dirty="0">
              <a:solidFill>
                <a:schemeClr val="bg1"/>
              </a:solidFill>
              <a:latin typeface="Times New Roman" panose="02020603050405020304" pitchFamily="18" charset="0"/>
              <a:cs typeface="Times New Roman" panose="02020603050405020304" pitchFamily="18" charset="0"/>
            </a:endParaRPr>
          </a:p>
          <a:p>
            <a:pPr algn="just"/>
            <a:r>
              <a:rPr lang="en-US" sz="2800" b="1" dirty="0">
                <a:solidFill>
                  <a:schemeClr val="bg1"/>
                </a:solidFill>
                <a:latin typeface="Times New Roman" panose="02020603050405020304" pitchFamily="18" charset="0"/>
                <a:cs typeface="Times New Roman" panose="02020603050405020304" pitchFamily="18" charset="0"/>
              </a:rPr>
              <a:t>b) T</a:t>
            </a:r>
            <a:r>
              <a:rPr lang="vi-VN" sz="2800" b="1" dirty="0">
                <a:solidFill>
                  <a:schemeClr val="bg1"/>
                </a:solidFill>
                <a:latin typeface="Times New Roman" panose="02020603050405020304" pitchFamily="18" charset="0"/>
                <a:cs typeface="Times New Roman" panose="02020603050405020304" pitchFamily="18" charset="0"/>
              </a:rPr>
              <a:t>ính kết nối chủ đề của VB </a:t>
            </a:r>
            <a:endParaRPr lang="en-US" sz="2800" b="1" dirty="0">
              <a:solidFill>
                <a:schemeClr val="bg1"/>
              </a:solidFill>
              <a:latin typeface="Times New Roman" panose="02020603050405020304" pitchFamily="18" charset="0"/>
              <a:cs typeface="Times New Roman" panose="02020603050405020304" pitchFamily="18" charset="0"/>
            </a:endParaRPr>
          </a:p>
          <a:p>
            <a:pPr algn="just"/>
            <a:r>
              <a:rPr lang="vi-VN" sz="2800" dirty="0">
                <a:solidFill>
                  <a:schemeClr val="bg1"/>
                </a:solidFill>
                <a:latin typeface="Times New Roman" panose="02020603050405020304" pitchFamily="18" charset="0"/>
                <a:cs typeface="Times New Roman" panose="02020603050405020304" pitchFamily="18" charset="0"/>
              </a:rPr>
              <a:t>– VB 1, VB 2 là hai VB nghị luận giúp người đọc hiểu được con đường, cách thức khám phá vẻ đẹp văn chương của nhà nghiên cứu, phê bình văn học. </a:t>
            </a:r>
            <a:endParaRPr lang="en-US" sz="2800" dirty="0">
              <a:solidFill>
                <a:schemeClr val="bg1"/>
              </a:solidFill>
              <a:latin typeface="Times New Roman" panose="02020603050405020304" pitchFamily="18" charset="0"/>
              <a:cs typeface="Times New Roman" panose="02020603050405020304" pitchFamily="18" charset="0"/>
            </a:endParaRPr>
          </a:p>
          <a:p>
            <a:pPr algn="just"/>
            <a:r>
              <a:rPr lang="vi-VN" sz="2800" dirty="0">
                <a:solidFill>
                  <a:schemeClr val="bg1"/>
                </a:solidFill>
                <a:latin typeface="Times New Roman" panose="02020603050405020304" pitchFamily="18" charset="0"/>
                <a:cs typeface="Times New Roman" panose="02020603050405020304" pitchFamily="18" charset="0"/>
              </a:rPr>
              <a:t>– VB 3 là một bài thơ kết nối về chủ đề cho thấy một tác phẩm văn chương có thể được tiếp nhận khác nhau bởi những đối tượng có hiểu biết, vốn sống, trải nghiệm khác nhau.</a:t>
            </a:r>
            <a:endParaRPr lang="en-US" sz="2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90944427"/>
      </p:ext>
    </p:extLst>
  </p:cSld>
  <p:clrMapOvr>
    <a:masterClrMapping/>
  </p:clrMapOvr>
  <mc:AlternateContent xmlns:mc="http://schemas.openxmlformats.org/markup-compatibility/2006" xmlns:p14="http://schemas.microsoft.com/office/powerpoint/2010/main">
    <mc:Choice Requires="p14">
      <p:transition spd="slow" p14:dur="1750" advClick="0" advTm="0">
        <p14:switch dir="r"/>
      </p:transition>
    </mc:Choice>
    <mc:Fallback xmlns:a14="http://schemas.microsoft.com/office/drawing/2010/main" xmlns:a16="http://schemas.microsoft.com/office/drawing/2014/main"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fltVal val="0"/>
                                          </p:val>
                                        </p:tav>
                                        <p:tav tm="100000">
                                          <p:val>
                                            <p:strVal val="#ppt_w"/>
                                          </p:val>
                                        </p:tav>
                                      </p:tavLst>
                                    </p:anim>
                                    <p:anim calcmode="lin" valueType="num">
                                      <p:cBhvr>
                                        <p:cTn id="8" dur="750" fill="hold"/>
                                        <p:tgtEl>
                                          <p:spTgt spid="5"/>
                                        </p:tgtEl>
                                        <p:attrNameLst>
                                          <p:attrName>ppt_h</p:attrName>
                                        </p:attrNameLst>
                                      </p:cBhvr>
                                      <p:tavLst>
                                        <p:tav tm="0">
                                          <p:val>
                                            <p:fltVal val="0"/>
                                          </p:val>
                                        </p:tav>
                                        <p:tav tm="100000">
                                          <p:val>
                                            <p:strVal val="#ppt_h"/>
                                          </p:val>
                                        </p:tav>
                                      </p:tavLst>
                                    </p:anim>
                                    <p:animEffect transition="in" filter="fade">
                                      <p:cBhvr>
                                        <p:cTn id="9" dur="750"/>
                                        <p:tgtEl>
                                          <p:spTgt spid="5"/>
                                        </p:tgtEl>
                                      </p:cBhvr>
                                    </p:animEffect>
                                  </p:childTnLst>
                                </p:cTn>
                              </p:par>
                            </p:childTnLst>
                          </p:cTn>
                        </p:par>
                        <p:par>
                          <p:cTn id="10" fill="hold">
                            <p:stCondLst>
                              <p:cond delay="750"/>
                            </p:stCondLst>
                            <p:childTnLst>
                              <p:par>
                                <p:cTn id="11" presetID="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750" fill="hold"/>
                                        <p:tgtEl>
                                          <p:spTgt spid="3"/>
                                        </p:tgtEl>
                                        <p:attrNameLst>
                                          <p:attrName>ppt_x</p:attrName>
                                        </p:attrNameLst>
                                      </p:cBhvr>
                                      <p:tavLst>
                                        <p:tav tm="0">
                                          <p:val>
                                            <p:strVal val="#ppt_x"/>
                                          </p:val>
                                        </p:tav>
                                        <p:tav tm="100000">
                                          <p:val>
                                            <p:strVal val="#ppt_x"/>
                                          </p:val>
                                        </p:tav>
                                      </p:tavLst>
                                    </p:anim>
                                    <p:anim calcmode="lin" valueType="num">
                                      <p:cBhvr additive="base">
                                        <p:cTn id="14" dur="75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a:extLst>
              <a:ext uri="{FF2B5EF4-FFF2-40B4-BE49-F238E27FC236}">
                <a16:creationId xmlns:a16="http://schemas.microsoft.com/office/drawing/2014/main" id="{08A27FB4-19FB-F768-5D76-23E44300B680}"/>
              </a:ext>
            </a:extLst>
          </p:cNvPr>
          <p:cNvGrpSpPr/>
          <p:nvPr/>
        </p:nvGrpSpPr>
        <p:grpSpPr>
          <a:xfrm>
            <a:off x="304800" y="18774"/>
            <a:ext cx="5333141" cy="7665609"/>
            <a:chOff x="0" y="0"/>
            <a:chExt cx="751518" cy="3206393"/>
          </a:xfrm>
        </p:grpSpPr>
        <p:sp>
          <p:nvSpPr>
            <p:cNvPr id="3" name="Freeform 6">
              <a:extLst>
                <a:ext uri="{FF2B5EF4-FFF2-40B4-BE49-F238E27FC236}">
                  <a16:creationId xmlns:a16="http://schemas.microsoft.com/office/drawing/2014/main" id="{18DFE942-1681-C79B-BC30-599AE33EF24D}"/>
                </a:ext>
              </a:extLst>
            </p:cNvPr>
            <p:cNvSpPr/>
            <p:nvPr/>
          </p:nvSpPr>
          <p:spPr>
            <a:xfrm>
              <a:off x="0" y="0"/>
              <a:ext cx="751518" cy="3206393"/>
            </a:xfrm>
            <a:custGeom>
              <a:avLst/>
              <a:gdLst/>
              <a:ahLst/>
              <a:cxnLst/>
              <a:rect l="l" t="t" r="r" b="b"/>
              <a:pathLst>
                <a:path w="751518" h="3206393">
                  <a:moveTo>
                    <a:pt x="0" y="0"/>
                  </a:moveTo>
                  <a:lnTo>
                    <a:pt x="751518" y="0"/>
                  </a:lnTo>
                  <a:lnTo>
                    <a:pt x="751518" y="3206393"/>
                  </a:lnTo>
                  <a:lnTo>
                    <a:pt x="0" y="3206393"/>
                  </a:lnTo>
                  <a:close/>
                </a:path>
              </a:pathLst>
            </a:custGeom>
            <a:solidFill>
              <a:srgbClr val="254A6B"/>
            </a:solidFill>
          </p:spPr>
          <p:txBody>
            <a:bodyPr/>
            <a:lstStyle/>
            <a:p>
              <a:endParaRPr lang="en-US" sz="1200"/>
            </a:p>
          </p:txBody>
        </p:sp>
        <p:sp>
          <p:nvSpPr>
            <p:cNvPr id="4" name="TextBox 7">
              <a:extLst>
                <a:ext uri="{FF2B5EF4-FFF2-40B4-BE49-F238E27FC236}">
                  <a16:creationId xmlns:a16="http://schemas.microsoft.com/office/drawing/2014/main" id="{93E1C080-E801-0421-FB84-776202F8D2F6}"/>
                </a:ext>
              </a:extLst>
            </p:cNvPr>
            <p:cNvSpPr txBox="1"/>
            <p:nvPr/>
          </p:nvSpPr>
          <p:spPr>
            <a:xfrm>
              <a:off x="0" y="-28575"/>
              <a:ext cx="751518" cy="3234968"/>
            </a:xfrm>
            <a:prstGeom prst="rect">
              <a:avLst/>
            </a:prstGeom>
          </p:spPr>
          <p:txBody>
            <a:bodyPr lIns="33867" tIns="33867" rIns="33867" bIns="33867" rtlCol="0" anchor="ctr"/>
            <a:lstStyle/>
            <a:p>
              <a:pPr algn="ctr">
                <a:lnSpc>
                  <a:spcPts val="1307"/>
                </a:lnSpc>
              </a:pPr>
              <a:endParaRPr sz="1200"/>
            </a:p>
          </p:txBody>
        </p:sp>
      </p:grpSp>
      <p:sp>
        <p:nvSpPr>
          <p:cNvPr id="5" name="AutoShape 58">
            <a:extLst>
              <a:ext uri="{FF2B5EF4-FFF2-40B4-BE49-F238E27FC236}">
                <a16:creationId xmlns:a16="http://schemas.microsoft.com/office/drawing/2014/main" id="{BA180B7C-E511-25C0-4B40-2DCE31F8EDDA}"/>
              </a:ext>
            </a:extLst>
          </p:cNvPr>
          <p:cNvSpPr/>
          <p:nvPr/>
        </p:nvSpPr>
        <p:spPr>
          <a:xfrm flipH="1" flipV="1">
            <a:off x="5984070" y="1803400"/>
            <a:ext cx="10331" cy="2687051"/>
          </a:xfrm>
          <a:prstGeom prst="line">
            <a:avLst/>
          </a:prstGeom>
          <a:ln w="66675" cap="rnd">
            <a:solidFill>
              <a:srgbClr val="C65750"/>
            </a:solidFill>
            <a:prstDash val="solid"/>
            <a:headEnd type="oval" w="lg" len="lg"/>
            <a:tailEnd type="oval" w="lg" len="lg"/>
          </a:ln>
        </p:spPr>
        <p:txBody>
          <a:bodyPr/>
          <a:lstStyle/>
          <a:p>
            <a:endParaRPr lang="en-US" sz="1200" dirty="0"/>
          </a:p>
        </p:txBody>
      </p:sp>
      <p:grpSp>
        <p:nvGrpSpPr>
          <p:cNvPr id="6" name="Group 5">
            <a:extLst>
              <a:ext uri="{FF2B5EF4-FFF2-40B4-BE49-F238E27FC236}">
                <a16:creationId xmlns:a16="http://schemas.microsoft.com/office/drawing/2014/main" id="{9DCB60E2-0C02-4B55-6AAB-041D73A45876}"/>
              </a:ext>
            </a:extLst>
          </p:cNvPr>
          <p:cNvGrpSpPr/>
          <p:nvPr/>
        </p:nvGrpSpPr>
        <p:grpSpPr>
          <a:xfrm>
            <a:off x="6372949" y="18774"/>
            <a:ext cx="5333141" cy="7665609"/>
            <a:chOff x="0" y="0"/>
            <a:chExt cx="751518" cy="3206393"/>
          </a:xfrm>
        </p:grpSpPr>
        <p:sp>
          <p:nvSpPr>
            <p:cNvPr id="7" name="Freeform 6">
              <a:extLst>
                <a:ext uri="{FF2B5EF4-FFF2-40B4-BE49-F238E27FC236}">
                  <a16:creationId xmlns:a16="http://schemas.microsoft.com/office/drawing/2014/main" id="{468BF276-355C-CC28-3EA2-C26439C37483}"/>
                </a:ext>
              </a:extLst>
            </p:cNvPr>
            <p:cNvSpPr/>
            <p:nvPr/>
          </p:nvSpPr>
          <p:spPr>
            <a:xfrm>
              <a:off x="0" y="0"/>
              <a:ext cx="751518" cy="3206393"/>
            </a:xfrm>
            <a:custGeom>
              <a:avLst/>
              <a:gdLst/>
              <a:ahLst/>
              <a:cxnLst/>
              <a:rect l="l" t="t" r="r" b="b"/>
              <a:pathLst>
                <a:path w="751518" h="3206393">
                  <a:moveTo>
                    <a:pt x="0" y="0"/>
                  </a:moveTo>
                  <a:lnTo>
                    <a:pt x="751518" y="0"/>
                  </a:lnTo>
                  <a:lnTo>
                    <a:pt x="751518" y="3206393"/>
                  </a:lnTo>
                  <a:lnTo>
                    <a:pt x="0" y="3206393"/>
                  </a:lnTo>
                  <a:close/>
                </a:path>
              </a:pathLst>
            </a:custGeom>
            <a:solidFill>
              <a:srgbClr val="254A6B"/>
            </a:solidFill>
          </p:spPr>
          <p:txBody>
            <a:bodyPr/>
            <a:lstStyle/>
            <a:p>
              <a:endParaRPr lang="en-US" sz="1200"/>
            </a:p>
          </p:txBody>
        </p:sp>
        <p:sp>
          <p:nvSpPr>
            <p:cNvPr id="8" name="TextBox 7">
              <a:extLst>
                <a:ext uri="{FF2B5EF4-FFF2-40B4-BE49-F238E27FC236}">
                  <a16:creationId xmlns:a16="http://schemas.microsoft.com/office/drawing/2014/main" id="{552E8E6D-6764-D282-DD27-B1B9A0535136}"/>
                </a:ext>
              </a:extLst>
            </p:cNvPr>
            <p:cNvSpPr txBox="1"/>
            <p:nvPr/>
          </p:nvSpPr>
          <p:spPr>
            <a:xfrm>
              <a:off x="0" y="-28575"/>
              <a:ext cx="751518" cy="3234968"/>
            </a:xfrm>
            <a:prstGeom prst="rect">
              <a:avLst/>
            </a:prstGeom>
          </p:spPr>
          <p:txBody>
            <a:bodyPr lIns="33867" tIns="33867" rIns="33867" bIns="33867" rtlCol="0" anchor="ctr"/>
            <a:lstStyle/>
            <a:p>
              <a:pPr algn="ctr">
                <a:lnSpc>
                  <a:spcPts val="1307"/>
                </a:lnSpc>
              </a:pPr>
              <a:endParaRPr sz="1200"/>
            </a:p>
          </p:txBody>
        </p:sp>
      </p:grpSp>
      <p:sp>
        <p:nvSpPr>
          <p:cNvPr id="9" name="TextBox 8">
            <a:extLst>
              <a:ext uri="{FF2B5EF4-FFF2-40B4-BE49-F238E27FC236}">
                <a16:creationId xmlns:a16="http://schemas.microsoft.com/office/drawing/2014/main" id="{DBB6B4D5-04BC-9094-CD8D-3D37A0E19807}"/>
              </a:ext>
            </a:extLst>
          </p:cNvPr>
          <p:cNvSpPr txBox="1"/>
          <p:nvPr/>
        </p:nvSpPr>
        <p:spPr>
          <a:xfrm>
            <a:off x="1032567" y="990600"/>
            <a:ext cx="3302000" cy="543675"/>
          </a:xfrm>
          <a:prstGeom prst="rect">
            <a:avLst/>
          </a:prstGeom>
          <a:noFill/>
        </p:spPr>
        <p:txBody>
          <a:bodyPr wrap="square" rtlCol="0">
            <a:spAutoFit/>
          </a:bodyPr>
          <a:lstStyle/>
          <a:p>
            <a:pPr algn="ctr"/>
            <a:r>
              <a:rPr lang="en-US" sz="2933" b="1" dirty="0">
                <a:solidFill>
                  <a:schemeClr val="bg1"/>
                </a:solidFill>
                <a:latin typeface="Times New Roman" panose="02020603050405020304" pitchFamily="18" charset="0"/>
                <a:cs typeface="Times New Roman" panose="02020603050405020304" pitchFamily="18" charset="0"/>
              </a:rPr>
              <a:t>1. </a:t>
            </a:r>
            <a:r>
              <a:rPr lang="en-US" sz="2933" b="1" dirty="0" err="1">
                <a:solidFill>
                  <a:schemeClr val="bg1"/>
                </a:solidFill>
                <a:latin typeface="Times New Roman" panose="02020603050405020304" pitchFamily="18" charset="0"/>
                <a:cs typeface="Times New Roman" panose="02020603050405020304" pitchFamily="18" charset="0"/>
              </a:rPr>
              <a:t>Nghệ</a:t>
            </a:r>
            <a:r>
              <a:rPr lang="en-US" sz="2933" b="1" dirty="0">
                <a:solidFill>
                  <a:schemeClr val="bg1"/>
                </a:solidFill>
                <a:latin typeface="Times New Roman" panose="02020603050405020304" pitchFamily="18" charset="0"/>
                <a:cs typeface="Times New Roman" panose="02020603050405020304" pitchFamily="18" charset="0"/>
              </a:rPr>
              <a:t> </a:t>
            </a:r>
            <a:r>
              <a:rPr lang="en-US" sz="2933" b="1" dirty="0" err="1">
                <a:solidFill>
                  <a:schemeClr val="bg1"/>
                </a:solidFill>
                <a:latin typeface="Times New Roman" panose="02020603050405020304" pitchFamily="18" charset="0"/>
                <a:cs typeface="Times New Roman" panose="02020603050405020304" pitchFamily="18" charset="0"/>
              </a:rPr>
              <a:t>thuật</a:t>
            </a:r>
            <a:endParaRPr lang="vi-VN" sz="2933" b="1" dirty="0">
              <a:solidFill>
                <a:schemeClr val="bg1"/>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957DE17B-166D-526D-D595-1B1921E40DB2}"/>
              </a:ext>
            </a:extLst>
          </p:cNvPr>
          <p:cNvSpPr txBox="1"/>
          <p:nvPr/>
        </p:nvSpPr>
        <p:spPr>
          <a:xfrm>
            <a:off x="7388519" y="990600"/>
            <a:ext cx="3302000" cy="543675"/>
          </a:xfrm>
          <a:prstGeom prst="rect">
            <a:avLst/>
          </a:prstGeom>
          <a:noFill/>
        </p:spPr>
        <p:txBody>
          <a:bodyPr wrap="square" rtlCol="0">
            <a:spAutoFit/>
          </a:bodyPr>
          <a:lstStyle/>
          <a:p>
            <a:pPr algn="ctr"/>
            <a:r>
              <a:rPr lang="en-US" sz="2933" b="1" dirty="0">
                <a:solidFill>
                  <a:schemeClr val="bg1"/>
                </a:solidFill>
                <a:latin typeface="Times New Roman" panose="02020603050405020304" pitchFamily="18" charset="0"/>
                <a:cs typeface="Times New Roman" panose="02020603050405020304" pitchFamily="18" charset="0"/>
              </a:rPr>
              <a:t>2. </a:t>
            </a:r>
            <a:r>
              <a:rPr lang="en-US" sz="2933" b="1" dirty="0" err="1">
                <a:solidFill>
                  <a:schemeClr val="bg1"/>
                </a:solidFill>
                <a:latin typeface="Times New Roman" panose="02020603050405020304" pitchFamily="18" charset="0"/>
                <a:cs typeface="Times New Roman" panose="02020603050405020304" pitchFamily="18" charset="0"/>
              </a:rPr>
              <a:t>Nội</a:t>
            </a:r>
            <a:r>
              <a:rPr lang="en-US" sz="2933" b="1" dirty="0">
                <a:solidFill>
                  <a:schemeClr val="bg1"/>
                </a:solidFill>
                <a:latin typeface="Times New Roman" panose="02020603050405020304" pitchFamily="18" charset="0"/>
                <a:cs typeface="Times New Roman" panose="02020603050405020304" pitchFamily="18" charset="0"/>
              </a:rPr>
              <a:t> dung</a:t>
            </a:r>
            <a:endParaRPr lang="vi-VN" sz="2933" b="1" dirty="0">
              <a:solidFill>
                <a:schemeClr val="bg1"/>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C3415615-0367-D159-528C-381EE2FBF53C}"/>
              </a:ext>
            </a:extLst>
          </p:cNvPr>
          <p:cNvSpPr txBox="1"/>
          <p:nvPr/>
        </p:nvSpPr>
        <p:spPr>
          <a:xfrm>
            <a:off x="660401" y="1762526"/>
            <a:ext cx="4673599" cy="5057090"/>
          </a:xfrm>
          <a:prstGeom prst="rect">
            <a:avLst/>
          </a:prstGeom>
          <a:noFill/>
        </p:spPr>
        <p:txBody>
          <a:bodyPr wrap="square" rtlCol="0">
            <a:spAutoFit/>
          </a:bodyPr>
          <a:lstStyle/>
          <a:p>
            <a:pPr algn="just"/>
            <a:r>
              <a:rPr lang="en-US" sz="2933" dirty="0">
                <a:solidFill>
                  <a:schemeClr val="bg1"/>
                </a:solidFill>
                <a:latin typeface="Times New Roman" panose="02020603050405020304" pitchFamily="18" charset="0"/>
                <a:cs typeface="Times New Roman" panose="02020603050405020304" pitchFamily="18" charset="0"/>
              </a:rPr>
              <a:t>- </a:t>
            </a:r>
            <a:r>
              <a:rPr lang="en-US" sz="2933" dirty="0" err="1">
                <a:solidFill>
                  <a:schemeClr val="bg1"/>
                </a:solidFill>
                <a:latin typeface="Times New Roman" panose="02020603050405020304" pitchFamily="18" charset="0"/>
                <a:cs typeface="Times New Roman" panose="02020603050405020304" pitchFamily="18" charset="0"/>
              </a:rPr>
              <a:t>Thể</a:t>
            </a:r>
            <a:r>
              <a:rPr lang="vi-VN" sz="2933" dirty="0">
                <a:solidFill>
                  <a:schemeClr val="bg1"/>
                </a:solidFill>
                <a:latin typeface="Times New Roman" panose="02020603050405020304" pitchFamily="18" charset="0"/>
                <a:cs typeface="Times New Roman" panose="02020603050405020304" pitchFamily="18" charset="0"/>
              </a:rPr>
              <a:t> thơ lục bát </a:t>
            </a:r>
            <a:r>
              <a:rPr lang="en-US" sz="2933" dirty="0" err="1">
                <a:solidFill>
                  <a:schemeClr val="bg1"/>
                </a:solidFill>
                <a:latin typeface="Times New Roman" panose="02020603050405020304" pitchFamily="18" charset="0"/>
                <a:cs typeface="Times New Roman" panose="02020603050405020304" pitchFamily="18" charset="0"/>
              </a:rPr>
              <a:t>dân</a:t>
            </a:r>
            <a:r>
              <a:rPr lang="en-US" sz="2933" dirty="0">
                <a:solidFill>
                  <a:schemeClr val="bg1"/>
                </a:solidFill>
                <a:latin typeface="Times New Roman" panose="02020603050405020304" pitchFamily="18" charset="0"/>
                <a:cs typeface="Times New Roman" panose="02020603050405020304" pitchFamily="18" charset="0"/>
              </a:rPr>
              <a:t> </a:t>
            </a:r>
            <a:r>
              <a:rPr lang="en-US" sz="2933" dirty="0" err="1">
                <a:solidFill>
                  <a:schemeClr val="bg1"/>
                </a:solidFill>
                <a:latin typeface="Times New Roman" panose="02020603050405020304" pitchFamily="18" charset="0"/>
                <a:cs typeface="Times New Roman" panose="02020603050405020304" pitchFamily="18" charset="0"/>
              </a:rPr>
              <a:t>tộc</a:t>
            </a:r>
            <a:endParaRPr lang="vi-VN" sz="2933" dirty="0">
              <a:solidFill>
                <a:schemeClr val="bg1"/>
              </a:solidFill>
              <a:latin typeface="Times New Roman" panose="02020603050405020304" pitchFamily="18" charset="0"/>
              <a:cs typeface="Times New Roman" panose="02020603050405020304" pitchFamily="18" charset="0"/>
            </a:endParaRPr>
          </a:p>
          <a:p>
            <a:pPr algn="just"/>
            <a:r>
              <a:rPr lang="en-US" sz="2933" dirty="0">
                <a:solidFill>
                  <a:schemeClr val="bg1"/>
                </a:solidFill>
                <a:latin typeface="Times New Roman" panose="02020603050405020304" pitchFamily="18" charset="0"/>
                <a:cs typeface="Times New Roman" panose="02020603050405020304" pitchFamily="18" charset="0"/>
              </a:rPr>
              <a:t>- </a:t>
            </a:r>
            <a:r>
              <a:rPr lang="vi-VN" sz="2933" dirty="0">
                <a:solidFill>
                  <a:schemeClr val="bg1"/>
                </a:solidFill>
                <a:latin typeface="Times New Roman" panose="02020603050405020304" pitchFamily="18" charset="0"/>
                <a:cs typeface="Times New Roman" panose="02020603050405020304" pitchFamily="18" charset="0"/>
              </a:rPr>
              <a:t>Ngôn ngữ: Giản dị, mộc mạc, gần gũi với lời ăn tiếng nói của người dân Việt Nam.</a:t>
            </a:r>
          </a:p>
          <a:p>
            <a:pPr algn="just"/>
            <a:r>
              <a:rPr lang="en-US" sz="2933" dirty="0">
                <a:solidFill>
                  <a:schemeClr val="bg1"/>
                </a:solidFill>
                <a:latin typeface="Times New Roman" panose="02020603050405020304" pitchFamily="18" charset="0"/>
                <a:cs typeface="Times New Roman" panose="02020603050405020304" pitchFamily="18" charset="0"/>
              </a:rPr>
              <a:t>- </a:t>
            </a:r>
            <a:r>
              <a:rPr lang="vi-VN" sz="2933" dirty="0">
                <a:solidFill>
                  <a:schemeClr val="bg1"/>
                </a:solidFill>
                <a:latin typeface="Times New Roman" panose="02020603050405020304" pitchFamily="18" charset="0"/>
                <a:cs typeface="Times New Roman" panose="02020603050405020304" pitchFamily="18" charset="0"/>
              </a:rPr>
              <a:t>Hình ảnh: Sinh động, gợi cảm, thể hiện tình cảm yêu thương, trìu mến của bà dành cho cháu.</a:t>
            </a:r>
          </a:p>
          <a:p>
            <a:pPr algn="just"/>
            <a:r>
              <a:rPr lang="en-US" sz="2933" dirty="0">
                <a:solidFill>
                  <a:schemeClr val="bg1"/>
                </a:solidFill>
                <a:latin typeface="Times New Roman" panose="02020603050405020304" pitchFamily="18" charset="0"/>
                <a:cs typeface="Times New Roman" panose="02020603050405020304" pitchFamily="18" charset="0"/>
              </a:rPr>
              <a:t>- </a:t>
            </a:r>
            <a:r>
              <a:rPr lang="vi-VN" sz="2933" dirty="0">
                <a:solidFill>
                  <a:schemeClr val="bg1"/>
                </a:solidFill>
                <a:latin typeface="Times New Roman" panose="02020603050405020304" pitchFamily="18" charset="0"/>
                <a:cs typeface="Times New Roman" panose="02020603050405020304" pitchFamily="18" charset="0"/>
              </a:rPr>
              <a:t>Giọng điệu: </a:t>
            </a:r>
            <a:r>
              <a:rPr lang="en-US" sz="2933" dirty="0">
                <a:solidFill>
                  <a:schemeClr val="bg1"/>
                </a:solidFill>
                <a:latin typeface="Times New Roman" panose="02020603050405020304" pitchFamily="18" charset="0"/>
                <a:cs typeface="Times New Roman" panose="02020603050405020304" pitchFamily="18" charset="0"/>
              </a:rPr>
              <a:t>ấ</a:t>
            </a:r>
            <a:r>
              <a:rPr lang="vi-VN" sz="2933" dirty="0">
                <a:solidFill>
                  <a:schemeClr val="bg1"/>
                </a:solidFill>
                <a:latin typeface="Times New Roman" panose="02020603050405020304" pitchFamily="18" charset="0"/>
                <a:cs typeface="Times New Roman" panose="02020603050405020304" pitchFamily="18" charset="0"/>
              </a:rPr>
              <a:t>m áp, nhẹ nhàng, như lời ru ngọt ngào của bà.</a:t>
            </a:r>
            <a:endParaRPr lang="en-US" sz="2933" dirty="0">
              <a:solidFill>
                <a:schemeClr val="bg1"/>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5F5DDE8B-32BB-D2FE-745E-4A5F7474700D}"/>
              </a:ext>
            </a:extLst>
          </p:cNvPr>
          <p:cNvSpPr txBox="1"/>
          <p:nvPr/>
        </p:nvSpPr>
        <p:spPr>
          <a:xfrm>
            <a:off x="6702719" y="1761608"/>
            <a:ext cx="4673599" cy="1897699"/>
          </a:xfrm>
          <a:prstGeom prst="rect">
            <a:avLst/>
          </a:prstGeom>
          <a:noFill/>
        </p:spPr>
        <p:txBody>
          <a:bodyPr wrap="square" rtlCol="0">
            <a:spAutoFit/>
          </a:bodyPr>
          <a:lstStyle/>
          <a:p>
            <a:pPr algn="just"/>
            <a:r>
              <a:rPr lang="vi-VN" sz="2933" dirty="0">
                <a:solidFill>
                  <a:schemeClr val="bg1"/>
                </a:solidFill>
                <a:latin typeface="Times New Roman" panose="02020603050405020304" pitchFamily="18" charset="0"/>
                <a:cs typeface="Times New Roman" panose="02020603050405020304" pitchFamily="18" charset="0"/>
              </a:rPr>
              <a:t>Khẳng định về sức sống mãnh liệt của </a:t>
            </a:r>
            <a:r>
              <a:rPr lang="en-US" sz="2933" dirty="0">
                <a:solidFill>
                  <a:schemeClr val="bg1"/>
                </a:solidFill>
                <a:latin typeface="Times New Roman" panose="02020603050405020304" pitchFamily="18" charset="0"/>
                <a:cs typeface="Times New Roman" panose="02020603050405020304" pitchFamily="18" charset="0"/>
              </a:rPr>
              <a:t>“</a:t>
            </a:r>
            <a:r>
              <a:rPr lang="vi-VN" sz="2933" dirty="0">
                <a:solidFill>
                  <a:schemeClr val="bg1"/>
                </a:solidFill>
                <a:latin typeface="Times New Roman" panose="02020603050405020304" pitchFamily="18" charset="0"/>
                <a:cs typeface="Times New Roman" panose="02020603050405020304" pitchFamily="18" charset="0"/>
              </a:rPr>
              <a:t>Truyện Kiều</a:t>
            </a:r>
            <a:r>
              <a:rPr lang="en-US" sz="2933" dirty="0">
                <a:solidFill>
                  <a:schemeClr val="bg1"/>
                </a:solidFill>
                <a:latin typeface="Times New Roman" panose="02020603050405020304" pitchFamily="18" charset="0"/>
                <a:cs typeface="Times New Roman" panose="02020603050405020304" pitchFamily="18" charset="0"/>
              </a:rPr>
              <a:t>”</a:t>
            </a:r>
            <a:r>
              <a:rPr lang="vi-VN" sz="2933" dirty="0">
                <a:solidFill>
                  <a:schemeClr val="bg1"/>
                </a:solidFill>
                <a:latin typeface="Times New Roman" panose="02020603050405020304" pitchFamily="18" charset="0"/>
                <a:cs typeface="Times New Roman" panose="02020603050405020304" pitchFamily="18" charset="0"/>
              </a:rPr>
              <a:t>, được thể hiện qua lời hát ru của bà. </a:t>
            </a:r>
            <a:endParaRPr lang="en-US" sz="2933"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19641483"/>
      </p:ext>
    </p:extLst>
  </p:cSld>
  <p:clrMapOvr>
    <a:masterClrMapping/>
  </p:clrMapOvr>
  <p:transition spd="slow">
    <p:randomBar dir="ver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E009013-86D7-445D-91E9-FBD6E8D0FE4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30EADBDE-0A6F-4DC9-A5C7-142A43DBE7F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12387" y="172740"/>
            <a:ext cx="11767225" cy="6512517"/>
          </a:xfrm>
          <a:prstGeom prst="rect">
            <a:avLst/>
          </a:prstGeom>
        </p:spPr>
      </p:pic>
      <p:sp>
        <p:nvSpPr>
          <p:cNvPr id="9" name="矩形 8">
            <a:extLst>
              <a:ext uri="{FF2B5EF4-FFF2-40B4-BE49-F238E27FC236}">
                <a16:creationId xmlns:a16="http://schemas.microsoft.com/office/drawing/2014/main" id="{68CC6D9C-5ED0-4954-9983-0A4CE29A3588}"/>
              </a:ext>
            </a:extLst>
          </p:cNvPr>
          <p:cNvSpPr/>
          <p:nvPr/>
        </p:nvSpPr>
        <p:spPr>
          <a:xfrm flipH="1">
            <a:off x="5875858" y="1656059"/>
            <a:ext cx="5967799" cy="4869541"/>
          </a:xfrm>
          <a:prstGeom prst="rect">
            <a:avLst/>
          </a:prstGeom>
          <a:blipFill dpi="0" rotWithShape="1">
            <a:blip r:embed="rId5" cstate="screen">
              <a:alphaModFix amt="8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图片 2">
            <a:extLst>
              <a:ext uri="{FF2B5EF4-FFF2-40B4-BE49-F238E27FC236}">
                <a16:creationId xmlns:a16="http://schemas.microsoft.com/office/drawing/2014/main" id="{C4DA0D0D-6713-4B32-9BFB-4CBE8EC1DF3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683178" y="2866838"/>
            <a:ext cx="2918007" cy="3234217"/>
          </a:xfrm>
          <a:prstGeom prst="rect">
            <a:avLst/>
          </a:prstGeom>
        </p:spPr>
      </p:pic>
      <p:sp>
        <p:nvSpPr>
          <p:cNvPr id="15" name="Title 1">
            <a:extLst>
              <a:ext uri="{FF2B5EF4-FFF2-40B4-BE49-F238E27FC236}">
                <a16:creationId xmlns:a16="http://schemas.microsoft.com/office/drawing/2014/main" id="{30E83C97-E5F4-4DCA-A689-58F56165AB11}"/>
              </a:ext>
            </a:extLst>
          </p:cNvPr>
          <p:cNvSpPr txBox="1">
            <a:spLocks/>
          </p:cNvSpPr>
          <p:nvPr/>
        </p:nvSpPr>
        <p:spPr>
          <a:xfrm>
            <a:off x="3032312" y="-463841"/>
            <a:ext cx="6883524" cy="2593263"/>
          </a:xfrm>
          <a:prstGeom prst="rect">
            <a:avLst/>
          </a:prstGeom>
        </p:spPr>
        <p:txBody>
          <a:bodyPr vert="horz" lIns="91440" tIns="45720" rIns="91440" bIns="45720" rtlCol="0" anchor="b">
            <a:normAutofit/>
          </a:bodyPr>
          <a:lstStyle>
            <a:lvl1pPr algn="l" defTabSz="914400" rtl="0" eaLnBrk="1" latinLnBrk="0" hangingPunct="1">
              <a:lnSpc>
                <a:spcPct val="100000"/>
              </a:lnSpc>
              <a:spcBef>
                <a:spcPct val="0"/>
              </a:spcBef>
              <a:buNone/>
              <a:defRPr sz="44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2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III. LUYỆN TẬP</a:t>
            </a:r>
          </a:p>
        </p:txBody>
      </p:sp>
      <p:pic>
        <p:nvPicPr>
          <p:cNvPr id="7" name="Picture 6">
            <a:extLst>
              <a:ext uri="{FF2B5EF4-FFF2-40B4-BE49-F238E27FC236}">
                <a16:creationId xmlns:a16="http://schemas.microsoft.com/office/drawing/2014/main" id="{117C13AB-80C8-46C7-AB20-FD9FEE8F90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08193" y="1042988"/>
            <a:ext cx="4105275" cy="5514975"/>
          </a:xfrm>
          <a:prstGeom prst="rect">
            <a:avLst/>
          </a:prstGeom>
        </p:spPr>
      </p:pic>
    </p:spTree>
    <p:extLst>
      <p:ext uri="{BB962C8B-B14F-4D97-AF65-F5344CB8AC3E}">
        <p14:creationId xmlns:p14="http://schemas.microsoft.com/office/powerpoint/2010/main" val="4104405862"/>
      </p:ext>
    </p:extLst>
  </p:cSld>
  <p:clrMapOvr>
    <a:masterClrMapping/>
  </p:clrMapOvr>
  <mc:AlternateContent xmlns:mc="http://schemas.openxmlformats.org/markup-compatibility/2006" xmlns:p14="http://schemas.microsoft.com/office/powerpoint/2010/main">
    <mc:Choice Requires="p14">
      <p:transition spd="slow" p14:dur="1750" advClick="0" advTm="0">
        <p14:gallery dir="l"/>
      </p:transition>
    </mc:Choice>
    <mc:Fallback xmlns="" xmlns:a16="http://schemas.microsoft.com/office/drawing/2014/main" xmlns:a14="http://schemas.microsoft.com/office/drawing/2010/main">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fltVal val="0"/>
                                          </p:val>
                                        </p:tav>
                                        <p:tav tm="100000">
                                          <p:val>
                                            <p:strVal val="#ppt_w"/>
                                          </p:val>
                                        </p:tav>
                                      </p:tavLst>
                                    </p:anim>
                                    <p:anim calcmode="lin" valueType="num">
                                      <p:cBhvr>
                                        <p:cTn id="8" dur="750" fill="hold"/>
                                        <p:tgtEl>
                                          <p:spTgt spid="5"/>
                                        </p:tgtEl>
                                        <p:attrNameLst>
                                          <p:attrName>ppt_h</p:attrName>
                                        </p:attrNameLst>
                                      </p:cBhvr>
                                      <p:tavLst>
                                        <p:tav tm="0">
                                          <p:val>
                                            <p:fltVal val="0"/>
                                          </p:val>
                                        </p:tav>
                                        <p:tav tm="100000">
                                          <p:val>
                                            <p:strVal val="#ppt_h"/>
                                          </p:val>
                                        </p:tav>
                                      </p:tavLst>
                                    </p:anim>
                                    <p:animEffect transition="in" filter="fade">
                                      <p:cBhvr>
                                        <p:cTn id="9" dur="750"/>
                                        <p:tgtEl>
                                          <p:spTgt spid="5"/>
                                        </p:tgtEl>
                                      </p:cBhvr>
                                    </p:animEffect>
                                  </p:childTnLst>
                                </p:cTn>
                              </p:par>
                            </p:childTnLst>
                          </p:cTn>
                        </p:par>
                        <p:par>
                          <p:cTn id="10" fill="hold">
                            <p:stCondLst>
                              <p:cond delay="75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750"/>
                                        <p:tgtEl>
                                          <p:spTgt spid="3"/>
                                        </p:tgtEl>
                                      </p:cBhvr>
                                    </p:animEffect>
                                    <p:anim calcmode="lin" valueType="num">
                                      <p:cBhvr>
                                        <p:cTn id="14" dur="750" fill="hold"/>
                                        <p:tgtEl>
                                          <p:spTgt spid="3"/>
                                        </p:tgtEl>
                                        <p:attrNameLst>
                                          <p:attrName>ppt_x</p:attrName>
                                        </p:attrNameLst>
                                      </p:cBhvr>
                                      <p:tavLst>
                                        <p:tav tm="0">
                                          <p:val>
                                            <p:strVal val="#ppt_x"/>
                                          </p:val>
                                        </p:tav>
                                        <p:tav tm="100000">
                                          <p:val>
                                            <p:strVal val="#ppt_x"/>
                                          </p:val>
                                        </p:tav>
                                      </p:tavLst>
                                    </p:anim>
                                    <p:anim calcmode="lin" valueType="num">
                                      <p:cBhvr>
                                        <p:cTn id="15" dur="7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A4F53E-10EA-4353-8C4E-6370FC792313}"/>
              </a:ext>
            </a:extLst>
          </p:cNvPr>
          <p:cNvPicPr>
            <a:picLocks noChangeAspect="1"/>
          </p:cNvPicPr>
          <p:nvPr/>
        </p:nvPicPr>
        <p:blipFill>
          <a:blip r:embed="rId3"/>
          <a:stretch>
            <a:fillRect/>
          </a:stretch>
        </p:blipFill>
        <p:spPr>
          <a:xfrm>
            <a:off x="0" y="0"/>
            <a:ext cx="12231202" cy="6858000"/>
          </a:xfrm>
          <a:prstGeom prst="rect">
            <a:avLst/>
          </a:prstGeom>
        </p:spPr>
      </p:pic>
      <p:sp>
        <p:nvSpPr>
          <p:cNvPr id="5" name="TextBox 4">
            <a:extLst>
              <a:ext uri="{FF2B5EF4-FFF2-40B4-BE49-F238E27FC236}">
                <a16:creationId xmlns:a16="http://schemas.microsoft.com/office/drawing/2014/main" id="{99328995-D197-CD8B-3D78-27A6E0154197}"/>
              </a:ext>
            </a:extLst>
          </p:cNvPr>
          <p:cNvSpPr txBox="1"/>
          <p:nvPr/>
        </p:nvSpPr>
        <p:spPr>
          <a:xfrm>
            <a:off x="1357314" y="2549631"/>
            <a:ext cx="10336617" cy="2219838"/>
          </a:xfrm>
          <a:prstGeom prst="rect">
            <a:avLst/>
          </a:prstGeom>
          <a:noFill/>
        </p:spPr>
        <p:txBody>
          <a:bodyPr wrap="square">
            <a:spAutoFit/>
          </a:bodyPr>
          <a:lstStyle/>
          <a:p>
            <a:pPr>
              <a:lnSpc>
                <a:spcPct val="150000"/>
              </a:lnSpc>
            </a:pPr>
            <a:r>
              <a:rPr lang="vi-VN" sz="3200" b="1" dirty="0">
                <a:solidFill>
                  <a:schemeClr val="bg1"/>
                </a:solidFill>
                <a:latin typeface="Times New Roman" panose="02020603050405020304" pitchFamily="18" charset="0"/>
                <a:cs typeface="Times New Roman" panose="02020603050405020304" pitchFamily="18" charset="0"/>
              </a:rPr>
              <a:t>Câu 1. </a:t>
            </a:r>
            <a:r>
              <a:rPr lang="vi-VN" sz="3200" dirty="0">
                <a:solidFill>
                  <a:schemeClr val="bg1"/>
                </a:solidFill>
                <a:latin typeface="Times New Roman" panose="02020603050405020304" pitchFamily="18" charset="0"/>
                <a:cs typeface="Times New Roman" panose="02020603050405020304" pitchFamily="18" charset="0"/>
              </a:rPr>
              <a:t>Xác định thể loại của VB Ngày xưa (Vũ Cao). </a:t>
            </a:r>
            <a:endParaRPr lang="en-US" sz="3200" dirty="0">
              <a:solidFill>
                <a:schemeClr val="bg1"/>
              </a:solidFill>
              <a:latin typeface="Times New Roman" panose="02020603050405020304" pitchFamily="18" charset="0"/>
              <a:cs typeface="Times New Roman" panose="02020603050405020304" pitchFamily="18" charset="0"/>
            </a:endParaRPr>
          </a:p>
          <a:p>
            <a:pPr marL="342900" indent="-342900">
              <a:lnSpc>
                <a:spcPct val="150000"/>
              </a:lnSpc>
              <a:buAutoNum type="alphaUcPeriod"/>
            </a:pPr>
            <a:r>
              <a:rPr lang="vi-VN" sz="3200" dirty="0">
                <a:solidFill>
                  <a:schemeClr val="bg1"/>
                </a:solidFill>
                <a:latin typeface="Times New Roman" panose="02020603050405020304" pitchFamily="18" charset="0"/>
                <a:cs typeface="Times New Roman" panose="02020603050405020304" pitchFamily="18" charset="0"/>
              </a:rPr>
              <a:t>Thơ sáu chữ</a:t>
            </a:r>
            <a:r>
              <a:rPr lang="en-US" sz="3200" dirty="0">
                <a:solidFill>
                  <a:schemeClr val="bg1"/>
                </a:solidFill>
                <a:latin typeface="Times New Roman" panose="02020603050405020304" pitchFamily="18" charset="0"/>
                <a:cs typeface="Times New Roman" panose="02020603050405020304" pitchFamily="18" charset="0"/>
              </a:rPr>
              <a:t>                        </a:t>
            </a:r>
            <a:r>
              <a:rPr lang="vi-VN" sz="3200" dirty="0">
                <a:solidFill>
                  <a:schemeClr val="bg1"/>
                </a:solidFill>
                <a:latin typeface="Times New Roman" panose="02020603050405020304" pitchFamily="18" charset="0"/>
                <a:cs typeface="Times New Roman" panose="02020603050405020304" pitchFamily="18" charset="0"/>
              </a:rPr>
              <a:t> B. Thơ lục bát </a:t>
            </a:r>
            <a:endParaRPr lang="en-US" sz="3200" dirty="0">
              <a:solidFill>
                <a:schemeClr val="bg1"/>
              </a:solidFill>
              <a:latin typeface="Times New Roman" panose="02020603050405020304" pitchFamily="18" charset="0"/>
              <a:cs typeface="Times New Roman" panose="02020603050405020304" pitchFamily="18" charset="0"/>
            </a:endParaRPr>
          </a:p>
          <a:p>
            <a:pPr>
              <a:lnSpc>
                <a:spcPct val="150000"/>
              </a:lnSpc>
            </a:pPr>
            <a:r>
              <a:rPr lang="vi-VN" sz="3200" dirty="0">
                <a:solidFill>
                  <a:schemeClr val="bg1"/>
                </a:solidFill>
                <a:latin typeface="Times New Roman" panose="02020603050405020304" pitchFamily="18" charset="0"/>
                <a:cs typeface="Times New Roman" panose="02020603050405020304" pitchFamily="18" charset="0"/>
              </a:rPr>
              <a:t>C. Thơ tám chữ </a:t>
            </a:r>
            <a:r>
              <a:rPr lang="en-US" sz="3200" dirty="0">
                <a:solidFill>
                  <a:schemeClr val="bg1"/>
                </a:solidFill>
                <a:latin typeface="Times New Roman" panose="02020603050405020304" pitchFamily="18" charset="0"/>
                <a:cs typeface="Times New Roman" panose="02020603050405020304" pitchFamily="18" charset="0"/>
              </a:rPr>
              <a:t>                       </a:t>
            </a:r>
            <a:r>
              <a:rPr lang="vi-VN" sz="3200" dirty="0">
                <a:solidFill>
                  <a:schemeClr val="bg1"/>
                </a:solidFill>
                <a:latin typeface="Times New Roman" panose="02020603050405020304" pitchFamily="18" charset="0"/>
                <a:cs typeface="Times New Roman" panose="02020603050405020304" pitchFamily="18" charset="0"/>
              </a:rPr>
              <a:t>D. Thơ song thất lục bát</a:t>
            </a:r>
            <a:endParaRPr lang="en-US" sz="3200" dirty="0">
              <a:solidFill>
                <a:schemeClr val="bg1"/>
              </a:solidFill>
              <a:latin typeface="Times New Roman" panose="02020603050405020304" pitchFamily="18" charset="0"/>
              <a:cs typeface="Times New Roman" panose="02020603050405020304" pitchFamily="18" charset="0"/>
            </a:endParaRPr>
          </a:p>
        </p:txBody>
      </p:sp>
      <p:sp>
        <p:nvSpPr>
          <p:cNvPr id="6" name="Oval 5">
            <a:extLst>
              <a:ext uri="{FF2B5EF4-FFF2-40B4-BE49-F238E27FC236}">
                <a16:creationId xmlns:a16="http://schemas.microsoft.com/office/drawing/2014/main" id="{599672A3-A8E8-4F25-2B89-4882690D289C}"/>
              </a:ext>
            </a:extLst>
          </p:cNvPr>
          <p:cNvSpPr/>
          <p:nvPr/>
        </p:nvSpPr>
        <p:spPr>
          <a:xfrm>
            <a:off x="6266405" y="3482068"/>
            <a:ext cx="604157" cy="604157"/>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4F8EAA17-12EF-4767-9F30-3D9583F825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24172" y="2471738"/>
            <a:ext cx="3132133" cy="4207668"/>
          </a:xfrm>
          <a:prstGeom prst="rect">
            <a:avLst/>
          </a:prstGeom>
        </p:spPr>
      </p:pic>
    </p:spTree>
    <p:extLst>
      <p:ext uri="{BB962C8B-B14F-4D97-AF65-F5344CB8AC3E}">
        <p14:creationId xmlns:p14="http://schemas.microsoft.com/office/powerpoint/2010/main" val="2264699041"/>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 xmlns:a16="http://schemas.microsoft.com/office/drawing/2014/main">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5380C5-CD9E-4A66-B764-F6FCA106170C}"/>
              </a:ext>
            </a:extLst>
          </p:cNvPr>
          <p:cNvPicPr>
            <a:picLocks noChangeAspect="1"/>
          </p:cNvPicPr>
          <p:nvPr/>
        </p:nvPicPr>
        <p:blipFill>
          <a:blip r:embed="rId2"/>
          <a:stretch>
            <a:fillRect/>
          </a:stretch>
        </p:blipFill>
        <p:spPr>
          <a:xfrm>
            <a:off x="0" y="0"/>
            <a:ext cx="12231203" cy="6858000"/>
          </a:xfrm>
          <a:prstGeom prst="rect">
            <a:avLst/>
          </a:prstGeom>
        </p:spPr>
      </p:pic>
      <p:sp>
        <p:nvSpPr>
          <p:cNvPr id="5" name="TextBox 4">
            <a:extLst>
              <a:ext uri="{FF2B5EF4-FFF2-40B4-BE49-F238E27FC236}">
                <a16:creationId xmlns:a16="http://schemas.microsoft.com/office/drawing/2014/main" id="{99328995-D197-CD8B-3D78-27A6E0154197}"/>
              </a:ext>
            </a:extLst>
          </p:cNvPr>
          <p:cNvSpPr txBox="1"/>
          <p:nvPr/>
        </p:nvSpPr>
        <p:spPr>
          <a:xfrm>
            <a:off x="1714501" y="2171013"/>
            <a:ext cx="10336617" cy="3697166"/>
          </a:xfrm>
          <a:prstGeom prst="rect">
            <a:avLst/>
          </a:prstGeom>
          <a:noFill/>
        </p:spPr>
        <p:txBody>
          <a:bodyPr wrap="square">
            <a:spAutoFit/>
          </a:bodyPr>
          <a:lstStyle/>
          <a:p>
            <a:pPr>
              <a:lnSpc>
                <a:spcPct val="150000"/>
              </a:lnSpc>
            </a:pPr>
            <a:r>
              <a:rPr lang="en-US" sz="3200" b="1" dirty="0" err="1">
                <a:solidFill>
                  <a:schemeClr val="bg1"/>
                </a:solidFill>
                <a:latin typeface="Times New Roman" panose="02020603050405020304" pitchFamily="18" charset="0"/>
                <a:cs typeface="Times New Roman" panose="02020603050405020304" pitchFamily="18" charset="0"/>
              </a:rPr>
              <a:t>Câu</a:t>
            </a:r>
            <a:r>
              <a:rPr lang="en-US" sz="3200" b="1" dirty="0">
                <a:solidFill>
                  <a:schemeClr val="bg1"/>
                </a:solidFill>
                <a:latin typeface="Times New Roman" panose="02020603050405020304" pitchFamily="18" charset="0"/>
                <a:cs typeface="Times New Roman" panose="02020603050405020304" pitchFamily="18" charset="0"/>
              </a:rPr>
              <a:t> 2. </a:t>
            </a:r>
            <a:r>
              <a:rPr lang="en-US" sz="3200" dirty="0" err="1">
                <a:solidFill>
                  <a:schemeClr val="bg1"/>
                </a:solidFill>
                <a:latin typeface="Times New Roman" panose="02020603050405020304" pitchFamily="18" charset="0"/>
                <a:cs typeface="Times New Roman" panose="02020603050405020304" pitchFamily="18" charset="0"/>
              </a:rPr>
              <a:t>Em</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bé</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trong</a:t>
            </a:r>
            <a:r>
              <a:rPr lang="en-US" sz="3200" dirty="0">
                <a:solidFill>
                  <a:schemeClr val="bg1"/>
                </a:solidFill>
                <a:latin typeface="Times New Roman" panose="02020603050405020304" pitchFamily="18" charset="0"/>
                <a:cs typeface="Times New Roman" panose="02020603050405020304" pitchFamily="18" charset="0"/>
              </a:rPr>
              <a:t> VB </a:t>
            </a:r>
            <a:r>
              <a:rPr lang="en-US" sz="3200" dirty="0" err="1">
                <a:solidFill>
                  <a:schemeClr val="bg1"/>
                </a:solidFill>
                <a:latin typeface="Times New Roman" panose="02020603050405020304" pitchFamily="18" charset="0"/>
                <a:cs typeface="Times New Roman" panose="02020603050405020304" pitchFamily="18" charset="0"/>
              </a:rPr>
              <a:t>tiếp</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cận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Truyện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Kiều</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từ</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đâu</a:t>
            </a:r>
            <a:r>
              <a:rPr lang="en-US" sz="3200" dirty="0">
                <a:solidFill>
                  <a:schemeClr val="bg1"/>
                </a:solidFill>
                <a:latin typeface="Times New Roman" panose="02020603050405020304" pitchFamily="18" charset="0"/>
                <a:cs typeface="Times New Roman" panose="02020603050405020304" pitchFamily="18" charset="0"/>
              </a:rPr>
              <a:t>? </a:t>
            </a:r>
          </a:p>
          <a:p>
            <a:pPr marL="514350" indent="-514350">
              <a:lnSpc>
                <a:spcPct val="150000"/>
              </a:lnSpc>
              <a:buAutoNum type="alphaUcPeriod"/>
            </a:pPr>
            <a:r>
              <a:rPr lang="en-US" sz="3200" dirty="0" err="1">
                <a:solidFill>
                  <a:schemeClr val="bg1"/>
                </a:solidFill>
                <a:latin typeface="Times New Roman" panose="02020603050405020304" pitchFamily="18" charset="0"/>
                <a:cs typeface="Times New Roman" panose="02020603050405020304" pitchFamily="18" charset="0"/>
              </a:rPr>
              <a:t>Từ</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lời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ru</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của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bà</a:t>
            </a:r>
            <a:endParaRPr lang="en-US" sz="3200" dirty="0">
              <a:solidFill>
                <a:schemeClr val="bg1"/>
              </a:solidFill>
              <a:latin typeface="Times New Roman" panose="02020603050405020304" pitchFamily="18" charset="0"/>
              <a:cs typeface="Times New Roman" panose="02020603050405020304" pitchFamily="18" charset="0"/>
            </a:endParaRPr>
          </a:p>
          <a:p>
            <a:pPr>
              <a:lnSpc>
                <a:spcPct val="150000"/>
              </a:lnSpc>
            </a:pPr>
            <a:r>
              <a:rPr lang="en-US" sz="3200" dirty="0">
                <a:solidFill>
                  <a:schemeClr val="bg1"/>
                </a:solidFill>
                <a:latin typeface="Times New Roman" panose="02020603050405020304" pitchFamily="18" charset="0"/>
                <a:cs typeface="Times New Roman" panose="02020603050405020304" pitchFamily="18" charset="0"/>
              </a:rPr>
              <a:t>B. </a:t>
            </a:r>
            <a:r>
              <a:rPr lang="en-US" sz="3200" dirty="0" err="1">
                <a:solidFill>
                  <a:schemeClr val="bg1"/>
                </a:solidFill>
                <a:latin typeface="Times New Roman" panose="02020603050405020304" pitchFamily="18" charset="0"/>
                <a:cs typeface="Times New Roman" panose="02020603050405020304" pitchFamily="18" charset="0"/>
              </a:rPr>
              <a:t>Từ</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câu</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chuyện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của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bà</a:t>
            </a:r>
            <a:r>
              <a:rPr lang="en-US" sz="3200" dirty="0">
                <a:solidFill>
                  <a:schemeClr val="bg1"/>
                </a:solidFill>
                <a:latin typeface="Times New Roman" panose="02020603050405020304" pitchFamily="18" charset="0"/>
                <a:cs typeface="Times New Roman" panose="02020603050405020304" pitchFamily="18" charset="0"/>
              </a:rPr>
              <a:t> </a:t>
            </a:r>
          </a:p>
          <a:p>
            <a:pPr>
              <a:lnSpc>
                <a:spcPct val="150000"/>
              </a:lnSpc>
            </a:pPr>
            <a:r>
              <a:rPr lang="en-US" sz="3200" dirty="0">
                <a:solidFill>
                  <a:schemeClr val="bg1"/>
                </a:solidFill>
                <a:latin typeface="Times New Roman" panose="02020603050405020304" pitchFamily="18" charset="0"/>
                <a:cs typeface="Times New Roman" panose="02020603050405020304" pitchFamily="18" charset="0"/>
              </a:rPr>
              <a:t>C. </a:t>
            </a:r>
            <a:r>
              <a:rPr lang="en-US" sz="3200" dirty="0" err="1">
                <a:solidFill>
                  <a:schemeClr val="bg1"/>
                </a:solidFill>
                <a:latin typeface="Times New Roman" panose="02020603050405020304" pitchFamily="18" charset="0"/>
                <a:cs typeface="Times New Roman" panose="02020603050405020304" pitchFamily="18" charset="0"/>
              </a:rPr>
              <a:t>Từ</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việc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đọc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tác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phẩm</a:t>
            </a:r>
            <a:endParaRPr lang="en-US" sz="3200" dirty="0">
              <a:solidFill>
                <a:schemeClr val="bg1"/>
              </a:solidFill>
              <a:latin typeface="Times New Roman" panose="02020603050405020304" pitchFamily="18" charset="0"/>
              <a:cs typeface="Times New Roman" panose="02020603050405020304" pitchFamily="18" charset="0"/>
            </a:endParaRPr>
          </a:p>
          <a:p>
            <a:pPr>
              <a:lnSpc>
                <a:spcPct val="150000"/>
              </a:lnSpc>
            </a:pPr>
            <a:r>
              <a:rPr lang="en-US" sz="3200" dirty="0">
                <a:solidFill>
                  <a:schemeClr val="bg1"/>
                </a:solidFill>
                <a:latin typeface="Times New Roman" panose="02020603050405020304" pitchFamily="18" charset="0"/>
                <a:cs typeface="Times New Roman" panose="02020603050405020304" pitchFamily="18" charset="0"/>
              </a:rPr>
              <a:t>D. </a:t>
            </a:r>
            <a:r>
              <a:rPr lang="en-US" sz="3200" dirty="0" err="1">
                <a:solidFill>
                  <a:schemeClr val="bg1"/>
                </a:solidFill>
                <a:latin typeface="Times New Roman" panose="02020603050405020304" pitchFamily="18" charset="0"/>
                <a:cs typeface="Times New Roman" panose="02020603050405020304" pitchFamily="18" charset="0"/>
              </a:rPr>
              <a:t>Từ</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lời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ru</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của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mẹ</a:t>
            </a:r>
            <a:endParaRPr lang="en-US" sz="3200" dirty="0">
              <a:solidFill>
                <a:schemeClr val="bg1"/>
              </a:solidFill>
              <a:latin typeface="Times New Roman" panose="02020603050405020304" pitchFamily="18" charset="0"/>
              <a:cs typeface="Times New Roman" panose="02020603050405020304" pitchFamily="18" charset="0"/>
            </a:endParaRPr>
          </a:p>
        </p:txBody>
      </p:sp>
      <p:sp>
        <p:nvSpPr>
          <p:cNvPr id="6" name="Oval 5">
            <a:extLst>
              <a:ext uri="{FF2B5EF4-FFF2-40B4-BE49-F238E27FC236}">
                <a16:creationId xmlns:a16="http://schemas.microsoft.com/office/drawing/2014/main" id="{599672A3-A8E8-4F25-2B89-4882690D289C}"/>
              </a:ext>
            </a:extLst>
          </p:cNvPr>
          <p:cNvSpPr/>
          <p:nvPr/>
        </p:nvSpPr>
        <p:spPr>
          <a:xfrm>
            <a:off x="1669927" y="3109338"/>
            <a:ext cx="604157" cy="604157"/>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F9AA2247-C1CE-4D7B-B405-3A75540359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6215" y="2078831"/>
            <a:ext cx="3408654" cy="4579143"/>
          </a:xfrm>
          <a:prstGeom prst="rect">
            <a:avLst/>
          </a:prstGeom>
        </p:spPr>
      </p:pic>
    </p:spTree>
    <p:extLst>
      <p:ext uri="{BB962C8B-B14F-4D97-AF65-F5344CB8AC3E}">
        <p14:creationId xmlns:p14="http://schemas.microsoft.com/office/powerpoint/2010/main" val="2427489084"/>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 xmlns:a16="http://schemas.microsoft.com/office/drawing/2014/main">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424321-A9E7-42CE-A79A-25E658D91DC8}"/>
              </a:ext>
            </a:extLst>
          </p:cNvPr>
          <p:cNvPicPr>
            <a:picLocks noChangeAspect="1"/>
          </p:cNvPicPr>
          <p:nvPr/>
        </p:nvPicPr>
        <p:blipFill>
          <a:blip r:embed="rId2"/>
          <a:stretch>
            <a:fillRect/>
          </a:stretch>
        </p:blipFill>
        <p:spPr>
          <a:xfrm>
            <a:off x="-1" y="0"/>
            <a:ext cx="12194629" cy="6979444"/>
          </a:xfrm>
          <a:prstGeom prst="rect">
            <a:avLst/>
          </a:prstGeom>
        </p:spPr>
      </p:pic>
      <p:sp>
        <p:nvSpPr>
          <p:cNvPr id="6" name="Oval 5">
            <a:extLst>
              <a:ext uri="{FF2B5EF4-FFF2-40B4-BE49-F238E27FC236}">
                <a16:creationId xmlns:a16="http://schemas.microsoft.com/office/drawing/2014/main" id="{599672A3-A8E8-4F25-2B89-4882690D289C}"/>
              </a:ext>
            </a:extLst>
          </p:cNvPr>
          <p:cNvSpPr/>
          <p:nvPr/>
        </p:nvSpPr>
        <p:spPr>
          <a:xfrm>
            <a:off x="398340" y="4073744"/>
            <a:ext cx="604157" cy="604157"/>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cs typeface="+mn-cs"/>
            </a:endParaRPr>
          </a:p>
        </p:txBody>
      </p:sp>
      <p:pic>
        <p:nvPicPr>
          <p:cNvPr id="7" name="Picture 6">
            <a:extLst>
              <a:ext uri="{FF2B5EF4-FFF2-40B4-BE49-F238E27FC236}">
                <a16:creationId xmlns:a16="http://schemas.microsoft.com/office/drawing/2014/main" id="{81109DB6-3213-4DCA-883D-F289B4FE54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6913" y="3207694"/>
            <a:ext cx="2669380" cy="3586011"/>
          </a:xfrm>
          <a:prstGeom prst="rect">
            <a:avLst/>
          </a:prstGeom>
        </p:spPr>
      </p:pic>
      <p:sp>
        <p:nvSpPr>
          <p:cNvPr id="5" name="TextBox 4">
            <a:extLst>
              <a:ext uri="{FF2B5EF4-FFF2-40B4-BE49-F238E27FC236}">
                <a16:creationId xmlns:a16="http://schemas.microsoft.com/office/drawing/2014/main" id="{99328995-D197-CD8B-3D78-27A6E0154197}"/>
              </a:ext>
            </a:extLst>
          </p:cNvPr>
          <p:cNvSpPr txBox="1"/>
          <p:nvPr/>
        </p:nvSpPr>
        <p:spPr>
          <a:xfrm>
            <a:off x="478632" y="1656663"/>
            <a:ext cx="11344274" cy="4288097"/>
          </a:xfrm>
          <a:prstGeom prst="rect">
            <a:avLst/>
          </a:prstGeom>
          <a:noFill/>
        </p:spPr>
        <p:txBody>
          <a:bodyPr wrap="square">
            <a:spAutoFit/>
          </a:bodyPr>
          <a:lstStyle/>
          <a:p>
            <a:pPr algn="just">
              <a:lnSpc>
                <a:spcPct val="120000"/>
              </a:lnSpc>
            </a:pPr>
            <a:r>
              <a:rPr lang="en-US" sz="3200" b="1" dirty="0" err="1">
                <a:solidFill>
                  <a:schemeClr val="bg1"/>
                </a:solidFill>
                <a:effectLst/>
                <a:latin typeface="Times New Roman" panose="02020603050405020304" pitchFamily="18" charset="0"/>
                <a:ea typeface="Times New Roman" panose="02020603050405020304" pitchFamily="18" charset="0"/>
              </a:rPr>
              <a:t>Câu</a:t>
            </a:r>
            <a:r>
              <a:rPr lang="en-US" sz="3200" b="1" dirty="0">
                <a:solidFill>
                  <a:schemeClr val="bg1"/>
                </a:solidFill>
                <a:effectLst/>
                <a:latin typeface="Times New Roman" panose="02020603050405020304" pitchFamily="18" charset="0"/>
                <a:ea typeface="Times New Roman" panose="02020603050405020304" pitchFamily="18" charset="0"/>
              </a:rPr>
              <a:t> 3. </a:t>
            </a:r>
            <a:r>
              <a:rPr lang="en-US" sz="3200" b="1" dirty="0" err="1">
                <a:solidFill>
                  <a:schemeClr val="bg1"/>
                </a:solidFill>
                <a:effectLst/>
                <a:latin typeface="Times New Roman" panose="02020603050405020304" pitchFamily="18" charset="0"/>
                <a:ea typeface="Times New Roman" panose="02020603050405020304" pitchFamily="18" charset="0"/>
              </a:rPr>
              <a:t>Trong</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những</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trích</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đoạn</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sau</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trong</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i="1" dirty="0" err="1">
                <a:solidFill>
                  <a:schemeClr val="bg1"/>
                </a:solidFill>
                <a:effectLst/>
                <a:latin typeface="Times New Roman" panose="02020603050405020304" pitchFamily="18" charset="0"/>
                <a:ea typeface="Times New Roman" panose="02020603050405020304" pitchFamily="18" charset="0"/>
              </a:rPr>
              <a:t>Truyện</a:t>
            </a:r>
            <a:r>
              <a:rPr lang="en-US" sz="3200" b="1" i="1" dirty="0">
                <a:solidFill>
                  <a:schemeClr val="bg1"/>
                </a:solidFill>
                <a:effectLst/>
                <a:latin typeface="Times New Roman" panose="02020603050405020304" pitchFamily="18" charset="0"/>
                <a:ea typeface="Times New Roman" panose="02020603050405020304" pitchFamily="18" charset="0"/>
              </a:rPr>
              <a:t> </a:t>
            </a:r>
            <a:r>
              <a:rPr lang="en-US" sz="3200" b="1" i="1" dirty="0" err="1">
                <a:solidFill>
                  <a:schemeClr val="bg1"/>
                </a:solidFill>
                <a:effectLst/>
                <a:latin typeface="Times New Roman" panose="02020603050405020304" pitchFamily="18" charset="0"/>
                <a:ea typeface="Times New Roman" panose="02020603050405020304" pitchFamily="18" charset="0"/>
              </a:rPr>
              <a:t>Kiều</a:t>
            </a:r>
            <a:r>
              <a:rPr lang="en-US" sz="3200" b="1" i="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Tác</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giả</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đã</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sử</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dụng</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trích</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đoạn</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nào</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để</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đưa</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vào</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lời</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hát</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ru</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của</a:t>
            </a:r>
            <a:r>
              <a:rPr lang="en-US" sz="3200" b="1" dirty="0">
                <a:solidFill>
                  <a:schemeClr val="bg1"/>
                </a:solidFill>
                <a:effectLst/>
                <a:latin typeface="Times New Roman" panose="02020603050405020304" pitchFamily="18" charset="0"/>
                <a:ea typeface="Times New Roman" panose="02020603050405020304" pitchFamily="18" charset="0"/>
              </a:rPr>
              <a:t> </a:t>
            </a:r>
            <a:r>
              <a:rPr lang="en-US" sz="3200" b="1" dirty="0" err="1">
                <a:solidFill>
                  <a:schemeClr val="bg1"/>
                </a:solidFill>
                <a:effectLst/>
                <a:latin typeface="Times New Roman" panose="02020603050405020304" pitchFamily="18" charset="0"/>
                <a:ea typeface="Times New Roman" panose="02020603050405020304" pitchFamily="18" charset="0"/>
              </a:rPr>
              <a:t>bà</a:t>
            </a:r>
            <a:r>
              <a:rPr lang="en-US" sz="3200" b="1" dirty="0">
                <a:solidFill>
                  <a:schemeClr val="bg1"/>
                </a:solidFill>
                <a:effectLst/>
                <a:latin typeface="Times New Roman" panose="02020603050405020304" pitchFamily="18" charset="0"/>
                <a:ea typeface="Times New Roman" panose="02020603050405020304" pitchFamily="18" charset="0"/>
              </a:rPr>
              <a:t>?</a:t>
            </a:r>
          </a:p>
          <a:p>
            <a:pPr>
              <a:lnSpc>
                <a:spcPct val="120000"/>
              </a:lnSpc>
            </a:pPr>
            <a:r>
              <a:rPr lang="en-US" sz="3200" i="1" dirty="0">
                <a:solidFill>
                  <a:schemeClr val="bg1"/>
                </a:solidFill>
                <a:effectLst/>
                <a:latin typeface="Times New Roman" panose="02020603050405020304" pitchFamily="18" charset="0"/>
                <a:ea typeface="Times New Roman" panose="02020603050405020304" pitchFamily="18" charset="0"/>
              </a:rPr>
              <a:t>A. </a:t>
            </a:r>
            <a:r>
              <a:rPr lang="en-US" sz="3200" i="1" dirty="0" err="1">
                <a:solidFill>
                  <a:schemeClr val="bg1"/>
                </a:solidFill>
                <a:effectLst/>
                <a:latin typeface="Times New Roman" panose="02020603050405020304" pitchFamily="18" charset="0"/>
                <a:ea typeface="Times New Roman" panose="02020603050405020304" pitchFamily="18" charset="0"/>
              </a:rPr>
              <a:t>Kiều</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càng</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sắc</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xảo</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mặn</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mà</a:t>
            </a:r>
            <a:r>
              <a:rPr lang="en-US" sz="3200" i="1" dirty="0">
                <a:solidFill>
                  <a:schemeClr val="bg1"/>
                </a:solidFill>
                <a:effectLst/>
                <a:latin typeface="Times New Roman" panose="02020603050405020304" pitchFamily="18" charset="0"/>
                <a:ea typeface="Times New Roman" panose="02020603050405020304" pitchFamily="18" charset="0"/>
              </a:rPr>
              <a:t>/ So </a:t>
            </a:r>
            <a:r>
              <a:rPr lang="en-US" sz="3200" i="1" dirty="0" err="1">
                <a:solidFill>
                  <a:schemeClr val="bg1"/>
                </a:solidFill>
                <a:effectLst/>
                <a:latin typeface="Times New Roman" panose="02020603050405020304" pitchFamily="18" charset="0"/>
                <a:ea typeface="Times New Roman" panose="02020603050405020304" pitchFamily="18" charset="0"/>
              </a:rPr>
              <a:t>bề</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tài</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sắc</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lại</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là</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phần</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hơn</a:t>
            </a:r>
            <a:r>
              <a:rPr lang="en-US" sz="3200" i="1" dirty="0">
                <a:solidFill>
                  <a:schemeClr val="bg1"/>
                </a:solidFill>
                <a:effectLst/>
                <a:latin typeface="Times New Roman" panose="02020603050405020304" pitchFamily="18" charset="0"/>
                <a:ea typeface="Times New Roman" panose="02020603050405020304" pitchFamily="18" charset="0"/>
              </a:rPr>
              <a:t>…</a:t>
            </a:r>
          </a:p>
          <a:p>
            <a:pPr algn="just">
              <a:lnSpc>
                <a:spcPct val="120000"/>
              </a:lnSpc>
            </a:pPr>
            <a:r>
              <a:rPr lang="en-US" sz="3200" i="1" dirty="0">
                <a:solidFill>
                  <a:schemeClr val="bg1"/>
                </a:solidFill>
                <a:effectLst/>
                <a:latin typeface="Times New Roman" panose="02020603050405020304" pitchFamily="18" charset="0"/>
                <a:ea typeface="Times New Roman" panose="02020603050405020304" pitchFamily="18" charset="0"/>
              </a:rPr>
              <a:t>B. </a:t>
            </a:r>
            <a:r>
              <a:rPr lang="en-US" sz="3200" i="1" dirty="0" err="1">
                <a:solidFill>
                  <a:schemeClr val="bg1"/>
                </a:solidFill>
                <a:effectLst/>
                <a:latin typeface="Times New Roman" panose="02020603050405020304" pitchFamily="18" charset="0"/>
                <a:ea typeface="Times New Roman" panose="02020603050405020304" pitchFamily="18" charset="0"/>
              </a:rPr>
              <a:t>Có</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tài</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mà</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cậy</a:t>
            </a:r>
            <a:r>
              <a:rPr lang="en-US" sz="3200" i="1" dirty="0">
                <a:solidFill>
                  <a:schemeClr val="bg1"/>
                </a:solidFill>
                <a:effectLst/>
                <a:latin typeface="Times New Roman" panose="02020603050405020304" pitchFamily="18" charset="0"/>
                <a:ea typeface="Times New Roman" panose="02020603050405020304" pitchFamily="18" charset="0"/>
              </a:rPr>
              <a:t> chi </a:t>
            </a:r>
            <a:r>
              <a:rPr lang="en-US" sz="3200" i="1" dirty="0" err="1">
                <a:solidFill>
                  <a:schemeClr val="bg1"/>
                </a:solidFill>
                <a:effectLst/>
                <a:latin typeface="Times New Roman" panose="02020603050405020304" pitchFamily="18" charset="0"/>
                <a:ea typeface="Times New Roman" panose="02020603050405020304" pitchFamily="18" charset="0"/>
              </a:rPr>
              <a:t>tài</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Chữ</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tài</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liền</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với</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chữ</a:t>
            </a:r>
            <a:r>
              <a:rPr lang="en-US" sz="3200" i="1" dirty="0">
                <a:solidFill>
                  <a:schemeClr val="bg1"/>
                </a:solidFill>
                <a:effectLst/>
                <a:latin typeface="Times New Roman" panose="02020603050405020304" pitchFamily="18" charset="0"/>
                <a:ea typeface="Times New Roman" panose="02020603050405020304" pitchFamily="18" charset="0"/>
              </a:rPr>
              <a:t> tai </a:t>
            </a:r>
            <a:r>
              <a:rPr lang="en-US" sz="3200" i="1" dirty="0" err="1">
                <a:solidFill>
                  <a:schemeClr val="bg1"/>
                </a:solidFill>
                <a:effectLst/>
                <a:latin typeface="Times New Roman" panose="02020603050405020304" pitchFamily="18" charset="0"/>
                <a:ea typeface="Times New Roman" panose="02020603050405020304" pitchFamily="18" charset="0"/>
              </a:rPr>
              <a:t>một</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vần</a:t>
            </a:r>
            <a:r>
              <a:rPr lang="en-US" sz="3200" i="1" dirty="0">
                <a:solidFill>
                  <a:schemeClr val="bg1"/>
                </a:solidFill>
                <a:effectLst/>
                <a:latin typeface="Times New Roman" panose="02020603050405020304" pitchFamily="18" charset="0"/>
                <a:ea typeface="Times New Roman" panose="02020603050405020304" pitchFamily="18" charset="0"/>
              </a:rPr>
              <a:t>…</a:t>
            </a:r>
          </a:p>
          <a:p>
            <a:pPr>
              <a:lnSpc>
                <a:spcPct val="120000"/>
              </a:lnSpc>
            </a:pPr>
            <a:r>
              <a:rPr lang="en-US" sz="3200" dirty="0">
                <a:solidFill>
                  <a:schemeClr val="bg1"/>
                </a:solidFill>
                <a:effectLst/>
                <a:latin typeface="Times New Roman" panose="02020603050405020304" pitchFamily="18" charset="0"/>
                <a:ea typeface="Times New Roman" panose="02020603050405020304" pitchFamily="18" charset="0"/>
              </a:rPr>
              <a:t>C. </a:t>
            </a:r>
            <a:r>
              <a:rPr lang="en-US" sz="3200" i="1" dirty="0">
                <a:solidFill>
                  <a:schemeClr val="bg1"/>
                </a:solidFill>
                <a:effectLst/>
                <a:latin typeface="Times New Roman" panose="02020603050405020304" pitchFamily="18" charset="0"/>
                <a:ea typeface="Times New Roman" panose="02020603050405020304" pitchFamily="18" charset="0"/>
              </a:rPr>
              <a:t>Mai </a:t>
            </a:r>
            <a:r>
              <a:rPr lang="en-US" sz="3200" i="1" dirty="0" err="1">
                <a:solidFill>
                  <a:schemeClr val="bg1"/>
                </a:solidFill>
                <a:effectLst/>
                <a:latin typeface="Times New Roman" panose="02020603050405020304" pitchFamily="18" charset="0"/>
                <a:ea typeface="Times New Roman" panose="02020603050405020304" pitchFamily="18" charset="0"/>
              </a:rPr>
              <a:t>sau</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dù</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có</a:t>
            </a:r>
            <a:r>
              <a:rPr lang="en-US" sz="3200" i="1" dirty="0">
                <a:solidFill>
                  <a:schemeClr val="bg1"/>
                </a:solidFill>
                <a:effectLst/>
                <a:latin typeface="Times New Roman" panose="02020603050405020304" pitchFamily="18" charset="0"/>
                <a:ea typeface="Times New Roman" panose="02020603050405020304" pitchFamily="18" charset="0"/>
              </a:rPr>
              <a:t> bao </a:t>
            </a:r>
            <a:r>
              <a:rPr lang="en-US" sz="3200" i="1" dirty="0" err="1">
                <a:solidFill>
                  <a:schemeClr val="bg1"/>
                </a:solidFill>
                <a:effectLst/>
                <a:latin typeface="Times New Roman" panose="02020603050405020304" pitchFamily="18" charset="0"/>
                <a:ea typeface="Times New Roman" panose="02020603050405020304" pitchFamily="18" charset="0"/>
              </a:rPr>
              <a:t>giờ</a:t>
            </a:r>
            <a:r>
              <a:rPr lang="en-US" sz="3200"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Đốt</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lò</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hương</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ấy</a:t>
            </a:r>
            <a:r>
              <a:rPr lang="en-US" sz="3200" i="1" dirty="0">
                <a:solidFill>
                  <a:schemeClr val="bg1"/>
                </a:solidFill>
                <a:effectLst/>
                <a:latin typeface="Times New Roman" panose="02020603050405020304" pitchFamily="18" charset="0"/>
                <a:ea typeface="Times New Roman" panose="02020603050405020304" pitchFamily="18" charset="0"/>
              </a:rPr>
              <a:t>, so </a:t>
            </a:r>
            <a:r>
              <a:rPr lang="en-US" sz="3200" i="1" dirty="0" err="1">
                <a:solidFill>
                  <a:schemeClr val="bg1"/>
                </a:solidFill>
                <a:effectLst/>
                <a:latin typeface="Times New Roman" panose="02020603050405020304" pitchFamily="18" charset="0"/>
                <a:ea typeface="Times New Roman" panose="02020603050405020304" pitchFamily="18" charset="0"/>
              </a:rPr>
              <a:t>tơ</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phím</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này</a:t>
            </a:r>
            <a:r>
              <a:rPr lang="en-US" sz="3200" i="1" dirty="0">
                <a:solidFill>
                  <a:schemeClr val="bg1"/>
                </a:solidFill>
                <a:effectLst/>
                <a:latin typeface="Times New Roman" panose="02020603050405020304" pitchFamily="18" charset="0"/>
                <a:ea typeface="Times New Roman" panose="02020603050405020304" pitchFamily="18" charset="0"/>
              </a:rPr>
              <a:t>...</a:t>
            </a:r>
            <a:endParaRPr lang="en-US" sz="3200" dirty="0">
              <a:solidFill>
                <a:schemeClr val="bg1"/>
              </a:solidFill>
              <a:effectLst/>
              <a:latin typeface="Times New Roman" panose="02020603050405020304" pitchFamily="18" charset="0"/>
              <a:ea typeface="Times New Roman" panose="02020603050405020304" pitchFamily="18" charset="0"/>
            </a:endParaRPr>
          </a:p>
          <a:p>
            <a:pPr>
              <a:lnSpc>
                <a:spcPct val="120000"/>
              </a:lnSpc>
            </a:pPr>
            <a:r>
              <a:rPr lang="en-US" sz="3200" dirty="0">
                <a:solidFill>
                  <a:schemeClr val="bg1"/>
                </a:solidFill>
                <a:effectLst/>
                <a:latin typeface="Times New Roman" panose="02020603050405020304" pitchFamily="18" charset="0"/>
                <a:ea typeface="Times New Roman" panose="02020603050405020304" pitchFamily="18" charset="0"/>
              </a:rPr>
              <a:t>D. </a:t>
            </a:r>
            <a:r>
              <a:rPr lang="en-US" sz="3200" i="1" dirty="0" err="1">
                <a:solidFill>
                  <a:schemeClr val="bg1"/>
                </a:solidFill>
                <a:effectLst/>
                <a:latin typeface="Times New Roman" panose="02020603050405020304" pitchFamily="18" charset="0"/>
                <a:ea typeface="Times New Roman" panose="02020603050405020304" pitchFamily="18" charset="0"/>
              </a:rPr>
              <a:t>Bốn</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bề</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bát</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ngát</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xa</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trông</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Cát</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vàng</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cồn</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nọ</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bụi</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hồng</a:t>
            </a:r>
            <a:r>
              <a:rPr lang="en-US" sz="3200" i="1" dirty="0">
                <a:solidFill>
                  <a:schemeClr val="bg1"/>
                </a:solidFill>
                <a:effectLst/>
                <a:latin typeface="Times New Roman" panose="02020603050405020304" pitchFamily="18" charset="0"/>
                <a:ea typeface="Times New Roman" panose="02020603050405020304" pitchFamily="18" charset="0"/>
              </a:rPr>
              <a:t> </a:t>
            </a:r>
            <a:r>
              <a:rPr lang="en-US" sz="3200" i="1" dirty="0" err="1">
                <a:solidFill>
                  <a:schemeClr val="bg1"/>
                </a:solidFill>
                <a:effectLst/>
                <a:latin typeface="Times New Roman" panose="02020603050405020304" pitchFamily="18" charset="0"/>
                <a:ea typeface="Times New Roman" panose="02020603050405020304" pitchFamily="18" charset="0"/>
              </a:rPr>
              <a:t>dặm</a:t>
            </a:r>
            <a:r>
              <a:rPr lang="en-US" sz="3200" i="1" dirty="0">
                <a:solidFill>
                  <a:schemeClr val="bg1"/>
                </a:solidFill>
                <a:effectLst/>
                <a:latin typeface="Times New Roman" panose="02020603050405020304" pitchFamily="18" charset="0"/>
                <a:ea typeface="Times New Roman" panose="02020603050405020304" pitchFamily="18" charset="0"/>
              </a:rPr>
              <a:t> kia…</a:t>
            </a:r>
            <a:endParaRPr lang="en-US" sz="3200" dirty="0">
              <a:solidFill>
                <a:schemeClr val="bg1"/>
              </a:solidFill>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25597926"/>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 xmlns:a16="http://schemas.microsoft.com/office/drawing/2014/main">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27AD1A5-0310-4F8C-A2A0-8D4036944AE1}"/>
              </a:ext>
            </a:extLst>
          </p:cNvPr>
          <p:cNvPicPr>
            <a:picLocks noChangeAspect="1"/>
          </p:cNvPicPr>
          <p:nvPr/>
        </p:nvPicPr>
        <p:blipFill>
          <a:blip r:embed="rId2"/>
          <a:stretch>
            <a:fillRect/>
          </a:stretch>
        </p:blipFill>
        <p:spPr>
          <a:xfrm>
            <a:off x="-52552" y="29308"/>
            <a:ext cx="12244552" cy="6828692"/>
          </a:xfrm>
          <a:prstGeom prst="rect">
            <a:avLst/>
          </a:prstGeom>
        </p:spPr>
      </p:pic>
      <p:sp>
        <p:nvSpPr>
          <p:cNvPr id="6" name="Oval 5">
            <a:extLst>
              <a:ext uri="{FF2B5EF4-FFF2-40B4-BE49-F238E27FC236}">
                <a16:creationId xmlns:a16="http://schemas.microsoft.com/office/drawing/2014/main" id="{599672A3-A8E8-4F25-2B89-4882690D289C}"/>
              </a:ext>
            </a:extLst>
          </p:cNvPr>
          <p:cNvSpPr/>
          <p:nvPr/>
        </p:nvSpPr>
        <p:spPr>
          <a:xfrm>
            <a:off x="549722" y="3322129"/>
            <a:ext cx="604157" cy="604157"/>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9FB25A78-D683-49BB-BE42-697598A762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1269" y="3808466"/>
            <a:ext cx="2126454" cy="2856652"/>
          </a:xfrm>
          <a:prstGeom prst="rect">
            <a:avLst/>
          </a:prstGeom>
        </p:spPr>
      </p:pic>
      <p:sp>
        <p:nvSpPr>
          <p:cNvPr id="5" name="TextBox 4">
            <a:extLst>
              <a:ext uri="{FF2B5EF4-FFF2-40B4-BE49-F238E27FC236}">
                <a16:creationId xmlns:a16="http://schemas.microsoft.com/office/drawing/2014/main" id="{99328995-D197-CD8B-3D78-27A6E0154197}"/>
              </a:ext>
            </a:extLst>
          </p:cNvPr>
          <p:cNvSpPr txBox="1"/>
          <p:nvPr/>
        </p:nvSpPr>
        <p:spPr>
          <a:xfrm>
            <a:off x="592932" y="967900"/>
            <a:ext cx="11251406" cy="5174493"/>
          </a:xfrm>
          <a:prstGeom prst="rect">
            <a:avLst/>
          </a:prstGeom>
          <a:noFill/>
        </p:spPr>
        <p:txBody>
          <a:bodyPr wrap="square">
            <a:spAutoFit/>
          </a:bodyPr>
          <a:lstStyle/>
          <a:p>
            <a:pPr algn="just">
              <a:lnSpc>
                <a:spcPct val="150000"/>
              </a:lnSpc>
            </a:pPr>
            <a:r>
              <a:rPr lang="vi-VN" sz="3200" b="1" dirty="0">
                <a:solidFill>
                  <a:schemeClr val="bg1"/>
                </a:solidFill>
                <a:latin typeface="Times New Roman" panose="02020603050405020304" pitchFamily="18" charset="0"/>
                <a:cs typeface="Times New Roman" panose="02020603050405020304" pitchFamily="18" charset="0"/>
              </a:rPr>
              <a:t>Câu </a:t>
            </a:r>
            <a:r>
              <a:rPr lang="en-US" sz="3200" b="1" dirty="0">
                <a:solidFill>
                  <a:schemeClr val="bg1"/>
                </a:solidFill>
                <a:latin typeface="Times New Roman" panose="02020603050405020304" pitchFamily="18" charset="0"/>
                <a:cs typeface="Times New Roman" panose="02020603050405020304" pitchFamily="18" charset="0"/>
              </a:rPr>
              <a:t>4</a:t>
            </a:r>
            <a:r>
              <a:rPr lang="vi-VN" sz="3200" dirty="0">
                <a:solidFill>
                  <a:schemeClr val="bg1"/>
                </a:solidFill>
                <a:latin typeface="Times New Roman" panose="02020603050405020304" pitchFamily="18" charset="0"/>
                <a:cs typeface="Times New Roman" panose="02020603050405020304" pitchFamily="18" charset="0"/>
              </a:rPr>
              <a:t>. Dòng nào nêu đúng cách tổ chức của bài thơ? </a:t>
            </a:r>
            <a:endParaRPr lang="en-US" sz="3200" dirty="0">
              <a:solidFill>
                <a:schemeClr val="bg1"/>
              </a:solidFill>
              <a:latin typeface="Times New Roman" panose="02020603050405020304" pitchFamily="18" charset="0"/>
              <a:cs typeface="Times New Roman" panose="02020603050405020304" pitchFamily="18" charset="0"/>
            </a:endParaRPr>
          </a:p>
          <a:p>
            <a:pPr algn="just">
              <a:lnSpc>
                <a:spcPct val="150000"/>
              </a:lnSpc>
            </a:pPr>
            <a:r>
              <a:rPr lang="vi-VN" sz="3200" dirty="0">
                <a:solidFill>
                  <a:schemeClr val="bg1"/>
                </a:solidFill>
                <a:latin typeface="Times New Roman" panose="02020603050405020304" pitchFamily="18" charset="0"/>
                <a:cs typeface="Times New Roman" panose="02020603050405020304" pitchFamily="18" charset="0"/>
              </a:rPr>
              <a:t>A. Đan xen những câu miêu tả hình ảnh bà ru cháu với lời ru của bà </a:t>
            </a:r>
            <a:endParaRPr lang="en-US" sz="3200" dirty="0">
              <a:solidFill>
                <a:schemeClr val="bg1"/>
              </a:solidFill>
              <a:latin typeface="Times New Roman" panose="02020603050405020304" pitchFamily="18" charset="0"/>
              <a:cs typeface="Times New Roman" panose="02020603050405020304" pitchFamily="18" charset="0"/>
            </a:endParaRPr>
          </a:p>
          <a:p>
            <a:pPr algn="just">
              <a:lnSpc>
                <a:spcPct val="150000"/>
              </a:lnSpc>
            </a:pPr>
            <a:r>
              <a:rPr lang="vi-VN" sz="3200" dirty="0">
                <a:solidFill>
                  <a:schemeClr val="bg1"/>
                </a:solidFill>
                <a:latin typeface="Times New Roman" panose="02020603050405020304" pitchFamily="18" charset="0"/>
                <a:cs typeface="Times New Roman" panose="02020603050405020304" pitchFamily="18" charset="0"/>
              </a:rPr>
              <a:t>B. Đan xen kể những câu chuyện cổ tích với lời ru của bà </a:t>
            </a:r>
            <a:endParaRPr lang="en-US" sz="3200" dirty="0">
              <a:solidFill>
                <a:schemeClr val="bg1"/>
              </a:solidFill>
              <a:latin typeface="Times New Roman" panose="02020603050405020304" pitchFamily="18" charset="0"/>
              <a:cs typeface="Times New Roman" panose="02020603050405020304" pitchFamily="18" charset="0"/>
            </a:endParaRPr>
          </a:p>
          <a:p>
            <a:pPr algn="just">
              <a:lnSpc>
                <a:spcPct val="150000"/>
              </a:lnSpc>
            </a:pPr>
            <a:r>
              <a:rPr lang="vi-VN" sz="3200" dirty="0">
                <a:solidFill>
                  <a:schemeClr val="bg1"/>
                </a:solidFill>
                <a:latin typeface="Times New Roman" panose="02020603050405020304" pitchFamily="18" charset="0"/>
                <a:cs typeface="Times New Roman" panose="02020603050405020304" pitchFamily="18" charset="0"/>
              </a:rPr>
              <a:t>C. Đan xen những câu “kể”, “dẫn dắt” của người con và những câu Kiều được trích dẫn nguyên vẹn </a:t>
            </a:r>
            <a:endParaRPr lang="en-US" sz="3200" dirty="0">
              <a:solidFill>
                <a:schemeClr val="bg1"/>
              </a:solidFill>
              <a:latin typeface="Times New Roman" panose="02020603050405020304" pitchFamily="18" charset="0"/>
              <a:cs typeface="Times New Roman" panose="02020603050405020304" pitchFamily="18" charset="0"/>
            </a:endParaRPr>
          </a:p>
          <a:p>
            <a:pPr algn="just">
              <a:lnSpc>
                <a:spcPct val="150000"/>
              </a:lnSpc>
            </a:pPr>
            <a:r>
              <a:rPr lang="vi-VN" sz="3200" dirty="0">
                <a:solidFill>
                  <a:schemeClr val="bg1"/>
                </a:solidFill>
                <a:latin typeface="Times New Roman" panose="02020603050405020304" pitchFamily="18" charset="0"/>
                <a:cs typeface="Times New Roman" panose="02020603050405020304" pitchFamily="18" charset="0"/>
              </a:rPr>
              <a:t>D. Đan xen những lời ru của bà với những câu Kiều được người con trích dẫn</a:t>
            </a:r>
            <a:endParaRPr lang="en-US" sz="32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0042787"/>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 xmlns:a16="http://schemas.microsoft.com/office/drawing/2014/main">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3775FD4-977D-4145-AEDC-68FDE1CA2A12}"/>
              </a:ext>
            </a:extLst>
          </p:cNvPr>
          <p:cNvPicPr>
            <a:picLocks noChangeAspect="1"/>
          </p:cNvPicPr>
          <p:nvPr/>
        </p:nvPicPr>
        <p:blipFill>
          <a:blip r:embed="rId2"/>
          <a:stretch>
            <a:fillRect/>
          </a:stretch>
        </p:blipFill>
        <p:spPr>
          <a:xfrm>
            <a:off x="-1" y="0"/>
            <a:ext cx="12194629" cy="6986588"/>
          </a:xfrm>
          <a:prstGeom prst="rect">
            <a:avLst/>
          </a:prstGeom>
        </p:spPr>
      </p:pic>
      <p:sp>
        <p:nvSpPr>
          <p:cNvPr id="6" name="Oval 5">
            <a:extLst>
              <a:ext uri="{FF2B5EF4-FFF2-40B4-BE49-F238E27FC236}">
                <a16:creationId xmlns:a16="http://schemas.microsoft.com/office/drawing/2014/main" id="{599672A3-A8E8-4F25-2B89-4882690D289C}"/>
              </a:ext>
            </a:extLst>
          </p:cNvPr>
          <p:cNvSpPr/>
          <p:nvPr/>
        </p:nvSpPr>
        <p:spPr>
          <a:xfrm>
            <a:off x="547693" y="5415991"/>
            <a:ext cx="604157" cy="604157"/>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4C765163-8A59-4E1F-9E0A-36D356479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2741" y="2600326"/>
            <a:ext cx="3132133" cy="4207668"/>
          </a:xfrm>
          <a:prstGeom prst="rect">
            <a:avLst/>
          </a:prstGeom>
        </p:spPr>
      </p:pic>
      <p:sp>
        <p:nvSpPr>
          <p:cNvPr id="5" name="TextBox 4">
            <a:extLst>
              <a:ext uri="{FF2B5EF4-FFF2-40B4-BE49-F238E27FC236}">
                <a16:creationId xmlns:a16="http://schemas.microsoft.com/office/drawing/2014/main" id="{99328995-D197-CD8B-3D78-27A6E0154197}"/>
              </a:ext>
            </a:extLst>
          </p:cNvPr>
          <p:cNvSpPr txBox="1"/>
          <p:nvPr/>
        </p:nvSpPr>
        <p:spPr>
          <a:xfrm>
            <a:off x="607219" y="834541"/>
            <a:ext cx="11386401" cy="5831853"/>
          </a:xfrm>
          <a:prstGeom prst="rect">
            <a:avLst/>
          </a:prstGeom>
          <a:noFill/>
        </p:spPr>
        <p:txBody>
          <a:bodyPr wrap="square">
            <a:spAutoFit/>
          </a:bodyPr>
          <a:lstStyle/>
          <a:p>
            <a:pPr algn="just">
              <a:lnSpc>
                <a:spcPct val="150000"/>
              </a:lnSpc>
            </a:pPr>
            <a:r>
              <a:rPr lang="vi-VN" sz="2800" dirty="0">
                <a:solidFill>
                  <a:schemeClr val="bg1"/>
                </a:solidFill>
                <a:latin typeface="Times New Roman" panose="02020603050405020304" pitchFamily="18" charset="0"/>
                <a:cs typeface="Times New Roman" panose="02020603050405020304" pitchFamily="18" charset="0"/>
              </a:rPr>
              <a:t>Câu </a:t>
            </a:r>
            <a:r>
              <a:rPr lang="en-US" sz="2800" dirty="0">
                <a:solidFill>
                  <a:schemeClr val="bg1"/>
                </a:solidFill>
                <a:latin typeface="Times New Roman" panose="02020603050405020304" pitchFamily="18" charset="0"/>
                <a:cs typeface="Times New Roman" panose="02020603050405020304" pitchFamily="18" charset="0"/>
              </a:rPr>
              <a:t>5</a:t>
            </a:r>
            <a:r>
              <a:rPr lang="vi-VN" sz="2800" dirty="0">
                <a:solidFill>
                  <a:schemeClr val="bg1"/>
                </a:solidFill>
                <a:latin typeface="Times New Roman" panose="02020603050405020304" pitchFamily="18" charset="0"/>
                <a:cs typeface="Times New Roman" panose="02020603050405020304" pitchFamily="18" charset="0"/>
              </a:rPr>
              <a:t>. Dòng nào nêu đúng sức sống của Truyện Kiều? </a:t>
            </a:r>
            <a:endParaRPr lang="en-US" sz="2800" dirty="0">
              <a:solidFill>
                <a:schemeClr val="bg1"/>
              </a:solidFill>
              <a:latin typeface="Times New Roman" panose="02020603050405020304" pitchFamily="18" charset="0"/>
              <a:cs typeface="Times New Roman" panose="02020603050405020304" pitchFamily="18" charset="0"/>
            </a:endParaRPr>
          </a:p>
          <a:p>
            <a:pPr algn="just">
              <a:lnSpc>
                <a:spcPct val="150000"/>
              </a:lnSpc>
            </a:pPr>
            <a:r>
              <a:rPr lang="en-US" sz="2800" dirty="0">
                <a:solidFill>
                  <a:schemeClr val="bg1"/>
                </a:solidFill>
                <a:latin typeface="Times New Roman" panose="02020603050405020304" pitchFamily="18" charset="0"/>
                <a:cs typeface="Times New Roman" panose="02020603050405020304" pitchFamily="18" charset="0"/>
              </a:rPr>
              <a:t>A. </a:t>
            </a:r>
            <a:r>
              <a:rPr lang="vi-VN" sz="2800" dirty="0">
                <a:solidFill>
                  <a:schemeClr val="bg1"/>
                </a:solidFill>
                <a:latin typeface="Times New Roman" panose="02020603050405020304" pitchFamily="18" charset="0"/>
                <a:cs typeface="Times New Roman" panose="02020603050405020304" pitchFamily="18" charset="0"/>
              </a:rPr>
              <a:t>Truyện Kiều qua sự tiếp nhận của người bà đã cho thấy sự yêu thích của người dân Việt Nam đối với tác phẩm của Nguyễn Du. </a:t>
            </a:r>
            <a:endParaRPr lang="en-US" sz="2800" dirty="0">
              <a:solidFill>
                <a:schemeClr val="bg1"/>
              </a:solidFill>
              <a:latin typeface="Times New Roman" panose="02020603050405020304" pitchFamily="18" charset="0"/>
              <a:cs typeface="Times New Roman" panose="02020603050405020304" pitchFamily="18" charset="0"/>
            </a:endParaRPr>
          </a:p>
          <a:p>
            <a:pPr algn="just">
              <a:lnSpc>
                <a:spcPct val="150000"/>
              </a:lnSpc>
            </a:pPr>
            <a:r>
              <a:rPr lang="vi-VN" sz="2800" dirty="0">
                <a:solidFill>
                  <a:schemeClr val="bg1"/>
                </a:solidFill>
                <a:latin typeface="Times New Roman" panose="02020603050405020304" pitchFamily="18" charset="0"/>
                <a:cs typeface="Times New Roman" panose="02020603050405020304" pitchFamily="18" charset="0"/>
              </a:rPr>
              <a:t>B. Việc trở thành những câu hát ru khiến Truyện Kiều có một đời sống khác so với những tác phẩm văn học thông thường. </a:t>
            </a:r>
            <a:endParaRPr lang="en-US" sz="2800" dirty="0">
              <a:solidFill>
                <a:schemeClr val="bg1"/>
              </a:solidFill>
              <a:latin typeface="Times New Roman" panose="02020603050405020304" pitchFamily="18" charset="0"/>
              <a:cs typeface="Times New Roman" panose="02020603050405020304" pitchFamily="18" charset="0"/>
            </a:endParaRPr>
          </a:p>
          <a:p>
            <a:pPr algn="just">
              <a:lnSpc>
                <a:spcPct val="150000"/>
              </a:lnSpc>
            </a:pPr>
            <a:r>
              <a:rPr lang="vi-VN" sz="2800" dirty="0">
                <a:solidFill>
                  <a:schemeClr val="bg1"/>
                </a:solidFill>
                <a:latin typeface="Times New Roman" panose="02020603050405020304" pitchFamily="18" charset="0"/>
                <a:cs typeface="Times New Roman" panose="02020603050405020304" pitchFamily="18" charset="0"/>
              </a:rPr>
              <a:t>C. Truyện Kiều qua lời ru đã mang lại cho trẻ những giai điệu êm đềm, giúp trẻ thẩm thấu được ngôn từ một cách tự nhiên. </a:t>
            </a:r>
            <a:endParaRPr lang="en-US" sz="2800" dirty="0">
              <a:solidFill>
                <a:schemeClr val="bg1"/>
              </a:solidFill>
              <a:latin typeface="Times New Roman" panose="02020603050405020304" pitchFamily="18" charset="0"/>
              <a:cs typeface="Times New Roman" panose="02020603050405020304" pitchFamily="18" charset="0"/>
            </a:endParaRPr>
          </a:p>
          <a:p>
            <a:pPr algn="just">
              <a:lnSpc>
                <a:spcPct val="150000"/>
              </a:lnSpc>
            </a:pPr>
            <a:r>
              <a:rPr lang="vi-VN" sz="2800" dirty="0">
                <a:solidFill>
                  <a:schemeClr val="bg1"/>
                </a:solidFill>
                <a:latin typeface="Times New Roman" panose="02020603050405020304" pitchFamily="18" charset="0"/>
                <a:cs typeface="Times New Roman" panose="02020603050405020304" pitchFamily="18" charset="0"/>
              </a:rPr>
              <a:t>D. Truyện Kiều được tiếp nhận từ thế hệ này qua thế hệ khác đã chứng tỏ sức sống trường tồn của tác phẩm theo thời gian.</a:t>
            </a:r>
            <a:endParaRPr lang="en-US" sz="2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9666912"/>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 xmlns:a16="http://schemas.microsoft.com/office/drawing/2014/main">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A82677B7-2E8A-4E3E-B632-0A359AB66EE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5196"/>
            <a:ext cx="12192000" cy="6747607"/>
          </a:xfrm>
          <a:prstGeom prst="rect">
            <a:avLst/>
          </a:prstGeom>
        </p:spPr>
      </p:pic>
      <p:pic>
        <p:nvPicPr>
          <p:cNvPr id="12" name="图片 11">
            <a:extLst>
              <a:ext uri="{FF2B5EF4-FFF2-40B4-BE49-F238E27FC236}">
                <a16:creationId xmlns:a16="http://schemas.microsoft.com/office/drawing/2014/main" id="{D49CD7B1-DE62-4497-B5E0-CBD4EEEF4F2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4" name="图片 13">
            <a:extLst>
              <a:ext uri="{FF2B5EF4-FFF2-40B4-BE49-F238E27FC236}">
                <a16:creationId xmlns:a16="http://schemas.microsoft.com/office/drawing/2014/main" id="{A8AEB691-677E-423F-B06D-7DC7439BADF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2387" y="172740"/>
            <a:ext cx="11767225" cy="6512517"/>
          </a:xfrm>
          <a:prstGeom prst="rect">
            <a:avLst/>
          </a:prstGeom>
        </p:spPr>
      </p:pic>
      <p:grpSp>
        <p:nvGrpSpPr>
          <p:cNvPr id="27" name="组合 26">
            <a:extLst>
              <a:ext uri="{FF2B5EF4-FFF2-40B4-BE49-F238E27FC236}">
                <a16:creationId xmlns:a16="http://schemas.microsoft.com/office/drawing/2014/main" id="{8B287ABD-213B-4B6B-892C-0CCDCCD22A9E}"/>
              </a:ext>
            </a:extLst>
          </p:cNvPr>
          <p:cNvGrpSpPr/>
          <p:nvPr/>
        </p:nvGrpSpPr>
        <p:grpSpPr>
          <a:xfrm>
            <a:off x="1118709" y="4610100"/>
            <a:ext cx="9977915" cy="1935235"/>
            <a:chOff x="1608110" y="4793695"/>
            <a:chExt cx="9031314" cy="1751640"/>
          </a:xfrm>
        </p:grpSpPr>
        <p:pic>
          <p:nvPicPr>
            <p:cNvPr id="22" name="图片 21">
              <a:extLst>
                <a:ext uri="{FF2B5EF4-FFF2-40B4-BE49-F238E27FC236}">
                  <a16:creationId xmlns:a16="http://schemas.microsoft.com/office/drawing/2014/main" id="{DA4F99F7-9A00-4754-AD0C-353032EACBB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08110" y="5589329"/>
              <a:ext cx="1461777" cy="956006"/>
            </a:xfrm>
            <a:prstGeom prst="rect">
              <a:avLst/>
            </a:prstGeom>
          </p:spPr>
        </p:pic>
        <p:pic>
          <p:nvPicPr>
            <p:cNvPr id="24" name="图片 23">
              <a:extLst>
                <a:ext uri="{FF2B5EF4-FFF2-40B4-BE49-F238E27FC236}">
                  <a16:creationId xmlns:a16="http://schemas.microsoft.com/office/drawing/2014/main" id="{9A791A42-8218-482E-9E31-E112F16D09E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50400" y="4793695"/>
              <a:ext cx="6697661" cy="1751640"/>
            </a:xfrm>
            <a:prstGeom prst="rect">
              <a:avLst/>
            </a:prstGeom>
          </p:spPr>
        </p:pic>
        <p:pic>
          <p:nvPicPr>
            <p:cNvPr id="26" name="图片 25">
              <a:extLst>
                <a:ext uri="{FF2B5EF4-FFF2-40B4-BE49-F238E27FC236}">
                  <a16:creationId xmlns:a16="http://schemas.microsoft.com/office/drawing/2014/main" id="{E601B0C8-6754-421E-B89B-6A238E829E4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122112" y="5567872"/>
              <a:ext cx="1517312" cy="956006"/>
            </a:xfrm>
            <a:prstGeom prst="rect">
              <a:avLst/>
            </a:prstGeom>
          </p:spPr>
        </p:pic>
      </p:grpSp>
      <p:pic>
        <p:nvPicPr>
          <p:cNvPr id="34" name="图片 33">
            <a:extLst>
              <a:ext uri="{FF2B5EF4-FFF2-40B4-BE49-F238E27FC236}">
                <a16:creationId xmlns:a16="http://schemas.microsoft.com/office/drawing/2014/main" id="{0693C699-C173-4DD2-A186-F394FDBF00D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296024" y="-1"/>
            <a:ext cx="3895975" cy="2001479"/>
          </a:xfrm>
          <a:prstGeom prst="rect">
            <a:avLst/>
          </a:prstGeom>
        </p:spPr>
      </p:pic>
      <p:pic>
        <p:nvPicPr>
          <p:cNvPr id="38" name="图片 37">
            <a:extLst>
              <a:ext uri="{FF2B5EF4-FFF2-40B4-BE49-F238E27FC236}">
                <a16:creationId xmlns:a16="http://schemas.microsoft.com/office/drawing/2014/main" id="{15E5836A-8BCD-435B-B555-7710AD61F17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871541" y="424926"/>
            <a:ext cx="1509075" cy="1509075"/>
          </a:xfrm>
          <a:prstGeom prst="rect">
            <a:avLst/>
          </a:prstGeom>
        </p:spPr>
      </p:pic>
      <p:pic>
        <p:nvPicPr>
          <p:cNvPr id="36" name="图片 35">
            <a:extLst>
              <a:ext uri="{FF2B5EF4-FFF2-40B4-BE49-F238E27FC236}">
                <a16:creationId xmlns:a16="http://schemas.microsoft.com/office/drawing/2014/main" id="{5144EEA0-3B76-48CA-AFD2-AB03B29D6AC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 y="-1"/>
            <a:ext cx="2975695" cy="1509075"/>
          </a:xfrm>
          <a:prstGeom prst="rect">
            <a:avLst/>
          </a:prstGeom>
        </p:spPr>
      </p:pic>
      <p:pic>
        <p:nvPicPr>
          <p:cNvPr id="40" name="图片 39">
            <a:extLst>
              <a:ext uri="{FF2B5EF4-FFF2-40B4-BE49-F238E27FC236}">
                <a16:creationId xmlns:a16="http://schemas.microsoft.com/office/drawing/2014/main" id="{B664C1EC-08BE-4CA8-B275-596313F6DDD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674782" y="1760457"/>
            <a:ext cx="3327063" cy="1400869"/>
          </a:xfrm>
          <a:prstGeom prst="rect">
            <a:avLst/>
          </a:prstGeom>
        </p:spPr>
      </p:pic>
      <p:pic>
        <p:nvPicPr>
          <p:cNvPr id="42" name="图片 41">
            <a:extLst>
              <a:ext uri="{FF2B5EF4-FFF2-40B4-BE49-F238E27FC236}">
                <a16:creationId xmlns:a16="http://schemas.microsoft.com/office/drawing/2014/main" id="{D515F218-C01C-42EF-982C-2F789ED7D6EF}"/>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89975" y="2520871"/>
            <a:ext cx="1992452" cy="1694294"/>
          </a:xfrm>
          <a:prstGeom prst="rect">
            <a:avLst/>
          </a:prstGeom>
        </p:spPr>
      </p:pic>
      <p:pic>
        <p:nvPicPr>
          <p:cNvPr id="30" name="图片 29">
            <a:extLst>
              <a:ext uri="{FF2B5EF4-FFF2-40B4-BE49-F238E27FC236}">
                <a16:creationId xmlns:a16="http://schemas.microsoft.com/office/drawing/2014/main" id="{B2F85D66-3716-4D3B-ABFF-57DCA01E8629}"/>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021824" y="1241422"/>
            <a:ext cx="2576563" cy="527297"/>
          </a:xfrm>
          <a:prstGeom prst="rect">
            <a:avLst/>
          </a:prstGeom>
        </p:spPr>
      </p:pic>
      <p:sp>
        <p:nvSpPr>
          <p:cNvPr id="43" name="标题 1">
            <a:extLst>
              <a:ext uri="{FF2B5EF4-FFF2-40B4-BE49-F238E27FC236}">
                <a16:creationId xmlns:a16="http://schemas.microsoft.com/office/drawing/2014/main" id="{509084BD-8AF3-4F1B-BFC0-86F8B89DD312}"/>
              </a:ext>
            </a:extLst>
          </p:cNvPr>
          <p:cNvSpPr txBox="1">
            <a:spLocks/>
          </p:cNvSpPr>
          <p:nvPr/>
        </p:nvSpPr>
        <p:spPr>
          <a:xfrm>
            <a:off x="2494814" y="2524251"/>
            <a:ext cx="7399664"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zh-CN" sz="8800" spc="600" dirty="0">
                <a:solidFill>
                  <a:schemeClr val="bg1"/>
                </a:solidFill>
                <a:effectLst>
                  <a:outerShdw blurRad="38100" dist="38100" dir="2700000" algn="tl">
                    <a:srgbClr val="000000">
                      <a:alpha val="43137"/>
                    </a:srgbClr>
                  </a:outerShdw>
                </a:effectLst>
                <a:latin typeface="+mn-lt"/>
                <a:ea typeface="+mn-ea"/>
                <a:cs typeface="+mn-ea"/>
                <a:sym typeface="+mn-lt"/>
              </a:rPr>
              <a:t>THANKS </a:t>
            </a:r>
            <a:endParaRPr lang="zh-CN" altLang="en-US" sz="8800" spc="600" dirty="0">
              <a:solidFill>
                <a:schemeClr val="bg1"/>
              </a:solidFill>
              <a:effectLst>
                <a:outerShdw blurRad="38100" dist="38100" dir="2700000" algn="tl">
                  <a:srgbClr val="000000">
                    <a:alpha val="43137"/>
                  </a:srgbClr>
                </a:outerShdw>
              </a:effectLst>
              <a:latin typeface="+mn-lt"/>
              <a:ea typeface="+mn-ea"/>
              <a:cs typeface="+mn-ea"/>
              <a:sym typeface="+mn-lt"/>
            </a:endParaRPr>
          </a:p>
        </p:txBody>
      </p:sp>
    </p:spTree>
    <p:extLst>
      <p:ext uri="{BB962C8B-B14F-4D97-AF65-F5344CB8AC3E}">
        <p14:creationId xmlns:p14="http://schemas.microsoft.com/office/powerpoint/2010/main" val="3906373476"/>
      </p:ext>
    </p:extLst>
  </p:cSld>
  <p:clrMapOvr>
    <a:masterClrMapping/>
  </p:clrMapOvr>
  <mc:AlternateContent xmlns:mc="http://schemas.openxmlformats.org/markup-compatibility/2006" xmlns:p14="http://schemas.microsoft.com/office/powerpoint/2010/main">
    <mc:Choice Requires="p14">
      <p:transition spd="slow" p14:dur="1750" advClick="0" advTm="0">
        <p14:warp dir="in"/>
      </p:transition>
    </mc:Choice>
    <mc:Fallback xmlns="" xmlns:a16="http://schemas.microsoft.com/office/drawing/2014/main" xmlns:a14="http://schemas.microsoft.com/office/drawing/2010/main">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750" fill="hold"/>
                                        <p:tgtEl>
                                          <p:spTgt spid="14"/>
                                        </p:tgtEl>
                                        <p:attrNameLst>
                                          <p:attrName>ppt_w</p:attrName>
                                        </p:attrNameLst>
                                      </p:cBhvr>
                                      <p:tavLst>
                                        <p:tav tm="0">
                                          <p:val>
                                            <p:fltVal val="0"/>
                                          </p:val>
                                        </p:tav>
                                        <p:tav tm="100000">
                                          <p:val>
                                            <p:strVal val="#ppt_w"/>
                                          </p:val>
                                        </p:tav>
                                      </p:tavLst>
                                    </p:anim>
                                    <p:anim calcmode="lin" valueType="num">
                                      <p:cBhvr>
                                        <p:cTn id="8" dur="750" fill="hold"/>
                                        <p:tgtEl>
                                          <p:spTgt spid="14"/>
                                        </p:tgtEl>
                                        <p:attrNameLst>
                                          <p:attrName>ppt_h</p:attrName>
                                        </p:attrNameLst>
                                      </p:cBhvr>
                                      <p:tavLst>
                                        <p:tav tm="0">
                                          <p:val>
                                            <p:fltVal val="0"/>
                                          </p:val>
                                        </p:tav>
                                        <p:tav tm="100000">
                                          <p:val>
                                            <p:strVal val="#ppt_h"/>
                                          </p:val>
                                        </p:tav>
                                      </p:tavLst>
                                    </p:anim>
                                    <p:animEffect transition="in" filter="fade">
                                      <p:cBhvr>
                                        <p:cTn id="9" dur="750"/>
                                        <p:tgtEl>
                                          <p:spTgt spid="14"/>
                                        </p:tgtEl>
                                      </p:cBhvr>
                                    </p:animEffect>
                                  </p:childTnLst>
                                </p:cTn>
                              </p:par>
                            </p:childTnLst>
                          </p:cTn>
                        </p:par>
                        <p:par>
                          <p:cTn id="10" fill="hold">
                            <p:stCondLst>
                              <p:cond delay="750"/>
                            </p:stCondLst>
                            <p:childTnLst>
                              <p:par>
                                <p:cTn id="11" presetID="22" presetClass="entr" presetSubtype="8" fill="hold" nodeType="after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wipe(left)">
                                      <p:cBhvr>
                                        <p:cTn id="13" dur="750"/>
                                        <p:tgtEl>
                                          <p:spTgt spid="36"/>
                                        </p:tgtEl>
                                      </p:cBhvr>
                                    </p:animEffect>
                                  </p:childTnLst>
                                </p:cTn>
                              </p:par>
                            </p:childTnLst>
                          </p:cTn>
                        </p:par>
                        <p:par>
                          <p:cTn id="14" fill="hold">
                            <p:stCondLst>
                              <p:cond delay="1500"/>
                            </p:stCondLst>
                            <p:childTnLst>
                              <p:par>
                                <p:cTn id="15" presetID="22" presetClass="entr" presetSubtype="2" fill="hold" nodeType="after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ipe(right)">
                                      <p:cBhvr>
                                        <p:cTn id="17" dur="750"/>
                                        <p:tgtEl>
                                          <p:spTgt spid="34"/>
                                        </p:tgtEl>
                                      </p:cBhvr>
                                    </p:animEffect>
                                  </p:childTnLst>
                                </p:cTn>
                              </p:par>
                            </p:childTnLst>
                          </p:cTn>
                        </p:par>
                        <p:par>
                          <p:cTn id="18" fill="hold">
                            <p:stCondLst>
                              <p:cond delay="2250"/>
                            </p:stCondLst>
                            <p:childTnLst>
                              <p:par>
                                <p:cTn id="19" presetID="42" presetClass="entr" presetSubtype="0" fill="hold" nodeType="after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fade">
                                      <p:cBhvr>
                                        <p:cTn id="21" dur="1000"/>
                                        <p:tgtEl>
                                          <p:spTgt spid="38"/>
                                        </p:tgtEl>
                                      </p:cBhvr>
                                    </p:animEffect>
                                    <p:anim calcmode="lin" valueType="num">
                                      <p:cBhvr>
                                        <p:cTn id="22" dur="1000" fill="hold"/>
                                        <p:tgtEl>
                                          <p:spTgt spid="38"/>
                                        </p:tgtEl>
                                        <p:attrNameLst>
                                          <p:attrName>ppt_x</p:attrName>
                                        </p:attrNameLst>
                                      </p:cBhvr>
                                      <p:tavLst>
                                        <p:tav tm="0">
                                          <p:val>
                                            <p:strVal val="#ppt_x"/>
                                          </p:val>
                                        </p:tav>
                                        <p:tav tm="100000">
                                          <p:val>
                                            <p:strVal val="#ppt_x"/>
                                          </p:val>
                                        </p:tav>
                                      </p:tavLst>
                                    </p:anim>
                                    <p:anim calcmode="lin" valueType="num">
                                      <p:cBhvr>
                                        <p:cTn id="23" dur="1000" fill="hold"/>
                                        <p:tgtEl>
                                          <p:spTgt spid="38"/>
                                        </p:tgtEl>
                                        <p:attrNameLst>
                                          <p:attrName>ppt_y</p:attrName>
                                        </p:attrNameLst>
                                      </p:cBhvr>
                                      <p:tavLst>
                                        <p:tav tm="0">
                                          <p:val>
                                            <p:strVal val="#ppt_y+.1"/>
                                          </p:val>
                                        </p:tav>
                                        <p:tav tm="100000">
                                          <p:val>
                                            <p:strVal val="#ppt_y"/>
                                          </p:val>
                                        </p:tav>
                                      </p:tavLst>
                                    </p:anim>
                                  </p:childTnLst>
                                </p:cTn>
                              </p:par>
                            </p:childTnLst>
                          </p:cTn>
                        </p:par>
                        <p:par>
                          <p:cTn id="24" fill="hold">
                            <p:stCondLst>
                              <p:cond delay="3250"/>
                            </p:stCondLst>
                            <p:childTnLst>
                              <p:par>
                                <p:cTn id="25" presetID="22" presetClass="entr" presetSubtype="8" fill="hold" nodeType="after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ipe(left)">
                                      <p:cBhvr>
                                        <p:cTn id="27" dur="750"/>
                                        <p:tgtEl>
                                          <p:spTgt spid="30"/>
                                        </p:tgtEl>
                                      </p:cBhvr>
                                    </p:animEffect>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fade">
                                      <p:cBhvr>
                                        <p:cTn id="31" dur="1000"/>
                                        <p:tgtEl>
                                          <p:spTgt spid="42"/>
                                        </p:tgtEl>
                                      </p:cBhvr>
                                    </p:animEffect>
                                    <p:anim calcmode="lin" valueType="num">
                                      <p:cBhvr>
                                        <p:cTn id="32" dur="1000" fill="hold"/>
                                        <p:tgtEl>
                                          <p:spTgt spid="42"/>
                                        </p:tgtEl>
                                        <p:attrNameLst>
                                          <p:attrName>ppt_x</p:attrName>
                                        </p:attrNameLst>
                                      </p:cBhvr>
                                      <p:tavLst>
                                        <p:tav tm="0">
                                          <p:val>
                                            <p:strVal val="#ppt_x"/>
                                          </p:val>
                                        </p:tav>
                                        <p:tav tm="100000">
                                          <p:val>
                                            <p:strVal val="#ppt_x"/>
                                          </p:val>
                                        </p:tav>
                                      </p:tavLst>
                                    </p:anim>
                                    <p:anim calcmode="lin" valueType="num">
                                      <p:cBhvr>
                                        <p:cTn id="33" dur="1000" fill="hold"/>
                                        <p:tgtEl>
                                          <p:spTgt spid="42"/>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fade">
                                      <p:cBhvr>
                                        <p:cTn id="36" dur="1000"/>
                                        <p:tgtEl>
                                          <p:spTgt spid="40"/>
                                        </p:tgtEl>
                                      </p:cBhvr>
                                    </p:animEffect>
                                    <p:anim calcmode="lin" valueType="num">
                                      <p:cBhvr>
                                        <p:cTn id="37" dur="1000" fill="hold"/>
                                        <p:tgtEl>
                                          <p:spTgt spid="40"/>
                                        </p:tgtEl>
                                        <p:attrNameLst>
                                          <p:attrName>ppt_x</p:attrName>
                                        </p:attrNameLst>
                                      </p:cBhvr>
                                      <p:tavLst>
                                        <p:tav tm="0">
                                          <p:val>
                                            <p:strVal val="#ppt_x"/>
                                          </p:val>
                                        </p:tav>
                                        <p:tav tm="100000">
                                          <p:val>
                                            <p:strVal val="#ppt_x"/>
                                          </p:val>
                                        </p:tav>
                                      </p:tavLst>
                                    </p:anim>
                                    <p:anim calcmode="lin" valueType="num">
                                      <p:cBhvr>
                                        <p:cTn id="38" dur="1000" fill="hold"/>
                                        <p:tgtEl>
                                          <p:spTgt spid="40"/>
                                        </p:tgtEl>
                                        <p:attrNameLst>
                                          <p:attrName>ppt_y</p:attrName>
                                        </p:attrNameLst>
                                      </p:cBhvr>
                                      <p:tavLst>
                                        <p:tav tm="0">
                                          <p:val>
                                            <p:strVal val="#ppt_y+.1"/>
                                          </p:val>
                                        </p:tav>
                                        <p:tav tm="100000">
                                          <p:val>
                                            <p:strVal val="#ppt_y"/>
                                          </p:val>
                                        </p:tav>
                                      </p:tavLst>
                                    </p:anim>
                                  </p:childTnLst>
                                </p:cTn>
                              </p:par>
                            </p:childTnLst>
                          </p:cTn>
                        </p:par>
                        <p:par>
                          <p:cTn id="39" fill="hold">
                            <p:stCondLst>
                              <p:cond delay="5000"/>
                            </p:stCondLst>
                            <p:childTnLst>
                              <p:par>
                                <p:cTn id="40" presetID="16" presetClass="entr" presetSubtype="37" fill="hold" nodeType="after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barn(outVertical)">
                                      <p:cBhvr>
                                        <p:cTn id="42" dur="750"/>
                                        <p:tgtEl>
                                          <p:spTgt spid="27"/>
                                        </p:tgtEl>
                                      </p:cBhvr>
                                    </p:animEffect>
                                  </p:childTnLst>
                                </p:cTn>
                              </p:par>
                            </p:childTnLst>
                          </p:cTn>
                        </p:par>
                        <p:par>
                          <p:cTn id="43" fill="hold">
                            <p:stCondLst>
                              <p:cond delay="5750"/>
                            </p:stCondLst>
                            <p:childTnLst>
                              <p:par>
                                <p:cTn id="44" presetID="14" presetClass="entr" presetSubtype="10" fill="hold" grpId="0" nodeType="after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randombar(horizontal)">
                                      <p:cBhvr>
                                        <p:cTn id="46" dur="75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A82677B7-2E8A-4E3E-B632-0A359AB66EE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5196"/>
            <a:ext cx="12192000" cy="6747607"/>
          </a:xfrm>
          <a:prstGeom prst="rect">
            <a:avLst/>
          </a:prstGeom>
        </p:spPr>
      </p:pic>
      <p:pic>
        <p:nvPicPr>
          <p:cNvPr id="12" name="图片 11">
            <a:extLst>
              <a:ext uri="{FF2B5EF4-FFF2-40B4-BE49-F238E27FC236}">
                <a16:creationId xmlns:a16="http://schemas.microsoft.com/office/drawing/2014/main" id="{D49CD7B1-DE62-4497-B5E0-CBD4EEEF4F2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24853" y="0"/>
            <a:ext cx="12192000" cy="6858000"/>
          </a:xfrm>
          <a:prstGeom prst="rect">
            <a:avLst/>
          </a:prstGeom>
        </p:spPr>
      </p:pic>
      <p:grpSp>
        <p:nvGrpSpPr>
          <p:cNvPr id="27" name="组合 26">
            <a:extLst>
              <a:ext uri="{FF2B5EF4-FFF2-40B4-BE49-F238E27FC236}">
                <a16:creationId xmlns:a16="http://schemas.microsoft.com/office/drawing/2014/main" id="{8B287ABD-213B-4B6B-892C-0CCDCCD22A9E}"/>
              </a:ext>
            </a:extLst>
          </p:cNvPr>
          <p:cNvGrpSpPr/>
          <p:nvPr/>
        </p:nvGrpSpPr>
        <p:grpSpPr>
          <a:xfrm>
            <a:off x="-160022" y="4645819"/>
            <a:ext cx="9977915" cy="1935235"/>
            <a:chOff x="1608110" y="4793695"/>
            <a:chExt cx="9031314" cy="1751640"/>
          </a:xfrm>
        </p:grpSpPr>
        <p:pic>
          <p:nvPicPr>
            <p:cNvPr id="22" name="图片 21">
              <a:extLst>
                <a:ext uri="{FF2B5EF4-FFF2-40B4-BE49-F238E27FC236}">
                  <a16:creationId xmlns:a16="http://schemas.microsoft.com/office/drawing/2014/main" id="{DA4F99F7-9A00-4754-AD0C-353032EACBB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08110" y="5589329"/>
              <a:ext cx="1461777" cy="956006"/>
            </a:xfrm>
            <a:prstGeom prst="rect">
              <a:avLst/>
            </a:prstGeom>
          </p:spPr>
        </p:pic>
        <p:pic>
          <p:nvPicPr>
            <p:cNvPr id="24" name="图片 23">
              <a:extLst>
                <a:ext uri="{FF2B5EF4-FFF2-40B4-BE49-F238E27FC236}">
                  <a16:creationId xmlns:a16="http://schemas.microsoft.com/office/drawing/2014/main" id="{9A791A42-8218-482E-9E31-E112F16D09E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50400" y="4793695"/>
              <a:ext cx="6697661" cy="1751640"/>
            </a:xfrm>
            <a:prstGeom prst="rect">
              <a:avLst/>
            </a:prstGeom>
          </p:spPr>
        </p:pic>
        <p:pic>
          <p:nvPicPr>
            <p:cNvPr id="26" name="图片 25">
              <a:extLst>
                <a:ext uri="{FF2B5EF4-FFF2-40B4-BE49-F238E27FC236}">
                  <a16:creationId xmlns:a16="http://schemas.microsoft.com/office/drawing/2014/main" id="{E601B0C8-6754-421E-B89B-6A238E829E4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122112" y="5567872"/>
              <a:ext cx="1517312" cy="956006"/>
            </a:xfrm>
            <a:prstGeom prst="rect">
              <a:avLst/>
            </a:prstGeom>
          </p:spPr>
        </p:pic>
      </p:grpSp>
      <p:pic>
        <p:nvPicPr>
          <p:cNvPr id="34" name="图片 33">
            <a:extLst>
              <a:ext uri="{FF2B5EF4-FFF2-40B4-BE49-F238E27FC236}">
                <a16:creationId xmlns:a16="http://schemas.microsoft.com/office/drawing/2014/main" id="{0693C699-C173-4DD2-A186-F394FDBF00D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296024" y="-1"/>
            <a:ext cx="3895975" cy="2001479"/>
          </a:xfrm>
          <a:prstGeom prst="rect">
            <a:avLst/>
          </a:prstGeom>
        </p:spPr>
      </p:pic>
      <p:pic>
        <p:nvPicPr>
          <p:cNvPr id="38" name="图片 37">
            <a:extLst>
              <a:ext uri="{FF2B5EF4-FFF2-40B4-BE49-F238E27FC236}">
                <a16:creationId xmlns:a16="http://schemas.microsoft.com/office/drawing/2014/main" id="{15E5836A-8BCD-435B-B555-7710AD61F17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871541" y="424926"/>
            <a:ext cx="1509075" cy="1509075"/>
          </a:xfrm>
          <a:prstGeom prst="rect">
            <a:avLst/>
          </a:prstGeom>
        </p:spPr>
      </p:pic>
      <p:pic>
        <p:nvPicPr>
          <p:cNvPr id="36" name="图片 35">
            <a:extLst>
              <a:ext uri="{FF2B5EF4-FFF2-40B4-BE49-F238E27FC236}">
                <a16:creationId xmlns:a16="http://schemas.microsoft.com/office/drawing/2014/main" id="{5144EEA0-3B76-48CA-AFD2-AB03B29D6AC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 y="-1"/>
            <a:ext cx="2975695" cy="1509075"/>
          </a:xfrm>
          <a:prstGeom prst="rect">
            <a:avLst/>
          </a:prstGeom>
        </p:spPr>
      </p:pic>
      <p:pic>
        <p:nvPicPr>
          <p:cNvPr id="40" name="图片 39">
            <a:extLst>
              <a:ext uri="{FF2B5EF4-FFF2-40B4-BE49-F238E27FC236}">
                <a16:creationId xmlns:a16="http://schemas.microsoft.com/office/drawing/2014/main" id="{B664C1EC-08BE-4CA8-B275-596313F6DDD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095887" y="1724363"/>
            <a:ext cx="3327063" cy="1400869"/>
          </a:xfrm>
          <a:prstGeom prst="rect">
            <a:avLst/>
          </a:prstGeom>
        </p:spPr>
      </p:pic>
      <p:pic>
        <p:nvPicPr>
          <p:cNvPr id="42" name="图片 41">
            <a:extLst>
              <a:ext uri="{FF2B5EF4-FFF2-40B4-BE49-F238E27FC236}">
                <a16:creationId xmlns:a16="http://schemas.microsoft.com/office/drawing/2014/main" id="{D515F218-C01C-42EF-982C-2F789ED7D6EF}"/>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89975" y="2520871"/>
            <a:ext cx="1992452" cy="1694294"/>
          </a:xfrm>
          <a:prstGeom prst="rect">
            <a:avLst/>
          </a:prstGeom>
        </p:spPr>
      </p:pic>
      <p:pic>
        <p:nvPicPr>
          <p:cNvPr id="30" name="图片 29">
            <a:extLst>
              <a:ext uri="{FF2B5EF4-FFF2-40B4-BE49-F238E27FC236}">
                <a16:creationId xmlns:a16="http://schemas.microsoft.com/office/drawing/2014/main" id="{B2F85D66-3716-4D3B-ABFF-57DCA01E8629}"/>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3021824" y="1241422"/>
            <a:ext cx="2576563" cy="527297"/>
          </a:xfrm>
          <a:prstGeom prst="rect">
            <a:avLst/>
          </a:prstGeom>
        </p:spPr>
      </p:pic>
      <p:sp>
        <p:nvSpPr>
          <p:cNvPr id="17" name="Title 1">
            <a:extLst>
              <a:ext uri="{FF2B5EF4-FFF2-40B4-BE49-F238E27FC236}">
                <a16:creationId xmlns:a16="http://schemas.microsoft.com/office/drawing/2014/main" id="{344B4349-6F66-472C-8603-FA109539CF12}"/>
              </a:ext>
            </a:extLst>
          </p:cNvPr>
          <p:cNvSpPr>
            <a:spLocks noGrp="1"/>
          </p:cNvSpPr>
          <p:nvPr>
            <p:ph type="ctrTitle"/>
          </p:nvPr>
        </p:nvSpPr>
        <p:spPr>
          <a:xfrm>
            <a:off x="656202" y="1580148"/>
            <a:ext cx="9601200" cy="860071"/>
          </a:xfrm>
        </p:spPr>
        <p:txBody>
          <a:bodyPr anchor="b">
            <a:normAutofit fontScale="90000"/>
          </a:bodyPr>
          <a:lstStyle/>
          <a:p>
            <a:r>
              <a:rPr lang="en-US" sz="4000" b="1" dirty="0">
                <a:solidFill>
                  <a:srgbClr val="FF0000"/>
                </a:solidFill>
                <a:latin typeface="Times New Roman" panose="02020603050405020304" pitchFamily="18" charset="0"/>
                <a:cs typeface="Times New Roman" panose="02020603050405020304" pitchFamily="18" charset="0"/>
              </a:rPr>
              <a:t>BÀI 4. </a:t>
            </a:r>
            <a:r>
              <a:rPr lang="vi-VN" sz="4000" b="1" dirty="0" smtClean="0">
                <a:solidFill>
                  <a:srgbClr val="FF0000"/>
                </a:solidFill>
                <a:latin typeface="Times New Roman" panose="02020603050405020304" pitchFamily="18" charset="0"/>
                <a:cs typeface="Times New Roman" panose="02020603050405020304" pitchFamily="18" charset="0"/>
              </a:rPr>
              <a:t>KHÁM PHÁ</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a:solidFill>
                  <a:srgbClr val="FF0000"/>
                </a:solidFill>
                <a:latin typeface="Times New Roman" panose="02020603050405020304" pitchFamily="18" charset="0"/>
                <a:cs typeface="Times New Roman" panose="02020603050405020304" pitchFamily="18" charset="0"/>
              </a:rPr>
              <a:t>VẺ ĐẸP VĂN CHƯƠNG</a:t>
            </a:r>
          </a:p>
        </p:txBody>
      </p:sp>
      <p:sp>
        <p:nvSpPr>
          <p:cNvPr id="18" name="Subtitle 2">
            <a:extLst>
              <a:ext uri="{FF2B5EF4-FFF2-40B4-BE49-F238E27FC236}">
                <a16:creationId xmlns:a16="http://schemas.microsoft.com/office/drawing/2014/main" id="{EA1E03B1-2FAB-4F1F-B3E3-C7738E882C36}"/>
              </a:ext>
            </a:extLst>
          </p:cNvPr>
          <p:cNvSpPr>
            <a:spLocks noGrp="1"/>
          </p:cNvSpPr>
          <p:nvPr>
            <p:ph type="subTitle" idx="1"/>
          </p:nvPr>
        </p:nvSpPr>
        <p:spPr>
          <a:xfrm>
            <a:off x="599301" y="2770587"/>
            <a:ext cx="8763001" cy="962442"/>
          </a:xfrm>
        </p:spPr>
        <p:txBody>
          <a:bodyPr anchor="t">
            <a:noAutofit/>
          </a:bodyPr>
          <a:lstStyle/>
          <a:p>
            <a:r>
              <a:rPr lang="vi-VN" sz="3600" b="1" dirty="0" smtClean="0">
                <a:solidFill>
                  <a:srgbClr val="FFC000"/>
                </a:solidFill>
                <a:latin typeface="Times New Roman" panose="02020603050405020304" pitchFamily="18" charset="0"/>
                <a:cs typeface="Times New Roman" panose="02020603050405020304" pitchFamily="18" charset="0"/>
              </a:rPr>
              <a:t>TIẾT 49: </a:t>
            </a:r>
            <a:r>
              <a:rPr lang="en-US" sz="3600" b="1" dirty="0" smtClean="0">
                <a:solidFill>
                  <a:srgbClr val="FFC000"/>
                </a:solidFill>
                <a:latin typeface="Times New Roman" panose="02020603050405020304" pitchFamily="18" charset="0"/>
                <a:cs typeface="Times New Roman" panose="02020603050405020304" pitchFamily="18" charset="0"/>
              </a:rPr>
              <a:t>VĂN </a:t>
            </a:r>
            <a:r>
              <a:rPr lang="en-US" sz="3600" b="1" dirty="0">
                <a:solidFill>
                  <a:srgbClr val="FFC000"/>
                </a:solidFill>
                <a:latin typeface="Times New Roman" panose="02020603050405020304" pitchFamily="18" charset="0"/>
                <a:cs typeface="Times New Roman" panose="02020603050405020304" pitchFamily="18" charset="0"/>
              </a:rPr>
              <a:t>BẢN 3. NGÀY XƯA</a:t>
            </a:r>
          </a:p>
          <a:p>
            <a:r>
              <a:rPr lang="en-US" sz="3600" b="1" dirty="0">
                <a:solidFill>
                  <a:srgbClr val="FFC000"/>
                </a:solidFill>
                <a:latin typeface="Times New Roman" panose="02020603050405020304" pitchFamily="18" charset="0"/>
                <a:cs typeface="Times New Roman" panose="02020603050405020304" pitchFamily="18" charset="0"/>
              </a:rPr>
              <a:t>                                             (</a:t>
            </a:r>
            <a:r>
              <a:rPr lang="en-US" sz="3600" b="1" dirty="0" err="1">
                <a:solidFill>
                  <a:srgbClr val="FFC000"/>
                </a:solidFill>
                <a:latin typeface="Times New Roman" panose="02020603050405020304" pitchFamily="18" charset="0"/>
                <a:cs typeface="Times New Roman" panose="02020603050405020304" pitchFamily="18" charset="0"/>
              </a:rPr>
              <a:t>Vũ</a:t>
            </a:r>
            <a:r>
              <a:rPr lang="en-US" sz="3600" b="1" dirty="0">
                <a:solidFill>
                  <a:srgbClr val="FFC000"/>
                </a:solidFill>
                <a:latin typeface="Times New Roman" panose="02020603050405020304" pitchFamily="18" charset="0"/>
                <a:cs typeface="Times New Roman" panose="02020603050405020304" pitchFamily="18" charset="0"/>
              </a:rPr>
              <a:t> Cao)</a:t>
            </a:r>
          </a:p>
        </p:txBody>
      </p:sp>
      <p:pic>
        <p:nvPicPr>
          <p:cNvPr id="5" name="Picture 4">
            <a:extLst>
              <a:ext uri="{FF2B5EF4-FFF2-40B4-BE49-F238E27FC236}">
                <a16:creationId xmlns:a16="http://schemas.microsoft.com/office/drawing/2014/main" id="{85F75741-FEA6-4187-BF0A-B60700C4770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765381" y="1343025"/>
            <a:ext cx="4105275" cy="5514975"/>
          </a:xfrm>
          <a:prstGeom prst="rect">
            <a:avLst/>
          </a:prstGeom>
        </p:spPr>
      </p:pic>
    </p:spTree>
    <p:extLst>
      <p:ext uri="{BB962C8B-B14F-4D97-AF65-F5344CB8AC3E}">
        <p14:creationId xmlns:p14="http://schemas.microsoft.com/office/powerpoint/2010/main" val="1469928709"/>
      </p:ext>
    </p:extLst>
  </p:cSld>
  <p:clrMapOvr>
    <a:masterClrMapping/>
  </p:clrMapOvr>
  <mc:AlternateContent xmlns:mc="http://schemas.openxmlformats.org/markup-compatibility/2006" xmlns:p14="http://schemas.microsoft.com/office/powerpoint/2010/main">
    <mc:Choice Requires="p14">
      <p:transition spd="slow" p14:dur="1750" advClick="0" advTm="0">
        <p14:flip dir="r"/>
      </p:transition>
    </mc:Choice>
    <mc:Fallback xmlns="" xmlns:a16="http://schemas.microsoft.com/office/drawing/2014/main" xmlns:a14="http://schemas.microsoft.com/office/drawing/2010/main">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750"/>
                                        <p:tgtEl>
                                          <p:spTgt spid="36"/>
                                        </p:tgtEl>
                                      </p:cBhvr>
                                    </p:animEffect>
                                  </p:childTnLst>
                                </p:cTn>
                              </p:par>
                            </p:childTnLst>
                          </p:cTn>
                        </p:par>
                        <p:par>
                          <p:cTn id="8" fill="hold">
                            <p:stCondLst>
                              <p:cond delay="750"/>
                            </p:stCondLst>
                            <p:childTnLst>
                              <p:par>
                                <p:cTn id="9" presetID="22" presetClass="entr" presetSubtype="2" fill="hold" nodeType="after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wipe(right)">
                                      <p:cBhvr>
                                        <p:cTn id="11" dur="750"/>
                                        <p:tgtEl>
                                          <p:spTgt spid="34"/>
                                        </p:tgtEl>
                                      </p:cBhvr>
                                    </p:animEffect>
                                  </p:childTnLst>
                                </p:cTn>
                              </p:par>
                            </p:childTnLst>
                          </p:cTn>
                        </p:par>
                        <p:par>
                          <p:cTn id="12" fill="hold">
                            <p:stCondLst>
                              <p:cond delay="1500"/>
                            </p:stCondLst>
                            <p:childTnLst>
                              <p:par>
                                <p:cTn id="13" presetID="42" presetClass="entr" presetSubtype="0"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1000"/>
                                        <p:tgtEl>
                                          <p:spTgt spid="38"/>
                                        </p:tgtEl>
                                      </p:cBhvr>
                                    </p:animEffect>
                                    <p:anim calcmode="lin" valueType="num">
                                      <p:cBhvr>
                                        <p:cTn id="16" dur="1000" fill="hold"/>
                                        <p:tgtEl>
                                          <p:spTgt spid="38"/>
                                        </p:tgtEl>
                                        <p:attrNameLst>
                                          <p:attrName>ppt_x</p:attrName>
                                        </p:attrNameLst>
                                      </p:cBhvr>
                                      <p:tavLst>
                                        <p:tav tm="0">
                                          <p:val>
                                            <p:strVal val="#ppt_x"/>
                                          </p:val>
                                        </p:tav>
                                        <p:tav tm="100000">
                                          <p:val>
                                            <p:strVal val="#ppt_x"/>
                                          </p:val>
                                        </p:tav>
                                      </p:tavLst>
                                    </p:anim>
                                    <p:anim calcmode="lin" valueType="num">
                                      <p:cBhvr>
                                        <p:cTn id="17" dur="1000" fill="hold"/>
                                        <p:tgtEl>
                                          <p:spTgt spid="38"/>
                                        </p:tgtEl>
                                        <p:attrNameLst>
                                          <p:attrName>ppt_y</p:attrName>
                                        </p:attrNameLst>
                                      </p:cBhvr>
                                      <p:tavLst>
                                        <p:tav tm="0">
                                          <p:val>
                                            <p:strVal val="#ppt_y+.1"/>
                                          </p:val>
                                        </p:tav>
                                        <p:tav tm="100000">
                                          <p:val>
                                            <p:strVal val="#ppt_y"/>
                                          </p:val>
                                        </p:tav>
                                      </p:tavLst>
                                    </p:anim>
                                  </p:childTnLst>
                                </p:cTn>
                              </p:par>
                            </p:childTnLst>
                          </p:cTn>
                        </p:par>
                        <p:par>
                          <p:cTn id="18" fill="hold">
                            <p:stCondLst>
                              <p:cond delay="2500"/>
                            </p:stCondLst>
                            <p:childTnLst>
                              <p:par>
                                <p:cTn id="19" presetID="22" presetClass="entr" presetSubtype="8" fill="hold" nodeType="after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wipe(left)">
                                      <p:cBhvr>
                                        <p:cTn id="21" dur="750"/>
                                        <p:tgtEl>
                                          <p:spTgt spid="30"/>
                                        </p:tgtEl>
                                      </p:cBhvr>
                                    </p:animEffect>
                                  </p:childTnLst>
                                </p:cTn>
                              </p:par>
                            </p:childTnLst>
                          </p:cTn>
                        </p:par>
                        <p:par>
                          <p:cTn id="22" fill="hold">
                            <p:stCondLst>
                              <p:cond delay="3250"/>
                            </p:stCondLst>
                            <p:childTnLst>
                              <p:par>
                                <p:cTn id="23" presetID="42" presetClass="entr" presetSubtype="0" fill="hold" nodeType="after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fade">
                                      <p:cBhvr>
                                        <p:cTn id="25" dur="1000"/>
                                        <p:tgtEl>
                                          <p:spTgt spid="42"/>
                                        </p:tgtEl>
                                      </p:cBhvr>
                                    </p:animEffect>
                                    <p:anim calcmode="lin" valueType="num">
                                      <p:cBhvr>
                                        <p:cTn id="26" dur="1000" fill="hold"/>
                                        <p:tgtEl>
                                          <p:spTgt spid="42"/>
                                        </p:tgtEl>
                                        <p:attrNameLst>
                                          <p:attrName>ppt_x</p:attrName>
                                        </p:attrNameLst>
                                      </p:cBhvr>
                                      <p:tavLst>
                                        <p:tav tm="0">
                                          <p:val>
                                            <p:strVal val="#ppt_x"/>
                                          </p:val>
                                        </p:tav>
                                        <p:tav tm="100000">
                                          <p:val>
                                            <p:strVal val="#ppt_x"/>
                                          </p:val>
                                        </p:tav>
                                      </p:tavLst>
                                    </p:anim>
                                    <p:anim calcmode="lin" valueType="num">
                                      <p:cBhvr>
                                        <p:cTn id="27" dur="1000" fill="hold"/>
                                        <p:tgtEl>
                                          <p:spTgt spid="42"/>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40"/>
                                        </p:tgtEl>
                                        <p:attrNameLst>
                                          <p:attrName>style.visibility</p:attrName>
                                        </p:attrNameLst>
                                      </p:cBhvr>
                                      <p:to>
                                        <p:strVal val="visible"/>
                                      </p:to>
                                    </p:set>
                                    <p:animEffect transition="in" filter="fade">
                                      <p:cBhvr>
                                        <p:cTn id="30" dur="1000"/>
                                        <p:tgtEl>
                                          <p:spTgt spid="40"/>
                                        </p:tgtEl>
                                      </p:cBhvr>
                                    </p:animEffect>
                                    <p:anim calcmode="lin" valueType="num">
                                      <p:cBhvr>
                                        <p:cTn id="31" dur="1000" fill="hold"/>
                                        <p:tgtEl>
                                          <p:spTgt spid="40"/>
                                        </p:tgtEl>
                                        <p:attrNameLst>
                                          <p:attrName>ppt_x</p:attrName>
                                        </p:attrNameLst>
                                      </p:cBhvr>
                                      <p:tavLst>
                                        <p:tav tm="0">
                                          <p:val>
                                            <p:strVal val="#ppt_x"/>
                                          </p:val>
                                        </p:tav>
                                        <p:tav tm="100000">
                                          <p:val>
                                            <p:strVal val="#ppt_x"/>
                                          </p:val>
                                        </p:tav>
                                      </p:tavLst>
                                    </p:anim>
                                    <p:anim calcmode="lin" valueType="num">
                                      <p:cBhvr>
                                        <p:cTn id="32" dur="1000" fill="hold"/>
                                        <p:tgtEl>
                                          <p:spTgt spid="40"/>
                                        </p:tgtEl>
                                        <p:attrNameLst>
                                          <p:attrName>ppt_y</p:attrName>
                                        </p:attrNameLst>
                                      </p:cBhvr>
                                      <p:tavLst>
                                        <p:tav tm="0">
                                          <p:val>
                                            <p:strVal val="#ppt_y+.1"/>
                                          </p:val>
                                        </p:tav>
                                        <p:tav tm="100000">
                                          <p:val>
                                            <p:strVal val="#ppt_y"/>
                                          </p:val>
                                        </p:tav>
                                      </p:tavLst>
                                    </p:anim>
                                  </p:childTnLst>
                                </p:cTn>
                              </p:par>
                            </p:childTnLst>
                          </p:cTn>
                        </p:par>
                        <p:par>
                          <p:cTn id="33" fill="hold">
                            <p:stCondLst>
                              <p:cond delay="4250"/>
                            </p:stCondLst>
                            <p:childTnLst>
                              <p:par>
                                <p:cTn id="34" presetID="16" presetClass="entr" presetSubtype="37" fill="hold" nodeType="after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barn(outVertical)">
                                      <p:cBhvr>
                                        <p:cTn id="36" dur="750"/>
                                        <p:tgtEl>
                                          <p:spTgt spid="27"/>
                                        </p:tgtEl>
                                      </p:cBhvr>
                                    </p:animEffect>
                                  </p:childTnLst>
                                </p:cTn>
                              </p:par>
                              <p:par>
                                <p:cTn id="37" presetID="10" presetClass="entr" presetSubtype="0" fill="hold" grpId="0" nodeType="withEffect">
                                  <p:stCondLst>
                                    <p:cond delay="1000"/>
                                  </p:stCondLst>
                                  <p:iterate type="lt">
                                    <p:tmPct val="10000"/>
                                  </p:iterate>
                                  <p:childTnLst>
                                    <p:set>
                                      <p:cBhvr>
                                        <p:cTn id="38" dur="1" fill="hold">
                                          <p:stCondLst>
                                            <p:cond delay="0"/>
                                          </p:stCondLst>
                                        </p:cTn>
                                        <p:tgtEl>
                                          <p:spTgt spid="17"/>
                                        </p:tgtEl>
                                        <p:attrNameLst>
                                          <p:attrName>style.visibility</p:attrName>
                                        </p:attrNameLst>
                                      </p:cBhvr>
                                      <p:to>
                                        <p:strVal val="visible"/>
                                      </p:to>
                                    </p:set>
                                    <p:animEffect transition="in" filter="fade">
                                      <p:cBhvr>
                                        <p:cTn id="39" dur="400"/>
                                        <p:tgtEl>
                                          <p:spTgt spid="17"/>
                                        </p:tgtEl>
                                      </p:cBhvr>
                                    </p:animEffect>
                                  </p:childTnLst>
                                </p:cTn>
                              </p:par>
                              <p:par>
                                <p:cTn id="40" presetID="10" presetClass="entr" presetSubtype="0" fill="hold" grpId="0" nodeType="withEffect">
                                  <p:stCondLst>
                                    <p:cond delay="2000"/>
                                  </p:stCondLst>
                                  <p:iterate type="lt">
                                    <p:tmPct val="10000"/>
                                  </p:iterate>
                                  <p:childTnLst>
                                    <p:set>
                                      <p:cBhvr>
                                        <p:cTn id="41" dur="1" fill="hold">
                                          <p:stCondLst>
                                            <p:cond delay="0"/>
                                          </p:stCondLst>
                                        </p:cTn>
                                        <p:tgtEl>
                                          <p:spTgt spid="18">
                                            <p:txEl>
                                              <p:pRg st="0" end="0"/>
                                            </p:txEl>
                                          </p:spTgt>
                                        </p:tgtEl>
                                        <p:attrNameLst>
                                          <p:attrName>style.visibility</p:attrName>
                                        </p:attrNameLst>
                                      </p:cBhvr>
                                      <p:to>
                                        <p:strVal val="visible"/>
                                      </p:to>
                                    </p:set>
                                    <p:animEffect transition="in" filter="fade">
                                      <p:cBhvr>
                                        <p:cTn id="42" dur="400"/>
                                        <p:tgtEl>
                                          <p:spTgt spid="18">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2000"/>
                                  </p:stCondLst>
                                  <p:iterate type="lt">
                                    <p:tmPct val="10000"/>
                                  </p:iterate>
                                  <p:childTnLst>
                                    <p:set>
                                      <p:cBhvr>
                                        <p:cTn id="46" dur="1" fill="hold">
                                          <p:stCondLst>
                                            <p:cond delay="0"/>
                                          </p:stCondLst>
                                        </p:cTn>
                                        <p:tgtEl>
                                          <p:spTgt spid="18">
                                            <p:txEl>
                                              <p:pRg st="1" end="1"/>
                                            </p:txEl>
                                          </p:spTgt>
                                        </p:tgtEl>
                                        <p:attrNameLst>
                                          <p:attrName>style.visibility</p:attrName>
                                        </p:attrNameLst>
                                      </p:cBhvr>
                                      <p:to>
                                        <p:strVal val="visible"/>
                                      </p:to>
                                    </p:set>
                                    <p:animEffect transition="in" filter="fade">
                                      <p:cBhvr>
                                        <p:cTn id="47" dur="4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build="p"/>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E009013-86D7-445D-91E9-FBD6E8D0FE4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30EADBDE-0A6F-4DC9-A5C7-142A43DBE7F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26675" y="179883"/>
            <a:ext cx="11767225" cy="6512517"/>
          </a:xfrm>
          <a:prstGeom prst="rect">
            <a:avLst/>
          </a:prstGeom>
        </p:spPr>
      </p:pic>
      <p:sp>
        <p:nvSpPr>
          <p:cNvPr id="9" name="矩形 8">
            <a:extLst>
              <a:ext uri="{FF2B5EF4-FFF2-40B4-BE49-F238E27FC236}">
                <a16:creationId xmlns:a16="http://schemas.microsoft.com/office/drawing/2014/main" id="{68CC6D9C-5ED0-4954-9983-0A4CE29A3588}"/>
              </a:ext>
            </a:extLst>
          </p:cNvPr>
          <p:cNvSpPr/>
          <p:nvPr/>
        </p:nvSpPr>
        <p:spPr>
          <a:xfrm flipH="1">
            <a:off x="6104458" y="1988459"/>
            <a:ext cx="5967799" cy="4869541"/>
          </a:xfrm>
          <a:prstGeom prst="rect">
            <a:avLst/>
          </a:prstGeom>
          <a:blipFill dpi="0" rotWithShape="1">
            <a:blip r:embed="rId5" cstate="screen">
              <a:alphaModFix amt="8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6" name="图片 15">
            <a:extLst>
              <a:ext uri="{FF2B5EF4-FFF2-40B4-BE49-F238E27FC236}">
                <a16:creationId xmlns:a16="http://schemas.microsoft.com/office/drawing/2014/main" id="{20C86A08-F43F-463E-99EE-A8B5FB219AE9}"/>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0" y="1099315"/>
            <a:ext cx="4360680" cy="4768292"/>
          </a:xfrm>
          <a:prstGeom prst="rect">
            <a:avLst/>
          </a:prstGeom>
        </p:spPr>
      </p:pic>
      <p:sp>
        <p:nvSpPr>
          <p:cNvPr id="13" name="Title 1">
            <a:extLst>
              <a:ext uri="{FF2B5EF4-FFF2-40B4-BE49-F238E27FC236}">
                <a16:creationId xmlns:a16="http://schemas.microsoft.com/office/drawing/2014/main" id="{4BAABA83-FE81-4AA2-85E5-5EEEA8109AC8}"/>
              </a:ext>
            </a:extLst>
          </p:cNvPr>
          <p:cNvSpPr>
            <a:spLocks noGrp="1"/>
          </p:cNvSpPr>
          <p:nvPr>
            <p:ph type="title"/>
          </p:nvPr>
        </p:nvSpPr>
        <p:spPr>
          <a:xfrm>
            <a:off x="3429000" y="775412"/>
            <a:ext cx="7391400" cy="2593263"/>
          </a:xfrm>
        </p:spPr>
        <p:txBody>
          <a:bodyPr vert="horz" lIns="91440" tIns="45720" rIns="91440" bIns="45720" rtlCol="0" anchor="b">
            <a:normAutofit/>
          </a:bodyPr>
          <a:lstStyle/>
          <a:p>
            <a:pPr algn="ctr"/>
            <a:r>
              <a:rPr lang="en-US" sz="5200" dirty="0">
                <a:solidFill>
                  <a:srgbClr val="FFFF00"/>
                </a:solidFill>
                <a:latin typeface="Times New Roman" panose="02020603050405020304" pitchFamily="18" charset="0"/>
                <a:cs typeface="Times New Roman" panose="02020603050405020304" pitchFamily="18" charset="0"/>
              </a:rPr>
              <a:t>I. </a:t>
            </a:r>
            <a:r>
              <a:rPr lang="vi-VN" sz="5200" dirty="0" smtClean="0">
                <a:solidFill>
                  <a:srgbClr val="FFFF00"/>
                </a:solidFill>
                <a:latin typeface="Times New Roman" panose="02020603050405020304" pitchFamily="18" charset="0"/>
                <a:cs typeface="Times New Roman" panose="02020603050405020304" pitchFamily="18" charset="0"/>
              </a:rPr>
              <a:t>ĐỌC VÀ </a:t>
            </a:r>
            <a:r>
              <a:rPr lang="en-US" sz="5200" dirty="0" smtClean="0">
                <a:solidFill>
                  <a:srgbClr val="FFFF00"/>
                </a:solidFill>
                <a:latin typeface="Times New Roman" panose="02020603050405020304" pitchFamily="18" charset="0"/>
                <a:cs typeface="Times New Roman" panose="02020603050405020304" pitchFamily="18" charset="0"/>
              </a:rPr>
              <a:t>TÌM </a:t>
            </a:r>
            <a:r>
              <a:rPr lang="en-US" sz="5200" dirty="0">
                <a:solidFill>
                  <a:srgbClr val="FFFF00"/>
                </a:solidFill>
                <a:latin typeface="Times New Roman" panose="02020603050405020304" pitchFamily="18" charset="0"/>
                <a:cs typeface="Times New Roman" panose="02020603050405020304" pitchFamily="18" charset="0"/>
              </a:rPr>
              <a:t>HIỂU CHUNG</a:t>
            </a:r>
          </a:p>
        </p:txBody>
      </p:sp>
      <p:pic>
        <p:nvPicPr>
          <p:cNvPr id="10" name="Picture 9">
            <a:extLst>
              <a:ext uri="{FF2B5EF4-FFF2-40B4-BE49-F238E27FC236}">
                <a16:creationId xmlns:a16="http://schemas.microsoft.com/office/drawing/2014/main" id="{8C3CAB46-AA70-402A-92E9-391FCA9C790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08194" y="1050131"/>
            <a:ext cx="4105275" cy="5514975"/>
          </a:xfrm>
          <a:prstGeom prst="rect">
            <a:avLst/>
          </a:prstGeom>
        </p:spPr>
      </p:pic>
    </p:spTree>
    <p:extLst>
      <p:ext uri="{BB962C8B-B14F-4D97-AF65-F5344CB8AC3E}">
        <p14:creationId xmlns:p14="http://schemas.microsoft.com/office/powerpoint/2010/main" val="4239600963"/>
      </p:ext>
    </p:extLst>
  </p:cSld>
  <p:clrMapOvr>
    <a:masterClrMapping/>
  </p:clrMapOvr>
  <mc:AlternateContent xmlns:mc="http://schemas.openxmlformats.org/markup-compatibility/2006" xmlns:p14="http://schemas.microsoft.com/office/powerpoint/2010/main">
    <mc:Choice Requires="p14">
      <p:transition spd="slow" p14:dur="1750" advClick="0" advTm="0">
        <p14:flip dir="r"/>
      </p:transition>
    </mc:Choice>
    <mc:Fallback xmlns="" xmlns:a16="http://schemas.microsoft.com/office/drawing/2014/main" xmlns:a14="http://schemas.microsoft.com/office/drawing/2010/main">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fltVal val="0"/>
                                          </p:val>
                                        </p:tav>
                                        <p:tav tm="100000">
                                          <p:val>
                                            <p:strVal val="#ppt_w"/>
                                          </p:val>
                                        </p:tav>
                                      </p:tavLst>
                                    </p:anim>
                                    <p:anim calcmode="lin" valueType="num">
                                      <p:cBhvr>
                                        <p:cTn id="8" dur="750" fill="hold"/>
                                        <p:tgtEl>
                                          <p:spTgt spid="5"/>
                                        </p:tgtEl>
                                        <p:attrNameLst>
                                          <p:attrName>ppt_h</p:attrName>
                                        </p:attrNameLst>
                                      </p:cBhvr>
                                      <p:tavLst>
                                        <p:tav tm="0">
                                          <p:val>
                                            <p:fltVal val="0"/>
                                          </p:val>
                                        </p:tav>
                                        <p:tav tm="100000">
                                          <p:val>
                                            <p:strVal val="#ppt_h"/>
                                          </p:val>
                                        </p:tav>
                                      </p:tavLst>
                                    </p:anim>
                                    <p:animEffect transition="in" filter="fade">
                                      <p:cBhvr>
                                        <p:cTn id="9" dur="750"/>
                                        <p:tgtEl>
                                          <p:spTgt spid="5"/>
                                        </p:tgtEl>
                                      </p:cBhvr>
                                    </p:animEffect>
                                  </p:childTnLst>
                                </p:cTn>
                              </p:par>
                            </p:childTnLst>
                          </p:cTn>
                        </p:par>
                        <p:par>
                          <p:cTn id="10" fill="hold">
                            <p:stCondLst>
                              <p:cond delay="750"/>
                            </p:stCondLst>
                            <p:childTnLst>
                              <p:par>
                                <p:cTn id="11" presetID="14" presetClass="entr" presetSubtype="1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B0FCC59-A423-221B-29C8-D6789CCB93CC}"/>
              </a:ext>
            </a:extLst>
          </p:cNvPr>
          <p:cNvSpPr txBox="1"/>
          <p:nvPr/>
        </p:nvSpPr>
        <p:spPr>
          <a:xfrm>
            <a:off x="515178" y="497052"/>
            <a:ext cx="11161644" cy="523220"/>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1. </a:t>
            </a:r>
            <a:r>
              <a:rPr lang="en-US" sz="2800" b="1" dirty="0" err="1">
                <a:latin typeface="Times New Roman" panose="02020603050405020304" pitchFamily="18" charset="0"/>
                <a:cs typeface="Times New Roman" panose="02020603050405020304" pitchFamily="18" charset="0"/>
              </a:rPr>
              <a:t>Đọc</a:t>
            </a:r>
            <a:endParaRPr lang="en-US" sz="2800"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73489501-E77A-CC35-FA16-D864BFF3DA35}"/>
              </a:ext>
            </a:extLst>
          </p:cNvPr>
          <p:cNvSpPr txBox="1"/>
          <p:nvPr/>
        </p:nvSpPr>
        <p:spPr>
          <a:xfrm>
            <a:off x="1475307" y="1604147"/>
            <a:ext cx="8720593" cy="1384995"/>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 to, </a:t>
            </a:r>
            <a:r>
              <a:rPr lang="en-US" sz="2800" dirty="0" err="1">
                <a:latin typeface="Times New Roman" panose="02020603050405020304" pitchFamily="18" charset="0"/>
                <a:cs typeface="Times New Roman" panose="02020603050405020304" pitchFamily="18" charset="0"/>
              </a:rPr>
              <a:t>rõ</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ràng</a:t>
            </a:r>
            <a:endParaRPr lang="en-US" sz="2800" dirty="0">
              <a:latin typeface="Times New Roman" panose="02020603050405020304" pitchFamily="18" charset="0"/>
              <a:cs typeface="Times New Roman" panose="02020603050405020304" pitchFamily="18" charset="0"/>
            </a:endParaRP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Giọng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trữ</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nhẹ</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giọng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đọc</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nhấn</a:t>
            </a:r>
            <a:r>
              <a:rPr lang="en-US" sz="2800" dirty="0">
                <a:latin typeface="Times New Roman" panose="02020603050405020304" pitchFamily="18" charset="0"/>
                <a:cs typeface="Times New Roman" panose="02020603050405020304" pitchFamily="18" charset="0"/>
              </a:rPr>
              <a:t>.</a:t>
            </a:r>
          </a:p>
        </p:txBody>
      </p:sp>
      <p:sp>
        <p:nvSpPr>
          <p:cNvPr id="3" name="Freeform 2">
            <a:extLst>
              <a:ext uri="{FF2B5EF4-FFF2-40B4-BE49-F238E27FC236}">
                <a16:creationId xmlns:a16="http://schemas.microsoft.com/office/drawing/2014/main" id="{E6DE862F-78DC-DDE8-E216-CB2FEC30AA03}"/>
              </a:ext>
            </a:extLst>
          </p:cNvPr>
          <p:cNvSpPr/>
          <p:nvPr/>
        </p:nvSpPr>
        <p:spPr>
          <a:xfrm>
            <a:off x="5570702" y="3181863"/>
            <a:ext cx="8479045" cy="4271319"/>
          </a:xfrm>
          <a:custGeom>
            <a:avLst/>
            <a:gdLst/>
            <a:ahLst/>
            <a:cxnLst/>
            <a:rect l="l" t="t" r="r" b="b"/>
            <a:pathLst>
              <a:path w="9897600" h="4985916">
                <a:moveTo>
                  <a:pt x="0" y="0"/>
                </a:moveTo>
                <a:lnTo>
                  <a:pt x="9897600" y="0"/>
                </a:lnTo>
                <a:lnTo>
                  <a:pt x="9897600" y="4985916"/>
                </a:lnTo>
                <a:lnTo>
                  <a:pt x="0" y="4985916"/>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3259616195"/>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 xmlns:a16="http://schemas.microsoft.com/office/drawing/2014/main">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TextBox 17"/>
          <p:cNvSpPr txBox="1"/>
          <p:nvPr/>
        </p:nvSpPr>
        <p:spPr>
          <a:xfrm>
            <a:off x="1218773" y="6626042"/>
            <a:ext cx="1800200" cy="123111"/>
          </a:xfrm>
          <a:prstGeom prst="rect">
            <a:avLst/>
          </a:prstGeom>
          <a:noFill/>
        </p:spPr>
        <p:txBody>
          <a:bodyPr wrap="square" rtlCol="0">
            <a:spAutoFit/>
          </a:bodyPr>
          <a:lstStyle/>
          <a:p>
            <a:pPr>
              <a:lnSpc>
                <a:spcPct val="200000"/>
              </a:lnSpc>
            </a:pPr>
            <a:r>
              <a:rPr lang="en-US" altLang="zh-CN" sz="100" dirty="0">
                <a:solidFill>
                  <a:schemeClr val="bg1"/>
                </a:solidFill>
                <a:ea typeface="微软雅黑" panose="020B0503020204020204" pitchFamily="34" charset="-122"/>
              </a:rPr>
              <a:t>PPT</a:t>
            </a:r>
            <a:r>
              <a:rPr lang="zh-CN" altLang="en-US" sz="100" dirty="0">
                <a:solidFill>
                  <a:schemeClr val="bg1"/>
                </a:solidFill>
                <a:ea typeface="微软雅黑" panose="020B0503020204020204" pitchFamily="34" charset="-122"/>
              </a:rPr>
              <a:t>模板 </a:t>
            </a:r>
            <a:r>
              <a:rPr lang="en-US" altLang="zh-CN" sz="100" dirty="0">
                <a:solidFill>
                  <a:schemeClr val="bg1"/>
                </a:solidFill>
                <a:ea typeface="微软雅黑" panose="020B0503020204020204" pitchFamily="34" charset="-122"/>
              </a:rPr>
              <a:t>http://www.1ppt.com/moban/</a:t>
            </a:r>
            <a:r>
              <a:rPr lang="zh-CN" altLang="en-US" sz="100" dirty="0">
                <a:solidFill>
                  <a:schemeClr val="bg1"/>
                </a:solidFill>
                <a:ea typeface="微软雅黑" panose="020B0503020204020204" pitchFamily="34" charset="-122"/>
              </a:rPr>
              <a:t> </a:t>
            </a:r>
            <a:endParaRPr lang="en-US" altLang="zh-CN" sz="100" dirty="0">
              <a:solidFill>
                <a:schemeClr val="bg1"/>
              </a:solidFill>
              <a:ea typeface="微软雅黑" panose="020B0503020204020204" pitchFamily="34" charset="-122"/>
            </a:endParaRPr>
          </a:p>
        </p:txBody>
      </p:sp>
      <p:pic>
        <p:nvPicPr>
          <p:cNvPr id="4" name="图片 3">
            <a:extLst>
              <a:ext uri="{FF2B5EF4-FFF2-40B4-BE49-F238E27FC236}">
                <a16:creationId xmlns:a16="http://schemas.microsoft.com/office/drawing/2014/main" id="{6E009013-86D7-445D-91E9-FBD6E8D0FE4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30EADBDE-0A6F-4DC9-A5C7-142A43DBE7F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8482" y="172740"/>
            <a:ext cx="11767225" cy="6512517"/>
          </a:xfrm>
          <a:prstGeom prst="rect">
            <a:avLst/>
          </a:prstGeom>
        </p:spPr>
      </p:pic>
      <p:sp>
        <p:nvSpPr>
          <p:cNvPr id="9" name="矩形 8">
            <a:extLst>
              <a:ext uri="{FF2B5EF4-FFF2-40B4-BE49-F238E27FC236}">
                <a16:creationId xmlns:a16="http://schemas.microsoft.com/office/drawing/2014/main" id="{68CC6D9C-5ED0-4954-9983-0A4CE29A3588}"/>
              </a:ext>
            </a:extLst>
          </p:cNvPr>
          <p:cNvSpPr/>
          <p:nvPr/>
        </p:nvSpPr>
        <p:spPr>
          <a:xfrm flipH="1">
            <a:off x="5911953" y="1631996"/>
            <a:ext cx="5967799" cy="4869541"/>
          </a:xfrm>
          <a:prstGeom prst="rect">
            <a:avLst/>
          </a:prstGeom>
          <a:blipFill dpi="0" rotWithShape="1">
            <a:blip r:embed="rId5" cstate="screen">
              <a:alphaModFix amt="8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图片 2">
            <a:extLst>
              <a:ext uri="{FF2B5EF4-FFF2-40B4-BE49-F238E27FC236}">
                <a16:creationId xmlns:a16="http://schemas.microsoft.com/office/drawing/2014/main" id="{47BBAB66-C649-4CEB-8CFF-05890E972AE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069144">
            <a:off x="8494776" y="917443"/>
            <a:ext cx="3184538" cy="2436557"/>
          </a:xfrm>
          <a:prstGeom prst="rect">
            <a:avLst/>
          </a:prstGeom>
        </p:spPr>
      </p:pic>
      <p:sp>
        <p:nvSpPr>
          <p:cNvPr id="17" name="Title 1">
            <a:extLst>
              <a:ext uri="{FF2B5EF4-FFF2-40B4-BE49-F238E27FC236}">
                <a16:creationId xmlns:a16="http://schemas.microsoft.com/office/drawing/2014/main" id="{8020523B-26AB-4CB2-A47C-95525C73ED4A}"/>
              </a:ext>
            </a:extLst>
          </p:cNvPr>
          <p:cNvSpPr>
            <a:spLocks noGrp="1"/>
          </p:cNvSpPr>
          <p:nvPr>
            <p:ph type="title"/>
          </p:nvPr>
        </p:nvSpPr>
        <p:spPr>
          <a:xfrm>
            <a:off x="518160" y="306182"/>
            <a:ext cx="8991600" cy="1269956"/>
          </a:xfrm>
        </p:spPr>
        <p:txBody>
          <a:bodyPr vert="horz" lIns="91440" tIns="45720" rIns="91440" bIns="45720" rtlCol="0" anchor="b">
            <a:normAutofit/>
          </a:bodyPr>
          <a:lstStyle/>
          <a:p>
            <a:pPr algn="ctr"/>
            <a:r>
              <a:rPr lang="en-US" sz="5200" dirty="0">
                <a:solidFill>
                  <a:srgbClr val="FFFF00"/>
                </a:solidFill>
                <a:latin typeface="Times New Roman" panose="02020603050405020304" pitchFamily="18" charset="0"/>
                <a:cs typeface="Times New Roman" panose="02020603050405020304" pitchFamily="18" charset="0"/>
              </a:rPr>
              <a:t>I. </a:t>
            </a:r>
            <a:r>
              <a:rPr lang="vi-VN" sz="5200" dirty="0" smtClean="0">
                <a:solidFill>
                  <a:srgbClr val="FFFF00"/>
                </a:solidFill>
                <a:latin typeface="Times New Roman" panose="02020603050405020304" pitchFamily="18" charset="0"/>
                <a:cs typeface="Times New Roman" panose="02020603050405020304" pitchFamily="18" charset="0"/>
              </a:rPr>
              <a:t>ĐỌC VÀ</a:t>
            </a:r>
            <a:r>
              <a:rPr lang="en-US" sz="5200" dirty="0" smtClean="0">
                <a:solidFill>
                  <a:srgbClr val="FFFF00"/>
                </a:solidFill>
                <a:latin typeface="Times New Roman" panose="02020603050405020304" pitchFamily="18" charset="0"/>
                <a:cs typeface="Times New Roman" panose="02020603050405020304" pitchFamily="18" charset="0"/>
              </a:rPr>
              <a:t>TÌM </a:t>
            </a:r>
            <a:r>
              <a:rPr lang="en-US" sz="5200" dirty="0">
                <a:solidFill>
                  <a:srgbClr val="FFFF00"/>
                </a:solidFill>
                <a:latin typeface="Times New Roman" panose="02020603050405020304" pitchFamily="18" charset="0"/>
                <a:cs typeface="Times New Roman" panose="02020603050405020304" pitchFamily="18" charset="0"/>
              </a:rPr>
              <a:t>HIỂU CHUNG</a:t>
            </a:r>
          </a:p>
        </p:txBody>
      </p:sp>
      <p:sp>
        <p:nvSpPr>
          <p:cNvPr id="19" name="Content Placeholder 2">
            <a:extLst>
              <a:ext uri="{FF2B5EF4-FFF2-40B4-BE49-F238E27FC236}">
                <a16:creationId xmlns:a16="http://schemas.microsoft.com/office/drawing/2014/main" id="{23D848A4-95AA-4015-907D-F8AA38E04E2B}"/>
              </a:ext>
            </a:extLst>
          </p:cNvPr>
          <p:cNvSpPr txBox="1">
            <a:spLocks/>
          </p:cNvSpPr>
          <p:nvPr/>
        </p:nvSpPr>
        <p:spPr>
          <a:xfrm>
            <a:off x="1173940" y="2452295"/>
            <a:ext cx="7753491" cy="4001004"/>
          </a:xfrm>
          <a:prstGeom prst="rect">
            <a:avLst/>
          </a:prstGeom>
        </p:spPr>
        <p:txBody>
          <a:bodyPr vert="horz" lIns="91440" tIns="45720" rIns="91440" bIns="45720" rtlCol="0" anchor="ctr">
            <a:noAutofit/>
          </a:bodyPr>
          <a:lstStyle>
            <a:lvl1pPr marL="228600" indent="-228600" algn="l" defTabSz="914400" rtl="0" eaLnBrk="1" latinLnBrk="0" hangingPunct="1">
              <a:lnSpc>
                <a:spcPct val="110000"/>
              </a:lnSpc>
              <a:spcBef>
                <a:spcPts val="1000"/>
              </a:spcBef>
              <a:buClr>
                <a:schemeClr val="accent1"/>
              </a:buClr>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110000"/>
              </a:lnSpc>
              <a:spcBef>
                <a:spcPts val="500"/>
              </a:spcBef>
              <a:buClr>
                <a:schemeClr val="accent1"/>
              </a:buClr>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110000"/>
              </a:lnSpc>
              <a:spcBef>
                <a:spcPts val="500"/>
              </a:spcBef>
              <a:buClr>
                <a:schemeClr val="accent1"/>
              </a:buClr>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
                <a:srgbClr val="A62C52"/>
              </a:buClr>
              <a:buSzTx/>
              <a:buFont typeface="Arial" panose="020B0604020202020204" pitchFamily="34" charset="0"/>
              <a:buNone/>
              <a:tabLst/>
              <a:defRPr/>
            </a:pPr>
            <a:r>
              <a:rPr kumimoji="0" lang="en-US" sz="3000" b="1" i="0" u="none" strike="noStrike" kern="1200" cap="none" spc="0" normalizeH="0" baseline="0" noProof="0" dirty="0">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rPr>
              <a:t>1. </a:t>
            </a:r>
            <a:r>
              <a:rPr kumimoji="0" lang="en-US" sz="3000" b="1" i="0" u="none" strike="noStrike" kern="1200" cap="none" spc="0" normalizeH="0" baseline="0" noProof="0" dirty="0" err="1">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rPr>
              <a:t>Đọc</a:t>
            </a:r>
            <a:r>
              <a:rPr kumimoji="0" lang="en-US" sz="3000" b="1" i="0" u="none" strike="noStrike" kern="1200" cap="none" spc="0" normalizeH="0" baseline="0" noProof="0" dirty="0">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rPr>
              <a:t>văn</a:t>
            </a:r>
            <a:r>
              <a:rPr kumimoji="0" lang="en-US" sz="3000" b="1" i="0" u="none" strike="noStrike" kern="1200" cap="none" spc="0" normalizeH="0" baseline="0" noProof="0" dirty="0">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rPr>
              <a:t>bản</a:t>
            </a:r>
            <a:endParaRPr kumimoji="0" lang="en-US" sz="3000" b="1" i="0" u="none" strike="noStrike" kern="1200" cap="none" spc="0" normalizeH="0" baseline="0" noProof="0" dirty="0">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10000"/>
              </a:lnSpc>
              <a:spcBef>
                <a:spcPts val="1000"/>
              </a:spcBef>
              <a:spcAft>
                <a:spcPts val="0"/>
              </a:spcAft>
              <a:buClr>
                <a:srgbClr val="A62C52"/>
              </a:buClr>
              <a:buSzTx/>
              <a:buFont typeface="Arial" panose="020B0604020202020204" pitchFamily="34" charset="0"/>
              <a:buNone/>
              <a:tabLst/>
              <a:defRPr/>
            </a:pPr>
            <a:r>
              <a:rPr kumimoji="0" lang="vi-VN" sz="3000" b="1" i="0" u="none" strike="noStrike" kern="1200" cap="none" spc="0" normalizeH="0" baseline="0" noProof="0" dirty="0">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rPr>
              <a:t>2. Tìm hiểu </a:t>
            </a:r>
            <a:r>
              <a:rPr lang="vi-VN" sz="3000" b="1" dirty="0">
                <a:solidFill>
                  <a:schemeClr val="accent2">
                    <a:lumMod val="60000"/>
                    <a:lumOff val="40000"/>
                  </a:schemeClr>
                </a:solidFill>
                <a:latin typeface="Times New Roman" panose="02020603050405020304" pitchFamily="18" charset="0"/>
                <a:cs typeface="Times New Roman" panose="02020603050405020304" pitchFamily="18" charset="0"/>
              </a:rPr>
              <a:t>chung</a:t>
            </a:r>
            <a:endParaRPr kumimoji="0" lang="en-US" sz="3000" b="1" i="0" u="none" strike="noStrike" kern="1200" cap="none" spc="0" normalizeH="0" baseline="0" noProof="0" dirty="0">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10000"/>
              </a:lnSpc>
              <a:spcBef>
                <a:spcPts val="1000"/>
              </a:spcBef>
              <a:spcAft>
                <a:spcPts val="0"/>
              </a:spcAft>
              <a:buClr>
                <a:srgbClr val="A62C52"/>
              </a:buClr>
              <a:buSzTx/>
              <a:buFont typeface="Arial" panose="020B0604020202020204" pitchFamily="34" charset="0"/>
              <a:buNone/>
              <a:tabLst/>
              <a:defRPr/>
            </a:pPr>
            <a:r>
              <a:rPr lang="vi-VN" sz="3000" b="1" dirty="0">
                <a:solidFill>
                  <a:schemeClr val="accent2">
                    <a:lumMod val="60000"/>
                    <a:lumOff val="40000"/>
                  </a:schemeClr>
                </a:solidFill>
                <a:latin typeface="Times New Roman" panose="02020603050405020304" pitchFamily="18" charset="0"/>
                <a:cs typeface="Times New Roman" panose="02020603050405020304" pitchFamily="18" charset="0"/>
              </a:rPr>
              <a:t> </a:t>
            </a:r>
            <a:r>
              <a:rPr lang="vi-VN" sz="3000" b="1" dirty="0" smtClean="0">
                <a:solidFill>
                  <a:schemeClr val="accent2">
                    <a:lumMod val="60000"/>
                    <a:lumOff val="40000"/>
                  </a:schemeClr>
                </a:solidFill>
                <a:latin typeface="Times New Roman" panose="02020603050405020304" pitchFamily="18" charset="0"/>
                <a:cs typeface="Times New Roman" panose="02020603050405020304" pitchFamily="18" charset="0"/>
              </a:rPr>
              <a:t> a.</a:t>
            </a:r>
            <a:r>
              <a:rPr lang="en-US" sz="3000" b="1" dirty="0" smtClean="0">
                <a:solidFill>
                  <a:schemeClr val="accent2">
                    <a:lumMod val="60000"/>
                    <a:lumOff val="40000"/>
                  </a:schemeClr>
                </a:solidFill>
                <a:latin typeface="Times New Roman" panose="02020603050405020304" pitchFamily="18" charset="0"/>
                <a:cs typeface="Times New Roman" panose="02020603050405020304" pitchFamily="18" charset="0"/>
              </a:rPr>
              <a:t> </a:t>
            </a:r>
            <a:r>
              <a:rPr lang="vi-VN" sz="3000" b="1" dirty="0" err="1">
                <a:solidFill>
                  <a:schemeClr val="accent2">
                    <a:lumMod val="60000"/>
                    <a:lumOff val="40000"/>
                  </a:schemeClr>
                </a:solidFill>
                <a:latin typeface="Times New Roman" panose="02020603050405020304" pitchFamily="18" charset="0"/>
                <a:cs typeface="Times New Roman" panose="02020603050405020304" pitchFamily="18" charset="0"/>
              </a:rPr>
              <a:t>T</a:t>
            </a:r>
            <a:r>
              <a:rPr lang="en-US" sz="3000" b="1" dirty="0" err="1" smtClean="0">
                <a:solidFill>
                  <a:schemeClr val="accent2">
                    <a:lumMod val="60000"/>
                    <a:lumOff val="40000"/>
                  </a:schemeClr>
                </a:solidFill>
                <a:latin typeface="Times New Roman" panose="02020603050405020304" pitchFamily="18" charset="0"/>
                <a:cs typeface="Times New Roman" panose="02020603050405020304" pitchFamily="18" charset="0"/>
              </a:rPr>
              <a:t>ác</a:t>
            </a:r>
            <a:r>
              <a:rPr lang="en-US" sz="3000" b="1" dirty="0" smtClean="0">
                <a:solidFill>
                  <a:schemeClr val="accent2">
                    <a:lumMod val="60000"/>
                    <a:lumOff val="40000"/>
                  </a:schemeClr>
                </a:solidFill>
                <a:latin typeface="Times New Roman" panose="02020603050405020304" pitchFamily="18" charset="0"/>
                <a:cs typeface="Times New Roman" panose="02020603050405020304" pitchFamily="18" charset="0"/>
              </a:rPr>
              <a:t> </a:t>
            </a:r>
            <a:r>
              <a:rPr lang="en-US" sz="3000" b="1" dirty="0" err="1">
                <a:solidFill>
                  <a:schemeClr val="accent2">
                    <a:lumMod val="60000"/>
                    <a:lumOff val="40000"/>
                  </a:schemeClr>
                </a:solidFill>
                <a:latin typeface="Times New Roman" panose="02020603050405020304" pitchFamily="18" charset="0"/>
                <a:cs typeface="Times New Roman" panose="02020603050405020304" pitchFamily="18" charset="0"/>
              </a:rPr>
              <a:t>giả</a:t>
            </a:r>
            <a:endParaRPr kumimoji="0" lang="en-US" sz="3000" b="1" i="0" u="none" strike="noStrike" kern="1200" cap="none" spc="0" normalizeH="0" baseline="0" noProof="0" dirty="0">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10000"/>
              </a:lnSpc>
              <a:spcBef>
                <a:spcPts val="1000"/>
              </a:spcBef>
              <a:spcAft>
                <a:spcPts val="0"/>
              </a:spcAft>
              <a:buClr>
                <a:srgbClr val="A62C52"/>
              </a:buClr>
              <a:buSzTx/>
              <a:buFont typeface="Arial" panose="020B0604020202020204" pitchFamily="34" charset="0"/>
              <a:buNone/>
              <a:tabLst/>
              <a:defRPr/>
            </a:pPr>
            <a:r>
              <a:rPr kumimoji="0" lang="vi-VN" sz="3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Vũ Cao (1922 – 2007) quê ở Nam Định. </a:t>
            </a:r>
            <a:endParaRPr kumimoji="0" lang="en-US" sz="3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10000"/>
              </a:lnSpc>
              <a:spcBef>
                <a:spcPts val="1000"/>
              </a:spcBef>
              <a:spcAft>
                <a:spcPts val="0"/>
              </a:spcAft>
              <a:buClr>
                <a:srgbClr val="A62C52"/>
              </a:buClr>
              <a:buSzTx/>
              <a:buFont typeface="Arial" panose="020B0604020202020204" pitchFamily="34" charset="0"/>
              <a:buNone/>
              <a:tabLst/>
              <a:defRPr/>
            </a:pPr>
            <a:r>
              <a:rPr kumimoji="0" lang="vi-VN" sz="3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Thơ ông viết về đề tài kháng chiến</a:t>
            </a:r>
            <a:r>
              <a:rPr kumimoji="0" lang="en-US" sz="3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p>
          <a:p>
            <a:pPr marL="0" indent="0">
              <a:buNone/>
            </a:pP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3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hình ảnh thơ trẻ trung, tươi mới, giàu cảm xúc</a:t>
            </a:r>
            <a:r>
              <a:rPr kumimoji="0" lang="en-US" sz="3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giản</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dị</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nhẹ</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000" dirty="0" smtClean="0">
                <a:effectLst/>
                <a:latin typeface="Times New Roman" panose="02020603050405020304" pitchFamily="18" charset="0"/>
                <a:ea typeface="Times New Roman" panose="02020603050405020304" pitchFamily="18" charset="0"/>
                <a:cs typeface="Times New Roman" panose="02020603050405020304" pitchFamily="18" charset="0"/>
              </a:rPr>
              <a:t>nhàng.</a:t>
            </a:r>
            <a:endParaRPr lang="en-US" sz="3000" dirty="0">
              <a:effectLst/>
              <a:latin typeface=".VnTime" panose="020B7200000000000000"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10000"/>
              </a:lnSpc>
              <a:spcBef>
                <a:spcPts val="1000"/>
              </a:spcBef>
              <a:spcAft>
                <a:spcPts val="0"/>
              </a:spcAft>
              <a:buClr>
                <a:srgbClr val="A62C52"/>
              </a:buClr>
              <a:buSzTx/>
              <a:buFont typeface="Arial" panose="020B0604020202020204" pitchFamily="34" charset="0"/>
              <a:buNone/>
              <a:tabLst/>
              <a:defRPr/>
            </a:pPr>
            <a:endParaRPr kumimoji="0" lang="en-US" sz="30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pic>
        <p:nvPicPr>
          <p:cNvPr id="11" name="Picture 10">
            <a:extLst>
              <a:ext uri="{FF2B5EF4-FFF2-40B4-BE49-F238E27FC236}">
                <a16:creationId xmlns:a16="http://schemas.microsoft.com/office/drawing/2014/main" id="{9724102D-8831-4638-B6FC-22FAF6DB41A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58187" y="1057275"/>
            <a:ext cx="4105275" cy="5514975"/>
          </a:xfrm>
          <a:prstGeom prst="rect">
            <a:avLst/>
          </a:prstGeom>
        </p:spPr>
      </p:pic>
    </p:spTree>
    <p:extLst>
      <p:ext uri="{BB962C8B-B14F-4D97-AF65-F5344CB8AC3E}">
        <p14:creationId xmlns:p14="http://schemas.microsoft.com/office/powerpoint/2010/main" val="619831005"/>
      </p:ext>
    </p:extLst>
  </p:cSld>
  <p:clrMapOvr>
    <a:masterClrMapping/>
  </p:clrMapOvr>
  <mc:AlternateContent xmlns:mc="http://schemas.openxmlformats.org/markup-compatibility/2006" xmlns:p14="http://schemas.microsoft.com/office/powerpoint/2010/main">
    <mc:Choice Requires="p14">
      <p:transition spd="slow" p14:dur="1750" advClick="0" advTm="0">
        <p14:switch dir="r"/>
      </p:transition>
    </mc:Choice>
    <mc:Fallback xmlns="" xmlns:a16="http://schemas.microsoft.com/office/drawing/2014/main" xmlns:a14="http://schemas.microsoft.com/office/drawing/2010/main">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fltVal val="0"/>
                                          </p:val>
                                        </p:tav>
                                        <p:tav tm="100000">
                                          <p:val>
                                            <p:strVal val="#ppt_w"/>
                                          </p:val>
                                        </p:tav>
                                      </p:tavLst>
                                    </p:anim>
                                    <p:anim calcmode="lin" valueType="num">
                                      <p:cBhvr>
                                        <p:cTn id="8" dur="750" fill="hold"/>
                                        <p:tgtEl>
                                          <p:spTgt spid="5"/>
                                        </p:tgtEl>
                                        <p:attrNameLst>
                                          <p:attrName>ppt_h</p:attrName>
                                        </p:attrNameLst>
                                      </p:cBhvr>
                                      <p:tavLst>
                                        <p:tav tm="0">
                                          <p:val>
                                            <p:fltVal val="0"/>
                                          </p:val>
                                        </p:tav>
                                        <p:tav tm="100000">
                                          <p:val>
                                            <p:strVal val="#ppt_h"/>
                                          </p:val>
                                        </p:tav>
                                      </p:tavLst>
                                    </p:anim>
                                    <p:animEffect transition="in" filter="fade">
                                      <p:cBhvr>
                                        <p:cTn id="9" dur="750"/>
                                        <p:tgtEl>
                                          <p:spTgt spid="5"/>
                                        </p:tgtEl>
                                      </p:cBhvr>
                                    </p:animEffect>
                                  </p:childTnLst>
                                </p:cTn>
                              </p:par>
                            </p:childTnLst>
                          </p:cTn>
                        </p:par>
                        <p:par>
                          <p:cTn id="10" fill="hold">
                            <p:stCondLst>
                              <p:cond delay="750"/>
                            </p:stCondLst>
                            <p:childTnLst>
                              <p:par>
                                <p:cTn id="11" presetID="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750" fill="hold"/>
                                        <p:tgtEl>
                                          <p:spTgt spid="3"/>
                                        </p:tgtEl>
                                        <p:attrNameLst>
                                          <p:attrName>ppt_x</p:attrName>
                                        </p:attrNameLst>
                                      </p:cBhvr>
                                      <p:tavLst>
                                        <p:tav tm="0">
                                          <p:val>
                                            <p:strVal val="#ppt_x"/>
                                          </p:val>
                                        </p:tav>
                                        <p:tav tm="100000">
                                          <p:val>
                                            <p:strVal val="#ppt_x"/>
                                          </p:val>
                                        </p:tav>
                                      </p:tavLst>
                                    </p:anim>
                                    <p:anim calcmode="lin" valueType="num">
                                      <p:cBhvr additive="base">
                                        <p:cTn id="14" dur="75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09076B1-BBBF-E4DA-FE5E-5FDBD39D890C}"/>
              </a:ext>
            </a:extLst>
          </p:cNvPr>
          <p:cNvSpPr txBox="1"/>
          <p:nvPr/>
        </p:nvSpPr>
        <p:spPr>
          <a:xfrm>
            <a:off x="515178" y="497052"/>
            <a:ext cx="11161644" cy="523220"/>
          </a:xfrm>
          <a:prstGeom prst="rect">
            <a:avLst/>
          </a:prstGeom>
          <a:noFill/>
        </p:spPr>
        <p:txBody>
          <a:bodyPr wrap="square" rtlCol="0">
            <a:spAutoFit/>
          </a:bodyPr>
          <a:lstStyle/>
          <a:p>
            <a:pPr algn="just"/>
            <a:r>
              <a:rPr lang="en-US" sz="2800" b="1" dirty="0" smtClean="0">
                <a:latin typeface="Times New Roman" panose="02020603050405020304" pitchFamily="18" charset="0"/>
                <a:cs typeface="Times New Roman" panose="02020603050405020304" pitchFamily="18" charset="0"/>
              </a:rPr>
              <a:t>I. </a:t>
            </a:r>
            <a:r>
              <a:rPr lang="en-US" sz="2800" b="1" dirty="0" err="1">
                <a:latin typeface="Times New Roman" panose="02020603050405020304" pitchFamily="18" charset="0"/>
                <a:cs typeface="Times New Roman" panose="02020603050405020304" pitchFamily="18" charset="0"/>
              </a:rPr>
              <a:t>Tìm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hiểu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chung</a:t>
            </a:r>
            <a:endParaRPr lang="en-US" sz="2800"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B5638A04-2A66-129D-F19A-33B4D17C511D}"/>
              </a:ext>
            </a:extLst>
          </p:cNvPr>
          <p:cNvSpPr txBox="1"/>
          <p:nvPr/>
        </p:nvSpPr>
        <p:spPr>
          <a:xfrm>
            <a:off x="834555" y="1196766"/>
            <a:ext cx="2719678" cy="523220"/>
          </a:xfrm>
          <a:prstGeom prst="rect">
            <a:avLst/>
          </a:prstGeom>
          <a:noFill/>
        </p:spPr>
        <p:txBody>
          <a:bodyPr wrap="square" rtlCol="0">
            <a:spAutoFit/>
          </a:bodyPr>
          <a:lstStyle/>
          <a:p>
            <a:pPr algn="just"/>
            <a:r>
              <a:rPr lang="vi-VN" sz="2800" smtClean="0">
                <a:latin typeface="Times New Roman" panose="02020603050405020304" pitchFamily="18" charset="0"/>
                <a:cs typeface="Times New Roman" panose="02020603050405020304" pitchFamily="18" charset="0"/>
              </a:rPr>
              <a:t>b</a:t>
            </a:r>
            <a:r>
              <a:rPr lang="en-US" sz="280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phẩm</a:t>
            </a:r>
            <a:endParaRPr lang="en-US" sz="28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5140D7FC-0B1B-1A4F-2241-B4946E6259B3}"/>
              </a:ext>
            </a:extLst>
          </p:cNvPr>
          <p:cNvSpPr txBox="1"/>
          <p:nvPr/>
        </p:nvSpPr>
        <p:spPr>
          <a:xfrm>
            <a:off x="329350" y="4276624"/>
            <a:ext cx="3602290" cy="1384610"/>
          </a:xfrm>
          <a:prstGeom prst="rect">
            <a:avLst/>
          </a:prstGeom>
          <a:noFill/>
        </p:spPr>
        <p:txBody>
          <a:bodyPr wrap="square">
            <a:spAutoFit/>
          </a:bodyPr>
          <a:lstStyle/>
          <a:p>
            <a:pPr algn="just"/>
            <a:r>
              <a:rPr lang="en-US" sz="2799" i="1" dirty="0" err="1">
                <a:latin typeface="Times New Roman" panose="02020603050405020304" pitchFamily="18" charset="0"/>
                <a:cs typeface="Times New Roman" panose="02020603050405020304" pitchFamily="18" charset="0"/>
              </a:rPr>
              <a:t>Thơ</a:t>
            </a:r>
            <a:r>
              <a:rPr lang="en-US" sz="2799" i="1" dirty="0">
                <a:latin typeface="Times New Roman" panose="02020603050405020304" pitchFamily="18" charset="0"/>
                <a:cs typeface="Times New Roman" panose="02020603050405020304" pitchFamily="18" charset="0"/>
              </a:rPr>
              <a:t> </a:t>
            </a:r>
            <a:r>
              <a:rPr lang="en-US" sz="2799" i="1" dirty="0" err="1">
                <a:latin typeface="Times New Roman" panose="02020603050405020304" pitchFamily="18" charset="0"/>
                <a:cs typeface="Times New Roman" panose="02020603050405020304" pitchFamily="18" charset="0"/>
              </a:rPr>
              <a:t>với</a:t>
            </a:r>
            <a:r>
              <a:rPr lang="en-US" sz="2799" i="1" dirty="0">
                <a:latin typeface="Times New Roman" panose="02020603050405020304" pitchFamily="18" charset="0"/>
                <a:cs typeface="Times New Roman" panose="02020603050405020304" pitchFamily="18" charset="0"/>
              </a:rPr>
              <a:t> </a:t>
            </a:r>
            <a:r>
              <a:rPr lang="en-US" sz="2799" i="1" dirty="0" err="1">
                <a:latin typeface="Times New Roman" panose="02020603050405020304" pitchFamily="18" charset="0"/>
                <a:cs typeface="Times New Roman" panose="02020603050405020304" pitchFamily="18" charset="0"/>
              </a:rPr>
              <a:t>tuổi</a:t>
            </a:r>
            <a:r>
              <a:rPr lang="en-US" sz="2799" i="1" dirty="0">
                <a:latin typeface="Times New Roman" panose="02020603050405020304" pitchFamily="18" charset="0"/>
                <a:cs typeface="Times New Roman" panose="02020603050405020304" pitchFamily="18" charset="0"/>
              </a:rPr>
              <a:t> </a:t>
            </a:r>
            <a:r>
              <a:rPr lang="en-US" sz="2799" i="1" dirty="0" err="1">
                <a:latin typeface="Times New Roman" panose="02020603050405020304" pitchFamily="18" charset="0"/>
                <a:cs typeface="Times New Roman" panose="02020603050405020304" pitchFamily="18" charset="0"/>
              </a:rPr>
              <a:t>thơ</a:t>
            </a:r>
            <a:r>
              <a:rPr lang="en-US" sz="2799" i="1" dirty="0">
                <a:latin typeface="Times New Roman" panose="02020603050405020304" pitchFamily="18" charset="0"/>
                <a:cs typeface="Times New Roman" panose="02020603050405020304" pitchFamily="18" charset="0"/>
              </a:rPr>
              <a:t>, </a:t>
            </a:r>
            <a:r>
              <a:rPr lang="en-US" sz="2799" dirty="0">
                <a:latin typeface="Times New Roman" panose="02020603050405020304" pitchFamily="18" charset="0"/>
                <a:cs typeface="Times New Roman" panose="02020603050405020304" pitchFamily="18" charset="0"/>
              </a:rPr>
              <a:t>Vũ Cao, NXB Kim </a:t>
            </a:r>
            <a:r>
              <a:rPr lang="en-US" sz="2799" dirty="0" err="1">
                <a:latin typeface="Times New Roman" panose="02020603050405020304" pitchFamily="18" charset="0"/>
                <a:cs typeface="Times New Roman" panose="02020603050405020304" pitchFamily="18" charset="0"/>
              </a:rPr>
              <a:t>Đồng</a:t>
            </a:r>
            <a:r>
              <a:rPr lang="en-US" sz="2799" dirty="0">
                <a:latin typeface="Times New Roman" panose="02020603050405020304" pitchFamily="18" charset="0"/>
                <a:cs typeface="Times New Roman" panose="02020603050405020304" pitchFamily="18" charset="0"/>
              </a:rPr>
              <a:t>, Hà </a:t>
            </a:r>
            <a:r>
              <a:rPr lang="en-US" sz="2799" dirty="0" err="1">
                <a:latin typeface="Times New Roman" panose="02020603050405020304" pitchFamily="18" charset="0"/>
                <a:cs typeface="Times New Roman" panose="02020603050405020304" pitchFamily="18" charset="0"/>
              </a:rPr>
              <a:t>Nội</a:t>
            </a:r>
            <a:r>
              <a:rPr lang="en-US" sz="2799" dirty="0">
                <a:latin typeface="Times New Roman" panose="02020603050405020304" pitchFamily="18" charset="0"/>
                <a:cs typeface="Times New Roman" panose="02020603050405020304" pitchFamily="18" charset="0"/>
              </a:rPr>
              <a:t>, 2001</a:t>
            </a:r>
          </a:p>
        </p:txBody>
      </p:sp>
      <p:sp>
        <p:nvSpPr>
          <p:cNvPr id="7" name="TextBox 6">
            <a:extLst>
              <a:ext uri="{FF2B5EF4-FFF2-40B4-BE49-F238E27FC236}">
                <a16:creationId xmlns:a16="http://schemas.microsoft.com/office/drawing/2014/main" id="{0BFD48EE-E4EB-8C11-E71E-B555EA2EC191}"/>
              </a:ext>
            </a:extLst>
          </p:cNvPr>
          <p:cNvSpPr txBox="1"/>
          <p:nvPr/>
        </p:nvSpPr>
        <p:spPr>
          <a:xfrm>
            <a:off x="4704823" y="4492087"/>
            <a:ext cx="2835269" cy="523092"/>
          </a:xfrm>
          <a:prstGeom prst="rect">
            <a:avLst/>
          </a:prstGeom>
          <a:noFill/>
        </p:spPr>
        <p:txBody>
          <a:bodyPr wrap="square">
            <a:spAutoFit/>
          </a:bodyPr>
          <a:lstStyle/>
          <a:p>
            <a:pPr algn="ctr"/>
            <a:r>
              <a:rPr lang="en-US" sz="2799" dirty="0" err="1">
                <a:latin typeface="Times New Roman" panose="02020603050405020304" pitchFamily="18" charset="0"/>
                <a:cs typeface="Times New Roman" panose="02020603050405020304" pitchFamily="18" charset="0"/>
              </a:rPr>
              <a:t>Thơ</a:t>
            </a:r>
            <a:r>
              <a:rPr lang="en-US" sz="2799" dirty="0">
                <a:latin typeface="Times New Roman" panose="02020603050405020304" pitchFamily="18" charset="0"/>
                <a:cs typeface="Times New Roman" panose="02020603050405020304" pitchFamily="18" charset="0"/>
              </a:rPr>
              <a:t> </a:t>
            </a:r>
            <a:r>
              <a:rPr lang="en-US" sz="2799" dirty="0" err="1">
                <a:latin typeface="Times New Roman" panose="02020603050405020304" pitchFamily="18" charset="0"/>
                <a:cs typeface="Times New Roman" panose="02020603050405020304" pitchFamily="18" charset="0"/>
              </a:rPr>
              <a:t>lục</a:t>
            </a:r>
            <a:r>
              <a:rPr lang="en-US" sz="2799" dirty="0">
                <a:latin typeface="Times New Roman" panose="02020603050405020304" pitchFamily="18" charset="0"/>
                <a:cs typeface="Times New Roman" panose="02020603050405020304" pitchFamily="18" charset="0"/>
              </a:rPr>
              <a:t> </a:t>
            </a:r>
            <a:r>
              <a:rPr lang="en-US" sz="2799" dirty="0" err="1">
                <a:latin typeface="Times New Roman" panose="02020603050405020304" pitchFamily="18" charset="0"/>
                <a:cs typeface="Times New Roman" panose="02020603050405020304" pitchFamily="18" charset="0"/>
              </a:rPr>
              <a:t>bát</a:t>
            </a:r>
            <a:endParaRPr lang="en-US" sz="2799" dirty="0">
              <a:latin typeface="Times New Roman" panose="02020603050405020304" pitchFamily="18" charset="0"/>
              <a:cs typeface="Times New Roman" panose="02020603050405020304" pitchFamily="18" charset="0"/>
            </a:endParaRPr>
          </a:p>
        </p:txBody>
      </p:sp>
      <p:grpSp>
        <p:nvGrpSpPr>
          <p:cNvPr id="2" name="Group 2">
            <a:extLst>
              <a:ext uri="{FF2B5EF4-FFF2-40B4-BE49-F238E27FC236}">
                <a16:creationId xmlns:a16="http://schemas.microsoft.com/office/drawing/2014/main" id="{3556DB6A-21ED-C524-5839-108E11F35F7A}"/>
              </a:ext>
            </a:extLst>
          </p:cNvPr>
          <p:cNvGrpSpPr/>
          <p:nvPr/>
        </p:nvGrpSpPr>
        <p:grpSpPr>
          <a:xfrm rot="5400000">
            <a:off x="1442143" y="2401734"/>
            <a:ext cx="1818537" cy="1562805"/>
            <a:chOff x="0" y="0"/>
            <a:chExt cx="812800" cy="698500"/>
          </a:xfrm>
        </p:grpSpPr>
        <p:sp>
          <p:nvSpPr>
            <p:cNvPr id="3" name="Freeform 3">
              <a:extLst>
                <a:ext uri="{FF2B5EF4-FFF2-40B4-BE49-F238E27FC236}">
                  <a16:creationId xmlns:a16="http://schemas.microsoft.com/office/drawing/2014/main" id="{D811BC12-1D89-B575-C617-5A5CF27B4041}"/>
                </a:ext>
              </a:extLst>
            </p:cNvPr>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7B72B"/>
            </a:solidFill>
          </p:spPr>
          <p:txBody>
            <a:bodyPr/>
            <a:lstStyle/>
            <a:p>
              <a:endParaRPr lang="en-US"/>
            </a:p>
          </p:txBody>
        </p:sp>
        <p:sp>
          <p:nvSpPr>
            <p:cNvPr id="8" name="TextBox 4">
              <a:extLst>
                <a:ext uri="{FF2B5EF4-FFF2-40B4-BE49-F238E27FC236}">
                  <a16:creationId xmlns:a16="http://schemas.microsoft.com/office/drawing/2014/main" id="{9B5D01B9-3B8F-317B-7953-E3CFCE695B10}"/>
                </a:ext>
              </a:extLst>
            </p:cNvPr>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9" name="Group 5">
            <a:extLst>
              <a:ext uri="{FF2B5EF4-FFF2-40B4-BE49-F238E27FC236}">
                <a16:creationId xmlns:a16="http://schemas.microsoft.com/office/drawing/2014/main" id="{D795DEE6-B39C-83D5-BBDC-6468515D3608}"/>
              </a:ext>
            </a:extLst>
          </p:cNvPr>
          <p:cNvGrpSpPr/>
          <p:nvPr/>
        </p:nvGrpSpPr>
        <p:grpSpPr>
          <a:xfrm rot="5400000">
            <a:off x="5213188" y="2401734"/>
            <a:ext cx="1818540" cy="1562808"/>
            <a:chOff x="0" y="0"/>
            <a:chExt cx="812800" cy="698500"/>
          </a:xfrm>
        </p:grpSpPr>
        <p:sp>
          <p:nvSpPr>
            <p:cNvPr id="10" name="Freeform 6">
              <a:extLst>
                <a:ext uri="{FF2B5EF4-FFF2-40B4-BE49-F238E27FC236}">
                  <a16:creationId xmlns:a16="http://schemas.microsoft.com/office/drawing/2014/main" id="{203B21A4-BDD1-9571-E789-A6C7B550A302}"/>
                </a:ext>
              </a:extLst>
            </p:cNvPr>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2AA8C9"/>
            </a:solidFill>
          </p:spPr>
          <p:txBody>
            <a:bodyPr/>
            <a:lstStyle/>
            <a:p>
              <a:endParaRPr lang="en-US"/>
            </a:p>
          </p:txBody>
        </p:sp>
        <p:sp>
          <p:nvSpPr>
            <p:cNvPr id="11" name="TextBox 7">
              <a:extLst>
                <a:ext uri="{FF2B5EF4-FFF2-40B4-BE49-F238E27FC236}">
                  <a16:creationId xmlns:a16="http://schemas.microsoft.com/office/drawing/2014/main" id="{DF8C3C0C-620B-9091-1981-2758E70DC568}"/>
                </a:ext>
              </a:extLst>
            </p:cNvPr>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grpSp>
        <p:nvGrpSpPr>
          <p:cNvPr id="15" name="Group 17">
            <a:extLst>
              <a:ext uri="{FF2B5EF4-FFF2-40B4-BE49-F238E27FC236}">
                <a16:creationId xmlns:a16="http://schemas.microsoft.com/office/drawing/2014/main" id="{30FE7883-3F9B-251A-137B-F87B36DF2451}"/>
              </a:ext>
            </a:extLst>
          </p:cNvPr>
          <p:cNvGrpSpPr/>
          <p:nvPr/>
        </p:nvGrpSpPr>
        <p:grpSpPr>
          <a:xfrm rot="5400000">
            <a:off x="8749003" y="2536908"/>
            <a:ext cx="1818541" cy="1562808"/>
            <a:chOff x="0" y="0"/>
            <a:chExt cx="812800" cy="698500"/>
          </a:xfrm>
        </p:grpSpPr>
        <p:sp>
          <p:nvSpPr>
            <p:cNvPr id="16" name="Freeform 18">
              <a:extLst>
                <a:ext uri="{FF2B5EF4-FFF2-40B4-BE49-F238E27FC236}">
                  <a16:creationId xmlns:a16="http://schemas.microsoft.com/office/drawing/2014/main" id="{A8963D7B-E521-027F-9457-855BABC0AC29}"/>
                </a:ext>
              </a:extLst>
            </p:cNvPr>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8EB347"/>
            </a:solidFill>
          </p:spPr>
          <p:txBody>
            <a:bodyPr/>
            <a:lstStyle/>
            <a:p>
              <a:endParaRPr lang="en-US"/>
            </a:p>
          </p:txBody>
        </p:sp>
        <p:sp>
          <p:nvSpPr>
            <p:cNvPr id="17" name="TextBox 19">
              <a:extLst>
                <a:ext uri="{FF2B5EF4-FFF2-40B4-BE49-F238E27FC236}">
                  <a16:creationId xmlns:a16="http://schemas.microsoft.com/office/drawing/2014/main" id="{2D017FD5-CA59-57CF-2F7A-5018F56BF698}"/>
                </a:ext>
              </a:extLst>
            </p:cNvPr>
            <p:cNvSpPr txBox="1"/>
            <p:nvPr/>
          </p:nvSpPr>
          <p:spPr>
            <a:xfrm>
              <a:off x="114300" y="-38100"/>
              <a:ext cx="584200" cy="736600"/>
            </a:xfrm>
            <a:prstGeom prst="rect">
              <a:avLst/>
            </a:prstGeom>
          </p:spPr>
          <p:txBody>
            <a:bodyPr lIns="50800" tIns="50800" rIns="50800" bIns="50800" rtlCol="0" anchor="ctr"/>
            <a:lstStyle/>
            <a:p>
              <a:pPr algn="ctr">
                <a:lnSpc>
                  <a:spcPts val="2659"/>
                </a:lnSpc>
              </a:pPr>
              <a:endParaRPr/>
            </a:p>
          </p:txBody>
        </p:sp>
      </p:grpSp>
      <p:sp>
        <p:nvSpPr>
          <p:cNvPr id="18" name="TextBox 17">
            <a:extLst>
              <a:ext uri="{FF2B5EF4-FFF2-40B4-BE49-F238E27FC236}">
                <a16:creationId xmlns:a16="http://schemas.microsoft.com/office/drawing/2014/main" id="{B0133776-EF65-E561-0310-AA8333C773DA}"/>
              </a:ext>
            </a:extLst>
          </p:cNvPr>
          <p:cNvSpPr txBox="1"/>
          <p:nvPr/>
        </p:nvSpPr>
        <p:spPr>
          <a:xfrm>
            <a:off x="1617812" y="2905780"/>
            <a:ext cx="1515002" cy="523220"/>
          </a:xfrm>
          <a:prstGeom prst="rect">
            <a:avLst/>
          </a:prstGeom>
          <a:noFill/>
        </p:spPr>
        <p:txBody>
          <a:bodyPr wrap="square" rtlCol="0">
            <a:spAutoFit/>
          </a:bodyPr>
          <a:lstStyle/>
          <a:p>
            <a:pPr algn="just"/>
            <a:r>
              <a:rPr lang="en-US" sz="2800" b="1" dirty="0" err="1">
                <a:latin typeface="Times New Roman" panose="02020603050405020304" pitchFamily="18" charset="0"/>
                <a:cs typeface="Times New Roman" panose="02020603050405020304" pitchFamily="18" charset="0"/>
              </a:rPr>
              <a:t>Xuất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xứ</a:t>
            </a:r>
            <a:endParaRPr lang="en-US" sz="2800" b="1"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7C4F0DC2-8BB2-024E-3E5A-A35E826F3BAF}"/>
              </a:ext>
            </a:extLst>
          </p:cNvPr>
          <p:cNvSpPr txBox="1"/>
          <p:nvPr/>
        </p:nvSpPr>
        <p:spPr>
          <a:xfrm>
            <a:off x="5394594" y="2921527"/>
            <a:ext cx="1515002" cy="523220"/>
          </a:xfrm>
          <a:prstGeom prst="rect">
            <a:avLst/>
          </a:prstGeom>
          <a:noFill/>
        </p:spPr>
        <p:txBody>
          <a:bodyPr wrap="square" rtlCol="0">
            <a:spAutoFit/>
          </a:bodyPr>
          <a:lstStyle/>
          <a:p>
            <a:pPr algn="just"/>
            <a:r>
              <a:rPr lang="en-US" sz="2800" b="1" dirty="0" err="1">
                <a:latin typeface="Times New Roman" panose="02020603050405020304" pitchFamily="18" charset="0"/>
                <a:cs typeface="Times New Roman" panose="02020603050405020304" pitchFamily="18" charset="0"/>
              </a:rPr>
              <a:t>Thể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thơ</a:t>
            </a:r>
            <a:endParaRPr lang="en-US" sz="2800" b="1" dirty="0">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A79C8E0F-E60E-AB50-1747-CF1759EFA500}"/>
              </a:ext>
            </a:extLst>
          </p:cNvPr>
          <p:cNvSpPr txBox="1"/>
          <p:nvPr/>
        </p:nvSpPr>
        <p:spPr>
          <a:xfrm>
            <a:off x="8924676" y="2905431"/>
            <a:ext cx="1515002" cy="954107"/>
          </a:xfrm>
          <a:prstGeom prst="rect">
            <a:avLst/>
          </a:prstGeom>
          <a:noFill/>
        </p:spPr>
        <p:txBody>
          <a:bodyPr wrap="square" rtlCol="0">
            <a:spAutoFit/>
          </a:bodyPr>
          <a:lstStyle/>
          <a:p>
            <a:pPr algn="ctr"/>
            <a:r>
              <a:rPr lang="en-US" sz="2800" b="1" dirty="0">
                <a:latin typeface="Times New Roman" panose="02020603050405020304" pitchFamily="18" charset="0"/>
                <a:cs typeface="Times New Roman" panose="02020603050405020304" pitchFamily="18" charset="0"/>
              </a:rPr>
              <a:t>PTBĐ </a:t>
            </a:r>
            <a:r>
              <a:rPr lang="en-US" sz="2800" b="1" dirty="0" err="1">
                <a:latin typeface="Times New Roman" panose="02020603050405020304" pitchFamily="18" charset="0"/>
                <a:cs typeface="Times New Roman" panose="02020603050405020304" pitchFamily="18" charset="0"/>
              </a:rPr>
              <a:t>chính</a:t>
            </a:r>
            <a:endParaRPr lang="en-US" sz="2800" b="1" dirty="0">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A8103086-05CC-61B2-6602-6A739FD4688D}"/>
              </a:ext>
            </a:extLst>
          </p:cNvPr>
          <p:cNvSpPr txBox="1"/>
          <p:nvPr/>
        </p:nvSpPr>
        <p:spPr>
          <a:xfrm>
            <a:off x="8184979" y="4492087"/>
            <a:ext cx="2835269" cy="523092"/>
          </a:xfrm>
          <a:prstGeom prst="rect">
            <a:avLst/>
          </a:prstGeom>
          <a:noFill/>
        </p:spPr>
        <p:txBody>
          <a:bodyPr wrap="square">
            <a:spAutoFit/>
          </a:bodyPr>
          <a:lstStyle/>
          <a:p>
            <a:pPr algn="ctr"/>
            <a:r>
              <a:rPr lang="en-US" sz="2799" dirty="0" err="1">
                <a:latin typeface="Times New Roman" panose="02020603050405020304" pitchFamily="18" charset="0"/>
                <a:cs typeface="Times New Roman" panose="02020603050405020304" pitchFamily="18" charset="0"/>
              </a:rPr>
              <a:t>Biểu</a:t>
            </a:r>
            <a:r>
              <a:rPr lang="en-US" sz="2799" dirty="0">
                <a:latin typeface="Times New Roman" panose="02020603050405020304" pitchFamily="18" charset="0"/>
                <a:cs typeface="Times New Roman" panose="02020603050405020304" pitchFamily="18" charset="0"/>
              </a:rPr>
              <a:t> </a:t>
            </a:r>
            <a:r>
              <a:rPr lang="en-US" sz="2799" dirty="0" err="1">
                <a:latin typeface="Times New Roman" panose="02020603050405020304" pitchFamily="18" charset="0"/>
                <a:cs typeface="Times New Roman" panose="02020603050405020304" pitchFamily="18" charset="0"/>
              </a:rPr>
              <a:t>cảm</a:t>
            </a:r>
            <a:endParaRPr lang="en-US" sz="2799" dirty="0">
              <a:latin typeface="Times New Roman" panose="02020603050405020304" pitchFamily="18" charset="0"/>
              <a:cs typeface="Times New Roman" panose="02020603050405020304" pitchFamily="18" charset="0"/>
            </a:endParaRPr>
          </a:p>
        </p:txBody>
      </p:sp>
      <p:sp>
        <p:nvSpPr>
          <p:cNvPr id="12" name="Freeform 3">
            <a:extLst>
              <a:ext uri="{FF2B5EF4-FFF2-40B4-BE49-F238E27FC236}">
                <a16:creationId xmlns:a16="http://schemas.microsoft.com/office/drawing/2014/main" id="{08044523-EE2F-F3C1-F5F3-15FF2051E9EB}"/>
              </a:ext>
            </a:extLst>
          </p:cNvPr>
          <p:cNvSpPr/>
          <p:nvPr/>
        </p:nvSpPr>
        <p:spPr>
          <a:xfrm>
            <a:off x="10061505" y="3620624"/>
            <a:ext cx="3602289" cy="3991456"/>
          </a:xfrm>
          <a:custGeom>
            <a:avLst/>
            <a:gdLst/>
            <a:ahLst/>
            <a:cxnLst/>
            <a:rect l="l" t="t" r="r" b="b"/>
            <a:pathLst>
              <a:path w="3602289" h="3991456">
                <a:moveTo>
                  <a:pt x="0" y="0"/>
                </a:moveTo>
                <a:lnTo>
                  <a:pt x="3602289" y="0"/>
                </a:lnTo>
                <a:lnTo>
                  <a:pt x="3602289" y="3991456"/>
                </a:lnTo>
                <a:lnTo>
                  <a:pt x="0" y="3991456"/>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951902605"/>
      </p:ext>
    </p:extLst>
  </p:cSld>
  <p:clrMapOvr>
    <a:masterClrMapping/>
  </p:clrMapOvr>
  <mc:AlternateContent xmlns:mc="http://schemas.openxmlformats.org/markup-compatibility/2006" xmlns:p14="http://schemas.microsoft.com/office/powerpoint/2010/main">
    <mc:Choice Requires="p14">
      <p:transition spd="slow" p14:dur="1250" advClick="0" advTm="0">
        <p14:flip dir="r"/>
      </p:transition>
    </mc:Choice>
    <mc:Fallback xmlns="" xmlns:a16="http://schemas.microsoft.com/office/drawing/2014/main">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E009013-86D7-445D-91E9-FBD6E8D0FE4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30EADBDE-0A6F-4DC9-A5C7-142A43DBE7F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2368" y="237034"/>
            <a:ext cx="11767225" cy="6512517"/>
          </a:xfrm>
          <a:prstGeom prst="rect">
            <a:avLst/>
          </a:prstGeom>
        </p:spPr>
      </p:pic>
      <p:sp>
        <p:nvSpPr>
          <p:cNvPr id="9" name="矩形 8">
            <a:extLst>
              <a:ext uri="{FF2B5EF4-FFF2-40B4-BE49-F238E27FC236}">
                <a16:creationId xmlns:a16="http://schemas.microsoft.com/office/drawing/2014/main" id="{68CC6D9C-5ED0-4954-9983-0A4CE29A3588}"/>
              </a:ext>
            </a:extLst>
          </p:cNvPr>
          <p:cNvSpPr/>
          <p:nvPr/>
        </p:nvSpPr>
        <p:spPr>
          <a:xfrm flipH="1">
            <a:off x="5875858" y="1656059"/>
            <a:ext cx="5967799" cy="4869541"/>
          </a:xfrm>
          <a:prstGeom prst="rect">
            <a:avLst/>
          </a:prstGeom>
          <a:blipFill dpi="0" rotWithShape="1">
            <a:blip r:embed="rId5" cstate="screen">
              <a:alphaModFix amt="8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图片 2">
            <a:extLst>
              <a:ext uri="{FF2B5EF4-FFF2-40B4-BE49-F238E27FC236}">
                <a16:creationId xmlns:a16="http://schemas.microsoft.com/office/drawing/2014/main" id="{C4DA0D0D-6713-4B32-9BFB-4CBE8EC1DF3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683178" y="2866838"/>
            <a:ext cx="2918007" cy="3234217"/>
          </a:xfrm>
          <a:prstGeom prst="rect">
            <a:avLst/>
          </a:prstGeom>
        </p:spPr>
      </p:pic>
      <p:sp>
        <p:nvSpPr>
          <p:cNvPr id="15" name="Title 1">
            <a:extLst>
              <a:ext uri="{FF2B5EF4-FFF2-40B4-BE49-F238E27FC236}">
                <a16:creationId xmlns:a16="http://schemas.microsoft.com/office/drawing/2014/main" id="{30E83C97-E5F4-4DCA-A689-58F56165AB11}"/>
              </a:ext>
            </a:extLst>
          </p:cNvPr>
          <p:cNvSpPr txBox="1">
            <a:spLocks/>
          </p:cNvSpPr>
          <p:nvPr/>
        </p:nvSpPr>
        <p:spPr>
          <a:xfrm>
            <a:off x="1888957" y="-463841"/>
            <a:ext cx="8026879" cy="2593263"/>
          </a:xfrm>
          <a:prstGeom prst="rect">
            <a:avLst/>
          </a:prstGeom>
        </p:spPr>
        <p:txBody>
          <a:bodyPr vert="horz" lIns="91440" tIns="45720" rIns="91440" bIns="45720" rtlCol="0" anchor="b">
            <a:normAutofit/>
          </a:bodyPr>
          <a:lstStyle>
            <a:lvl1pPr algn="l" defTabSz="914400" rtl="0" eaLnBrk="1" latinLnBrk="0" hangingPunct="1">
              <a:lnSpc>
                <a:spcPct val="100000"/>
              </a:lnSpc>
              <a:spcBef>
                <a:spcPct val="0"/>
              </a:spcBef>
              <a:buNone/>
              <a:defRPr sz="44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52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II. KHÁM PHÁ VĂN BẢN</a:t>
            </a:r>
          </a:p>
        </p:txBody>
      </p:sp>
      <p:pic>
        <p:nvPicPr>
          <p:cNvPr id="10" name="Picture 9">
            <a:extLst>
              <a:ext uri="{FF2B5EF4-FFF2-40B4-BE49-F238E27FC236}">
                <a16:creationId xmlns:a16="http://schemas.microsoft.com/office/drawing/2014/main" id="{A19258A9-5F8F-4491-B3BB-D8DC9DDD3A4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014662"/>
            <a:ext cx="1983482" cy="3598068"/>
          </a:xfrm>
          <a:prstGeom prst="rect">
            <a:avLst/>
          </a:prstGeom>
        </p:spPr>
      </p:pic>
    </p:spTree>
    <p:extLst>
      <p:ext uri="{BB962C8B-B14F-4D97-AF65-F5344CB8AC3E}">
        <p14:creationId xmlns:p14="http://schemas.microsoft.com/office/powerpoint/2010/main" val="1925821326"/>
      </p:ext>
    </p:extLst>
  </p:cSld>
  <p:clrMapOvr>
    <a:masterClrMapping/>
  </p:clrMapOvr>
  <mc:AlternateContent xmlns:mc="http://schemas.openxmlformats.org/markup-compatibility/2006" xmlns:p14="http://schemas.microsoft.com/office/powerpoint/2010/main">
    <mc:Choice Requires="p14">
      <p:transition spd="slow" p14:dur="1750" advClick="0" advTm="0">
        <p14:gallery dir="l"/>
      </p:transition>
    </mc:Choice>
    <mc:Fallback xmlns="" xmlns:a16="http://schemas.microsoft.com/office/drawing/2014/main" xmlns:a14="http://schemas.microsoft.com/office/drawing/2010/main">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fltVal val="0"/>
                                          </p:val>
                                        </p:tav>
                                        <p:tav tm="100000">
                                          <p:val>
                                            <p:strVal val="#ppt_w"/>
                                          </p:val>
                                        </p:tav>
                                      </p:tavLst>
                                    </p:anim>
                                    <p:anim calcmode="lin" valueType="num">
                                      <p:cBhvr>
                                        <p:cTn id="8" dur="750" fill="hold"/>
                                        <p:tgtEl>
                                          <p:spTgt spid="5"/>
                                        </p:tgtEl>
                                        <p:attrNameLst>
                                          <p:attrName>ppt_h</p:attrName>
                                        </p:attrNameLst>
                                      </p:cBhvr>
                                      <p:tavLst>
                                        <p:tav tm="0">
                                          <p:val>
                                            <p:fltVal val="0"/>
                                          </p:val>
                                        </p:tav>
                                        <p:tav tm="100000">
                                          <p:val>
                                            <p:strVal val="#ppt_h"/>
                                          </p:val>
                                        </p:tav>
                                      </p:tavLst>
                                    </p:anim>
                                    <p:animEffect transition="in" filter="fade">
                                      <p:cBhvr>
                                        <p:cTn id="9" dur="750"/>
                                        <p:tgtEl>
                                          <p:spTgt spid="5"/>
                                        </p:tgtEl>
                                      </p:cBhvr>
                                    </p:animEffect>
                                  </p:childTnLst>
                                </p:cTn>
                              </p:par>
                            </p:childTnLst>
                          </p:cTn>
                        </p:par>
                        <p:par>
                          <p:cTn id="10" fill="hold">
                            <p:stCondLst>
                              <p:cond delay="75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750"/>
                                        <p:tgtEl>
                                          <p:spTgt spid="3"/>
                                        </p:tgtEl>
                                      </p:cBhvr>
                                    </p:animEffect>
                                    <p:anim calcmode="lin" valueType="num">
                                      <p:cBhvr>
                                        <p:cTn id="14" dur="750" fill="hold"/>
                                        <p:tgtEl>
                                          <p:spTgt spid="3"/>
                                        </p:tgtEl>
                                        <p:attrNameLst>
                                          <p:attrName>ppt_x</p:attrName>
                                        </p:attrNameLst>
                                      </p:cBhvr>
                                      <p:tavLst>
                                        <p:tav tm="0">
                                          <p:val>
                                            <p:strVal val="#ppt_x"/>
                                          </p:val>
                                        </p:tav>
                                        <p:tav tm="100000">
                                          <p:val>
                                            <p:strVal val="#ppt_x"/>
                                          </p:val>
                                        </p:tav>
                                      </p:tavLst>
                                    </p:anim>
                                    <p:anim calcmode="lin" valueType="num">
                                      <p:cBhvr>
                                        <p:cTn id="15" dur="7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6E009013-86D7-445D-91E9-FBD6E8D0FE4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矩形 8">
            <a:extLst>
              <a:ext uri="{FF2B5EF4-FFF2-40B4-BE49-F238E27FC236}">
                <a16:creationId xmlns:a16="http://schemas.microsoft.com/office/drawing/2014/main" id="{68CC6D9C-5ED0-4954-9983-0A4CE29A3588}"/>
              </a:ext>
            </a:extLst>
          </p:cNvPr>
          <p:cNvSpPr/>
          <p:nvPr/>
        </p:nvSpPr>
        <p:spPr>
          <a:xfrm flipH="1">
            <a:off x="5426241" y="1732547"/>
            <a:ext cx="6417415" cy="4793053"/>
          </a:xfrm>
          <a:prstGeom prst="rect">
            <a:avLst/>
          </a:prstGeom>
          <a:blipFill dpi="0" rotWithShape="1">
            <a:blip r:embed="rId4" cstate="screen">
              <a:alphaModFix amt="8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图片 2">
            <a:extLst>
              <a:ext uri="{FF2B5EF4-FFF2-40B4-BE49-F238E27FC236}">
                <a16:creationId xmlns:a16="http://schemas.microsoft.com/office/drawing/2014/main" id="{F25B23B1-E9C8-4DC3-8BC2-AB37B4E44B5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73389" y="2229071"/>
            <a:ext cx="2152896" cy="4305792"/>
          </a:xfrm>
          <a:prstGeom prst="rect">
            <a:avLst/>
          </a:prstGeom>
        </p:spPr>
      </p:pic>
      <p:sp>
        <p:nvSpPr>
          <p:cNvPr id="17" name="Title 1">
            <a:extLst>
              <a:ext uri="{FF2B5EF4-FFF2-40B4-BE49-F238E27FC236}">
                <a16:creationId xmlns:a16="http://schemas.microsoft.com/office/drawing/2014/main" id="{D369A347-FAFD-4E49-97F4-A69092760832}"/>
              </a:ext>
            </a:extLst>
          </p:cNvPr>
          <p:cNvSpPr txBox="1">
            <a:spLocks/>
          </p:cNvSpPr>
          <p:nvPr/>
        </p:nvSpPr>
        <p:spPr>
          <a:xfrm>
            <a:off x="838201" y="559813"/>
            <a:ext cx="10348146" cy="768655"/>
          </a:xfrm>
          <a:prstGeom prst="rect">
            <a:avLst/>
          </a:prstGeom>
        </p:spPr>
        <p:txBody>
          <a:bodyPr vert="horz" lIns="91440" tIns="45720" rIns="91440" bIns="45720" rtlCol="0" anchor="t">
            <a:normAutofit/>
          </a:bodyPr>
          <a:lstStyle>
            <a:lvl1pPr algn="l" defTabSz="914400" rtl="0" eaLnBrk="1" latinLnBrk="0" hangingPunct="1">
              <a:lnSpc>
                <a:spcPct val="100000"/>
              </a:lnSpc>
              <a:spcBef>
                <a:spcPct val="0"/>
              </a:spcBef>
              <a:buNone/>
              <a:defRPr sz="4400" b="1" kern="1200">
                <a:solidFill>
                  <a:schemeClr val="bg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FFFF00"/>
                </a:solidFill>
                <a:effectLst/>
                <a:uLnTx/>
                <a:uFillTx/>
                <a:latin typeface="Times New Roman" panose="02020603050405020304" pitchFamily="18" charset="0"/>
                <a:ea typeface="+mj-ea"/>
                <a:cs typeface="Times New Roman" panose="02020603050405020304" pitchFamily="18" charset="0"/>
              </a:rPr>
              <a:t>II. KHÁM PHÁ VĂN BẢN</a:t>
            </a:r>
          </a:p>
        </p:txBody>
      </p:sp>
      <p:sp>
        <p:nvSpPr>
          <p:cNvPr id="19" name="Content Placeholder 2">
            <a:extLst>
              <a:ext uri="{FF2B5EF4-FFF2-40B4-BE49-F238E27FC236}">
                <a16:creationId xmlns:a16="http://schemas.microsoft.com/office/drawing/2014/main" id="{3591189C-1DD0-456C-8FA7-B32F3123B24F}"/>
              </a:ext>
            </a:extLst>
          </p:cNvPr>
          <p:cNvSpPr txBox="1">
            <a:spLocks/>
          </p:cNvSpPr>
          <p:nvPr/>
        </p:nvSpPr>
        <p:spPr>
          <a:xfrm>
            <a:off x="375692" y="1082842"/>
            <a:ext cx="10669297" cy="2189748"/>
          </a:xfrm>
          <a:prstGeom prst="rect">
            <a:avLst/>
          </a:prstGeom>
        </p:spPr>
        <p:txBody>
          <a:bodyPr vert="horz" lIns="91440" tIns="45720" rIns="91440" bIns="45720" rtlCol="0" anchor="ctr">
            <a:noAutofit/>
          </a:bodyPr>
          <a:lstStyle>
            <a:lvl1pPr marL="228600" indent="-228600" algn="l" defTabSz="914400" rtl="0" eaLnBrk="1" latinLnBrk="0" hangingPunct="1">
              <a:lnSpc>
                <a:spcPct val="110000"/>
              </a:lnSpc>
              <a:spcBef>
                <a:spcPts val="1000"/>
              </a:spcBef>
              <a:buClr>
                <a:schemeClr val="accent1"/>
              </a:buClr>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110000"/>
              </a:lnSpc>
              <a:spcBef>
                <a:spcPts val="500"/>
              </a:spcBef>
              <a:buClr>
                <a:schemeClr val="accent1"/>
              </a:buClr>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110000"/>
              </a:lnSpc>
              <a:spcBef>
                <a:spcPts val="500"/>
              </a:spcBef>
              <a:buClr>
                <a:schemeClr val="accent1"/>
              </a:buClr>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110000"/>
              </a:lnSpc>
              <a:spcBef>
                <a:spcPts val="500"/>
              </a:spcBef>
              <a:buClr>
                <a:schemeClr val="accent1"/>
              </a:buClr>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1000"/>
              </a:spcBef>
              <a:spcAft>
                <a:spcPts val="0"/>
              </a:spcAft>
              <a:buClr>
                <a:srgbClr val="A62C52"/>
              </a:buClr>
              <a:buSzTx/>
              <a:buFont typeface="Arial" panose="020B0604020202020204" pitchFamily="34" charset="0"/>
              <a:buNone/>
              <a:tabLst/>
              <a:defRPr/>
            </a:pPr>
            <a:r>
              <a:rPr kumimoji="0" lang="en-US" sz="3200" b="1" i="0" u="none" strike="noStrike" kern="1200" cap="none" spc="0" normalizeH="0" baseline="0" noProof="0" dirty="0">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rPr>
              <a:t>1. </a:t>
            </a:r>
            <a:r>
              <a:rPr kumimoji="0" lang="vi-VN" sz="3200" b="1" i="0" u="none" strike="noStrike" kern="1200" cap="none" spc="0" normalizeH="0" baseline="0" noProof="0" dirty="0">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rPr>
              <a:t>Tìm hiểu mục đích bà hát ru cháu bằng những câu Kiều </a:t>
            </a:r>
            <a:endParaRPr kumimoji="0" lang="en-US" sz="3200" b="1" i="0" u="none" strike="noStrike" kern="1200" cap="none" spc="0" normalizeH="0" baseline="0" noProof="0" dirty="0">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10000"/>
              </a:lnSpc>
              <a:spcBef>
                <a:spcPts val="1000"/>
              </a:spcBef>
              <a:spcAft>
                <a:spcPts val="0"/>
              </a:spcAft>
              <a:buClr>
                <a:srgbClr val="A62C52"/>
              </a:buClr>
              <a:buSzTx/>
              <a:buFont typeface="Arial" panose="020B0604020202020204" pitchFamily="34" charset="0"/>
              <a:buNone/>
              <a:tabLst/>
              <a:defRPr/>
            </a:pPr>
            <a:endParaRPr kumimoji="0" lang="en-US" sz="3200" b="0" i="0" u="none" strike="noStrike" kern="1200" cap="none" spc="0" normalizeH="0" baseline="0" noProof="0" dirty="0">
              <a:ln>
                <a:noFill/>
              </a:ln>
              <a:solidFill>
                <a:schemeClr val="accent2">
                  <a:lumMod val="60000"/>
                  <a:lumOff val="40000"/>
                </a:schemeClr>
              </a:solidFill>
              <a:effectLst/>
              <a:uLnTx/>
              <a:uFillTx/>
              <a:latin typeface="Times New Roman" panose="02020603050405020304" pitchFamily="18" charset="0"/>
              <a:ea typeface="+mn-ea"/>
              <a:cs typeface="Times New Roman" panose="02020603050405020304" pitchFamily="18" charset="0"/>
            </a:endParaRPr>
          </a:p>
        </p:txBody>
      </p:sp>
      <p:pic>
        <p:nvPicPr>
          <p:cNvPr id="5" name="图片 4">
            <a:extLst>
              <a:ext uri="{FF2B5EF4-FFF2-40B4-BE49-F238E27FC236}">
                <a16:creationId xmlns:a16="http://schemas.microsoft.com/office/drawing/2014/main" id="{30EADBDE-0A6F-4DC9-A5C7-142A43DBE7F6}"/>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21444" y="0"/>
            <a:ext cx="11858625" cy="6512517"/>
          </a:xfrm>
          <a:prstGeom prst="rect">
            <a:avLst/>
          </a:prstGeom>
        </p:spPr>
      </p:pic>
      <p:pic>
        <p:nvPicPr>
          <p:cNvPr id="13" name="Picture 12">
            <a:extLst>
              <a:ext uri="{FF2B5EF4-FFF2-40B4-BE49-F238E27FC236}">
                <a16:creationId xmlns:a16="http://schemas.microsoft.com/office/drawing/2014/main" id="{4BBA92AE-8560-48F8-9A3C-15A1C4F1DB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786063"/>
            <a:ext cx="1983482" cy="3598068"/>
          </a:xfrm>
          <a:prstGeom prst="rect">
            <a:avLst/>
          </a:prstGeom>
        </p:spPr>
      </p:pic>
    </p:spTree>
    <p:extLst>
      <p:ext uri="{BB962C8B-B14F-4D97-AF65-F5344CB8AC3E}">
        <p14:creationId xmlns:p14="http://schemas.microsoft.com/office/powerpoint/2010/main" val="1167888975"/>
      </p:ext>
    </p:extLst>
  </p:cSld>
  <p:clrMapOvr>
    <a:masterClrMapping/>
  </p:clrMapOvr>
  <mc:AlternateContent xmlns:mc="http://schemas.openxmlformats.org/markup-compatibility/2006" xmlns:p14="http://schemas.microsoft.com/office/powerpoint/2010/main">
    <mc:Choice Requires="p14">
      <p:transition spd="slow" p14:dur="1750" advClick="0" advTm="0">
        <p14:prism/>
      </p:transition>
    </mc:Choice>
    <mc:Fallback xmlns="" xmlns:a16="http://schemas.microsoft.com/office/drawing/2014/main" xmlns:a14="http://schemas.microsoft.com/office/drawing/2010/main">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fltVal val="0"/>
                                          </p:val>
                                        </p:tav>
                                        <p:tav tm="100000">
                                          <p:val>
                                            <p:strVal val="#ppt_w"/>
                                          </p:val>
                                        </p:tav>
                                      </p:tavLst>
                                    </p:anim>
                                    <p:anim calcmode="lin" valueType="num">
                                      <p:cBhvr>
                                        <p:cTn id="8" dur="750" fill="hold"/>
                                        <p:tgtEl>
                                          <p:spTgt spid="5"/>
                                        </p:tgtEl>
                                        <p:attrNameLst>
                                          <p:attrName>ppt_h</p:attrName>
                                        </p:attrNameLst>
                                      </p:cBhvr>
                                      <p:tavLst>
                                        <p:tav tm="0">
                                          <p:val>
                                            <p:fltVal val="0"/>
                                          </p:val>
                                        </p:tav>
                                        <p:tav tm="100000">
                                          <p:val>
                                            <p:strVal val="#ppt_h"/>
                                          </p:val>
                                        </p:tav>
                                      </p:tavLst>
                                    </p:anim>
                                    <p:animEffect transition="in" filter="fade">
                                      <p:cBhvr>
                                        <p:cTn id="9" dur="750"/>
                                        <p:tgtEl>
                                          <p:spTgt spid="5"/>
                                        </p:tgtEl>
                                      </p:cBhvr>
                                    </p:animEffect>
                                  </p:childTnLst>
                                </p:cTn>
                              </p:par>
                            </p:childTnLst>
                          </p:cTn>
                        </p:par>
                        <p:par>
                          <p:cTn id="10" fill="hold">
                            <p:stCondLst>
                              <p:cond delay="750"/>
                            </p:stCondLst>
                            <p:childTnLst>
                              <p:par>
                                <p:cTn id="11" presetID="16" presetClass="entr" presetSubtype="21"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国潮风年中总结"/>
</p:tagLst>
</file>

<file path=ppt/tags/tag2.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14"/>
  <p:tag name="KSO_WM_UNIT_TEXT_FILL_TYPE" val="1"/>
</p:tagLst>
</file>

<file path=ppt/theme/theme1.xml><?xml version="1.0" encoding="utf-8"?>
<a:theme xmlns:a="http://schemas.openxmlformats.org/drawingml/2006/main" name="www.freeppt7.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zslbeza1">
      <a:majorFont>
        <a:latin typeface="微软雅黑" panose="020F0302020204030204"/>
        <a:ea typeface="义启小魏楷"/>
        <a:cs typeface=""/>
      </a:majorFont>
      <a:minorFont>
        <a:latin typeface="微软雅黑" panose="020F0502020204030204"/>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ww.jpppt.co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726</TotalTime>
  <Words>1852</Words>
  <Application>Microsoft Office PowerPoint</Application>
  <PresentationFormat>Widescreen</PresentationFormat>
  <Paragraphs>226</Paragraphs>
  <Slides>28</Slides>
  <Notes>23</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28</vt:i4>
      </vt:variant>
    </vt:vector>
  </HeadingPairs>
  <TitlesOfParts>
    <vt:vector size="42" baseType="lpstr">
      <vt:lpstr>等线</vt:lpstr>
      <vt:lpstr>微软雅黑</vt:lpstr>
      <vt:lpstr>宋体</vt:lpstr>
      <vt:lpstr>义启小魏楷</vt:lpstr>
      <vt:lpstr>字魂59号-创粗黑</vt:lpstr>
      <vt:lpstr>.VnTime</vt:lpstr>
      <vt:lpstr>Arial</vt:lpstr>
      <vt:lpstr>Bahnschrift Condensed</vt:lpstr>
      <vt:lpstr>Bahnschrift SemiBold Condensed</vt:lpstr>
      <vt:lpstr>Bahnschrift SemiBold SemiConden</vt:lpstr>
      <vt:lpstr>Calibri</vt:lpstr>
      <vt:lpstr>Times New Roman</vt:lpstr>
      <vt:lpstr>www.freeppt7.com</vt:lpstr>
      <vt:lpstr>www.jpppt.com</vt:lpstr>
      <vt:lpstr>PowerPoint Presentation</vt:lpstr>
      <vt:lpstr>KHỞI ĐỘNG</vt:lpstr>
      <vt:lpstr>BÀI 4. KHÁM PHÁ VẺ ĐẸP VĂN CHƯƠNG</vt:lpstr>
      <vt:lpstr>I. ĐỌC VÀ TÌM HIỂU CHUNG</vt:lpstr>
      <vt:lpstr>PowerPoint Presentation</vt:lpstr>
      <vt:lpstr>I. ĐỌC VÀTÌM HIỂU CHUNG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TẬP THẢO LUẬN NHÓM ĐÔI                                (3 PHÚT)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www.freeppt7.com</Manager>
  <Company>www.freeppt7.com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templates</dc:title>
  <dc:creator>www.freeppt7.com</dc:creator>
  <cp:keywords>www.freeppt7.com</cp:keywords>
  <dc:description>www.freeppt7.com</dc:description>
  <cp:lastModifiedBy>Admin</cp:lastModifiedBy>
  <cp:revision>49</cp:revision>
  <dcterms:created xsi:type="dcterms:W3CDTF">2019-05-15T07:38:35Z</dcterms:created>
  <dcterms:modified xsi:type="dcterms:W3CDTF">2025-11-27T01:52:26Z</dcterms:modified>
</cp:coreProperties>
</file>