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1" r:id="rId3"/>
    <p:sldMasterId id="2147483715" r:id="rId4"/>
    <p:sldMasterId id="2147483727" r:id="rId5"/>
    <p:sldMasterId id="2147483745" r:id="rId6"/>
  </p:sldMasterIdLst>
  <p:notesMasterIdLst>
    <p:notesMasterId r:id="rId75"/>
  </p:notesMasterIdLst>
  <p:sldIdLst>
    <p:sldId id="297" r:id="rId7"/>
    <p:sldId id="272" r:id="rId8"/>
    <p:sldId id="2990" r:id="rId9"/>
    <p:sldId id="2991" r:id="rId10"/>
    <p:sldId id="2992" r:id="rId11"/>
    <p:sldId id="273" r:id="rId12"/>
    <p:sldId id="290" r:id="rId13"/>
    <p:sldId id="2987" r:id="rId14"/>
    <p:sldId id="2995" r:id="rId15"/>
    <p:sldId id="2996" r:id="rId16"/>
    <p:sldId id="2997" r:id="rId17"/>
    <p:sldId id="2998" r:id="rId18"/>
    <p:sldId id="2999" r:id="rId19"/>
    <p:sldId id="3000" r:id="rId20"/>
    <p:sldId id="2993" r:id="rId21"/>
    <p:sldId id="3002" r:id="rId22"/>
    <p:sldId id="3003" r:id="rId23"/>
    <p:sldId id="3004" r:id="rId24"/>
    <p:sldId id="3006" r:id="rId25"/>
    <p:sldId id="298" r:id="rId26"/>
    <p:sldId id="3008" r:id="rId27"/>
    <p:sldId id="3007" r:id="rId28"/>
    <p:sldId id="3005" r:id="rId29"/>
    <p:sldId id="3009" r:id="rId30"/>
    <p:sldId id="3011" r:id="rId31"/>
    <p:sldId id="3052" r:id="rId32"/>
    <p:sldId id="3012" r:id="rId33"/>
    <p:sldId id="3053" r:id="rId34"/>
    <p:sldId id="3051" r:id="rId35"/>
    <p:sldId id="3019" r:id="rId36"/>
    <p:sldId id="3047" r:id="rId37"/>
    <p:sldId id="3055" r:id="rId38"/>
    <p:sldId id="3056" r:id="rId39"/>
    <p:sldId id="3057" r:id="rId40"/>
    <p:sldId id="3020" r:id="rId41"/>
    <p:sldId id="3013" r:id="rId42"/>
    <p:sldId id="2972" r:id="rId43"/>
    <p:sldId id="3021" r:id="rId44"/>
    <p:sldId id="3014" r:id="rId45"/>
    <p:sldId id="3022" r:id="rId46"/>
    <p:sldId id="3023" r:id="rId47"/>
    <p:sldId id="3024" r:id="rId48"/>
    <p:sldId id="3025" r:id="rId49"/>
    <p:sldId id="3028" r:id="rId50"/>
    <p:sldId id="3029" r:id="rId51"/>
    <p:sldId id="3030" r:id="rId52"/>
    <p:sldId id="3031" r:id="rId53"/>
    <p:sldId id="3032" r:id="rId54"/>
    <p:sldId id="3033" r:id="rId55"/>
    <p:sldId id="3034" r:id="rId56"/>
    <p:sldId id="3035" r:id="rId57"/>
    <p:sldId id="3036" r:id="rId58"/>
    <p:sldId id="3037" r:id="rId59"/>
    <p:sldId id="270" r:id="rId60"/>
    <p:sldId id="3038" r:id="rId61"/>
    <p:sldId id="3039" r:id="rId62"/>
    <p:sldId id="3040" r:id="rId63"/>
    <p:sldId id="3041" r:id="rId64"/>
    <p:sldId id="3042" r:id="rId65"/>
    <p:sldId id="3043" r:id="rId66"/>
    <p:sldId id="3044" r:id="rId67"/>
    <p:sldId id="3045" r:id="rId68"/>
    <p:sldId id="3046" r:id="rId69"/>
    <p:sldId id="3048" r:id="rId70"/>
    <p:sldId id="3049" r:id="rId71"/>
    <p:sldId id="3050" r:id="rId72"/>
    <p:sldId id="271" r:id="rId73"/>
    <p:sldId id="2978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16" y="6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186ED-FB54-41BD-924B-D2E4B6B58E6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B2ABD-26C1-49D4-9DDB-8A57C1F34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93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E523B-B555-446B-8992-6ECEFD2DFB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60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E523B-B555-446B-8992-6ECEFD2DFB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089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E523B-B555-446B-8992-6ECEFD2DFB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99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2F7F4-A99D-9560-C559-1ECFFC863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EB2BE03-DF0F-C623-D0ED-74B2610E93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289CB07-7ADB-9C5E-E432-9E2858E458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F2A6AF-5EC1-4D9B-6FBE-4CB9850AD9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E523B-B555-446B-8992-6ECEFD2DFB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64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07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ACDE9A-175D-A17E-5800-1B433DD15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2983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4D74ED-85B0-6CF0-5CE8-1AAC7985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96355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06EAE-49B5-D5C2-B324-FFC43E6F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24813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A714E-7CFB-6D2F-5F87-54D61878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7006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913B30-E536-D07B-4625-DE1DED90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5381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1C7F5-5E35-F14C-E714-DCF82EE7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51676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5D2E1F-000C-1950-35EE-AFB29DCBD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41E46B5-6C66-BBED-C94E-8977516338A5}"/>
              </a:ext>
            </a:extLst>
          </p:cNvPr>
          <p:cNvSpPr txBox="1"/>
          <p:nvPr userDrawn="1"/>
        </p:nvSpPr>
        <p:spPr>
          <a:xfrm>
            <a:off x="523405" y="6492875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  <p:extLst>
      <p:ext uri="{BB962C8B-B14F-4D97-AF65-F5344CB8AC3E}">
        <p14:creationId xmlns:p14="http://schemas.microsoft.com/office/powerpoint/2010/main" val="770400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36BBC2-4103-137A-A007-76141F824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2633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50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42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 userDrawn="1"/>
        </p:nvSpPr>
        <p:spPr>
          <a:xfrm>
            <a:off x="-188686" y="-106134"/>
            <a:ext cx="12569372" cy="7070270"/>
          </a:xfrm>
          <a:custGeom>
            <a:avLst/>
            <a:gdLst>
              <a:gd name="connsiteX0" fmla="*/ 0 w 12192000"/>
              <a:gd name="connsiteY0" fmla="*/ 0 h 6857999"/>
              <a:gd name="connsiteX1" fmla="*/ 1 w 12192000"/>
              <a:gd name="connsiteY1" fmla="*/ 0 h 6857999"/>
              <a:gd name="connsiteX2" fmla="*/ 1 w 12192000"/>
              <a:gd name="connsiteY2" fmla="*/ 1652336 h 6857999"/>
              <a:gd name="connsiteX3" fmla="*/ 775962 w 12192000"/>
              <a:gd name="connsiteY3" fmla="*/ 689700 h 6857999"/>
              <a:gd name="connsiteX4" fmla="*/ 2085474 w 12192000"/>
              <a:gd name="connsiteY4" fmla="*/ 0 h 6857999"/>
              <a:gd name="connsiteX5" fmla="*/ 12192000 w 12192000"/>
              <a:gd name="connsiteY5" fmla="*/ 0 h 6857999"/>
              <a:gd name="connsiteX6" fmla="*/ 12192000 w 12192000"/>
              <a:gd name="connsiteY6" fmla="*/ 5205663 h 6857999"/>
              <a:gd name="connsiteX7" fmla="*/ 11416039 w 12192000"/>
              <a:gd name="connsiteY7" fmla="*/ 6168299 h 6857999"/>
              <a:gd name="connsiteX8" fmla="*/ 10106527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" y="0"/>
                </a:lnTo>
                <a:lnTo>
                  <a:pt x="1" y="1652336"/>
                </a:lnTo>
                <a:cubicBezTo>
                  <a:pt x="813195" y="1389642"/>
                  <a:pt x="428383" y="965090"/>
                  <a:pt x="775962" y="689700"/>
                </a:cubicBezTo>
                <a:cubicBezTo>
                  <a:pt x="1123541" y="414311"/>
                  <a:pt x="1907625" y="845338"/>
                  <a:pt x="2085474" y="0"/>
                </a:cubicBezTo>
                <a:lnTo>
                  <a:pt x="12192000" y="0"/>
                </a:lnTo>
                <a:lnTo>
                  <a:pt x="12192000" y="5205663"/>
                </a:lnTo>
                <a:cubicBezTo>
                  <a:pt x="11378806" y="5468357"/>
                  <a:pt x="11763618" y="5892910"/>
                  <a:pt x="11416039" y="6168299"/>
                </a:cubicBezTo>
                <a:cubicBezTo>
                  <a:pt x="11068460" y="6443688"/>
                  <a:pt x="10284376" y="6012661"/>
                  <a:pt x="1010652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rgbClr val="F7F6F1">
              <a:alpha val="59000"/>
            </a:srgbClr>
          </a:solidFill>
          <a:ln>
            <a:noFill/>
          </a:ln>
          <a:effectLst>
            <a:outerShdw blurRad="38100" sx="98000" sy="98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 w 12192000"/>
              <a:gd name="connsiteY1" fmla="*/ 0 h 6857999"/>
              <a:gd name="connsiteX2" fmla="*/ 1 w 12192000"/>
              <a:gd name="connsiteY2" fmla="*/ 1652336 h 6857999"/>
              <a:gd name="connsiteX3" fmla="*/ 775962 w 12192000"/>
              <a:gd name="connsiteY3" fmla="*/ 689700 h 6857999"/>
              <a:gd name="connsiteX4" fmla="*/ 2085474 w 12192000"/>
              <a:gd name="connsiteY4" fmla="*/ 0 h 6857999"/>
              <a:gd name="connsiteX5" fmla="*/ 12192000 w 12192000"/>
              <a:gd name="connsiteY5" fmla="*/ 0 h 6857999"/>
              <a:gd name="connsiteX6" fmla="*/ 12192000 w 12192000"/>
              <a:gd name="connsiteY6" fmla="*/ 5205663 h 6857999"/>
              <a:gd name="connsiteX7" fmla="*/ 11416039 w 12192000"/>
              <a:gd name="connsiteY7" fmla="*/ 6168299 h 6857999"/>
              <a:gd name="connsiteX8" fmla="*/ 10106527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" y="0"/>
                </a:lnTo>
                <a:lnTo>
                  <a:pt x="1" y="1652336"/>
                </a:lnTo>
                <a:cubicBezTo>
                  <a:pt x="813195" y="1389642"/>
                  <a:pt x="428383" y="965090"/>
                  <a:pt x="775962" y="689700"/>
                </a:cubicBezTo>
                <a:cubicBezTo>
                  <a:pt x="1123541" y="414311"/>
                  <a:pt x="1907625" y="845338"/>
                  <a:pt x="2085474" y="0"/>
                </a:cubicBezTo>
                <a:lnTo>
                  <a:pt x="12192000" y="0"/>
                </a:lnTo>
                <a:lnTo>
                  <a:pt x="12192000" y="5205663"/>
                </a:lnTo>
                <a:cubicBezTo>
                  <a:pt x="11378806" y="5468357"/>
                  <a:pt x="11763618" y="5892910"/>
                  <a:pt x="11416039" y="6168299"/>
                </a:cubicBezTo>
                <a:cubicBezTo>
                  <a:pt x="11068460" y="6443688"/>
                  <a:pt x="10284376" y="6012661"/>
                  <a:pt x="1010652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rgbClr val="F7F6F1"/>
          </a:solidFill>
          <a:ln>
            <a:noFill/>
          </a:ln>
          <a:effectLst>
            <a:outerShdw blurRad="635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/>
        </p:nvSpPr>
        <p:spPr>
          <a:xfrm>
            <a:off x="-72571" y="-130629"/>
            <a:ext cx="2394857" cy="2002972"/>
          </a:xfrm>
          <a:custGeom>
            <a:avLst/>
            <a:gdLst>
              <a:gd name="connsiteX0" fmla="*/ 2394857 w 2394857"/>
              <a:gd name="connsiteY0" fmla="*/ 0 h 2002972"/>
              <a:gd name="connsiteX1" fmla="*/ 2061028 w 2394857"/>
              <a:gd name="connsiteY1" fmla="*/ 798286 h 2002972"/>
              <a:gd name="connsiteX2" fmla="*/ 1074057 w 2394857"/>
              <a:gd name="connsiteY2" fmla="*/ 928915 h 2002972"/>
              <a:gd name="connsiteX3" fmla="*/ 696685 w 2394857"/>
              <a:gd name="connsiteY3" fmla="*/ 1654629 h 2002972"/>
              <a:gd name="connsiteX4" fmla="*/ 0 w 2394857"/>
              <a:gd name="connsiteY4" fmla="*/ 2002972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4857" h="2002972">
                <a:moveTo>
                  <a:pt x="2394857" y="0"/>
                </a:moveTo>
                <a:cubicBezTo>
                  <a:pt x="2338009" y="321733"/>
                  <a:pt x="2281161" y="643467"/>
                  <a:pt x="2061028" y="798286"/>
                </a:cubicBezTo>
                <a:cubicBezTo>
                  <a:pt x="1840895" y="953105"/>
                  <a:pt x="1301447" y="786191"/>
                  <a:pt x="1074057" y="928915"/>
                </a:cubicBezTo>
                <a:cubicBezTo>
                  <a:pt x="846667" y="1071639"/>
                  <a:pt x="875694" y="1475620"/>
                  <a:pt x="696685" y="1654629"/>
                </a:cubicBezTo>
                <a:cubicBezTo>
                  <a:pt x="517676" y="1833638"/>
                  <a:pt x="258838" y="1918305"/>
                  <a:pt x="0" y="2002972"/>
                </a:cubicBezTo>
              </a:path>
            </a:pathLst>
          </a:custGeom>
          <a:noFill/>
          <a:ln>
            <a:solidFill>
              <a:schemeClr val="bg1">
                <a:lumMod val="85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 flipH="1" flipV="1">
            <a:off x="9898745" y="4917619"/>
            <a:ext cx="2394857" cy="2002972"/>
          </a:xfrm>
          <a:custGeom>
            <a:avLst/>
            <a:gdLst>
              <a:gd name="connsiteX0" fmla="*/ 2394857 w 2394857"/>
              <a:gd name="connsiteY0" fmla="*/ 0 h 2002972"/>
              <a:gd name="connsiteX1" fmla="*/ 2061028 w 2394857"/>
              <a:gd name="connsiteY1" fmla="*/ 798286 h 2002972"/>
              <a:gd name="connsiteX2" fmla="*/ 1074057 w 2394857"/>
              <a:gd name="connsiteY2" fmla="*/ 928915 h 2002972"/>
              <a:gd name="connsiteX3" fmla="*/ 696685 w 2394857"/>
              <a:gd name="connsiteY3" fmla="*/ 1654629 h 2002972"/>
              <a:gd name="connsiteX4" fmla="*/ 0 w 2394857"/>
              <a:gd name="connsiteY4" fmla="*/ 2002972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4857" h="2002972">
                <a:moveTo>
                  <a:pt x="2394857" y="0"/>
                </a:moveTo>
                <a:cubicBezTo>
                  <a:pt x="2338009" y="321733"/>
                  <a:pt x="2281161" y="643467"/>
                  <a:pt x="2061028" y="798286"/>
                </a:cubicBezTo>
                <a:cubicBezTo>
                  <a:pt x="1840895" y="953105"/>
                  <a:pt x="1301447" y="786191"/>
                  <a:pt x="1074057" y="928915"/>
                </a:cubicBezTo>
                <a:cubicBezTo>
                  <a:pt x="846667" y="1071639"/>
                  <a:pt x="875694" y="1475620"/>
                  <a:pt x="696685" y="1654629"/>
                </a:cubicBezTo>
                <a:cubicBezTo>
                  <a:pt x="517676" y="1833638"/>
                  <a:pt x="258838" y="1918305"/>
                  <a:pt x="0" y="2002972"/>
                </a:cubicBezTo>
              </a:path>
            </a:pathLst>
          </a:custGeom>
          <a:noFill/>
          <a:ln>
            <a:solidFill>
              <a:schemeClr val="bg1">
                <a:lumMod val="85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528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00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684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906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60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159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82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9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35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147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0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>
            <a:off x="-188686" y="-106134"/>
            <a:ext cx="12569372" cy="7070270"/>
          </a:xfrm>
          <a:custGeom>
            <a:avLst/>
            <a:gdLst>
              <a:gd name="connsiteX0" fmla="*/ 0 w 12192000"/>
              <a:gd name="connsiteY0" fmla="*/ 0 h 6857999"/>
              <a:gd name="connsiteX1" fmla="*/ 1 w 12192000"/>
              <a:gd name="connsiteY1" fmla="*/ 0 h 6857999"/>
              <a:gd name="connsiteX2" fmla="*/ 1 w 12192000"/>
              <a:gd name="connsiteY2" fmla="*/ 1652336 h 6857999"/>
              <a:gd name="connsiteX3" fmla="*/ 775962 w 12192000"/>
              <a:gd name="connsiteY3" fmla="*/ 689700 h 6857999"/>
              <a:gd name="connsiteX4" fmla="*/ 2085474 w 12192000"/>
              <a:gd name="connsiteY4" fmla="*/ 0 h 6857999"/>
              <a:gd name="connsiteX5" fmla="*/ 12192000 w 12192000"/>
              <a:gd name="connsiteY5" fmla="*/ 0 h 6857999"/>
              <a:gd name="connsiteX6" fmla="*/ 12192000 w 12192000"/>
              <a:gd name="connsiteY6" fmla="*/ 5205663 h 6857999"/>
              <a:gd name="connsiteX7" fmla="*/ 11416039 w 12192000"/>
              <a:gd name="connsiteY7" fmla="*/ 6168299 h 6857999"/>
              <a:gd name="connsiteX8" fmla="*/ 10106527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" y="0"/>
                </a:lnTo>
                <a:lnTo>
                  <a:pt x="1" y="1652336"/>
                </a:lnTo>
                <a:cubicBezTo>
                  <a:pt x="813195" y="1389642"/>
                  <a:pt x="428383" y="965090"/>
                  <a:pt x="775962" y="689700"/>
                </a:cubicBezTo>
                <a:cubicBezTo>
                  <a:pt x="1123541" y="414311"/>
                  <a:pt x="1907625" y="845338"/>
                  <a:pt x="2085474" y="0"/>
                </a:cubicBezTo>
                <a:lnTo>
                  <a:pt x="12192000" y="0"/>
                </a:lnTo>
                <a:lnTo>
                  <a:pt x="12192000" y="5205663"/>
                </a:lnTo>
                <a:cubicBezTo>
                  <a:pt x="11378806" y="5468357"/>
                  <a:pt x="11763618" y="5892910"/>
                  <a:pt x="11416039" y="6168299"/>
                </a:cubicBezTo>
                <a:cubicBezTo>
                  <a:pt x="11068460" y="6443688"/>
                  <a:pt x="10284376" y="6012661"/>
                  <a:pt x="1010652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rgbClr val="F7F6F1">
              <a:alpha val="59000"/>
            </a:srgbClr>
          </a:solidFill>
          <a:ln>
            <a:noFill/>
          </a:ln>
          <a:effectLst>
            <a:outerShdw blurRad="38100" sx="98000" sy="98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>
            <a:off x="0" y="0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 w 12192000"/>
              <a:gd name="connsiteY1" fmla="*/ 0 h 6857999"/>
              <a:gd name="connsiteX2" fmla="*/ 1 w 12192000"/>
              <a:gd name="connsiteY2" fmla="*/ 1652336 h 6857999"/>
              <a:gd name="connsiteX3" fmla="*/ 775962 w 12192000"/>
              <a:gd name="connsiteY3" fmla="*/ 689700 h 6857999"/>
              <a:gd name="connsiteX4" fmla="*/ 2085474 w 12192000"/>
              <a:gd name="connsiteY4" fmla="*/ 0 h 6857999"/>
              <a:gd name="connsiteX5" fmla="*/ 12192000 w 12192000"/>
              <a:gd name="connsiteY5" fmla="*/ 0 h 6857999"/>
              <a:gd name="connsiteX6" fmla="*/ 12192000 w 12192000"/>
              <a:gd name="connsiteY6" fmla="*/ 5205663 h 6857999"/>
              <a:gd name="connsiteX7" fmla="*/ 11416039 w 12192000"/>
              <a:gd name="connsiteY7" fmla="*/ 6168299 h 6857999"/>
              <a:gd name="connsiteX8" fmla="*/ 10106527 w 12192000"/>
              <a:gd name="connsiteY8" fmla="*/ 6857999 h 6857999"/>
              <a:gd name="connsiteX9" fmla="*/ 0 w 12192000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" y="0"/>
                </a:lnTo>
                <a:lnTo>
                  <a:pt x="1" y="1652336"/>
                </a:lnTo>
                <a:cubicBezTo>
                  <a:pt x="813195" y="1389642"/>
                  <a:pt x="428383" y="965090"/>
                  <a:pt x="775962" y="689700"/>
                </a:cubicBezTo>
                <a:cubicBezTo>
                  <a:pt x="1123541" y="414311"/>
                  <a:pt x="1907625" y="845338"/>
                  <a:pt x="2085474" y="0"/>
                </a:cubicBezTo>
                <a:lnTo>
                  <a:pt x="12192000" y="0"/>
                </a:lnTo>
                <a:lnTo>
                  <a:pt x="12192000" y="5205663"/>
                </a:lnTo>
                <a:cubicBezTo>
                  <a:pt x="11378806" y="5468357"/>
                  <a:pt x="11763618" y="5892910"/>
                  <a:pt x="11416039" y="6168299"/>
                </a:cubicBezTo>
                <a:cubicBezTo>
                  <a:pt x="11068460" y="6443688"/>
                  <a:pt x="10284376" y="6012661"/>
                  <a:pt x="1010652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rgbClr val="F7F6F1"/>
          </a:solidFill>
          <a:ln>
            <a:noFill/>
          </a:ln>
          <a:effectLst>
            <a:outerShdw blurRad="635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>
            <a:off x="-72571" y="-130629"/>
            <a:ext cx="2394857" cy="2002972"/>
          </a:xfrm>
          <a:custGeom>
            <a:avLst/>
            <a:gdLst>
              <a:gd name="connsiteX0" fmla="*/ 2394857 w 2394857"/>
              <a:gd name="connsiteY0" fmla="*/ 0 h 2002972"/>
              <a:gd name="connsiteX1" fmla="*/ 2061028 w 2394857"/>
              <a:gd name="connsiteY1" fmla="*/ 798286 h 2002972"/>
              <a:gd name="connsiteX2" fmla="*/ 1074057 w 2394857"/>
              <a:gd name="connsiteY2" fmla="*/ 928915 h 2002972"/>
              <a:gd name="connsiteX3" fmla="*/ 696685 w 2394857"/>
              <a:gd name="connsiteY3" fmla="*/ 1654629 h 2002972"/>
              <a:gd name="connsiteX4" fmla="*/ 0 w 2394857"/>
              <a:gd name="connsiteY4" fmla="*/ 2002972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4857" h="2002972">
                <a:moveTo>
                  <a:pt x="2394857" y="0"/>
                </a:moveTo>
                <a:cubicBezTo>
                  <a:pt x="2338009" y="321733"/>
                  <a:pt x="2281161" y="643467"/>
                  <a:pt x="2061028" y="798286"/>
                </a:cubicBezTo>
                <a:cubicBezTo>
                  <a:pt x="1840895" y="953105"/>
                  <a:pt x="1301447" y="786191"/>
                  <a:pt x="1074057" y="928915"/>
                </a:cubicBezTo>
                <a:cubicBezTo>
                  <a:pt x="846667" y="1071639"/>
                  <a:pt x="875694" y="1475620"/>
                  <a:pt x="696685" y="1654629"/>
                </a:cubicBezTo>
                <a:cubicBezTo>
                  <a:pt x="517676" y="1833638"/>
                  <a:pt x="258838" y="1918305"/>
                  <a:pt x="0" y="2002972"/>
                </a:cubicBezTo>
              </a:path>
            </a:pathLst>
          </a:custGeom>
          <a:noFill/>
          <a:ln>
            <a:solidFill>
              <a:schemeClr val="bg1">
                <a:lumMod val="85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 userDrawn="1"/>
        </p:nvSpPr>
        <p:spPr>
          <a:xfrm flipH="1" flipV="1">
            <a:off x="9898745" y="4917619"/>
            <a:ext cx="2394857" cy="2002972"/>
          </a:xfrm>
          <a:custGeom>
            <a:avLst/>
            <a:gdLst>
              <a:gd name="connsiteX0" fmla="*/ 2394857 w 2394857"/>
              <a:gd name="connsiteY0" fmla="*/ 0 h 2002972"/>
              <a:gd name="connsiteX1" fmla="*/ 2061028 w 2394857"/>
              <a:gd name="connsiteY1" fmla="*/ 798286 h 2002972"/>
              <a:gd name="connsiteX2" fmla="*/ 1074057 w 2394857"/>
              <a:gd name="connsiteY2" fmla="*/ 928915 h 2002972"/>
              <a:gd name="connsiteX3" fmla="*/ 696685 w 2394857"/>
              <a:gd name="connsiteY3" fmla="*/ 1654629 h 2002972"/>
              <a:gd name="connsiteX4" fmla="*/ 0 w 2394857"/>
              <a:gd name="connsiteY4" fmla="*/ 2002972 h 200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4857" h="2002972">
                <a:moveTo>
                  <a:pt x="2394857" y="0"/>
                </a:moveTo>
                <a:cubicBezTo>
                  <a:pt x="2338009" y="321733"/>
                  <a:pt x="2281161" y="643467"/>
                  <a:pt x="2061028" y="798286"/>
                </a:cubicBezTo>
                <a:cubicBezTo>
                  <a:pt x="1840895" y="953105"/>
                  <a:pt x="1301447" y="786191"/>
                  <a:pt x="1074057" y="928915"/>
                </a:cubicBezTo>
                <a:cubicBezTo>
                  <a:pt x="846667" y="1071639"/>
                  <a:pt x="875694" y="1475620"/>
                  <a:pt x="696685" y="1654629"/>
                </a:cubicBezTo>
                <a:cubicBezTo>
                  <a:pt x="517676" y="1833638"/>
                  <a:pt x="258838" y="1918305"/>
                  <a:pt x="0" y="2002972"/>
                </a:cubicBezTo>
              </a:path>
            </a:pathLst>
          </a:custGeom>
          <a:noFill/>
          <a:ln>
            <a:solidFill>
              <a:schemeClr val="bg1">
                <a:lumMod val="85000"/>
                <a:alpha val="5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145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2/26/2025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48038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88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67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09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04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44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65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8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87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69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401469"/>
            <a:ext cx="12192000" cy="5456531"/>
          </a:xfrm>
          <a:custGeom>
            <a:avLst/>
            <a:gdLst>
              <a:gd name="connsiteX0" fmla="*/ 3567972 w 4600575"/>
              <a:gd name="connsiteY0" fmla="*/ 0 h 2058988"/>
              <a:gd name="connsiteX1" fmla="*/ 4600575 w 4600575"/>
              <a:gd name="connsiteY1" fmla="*/ 295401 h 2058988"/>
              <a:gd name="connsiteX2" fmla="*/ 4600575 w 4600575"/>
              <a:gd name="connsiteY2" fmla="*/ 2058988 h 2058988"/>
              <a:gd name="connsiteX3" fmla="*/ 0 w 4600575"/>
              <a:gd name="connsiteY3" fmla="*/ 2058988 h 2058988"/>
              <a:gd name="connsiteX4" fmla="*/ 0 w 4600575"/>
              <a:gd name="connsiteY4" fmla="*/ 295401 h 2058988"/>
              <a:gd name="connsiteX5" fmla="*/ 997450 w 4600575"/>
              <a:gd name="connsiteY5" fmla="*/ 665754 h 2058988"/>
              <a:gd name="connsiteX6" fmla="*/ 3567972 w 4600575"/>
              <a:gd name="connsiteY6" fmla="*/ 0 h 205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0575" h="2058988">
                <a:moveTo>
                  <a:pt x="3567972" y="0"/>
                </a:moveTo>
                <a:cubicBezTo>
                  <a:pt x="4336932" y="0"/>
                  <a:pt x="4600575" y="295401"/>
                  <a:pt x="4600575" y="295401"/>
                </a:cubicBezTo>
                <a:lnTo>
                  <a:pt x="4600575" y="2058988"/>
                </a:lnTo>
                <a:cubicBezTo>
                  <a:pt x="0" y="2058988"/>
                  <a:pt x="0" y="2058988"/>
                  <a:pt x="0" y="2058988"/>
                </a:cubicBezTo>
                <a:cubicBezTo>
                  <a:pt x="0" y="295401"/>
                  <a:pt x="0" y="295401"/>
                  <a:pt x="0" y="295401"/>
                </a:cubicBezTo>
                <a:cubicBezTo>
                  <a:pt x="0" y="295401"/>
                  <a:pt x="360312" y="665754"/>
                  <a:pt x="997450" y="665754"/>
                </a:cubicBezTo>
                <a:cubicBezTo>
                  <a:pt x="2144298" y="665754"/>
                  <a:pt x="2763860" y="0"/>
                  <a:pt x="3567972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92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349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028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329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704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666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62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100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3798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367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 flipH="1">
            <a:off x="5638800" y="640852"/>
            <a:ext cx="6311295" cy="5505949"/>
          </a:xfrm>
          <a:custGeom>
            <a:avLst/>
            <a:gdLst>
              <a:gd name="connsiteX0" fmla="*/ 1102181 w 2558500"/>
              <a:gd name="connsiteY0" fmla="*/ 0 h 2232025"/>
              <a:gd name="connsiteX1" fmla="*/ 1185009 w 2558500"/>
              <a:gd name="connsiteY1" fmla="*/ 7540 h 2232025"/>
              <a:gd name="connsiteX2" fmla="*/ 1832574 w 2558500"/>
              <a:gd name="connsiteY2" fmla="*/ 1066999 h 2232025"/>
              <a:gd name="connsiteX3" fmla="*/ 2329542 w 2558500"/>
              <a:gd name="connsiteY3" fmla="*/ 1998266 h 2232025"/>
              <a:gd name="connsiteX4" fmla="*/ 1433494 w 2558500"/>
              <a:gd name="connsiteY4" fmla="*/ 2232025 h 2232025"/>
              <a:gd name="connsiteX5" fmla="*/ 81890 w 2558500"/>
              <a:gd name="connsiteY5" fmla="*/ 1674019 h 2232025"/>
              <a:gd name="connsiteX6" fmla="*/ 1102181 w 2558500"/>
              <a:gd name="connsiteY6" fmla="*/ 0 h 223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8500" h="2232025">
                <a:moveTo>
                  <a:pt x="1102181" y="0"/>
                </a:moveTo>
                <a:cubicBezTo>
                  <a:pt x="1128536" y="0"/>
                  <a:pt x="1154890" y="3770"/>
                  <a:pt x="1185009" y="7540"/>
                </a:cubicBezTo>
                <a:cubicBezTo>
                  <a:pt x="1983171" y="94258"/>
                  <a:pt x="1595385" y="784225"/>
                  <a:pt x="1832574" y="1066999"/>
                </a:cubicBezTo>
                <a:cubicBezTo>
                  <a:pt x="2069764" y="1346002"/>
                  <a:pt x="2977107" y="1519436"/>
                  <a:pt x="2329542" y="1998266"/>
                </a:cubicBezTo>
                <a:cubicBezTo>
                  <a:pt x="2126237" y="2149078"/>
                  <a:pt x="1791160" y="2232025"/>
                  <a:pt x="1433494" y="2232025"/>
                </a:cubicBezTo>
                <a:cubicBezTo>
                  <a:pt x="932760" y="2232025"/>
                  <a:pt x="383083" y="2066131"/>
                  <a:pt x="81890" y="1674019"/>
                </a:cubicBezTo>
                <a:cubicBezTo>
                  <a:pt x="-204243" y="1304528"/>
                  <a:pt x="288960" y="0"/>
                  <a:pt x="1102181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707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345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77E51-8EE6-0F9F-EC1D-3BEB99155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6D60D-B6C2-C5DA-FA7F-4A977775B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072FF-8BD9-DE59-1C73-9D79C061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C942-A18C-4887-A895-4C517C57CEC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CFF4C-D503-A769-65A4-6A5B98990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24713-4DD4-EB4D-80B4-784C0AAA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F0C9-0E49-4BFB-AABC-595B7D085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03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EC8D8-03DB-18BC-4F82-F1FD48FD7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7B224-C21C-616B-7F37-C3AB67D74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E1506-9099-2EA3-6DF5-FC9FD3D95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C942-A18C-4887-A895-4C517C57CEC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14978-F65C-3387-4776-2D84D926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69602-F40C-5A1C-822C-D4EA551D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F0C9-0E49-4BFB-AABC-595B7D085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75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7B630-E575-2171-1BF5-5DC8A5FD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7D842-2096-3DB5-53D2-E7410AC53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46C82-9A6C-43E6-752F-F252302FD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C942-A18C-4887-A895-4C517C57CEC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AA426-3B6E-21DF-6B18-9143549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4875D-DA14-CE00-DBEC-63C6F8F2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F0C9-0E49-4BFB-AABC-595B7D085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106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D1FD-2B9C-8BFC-281F-B640020E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DD72B-B842-5DA9-1325-40C0E3A51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B1048-9569-2649-7DB9-185C37F50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58039-A153-2579-5C2B-7146D875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C942-A18C-4887-A895-4C517C57CEC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A01C1-8F6A-3CB1-58FC-8B15951A0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BC941-B87C-FC59-0A28-DC2501D3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F0C9-0E49-4BFB-AABC-595B7D085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635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0BB16-DDEB-9CC8-B7A6-CCF9FF83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9EBFF-89A1-C0DF-5F24-899618F16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5B972-DDB2-BE7D-4989-DF93EDEEA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40EA1-4A59-FCC4-AD63-01DC90D7E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F62B6F-A1FE-5991-15E9-32EBC12F6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8782F3-2EF7-D801-7F1C-372DD0597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C942-A18C-4887-A895-4C517C57CEC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5ED1A-A414-EECC-FF81-3F11EA441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75B699-1761-CCDE-BA89-1E25F50A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F0C9-0E49-4BFB-AABC-595B7D085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526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B0C5-33BC-3284-6C36-B6ABB8CCC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07DFC1-426A-9E49-A700-D55803F24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C942-A18C-4887-A895-4C517C57CEC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FF48E-52E6-B83F-A33A-5F9635413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F97C9-C2C7-D774-87C3-DA6A1FA4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F0C9-0E49-4BFB-AABC-595B7D085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116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EA43A-72E8-370E-51BE-47AAD7F9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C942-A18C-4887-A895-4C517C57CEC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5EDDCA-7BA0-5F27-7684-8AE1FACEB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688FE-DB36-7386-D436-EB24FE99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F0C9-0E49-4BFB-AABC-595B7D085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23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0971-46A4-FEA1-CD4B-69699A2BB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C1755-F181-5124-ED34-C6CD696EC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E1F1C-AD41-F6AA-C72D-45733876F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972E4-3F91-3FD9-037C-83A34D78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C942-A18C-4887-A895-4C517C57CEC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EEF10-791E-1956-FE5C-A2845169F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3E154-B6A8-497F-7D4C-8EA12871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F0C9-0E49-4BFB-AABC-595B7D085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30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ea typeface="思源黑体" panose="020B0500000000000000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ea typeface="思源黑体" panose="020B05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思源黑体" panose="020B0500000000000000" pitchFamily="34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2025/2/26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思源黑体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思源黑体" panose="020B0500000000000000" pitchFamily="34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303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05FA-2389-8C32-6F15-84178CDB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56AEAC-ECB2-3188-0D66-FE89A9339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EE301-1C27-A515-A267-818BA672E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6718F-4C0A-CD8B-C31A-3DA4247D0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C942-A18C-4887-A895-4C517C57CEC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BE999-E6A0-542A-310D-883654DE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0006C-0A5B-135F-4A58-234549E11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F0C9-0E49-4BFB-AABC-595B7D085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780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BAC48-2E0F-8770-54AC-5EC286D4B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4F869-7CDD-4781-F1FE-FD4E5CC93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C20B9-3602-C728-908F-64C58D993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C942-A18C-4887-A895-4C517C57CEC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69797-4E9E-F465-AF49-D76A26CB2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15D71-AA5C-F366-F618-33F09C47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F0C9-0E49-4BFB-AABC-595B7D085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024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545CD2-5C43-3CB3-7F34-44A4DE97C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24A75E-6595-1581-5D61-DC7CC2B35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6B7B5-79D4-5ACD-0FDC-1D32D911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C942-A18C-4887-A895-4C517C57CEC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CBA8A-B2C9-67BA-25E6-F373A3F1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032CA-D932-31B8-CBF2-A012E2A4D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F0C9-0E49-4BFB-AABC-595B7D085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09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EditPoints="1"/>
          </p:cNvSpPr>
          <p:nvPr userDrawn="1"/>
        </p:nvSpPr>
        <p:spPr bwMode="auto">
          <a:xfrm>
            <a:off x="1" y="5817287"/>
            <a:ext cx="12192000" cy="1040714"/>
          </a:xfrm>
          <a:custGeom>
            <a:avLst/>
            <a:gdLst>
              <a:gd name="T0" fmla="*/ 2882 w 3200"/>
              <a:gd name="T1" fmla="*/ 180 h 518"/>
              <a:gd name="T2" fmla="*/ 2912 w 3200"/>
              <a:gd name="T3" fmla="*/ 134 h 518"/>
              <a:gd name="T4" fmla="*/ 2915 w 3200"/>
              <a:gd name="T5" fmla="*/ 89 h 518"/>
              <a:gd name="T6" fmla="*/ 2906 w 3200"/>
              <a:gd name="T7" fmla="*/ 70 h 518"/>
              <a:gd name="T8" fmla="*/ 2877 w 3200"/>
              <a:gd name="T9" fmla="*/ 138 h 518"/>
              <a:gd name="T10" fmla="*/ 2876 w 3200"/>
              <a:gd name="T11" fmla="*/ 0 h 518"/>
              <a:gd name="T12" fmla="*/ 2872 w 3200"/>
              <a:gd name="T13" fmla="*/ 142 h 518"/>
              <a:gd name="T14" fmla="*/ 2867 w 3200"/>
              <a:gd name="T15" fmla="*/ 133 h 518"/>
              <a:gd name="T16" fmla="*/ 2828 w 3200"/>
              <a:gd name="T17" fmla="*/ 114 h 518"/>
              <a:gd name="T18" fmla="*/ 2840 w 3200"/>
              <a:gd name="T19" fmla="*/ 154 h 518"/>
              <a:gd name="T20" fmla="*/ 2867 w 3200"/>
              <a:gd name="T21" fmla="*/ 180 h 518"/>
              <a:gd name="T22" fmla="*/ 2733 w 3200"/>
              <a:gd name="T23" fmla="*/ 180 h 518"/>
              <a:gd name="T24" fmla="*/ 2723 w 3200"/>
              <a:gd name="T25" fmla="*/ 144 h 518"/>
              <a:gd name="T26" fmla="*/ 2695 w 3200"/>
              <a:gd name="T27" fmla="*/ 144 h 518"/>
              <a:gd name="T28" fmla="*/ 2668 w 3200"/>
              <a:gd name="T29" fmla="*/ 117 h 518"/>
              <a:gd name="T30" fmla="*/ 2584 w 3200"/>
              <a:gd name="T31" fmla="*/ 117 h 518"/>
              <a:gd name="T32" fmla="*/ 2563 w 3200"/>
              <a:gd name="T33" fmla="*/ 138 h 518"/>
              <a:gd name="T34" fmla="*/ 2531 w 3200"/>
              <a:gd name="T35" fmla="*/ 138 h 518"/>
              <a:gd name="T36" fmla="*/ 2514 w 3200"/>
              <a:gd name="T37" fmla="*/ 180 h 518"/>
              <a:gd name="T38" fmla="*/ 2401 w 3200"/>
              <a:gd name="T39" fmla="*/ 180 h 518"/>
              <a:gd name="T40" fmla="*/ 2398 w 3200"/>
              <a:gd name="T41" fmla="*/ 171 h 518"/>
              <a:gd name="T42" fmla="*/ 2397 w 3200"/>
              <a:gd name="T43" fmla="*/ 168 h 518"/>
              <a:gd name="T44" fmla="*/ 2388 w 3200"/>
              <a:gd name="T45" fmla="*/ 171 h 518"/>
              <a:gd name="T46" fmla="*/ 2359 w 3200"/>
              <a:gd name="T47" fmla="*/ 140 h 518"/>
              <a:gd name="T48" fmla="*/ 2368 w 3200"/>
              <a:gd name="T49" fmla="*/ 180 h 518"/>
              <a:gd name="T50" fmla="*/ 2170 w 3200"/>
              <a:gd name="T51" fmla="*/ 180 h 518"/>
              <a:gd name="T52" fmla="*/ 2122 w 3200"/>
              <a:gd name="T53" fmla="*/ 197 h 518"/>
              <a:gd name="T54" fmla="*/ 2070 w 3200"/>
              <a:gd name="T55" fmla="*/ 180 h 518"/>
              <a:gd name="T56" fmla="*/ 1390 w 3200"/>
              <a:gd name="T57" fmla="*/ 180 h 518"/>
              <a:gd name="T58" fmla="*/ 1278 w 3200"/>
              <a:gd name="T59" fmla="*/ 162 h 518"/>
              <a:gd name="T60" fmla="*/ 1049 w 3200"/>
              <a:gd name="T61" fmla="*/ 162 h 518"/>
              <a:gd name="T62" fmla="*/ 1020 w 3200"/>
              <a:gd name="T63" fmla="*/ 180 h 518"/>
              <a:gd name="T64" fmla="*/ 732 w 3200"/>
              <a:gd name="T65" fmla="*/ 180 h 518"/>
              <a:gd name="T66" fmla="*/ 769 w 3200"/>
              <a:gd name="T67" fmla="*/ 137 h 518"/>
              <a:gd name="T68" fmla="*/ 731 w 3200"/>
              <a:gd name="T69" fmla="*/ 176 h 518"/>
              <a:gd name="T70" fmla="*/ 733 w 3200"/>
              <a:gd name="T71" fmla="*/ 79 h 518"/>
              <a:gd name="T72" fmla="*/ 713 w 3200"/>
              <a:gd name="T73" fmla="*/ 133 h 518"/>
              <a:gd name="T74" fmla="*/ 714 w 3200"/>
              <a:gd name="T75" fmla="*/ 150 h 518"/>
              <a:gd name="T76" fmla="*/ 671 w 3200"/>
              <a:gd name="T77" fmla="*/ 113 h 518"/>
              <a:gd name="T78" fmla="*/ 682 w 3200"/>
              <a:gd name="T79" fmla="*/ 158 h 518"/>
              <a:gd name="T80" fmla="*/ 708 w 3200"/>
              <a:gd name="T81" fmla="*/ 180 h 518"/>
              <a:gd name="T82" fmla="*/ 600 w 3200"/>
              <a:gd name="T83" fmla="*/ 180 h 518"/>
              <a:gd name="T84" fmla="*/ 584 w 3200"/>
              <a:gd name="T85" fmla="*/ 103 h 518"/>
              <a:gd name="T86" fmla="*/ 505 w 3200"/>
              <a:gd name="T87" fmla="*/ 103 h 518"/>
              <a:gd name="T88" fmla="*/ 505 w 3200"/>
              <a:gd name="T89" fmla="*/ 129 h 518"/>
              <a:gd name="T90" fmla="*/ 433 w 3200"/>
              <a:gd name="T91" fmla="*/ 129 h 518"/>
              <a:gd name="T92" fmla="*/ 406 w 3200"/>
              <a:gd name="T93" fmla="*/ 180 h 518"/>
              <a:gd name="T94" fmla="*/ 0 w 3200"/>
              <a:gd name="T95" fmla="*/ 180 h 518"/>
              <a:gd name="T96" fmla="*/ 0 w 3200"/>
              <a:gd name="T97" fmla="*/ 518 h 518"/>
              <a:gd name="T98" fmla="*/ 3200 w 3200"/>
              <a:gd name="T99" fmla="*/ 518 h 518"/>
              <a:gd name="T100" fmla="*/ 3200 w 3200"/>
              <a:gd name="T101" fmla="*/ 180 h 518"/>
              <a:gd name="T102" fmla="*/ 2882 w 3200"/>
              <a:gd name="T103" fmla="*/ 180 h 518"/>
              <a:gd name="T104" fmla="*/ 2877 w 3200"/>
              <a:gd name="T105" fmla="*/ 177 h 518"/>
              <a:gd name="T106" fmla="*/ 2878 w 3200"/>
              <a:gd name="T107" fmla="*/ 180 h 518"/>
              <a:gd name="T108" fmla="*/ 2874 w 3200"/>
              <a:gd name="T109" fmla="*/ 180 h 518"/>
              <a:gd name="T110" fmla="*/ 2877 w 3200"/>
              <a:gd name="T111" fmla="*/ 177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00" h="518">
                <a:moveTo>
                  <a:pt x="2882" y="180"/>
                </a:moveTo>
                <a:cubicBezTo>
                  <a:pt x="2894" y="166"/>
                  <a:pt x="2906" y="152"/>
                  <a:pt x="2912" y="134"/>
                </a:cubicBezTo>
                <a:cubicBezTo>
                  <a:pt x="2917" y="120"/>
                  <a:pt x="2919" y="104"/>
                  <a:pt x="2915" y="89"/>
                </a:cubicBezTo>
                <a:cubicBezTo>
                  <a:pt x="2914" y="82"/>
                  <a:pt x="2912" y="75"/>
                  <a:pt x="2906" y="70"/>
                </a:cubicBezTo>
                <a:cubicBezTo>
                  <a:pt x="2893" y="91"/>
                  <a:pt x="2882" y="114"/>
                  <a:pt x="2877" y="138"/>
                </a:cubicBezTo>
                <a:cubicBezTo>
                  <a:pt x="2874" y="92"/>
                  <a:pt x="2874" y="46"/>
                  <a:pt x="2876" y="0"/>
                </a:cubicBezTo>
                <a:cubicBezTo>
                  <a:pt x="2866" y="46"/>
                  <a:pt x="2865" y="95"/>
                  <a:pt x="2872" y="142"/>
                </a:cubicBezTo>
                <a:cubicBezTo>
                  <a:pt x="2871" y="139"/>
                  <a:pt x="2869" y="136"/>
                  <a:pt x="2867" y="133"/>
                </a:cubicBezTo>
                <a:cubicBezTo>
                  <a:pt x="2857" y="121"/>
                  <a:pt x="2843" y="114"/>
                  <a:pt x="2828" y="114"/>
                </a:cubicBezTo>
                <a:cubicBezTo>
                  <a:pt x="2831" y="128"/>
                  <a:pt x="2834" y="142"/>
                  <a:pt x="2840" y="154"/>
                </a:cubicBezTo>
                <a:cubicBezTo>
                  <a:pt x="2846" y="166"/>
                  <a:pt x="2856" y="175"/>
                  <a:pt x="2867" y="180"/>
                </a:cubicBezTo>
                <a:cubicBezTo>
                  <a:pt x="2733" y="180"/>
                  <a:pt x="2733" y="180"/>
                  <a:pt x="2733" y="180"/>
                </a:cubicBezTo>
                <a:cubicBezTo>
                  <a:pt x="2723" y="144"/>
                  <a:pt x="2723" y="144"/>
                  <a:pt x="2723" y="144"/>
                </a:cubicBezTo>
                <a:cubicBezTo>
                  <a:pt x="2695" y="144"/>
                  <a:pt x="2695" y="144"/>
                  <a:pt x="2695" y="144"/>
                </a:cubicBezTo>
                <a:cubicBezTo>
                  <a:pt x="2668" y="117"/>
                  <a:pt x="2668" y="117"/>
                  <a:pt x="2668" y="117"/>
                </a:cubicBezTo>
                <a:cubicBezTo>
                  <a:pt x="2584" y="117"/>
                  <a:pt x="2584" y="117"/>
                  <a:pt x="2584" y="117"/>
                </a:cubicBezTo>
                <a:cubicBezTo>
                  <a:pt x="2563" y="138"/>
                  <a:pt x="2563" y="138"/>
                  <a:pt x="2563" y="138"/>
                </a:cubicBezTo>
                <a:cubicBezTo>
                  <a:pt x="2531" y="138"/>
                  <a:pt x="2531" y="138"/>
                  <a:pt x="2531" y="138"/>
                </a:cubicBezTo>
                <a:cubicBezTo>
                  <a:pt x="2514" y="180"/>
                  <a:pt x="2514" y="180"/>
                  <a:pt x="2514" y="180"/>
                </a:cubicBezTo>
                <a:cubicBezTo>
                  <a:pt x="2401" y="180"/>
                  <a:pt x="2401" y="180"/>
                  <a:pt x="2401" y="180"/>
                </a:cubicBezTo>
                <a:cubicBezTo>
                  <a:pt x="2400" y="177"/>
                  <a:pt x="2399" y="174"/>
                  <a:pt x="2398" y="171"/>
                </a:cubicBezTo>
                <a:cubicBezTo>
                  <a:pt x="2398" y="170"/>
                  <a:pt x="2397" y="169"/>
                  <a:pt x="2397" y="168"/>
                </a:cubicBezTo>
                <a:cubicBezTo>
                  <a:pt x="2394" y="167"/>
                  <a:pt x="2391" y="172"/>
                  <a:pt x="2388" y="171"/>
                </a:cubicBezTo>
                <a:cubicBezTo>
                  <a:pt x="2389" y="155"/>
                  <a:pt x="2375" y="140"/>
                  <a:pt x="2359" y="140"/>
                </a:cubicBezTo>
                <a:cubicBezTo>
                  <a:pt x="2358" y="154"/>
                  <a:pt x="2361" y="168"/>
                  <a:pt x="2368" y="180"/>
                </a:cubicBezTo>
                <a:cubicBezTo>
                  <a:pt x="2170" y="180"/>
                  <a:pt x="2170" y="180"/>
                  <a:pt x="2170" y="180"/>
                </a:cubicBezTo>
                <a:cubicBezTo>
                  <a:pt x="2122" y="197"/>
                  <a:pt x="2122" y="197"/>
                  <a:pt x="2122" y="197"/>
                </a:cubicBezTo>
                <a:cubicBezTo>
                  <a:pt x="2070" y="180"/>
                  <a:pt x="2070" y="180"/>
                  <a:pt x="2070" y="180"/>
                </a:cubicBezTo>
                <a:cubicBezTo>
                  <a:pt x="1390" y="180"/>
                  <a:pt x="1390" y="180"/>
                  <a:pt x="1390" y="180"/>
                </a:cubicBezTo>
                <a:cubicBezTo>
                  <a:pt x="1278" y="162"/>
                  <a:pt x="1278" y="162"/>
                  <a:pt x="1278" y="162"/>
                </a:cubicBezTo>
                <a:cubicBezTo>
                  <a:pt x="1049" y="162"/>
                  <a:pt x="1049" y="162"/>
                  <a:pt x="1049" y="162"/>
                </a:cubicBezTo>
                <a:cubicBezTo>
                  <a:pt x="1020" y="180"/>
                  <a:pt x="1020" y="180"/>
                  <a:pt x="1020" y="180"/>
                </a:cubicBezTo>
                <a:cubicBezTo>
                  <a:pt x="732" y="180"/>
                  <a:pt x="732" y="180"/>
                  <a:pt x="732" y="180"/>
                </a:cubicBezTo>
                <a:cubicBezTo>
                  <a:pt x="744" y="166"/>
                  <a:pt x="757" y="152"/>
                  <a:pt x="769" y="137"/>
                </a:cubicBezTo>
                <a:cubicBezTo>
                  <a:pt x="753" y="146"/>
                  <a:pt x="742" y="160"/>
                  <a:pt x="731" y="176"/>
                </a:cubicBezTo>
                <a:cubicBezTo>
                  <a:pt x="744" y="145"/>
                  <a:pt x="745" y="110"/>
                  <a:pt x="733" y="79"/>
                </a:cubicBezTo>
                <a:cubicBezTo>
                  <a:pt x="720" y="93"/>
                  <a:pt x="714" y="113"/>
                  <a:pt x="713" y="133"/>
                </a:cubicBezTo>
                <a:cubicBezTo>
                  <a:pt x="713" y="139"/>
                  <a:pt x="713" y="144"/>
                  <a:pt x="714" y="150"/>
                </a:cubicBezTo>
                <a:cubicBezTo>
                  <a:pt x="705" y="132"/>
                  <a:pt x="690" y="118"/>
                  <a:pt x="671" y="113"/>
                </a:cubicBezTo>
                <a:cubicBezTo>
                  <a:pt x="670" y="129"/>
                  <a:pt x="673" y="145"/>
                  <a:pt x="682" y="158"/>
                </a:cubicBezTo>
                <a:cubicBezTo>
                  <a:pt x="688" y="168"/>
                  <a:pt x="697" y="176"/>
                  <a:pt x="708" y="180"/>
                </a:cubicBezTo>
                <a:cubicBezTo>
                  <a:pt x="600" y="180"/>
                  <a:pt x="600" y="180"/>
                  <a:pt x="600" y="180"/>
                </a:cubicBezTo>
                <a:cubicBezTo>
                  <a:pt x="584" y="103"/>
                  <a:pt x="584" y="103"/>
                  <a:pt x="584" y="103"/>
                </a:cubicBezTo>
                <a:cubicBezTo>
                  <a:pt x="505" y="103"/>
                  <a:pt x="505" y="103"/>
                  <a:pt x="505" y="103"/>
                </a:cubicBezTo>
                <a:cubicBezTo>
                  <a:pt x="505" y="129"/>
                  <a:pt x="505" y="129"/>
                  <a:pt x="505" y="129"/>
                </a:cubicBezTo>
                <a:cubicBezTo>
                  <a:pt x="433" y="129"/>
                  <a:pt x="433" y="129"/>
                  <a:pt x="433" y="129"/>
                </a:cubicBezTo>
                <a:cubicBezTo>
                  <a:pt x="406" y="180"/>
                  <a:pt x="406" y="180"/>
                  <a:pt x="406" y="180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518"/>
                  <a:pt x="0" y="518"/>
                  <a:pt x="0" y="518"/>
                </a:cubicBezTo>
                <a:cubicBezTo>
                  <a:pt x="3200" y="518"/>
                  <a:pt x="3200" y="518"/>
                  <a:pt x="3200" y="518"/>
                </a:cubicBezTo>
                <a:cubicBezTo>
                  <a:pt x="3200" y="180"/>
                  <a:pt x="3200" y="180"/>
                  <a:pt x="3200" y="180"/>
                </a:cubicBezTo>
                <a:lnTo>
                  <a:pt x="2882" y="180"/>
                </a:lnTo>
                <a:close/>
                <a:moveTo>
                  <a:pt x="2877" y="177"/>
                </a:moveTo>
                <a:cubicBezTo>
                  <a:pt x="2877" y="178"/>
                  <a:pt x="2877" y="179"/>
                  <a:pt x="2878" y="180"/>
                </a:cubicBezTo>
                <a:cubicBezTo>
                  <a:pt x="2874" y="180"/>
                  <a:pt x="2874" y="180"/>
                  <a:pt x="2874" y="180"/>
                </a:cubicBezTo>
                <a:cubicBezTo>
                  <a:pt x="2876" y="179"/>
                  <a:pt x="2876" y="178"/>
                  <a:pt x="2877" y="177"/>
                </a:cubicBezTo>
                <a:close/>
              </a:path>
            </a:pathLst>
          </a:custGeom>
          <a:solidFill>
            <a:schemeClr val="tx1">
              <a:alpha val="3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7"/>
          <p:cNvSpPr>
            <a:spLocks noEditPoints="1"/>
          </p:cNvSpPr>
          <p:nvPr userDrawn="1"/>
        </p:nvSpPr>
        <p:spPr bwMode="auto">
          <a:xfrm flipH="1">
            <a:off x="1" y="3118"/>
            <a:ext cx="12192000" cy="6827987"/>
          </a:xfrm>
          <a:custGeom>
            <a:avLst/>
            <a:gdLst>
              <a:gd name="T0" fmla="*/ 3122 w 3200"/>
              <a:gd name="T1" fmla="*/ 418 h 1791"/>
              <a:gd name="T2" fmla="*/ 2809 w 3200"/>
              <a:gd name="T3" fmla="*/ 610 h 1791"/>
              <a:gd name="T4" fmla="*/ 2790 w 3200"/>
              <a:gd name="T5" fmla="*/ 566 h 1791"/>
              <a:gd name="T6" fmla="*/ 2790 w 3200"/>
              <a:gd name="T7" fmla="*/ 657 h 1791"/>
              <a:gd name="T8" fmla="*/ 2614 w 3200"/>
              <a:gd name="T9" fmla="*/ 538 h 1791"/>
              <a:gd name="T10" fmla="*/ 2577 w 3200"/>
              <a:gd name="T11" fmla="*/ 478 h 1791"/>
              <a:gd name="T12" fmla="*/ 2587 w 3200"/>
              <a:gd name="T13" fmla="*/ 562 h 1791"/>
              <a:gd name="T14" fmla="*/ 2530 w 3200"/>
              <a:gd name="T15" fmla="*/ 642 h 1791"/>
              <a:gd name="T16" fmla="*/ 2525 w 3200"/>
              <a:gd name="T17" fmla="*/ 518 h 1791"/>
              <a:gd name="T18" fmla="*/ 2524 w 3200"/>
              <a:gd name="T19" fmla="*/ 427 h 1791"/>
              <a:gd name="T20" fmla="*/ 2493 w 3200"/>
              <a:gd name="T21" fmla="*/ 391 h 1791"/>
              <a:gd name="T22" fmla="*/ 2480 w 3200"/>
              <a:gd name="T23" fmla="*/ 532 h 1791"/>
              <a:gd name="T24" fmla="*/ 2480 w 3200"/>
              <a:gd name="T25" fmla="*/ 641 h 1791"/>
              <a:gd name="T26" fmla="*/ 2317 w 3200"/>
              <a:gd name="T27" fmla="*/ 686 h 1791"/>
              <a:gd name="T28" fmla="*/ 2265 w 3200"/>
              <a:gd name="T29" fmla="*/ 621 h 1791"/>
              <a:gd name="T30" fmla="*/ 2271 w 3200"/>
              <a:gd name="T31" fmla="*/ 747 h 1791"/>
              <a:gd name="T32" fmla="*/ 1964 w 3200"/>
              <a:gd name="T33" fmla="*/ 700 h 1791"/>
              <a:gd name="T34" fmla="*/ 1922 w 3200"/>
              <a:gd name="T35" fmla="*/ 812 h 1791"/>
              <a:gd name="T36" fmla="*/ 1905 w 3200"/>
              <a:gd name="T37" fmla="*/ 689 h 1791"/>
              <a:gd name="T38" fmla="*/ 1858 w 3200"/>
              <a:gd name="T39" fmla="*/ 724 h 1791"/>
              <a:gd name="T40" fmla="*/ 1879 w 3200"/>
              <a:gd name="T41" fmla="*/ 812 h 1791"/>
              <a:gd name="T42" fmla="*/ 1791 w 3200"/>
              <a:gd name="T43" fmla="*/ 708 h 1791"/>
              <a:gd name="T44" fmla="*/ 1771 w 3200"/>
              <a:gd name="T45" fmla="*/ 855 h 1791"/>
              <a:gd name="T46" fmla="*/ 1473 w 3200"/>
              <a:gd name="T47" fmla="*/ 720 h 1791"/>
              <a:gd name="T48" fmla="*/ 1454 w 3200"/>
              <a:gd name="T49" fmla="*/ 808 h 1791"/>
              <a:gd name="T50" fmla="*/ 1403 w 3200"/>
              <a:gd name="T51" fmla="*/ 676 h 1791"/>
              <a:gd name="T52" fmla="*/ 1384 w 3200"/>
              <a:gd name="T53" fmla="*/ 765 h 1791"/>
              <a:gd name="T54" fmla="*/ 1310 w 3200"/>
              <a:gd name="T55" fmla="*/ 658 h 1791"/>
              <a:gd name="T56" fmla="*/ 1273 w 3200"/>
              <a:gd name="T57" fmla="*/ 598 h 1791"/>
              <a:gd name="T58" fmla="*/ 1283 w 3200"/>
              <a:gd name="T59" fmla="*/ 682 h 1791"/>
              <a:gd name="T60" fmla="*/ 1216 w 3200"/>
              <a:gd name="T61" fmla="*/ 672 h 1791"/>
              <a:gd name="T62" fmla="*/ 1186 w 3200"/>
              <a:gd name="T63" fmla="*/ 617 h 1791"/>
              <a:gd name="T64" fmla="*/ 1105 w 3200"/>
              <a:gd name="T65" fmla="*/ 645 h 1791"/>
              <a:gd name="T66" fmla="*/ 1075 w 3200"/>
              <a:gd name="T67" fmla="*/ 591 h 1791"/>
              <a:gd name="T68" fmla="*/ 1034 w 3200"/>
              <a:gd name="T69" fmla="*/ 549 h 1791"/>
              <a:gd name="T70" fmla="*/ 997 w 3200"/>
              <a:gd name="T71" fmla="*/ 598 h 1791"/>
              <a:gd name="T72" fmla="*/ 909 w 3200"/>
              <a:gd name="T73" fmla="*/ 511 h 1791"/>
              <a:gd name="T74" fmla="*/ 888 w 3200"/>
              <a:gd name="T75" fmla="*/ 461 h 1791"/>
              <a:gd name="T76" fmla="*/ 881 w 3200"/>
              <a:gd name="T77" fmla="*/ 569 h 1791"/>
              <a:gd name="T78" fmla="*/ 777 w 3200"/>
              <a:gd name="T79" fmla="*/ 487 h 1791"/>
              <a:gd name="T80" fmla="*/ 717 w 3200"/>
              <a:gd name="T81" fmla="*/ 354 h 1791"/>
              <a:gd name="T82" fmla="*/ 702 w 3200"/>
              <a:gd name="T83" fmla="*/ 464 h 1791"/>
              <a:gd name="T84" fmla="*/ 623 w 3200"/>
              <a:gd name="T85" fmla="*/ 316 h 1791"/>
              <a:gd name="T86" fmla="*/ 592 w 3200"/>
              <a:gd name="T87" fmla="*/ 280 h 1791"/>
              <a:gd name="T88" fmla="*/ 610 w 3200"/>
              <a:gd name="T89" fmla="*/ 356 h 1791"/>
              <a:gd name="T90" fmla="*/ 549 w 3200"/>
              <a:gd name="T91" fmla="*/ 366 h 1791"/>
              <a:gd name="T92" fmla="*/ 495 w 3200"/>
              <a:gd name="T93" fmla="*/ 379 h 1791"/>
              <a:gd name="T94" fmla="*/ 450 w 3200"/>
              <a:gd name="T95" fmla="*/ 325 h 1791"/>
              <a:gd name="T96" fmla="*/ 406 w 3200"/>
              <a:gd name="T97" fmla="*/ 255 h 1791"/>
              <a:gd name="T98" fmla="*/ 407 w 3200"/>
              <a:gd name="T99" fmla="*/ 343 h 1791"/>
              <a:gd name="T100" fmla="*/ 351 w 3200"/>
              <a:gd name="T101" fmla="*/ 202 h 1791"/>
              <a:gd name="T102" fmla="*/ 332 w 3200"/>
              <a:gd name="T103" fmla="*/ 291 h 1791"/>
              <a:gd name="T104" fmla="*/ 188 w 3200"/>
              <a:gd name="T105" fmla="*/ 224 h 1791"/>
              <a:gd name="T106" fmla="*/ 170 w 3200"/>
              <a:gd name="T107" fmla="*/ 101 h 1791"/>
              <a:gd name="T108" fmla="*/ 124 w 3200"/>
              <a:gd name="T109" fmla="*/ 135 h 1791"/>
              <a:gd name="T110" fmla="*/ 73 w 3200"/>
              <a:gd name="T111" fmla="*/ 184 h 1791"/>
              <a:gd name="T112" fmla="*/ 36 w 3200"/>
              <a:gd name="T113" fmla="*/ 124 h 1791"/>
              <a:gd name="T114" fmla="*/ 3200 w 3200"/>
              <a:gd name="T115" fmla="*/ 903 h 1791"/>
              <a:gd name="T116" fmla="*/ 1057 w 3200"/>
              <a:gd name="T117" fmla="*/ 650 h 1791"/>
              <a:gd name="T118" fmla="*/ 3132 w 3200"/>
              <a:gd name="T119" fmla="*/ 462 h 1791"/>
              <a:gd name="T120" fmla="*/ 1989 w 3200"/>
              <a:gd name="T121" fmla="*/ 787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00" h="1791">
                <a:moveTo>
                  <a:pt x="3157" y="467"/>
                </a:moveTo>
                <a:cubicBezTo>
                  <a:pt x="3157" y="467"/>
                  <a:pt x="3157" y="467"/>
                  <a:pt x="3157" y="467"/>
                </a:cubicBezTo>
                <a:cubicBezTo>
                  <a:pt x="3157" y="462"/>
                  <a:pt x="3154" y="457"/>
                  <a:pt x="3151" y="452"/>
                </a:cubicBezTo>
                <a:cubicBezTo>
                  <a:pt x="3147" y="447"/>
                  <a:pt x="3145" y="442"/>
                  <a:pt x="3141" y="437"/>
                </a:cubicBezTo>
                <a:cubicBezTo>
                  <a:pt x="3138" y="431"/>
                  <a:pt x="3134" y="426"/>
                  <a:pt x="3133" y="419"/>
                </a:cubicBezTo>
                <a:cubicBezTo>
                  <a:pt x="3139" y="413"/>
                  <a:pt x="3146" y="433"/>
                  <a:pt x="3154" y="430"/>
                </a:cubicBezTo>
                <a:cubicBezTo>
                  <a:pt x="3160" y="428"/>
                  <a:pt x="3157" y="419"/>
                  <a:pt x="3154" y="414"/>
                </a:cubicBezTo>
                <a:cubicBezTo>
                  <a:pt x="3146" y="402"/>
                  <a:pt x="3141" y="389"/>
                  <a:pt x="3137" y="375"/>
                </a:cubicBezTo>
                <a:cubicBezTo>
                  <a:pt x="3136" y="368"/>
                  <a:pt x="3135" y="361"/>
                  <a:pt x="3134" y="354"/>
                </a:cubicBezTo>
                <a:cubicBezTo>
                  <a:pt x="3133" y="351"/>
                  <a:pt x="3134" y="335"/>
                  <a:pt x="3127" y="340"/>
                </a:cubicBezTo>
                <a:cubicBezTo>
                  <a:pt x="3125" y="341"/>
                  <a:pt x="3125" y="343"/>
                  <a:pt x="3124" y="346"/>
                </a:cubicBezTo>
                <a:cubicBezTo>
                  <a:pt x="3121" y="357"/>
                  <a:pt x="3119" y="369"/>
                  <a:pt x="3116" y="381"/>
                </a:cubicBezTo>
                <a:cubicBezTo>
                  <a:pt x="3113" y="390"/>
                  <a:pt x="3112" y="403"/>
                  <a:pt x="3106" y="411"/>
                </a:cubicBezTo>
                <a:cubicBezTo>
                  <a:pt x="3103" y="415"/>
                  <a:pt x="3099" y="418"/>
                  <a:pt x="3099" y="424"/>
                </a:cubicBezTo>
                <a:cubicBezTo>
                  <a:pt x="3099" y="425"/>
                  <a:pt x="3100" y="425"/>
                  <a:pt x="3100" y="426"/>
                </a:cubicBezTo>
                <a:cubicBezTo>
                  <a:pt x="3100" y="426"/>
                  <a:pt x="3101" y="427"/>
                  <a:pt x="3102" y="427"/>
                </a:cubicBezTo>
                <a:cubicBezTo>
                  <a:pt x="3108" y="429"/>
                  <a:pt x="3113" y="424"/>
                  <a:pt x="3118" y="420"/>
                </a:cubicBezTo>
                <a:cubicBezTo>
                  <a:pt x="3118" y="419"/>
                  <a:pt x="3119" y="418"/>
                  <a:pt x="3120" y="418"/>
                </a:cubicBezTo>
                <a:cubicBezTo>
                  <a:pt x="3120" y="418"/>
                  <a:pt x="3121" y="418"/>
                  <a:pt x="3122" y="418"/>
                </a:cubicBezTo>
                <a:cubicBezTo>
                  <a:pt x="3123" y="420"/>
                  <a:pt x="3122" y="424"/>
                  <a:pt x="3122" y="426"/>
                </a:cubicBezTo>
                <a:cubicBezTo>
                  <a:pt x="3121" y="432"/>
                  <a:pt x="3118" y="438"/>
                  <a:pt x="3115" y="443"/>
                </a:cubicBezTo>
                <a:cubicBezTo>
                  <a:pt x="3109" y="450"/>
                  <a:pt x="3101" y="457"/>
                  <a:pt x="3097" y="466"/>
                </a:cubicBezTo>
                <a:cubicBezTo>
                  <a:pt x="3096" y="466"/>
                  <a:pt x="3096" y="467"/>
                  <a:pt x="3096" y="467"/>
                </a:cubicBezTo>
                <a:cubicBezTo>
                  <a:pt x="3061" y="467"/>
                  <a:pt x="3061" y="467"/>
                  <a:pt x="3061" y="467"/>
                </a:cubicBezTo>
                <a:cubicBezTo>
                  <a:pt x="2829" y="700"/>
                  <a:pt x="2829" y="700"/>
                  <a:pt x="2829" y="700"/>
                </a:cubicBezTo>
                <a:cubicBezTo>
                  <a:pt x="2825" y="691"/>
                  <a:pt x="2818" y="685"/>
                  <a:pt x="2812" y="678"/>
                </a:cubicBezTo>
                <a:cubicBezTo>
                  <a:pt x="2809" y="673"/>
                  <a:pt x="2806" y="669"/>
                  <a:pt x="2805" y="664"/>
                </a:cubicBezTo>
                <a:cubicBezTo>
                  <a:pt x="2805" y="662"/>
                  <a:pt x="2803" y="657"/>
                  <a:pt x="2804" y="656"/>
                </a:cubicBezTo>
                <a:cubicBezTo>
                  <a:pt x="2805" y="653"/>
                  <a:pt x="2808" y="657"/>
                  <a:pt x="2809" y="659"/>
                </a:cubicBezTo>
                <a:cubicBezTo>
                  <a:pt x="2811" y="661"/>
                  <a:pt x="2812" y="664"/>
                  <a:pt x="2814" y="666"/>
                </a:cubicBezTo>
                <a:cubicBezTo>
                  <a:pt x="2815" y="668"/>
                  <a:pt x="2817" y="670"/>
                  <a:pt x="2819" y="671"/>
                </a:cubicBezTo>
                <a:cubicBezTo>
                  <a:pt x="2821" y="672"/>
                  <a:pt x="2823" y="673"/>
                  <a:pt x="2825" y="672"/>
                </a:cubicBezTo>
                <a:cubicBezTo>
                  <a:pt x="2828" y="671"/>
                  <a:pt x="2830" y="667"/>
                  <a:pt x="2830" y="664"/>
                </a:cubicBezTo>
                <a:cubicBezTo>
                  <a:pt x="2830" y="660"/>
                  <a:pt x="2828" y="655"/>
                  <a:pt x="2825" y="651"/>
                </a:cubicBezTo>
                <a:cubicBezTo>
                  <a:pt x="2823" y="647"/>
                  <a:pt x="2819" y="644"/>
                  <a:pt x="2816" y="640"/>
                </a:cubicBezTo>
                <a:cubicBezTo>
                  <a:pt x="2814" y="638"/>
                  <a:pt x="2811" y="635"/>
                  <a:pt x="2809" y="632"/>
                </a:cubicBezTo>
                <a:cubicBezTo>
                  <a:pt x="2807" y="629"/>
                  <a:pt x="2797" y="611"/>
                  <a:pt x="2804" y="609"/>
                </a:cubicBezTo>
                <a:cubicBezTo>
                  <a:pt x="2806" y="608"/>
                  <a:pt x="2808" y="609"/>
                  <a:pt x="2809" y="610"/>
                </a:cubicBezTo>
                <a:cubicBezTo>
                  <a:pt x="2811" y="611"/>
                  <a:pt x="2812" y="613"/>
                  <a:pt x="2813" y="614"/>
                </a:cubicBezTo>
                <a:cubicBezTo>
                  <a:pt x="2816" y="618"/>
                  <a:pt x="2820" y="619"/>
                  <a:pt x="2825" y="619"/>
                </a:cubicBezTo>
                <a:cubicBezTo>
                  <a:pt x="2826" y="619"/>
                  <a:pt x="2827" y="619"/>
                  <a:pt x="2828" y="618"/>
                </a:cubicBezTo>
                <a:cubicBezTo>
                  <a:pt x="2829" y="617"/>
                  <a:pt x="2830" y="615"/>
                  <a:pt x="2830" y="614"/>
                </a:cubicBezTo>
                <a:cubicBezTo>
                  <a:pt x="2830" y="608"/>
                  <a:pt x="2826" y="603"/>
                  <a:pt x="2823" y="599"/>
                </a:cubicBezTo>
                <a:cubicBezTo>
                  <a:pt x="2819" y="594"/>
                  <a:pt x="2817" y="588"/>
                  <a:pt x="2814" y="583"/>
                </a:cubicBezTo>
                <a:cubicBezTo>
                  <a:pt x="2810" y="578"/>
                  <a:pt x="2806" y="572"/>
                  <a:pt x="2805" y="565"/>
                </a:cubicBezTo>
                <a:cubicBezTo>
                  <a:pt x="2812" y="559"/>
                  <a:pt x="2818" y="579"/>
                  <a:pt x="2827" y="576"/>
                </a:cubicBezTo>
                <a:cubicBezTo>
                  <a:pt x="2833" y="574"/>
                  <a:pt x="2830" y="565"/>
                  <a:pt x="2826" y="560"/>
                </a:cubicBezTo>
                <a:cubicBezTo>
                  <a:pt x="2818" y="548"/>
                  <a:pt x="2813" y="535"/>
                  <a:pt x="2810" y="521"/>
                </a:cubicBezTo>
                <a:cubicBezTo>
                  <a:pt x="2808" y="514"/>
                  <a:pt x="2807" y="507"/>
                  <a:pt x="2806" y="500"/>
                </a:cubicBezTo>
                <a:cubicBezTo>
                  <a:pt x="2806" y="497"/>
                  <a:pt x="2806" y="482"/>
                  <a:pt x="2800" y="486"/>
                </a:cubicBezTo>
                <a:cubicBezTo>
                  <a:pt x="2798" y="487"/>
                  <a:pt x="2797" y="490"/>
                  <a:pt x="2796" y="492"/>
                </a:cubicBezTo>
                <a:cubicBezTo>
                  <a:pt x="2794" y="504"/>
                  <a:pt x="2791" y="516"/>
                  <a:pt x="2788" y="527"/>
                </a:cubicBezTo>
                <a:cubicBezTo>
                  <a:pt x="2786" y="537"/>
                  <a:pt x="2785" y="549"/>
                  <a:pt x="2779" y="557"/>
                </a:cubicBezTo>
                <a:cubicBezTo>
                  <a:pt x="2775" y="561"/>
                  <a:pt x="2771" y="565"/>
                  <a:pt x="2772" y="571"/>
                </a:cubicBezTo>
                <a:cubicBezTo>
                  <a:pt x="2772" y="571"/>
                  <a:pt x="2772" y="572"/>
                  <a:pt x="2772" y="572"/>
                </a:cubicBezTo>
                <a:cubicBezTo>
                  <a:pt x="2772" y="573"/>
                  <a:pt x="2773" y="573"/>
                  <a:pt x="2774" y="573"/>
                </a:cubicBezTo>
                <a:cubicBezTo>
                  <a:pt x="2781" y="575"/>
                  <a:pt x="2786" y="570"/>
                  <a:pt x="2790" y="566"/>
                </a:cubicBezTo>
                <a:cubicBezTo>
                  <a:pt x="2791" y="565"/>
                  <a:pt x="2791" y="565"/>
                  <a:pt x="2792" y="564"/>
                </a:cubicBezTo>
                <a:cubicBezTo>
                  <a:pt x="2793" y="564"/>
                  <a:pt x="2794" y="564"/>
                  <a:pt x="2794" y="565"/>
                </a:cubicBezTo>
                <a:cubicBezTo>
                  <a:pt x="2796" y="566"/>
                  <a:pt x="2794" y="571"/>
                  <a:pt x="2794" y="573"/>
                </a:cubicBezTo>
                <a:cubicBezTo>
                  <a:pt x="2793" y="579"/>
                  <a:pt x="2790" y="584"/>
                  <a:pt x="2787" y="589"/>
                </a:cubicBezTo>
                <a:cubicBezTo>
                  <a:pt x="2781" y="597"/>
                  <a:pt x="2774" y="603"/>
                  <a:pt x="2769" y="612"/>
                </a:cubicBezTo>
                <a:cubicBezTo>
                  <a:pt x="2768" y="614"/>
                  <a:pt x="2767" y="616"/>
                  <a:pt x="2767" y="618"/>
                </a:cubicBezTo>
                <a:cubicBezTo>
                  <a:pt x="2768" y="621"/>
                  <a:pt x="2771" y="624"/>
                  <a:pt x="2775" y="624"/>
                </a:cubicBezTo>
                <a:cubicBezTo>
                  <a:pt x="2780" y="624"/>
                  <a:pt x="2782" y="620"/>
                  <a:pt x="2784" y="616"/>
                </a:cubicBezTo>
                <a:cubicBezTo>
                  <a:pt x="2785" y="614"/>
                  <a:pt x="2786" y="611"/>
                  <a:pt x="2789" y="610"/>
                </a:cubicBezTo>
                <a:cubicBezTo>
                  <a:pt x="2789" y="609"/>
                  <a:pt x="2790" y="609"/>
                  <a:pt x="2791" y="610"/>
                </a:cubicBezTo>
                <a:cubicBezTo>
                  <a:pt x="2791" y="610"/>
                  <a:pt x="2791" y="610"/>
                  <a:pt x="2791" y="611"/>
                </a:cubicBezTo>
                <a:cubicBezTo>
                  <a:pt x="2791" y="616"/>
                  <a:pt x="2790" y="622"/>
                  <a:pt x="2788" y="627"/>
                </a:cubicBezTo>
                <a:cubicBezTo>
                  <a:pt x="2785" y="632"/>
                  <a:pt x="2781" y="636"/>
                  <a:pt x="2777" y="640"/>
                </a:cubicBezTo>
                <a:cubicBezTo>
                  <a:pt x="2775" y="642"/>
                  <a:pt x="2773" y="644"/>
                  <a:pt x="2771" y="647"/>
                </a:cubicBezTo>
                <a:cubicBezTo>
                  <a:pt x="2770" y="649"/>
                  <a:pt x="2769" y="651"/>
                  <a:pt x="2769" y="653"/>
                </a:cubicBezTo>
                <a:cubicBezTo>
                  <a:pt x="2770" y="656"/>
                  <a:pt x="2771" y="658"/>
                  <a:pt x="2773" y="659"/>
                </a:cubicBezTo>
                <a:cubicBezTo>
                  <a:pt x="2776" y="660"/>
                  <a:pt x="2779" y="658"/>
                  <a:pt x="2782" y="656"/>
                </a:cubicBezTo>
                <a:cubicBezTo>
                  <a:pt x="2783" y="655"/>
                  <a:pt x="2789" y="645"/>
                  <a:pt x="2791" y="649"/>
                </a:cubicBezTo>
                <a:cubicBezTo>
                  <a:pt x="2792" y="650"/>
                  <a:pt x="2790" y="656"/>
                  <a:pt x="2790" y="657"/>
                </a:cubicBezTo>
                <a:cubicBezTo>
                  <a:pt x="2789" y="663"/>
                  <a:pt x="2787" y="668"/>
                  <a:pt x="2785" y="673"/>
                </a:cubicBezTo>
                <a:cubicBezTo>
                  <a:pt x="2785" y="673"/>
                  <a:pt x="2785" y="674"/>
                  <a:pt x="2784" y="674"/>
                </a:cubicBezTo>
                <a:cubicBezTo>
                  <a:pt x="2772" y="662"/>
                  <a:pt x="2772" y="662"/>
                  <a:pt x="2772" y="662"/>
                </a:cubicBezTo>
                <a:cubicBezTo>
                  <a:pt x="2636" y="662"/>
                  <a:pt x="2636" y="662"/>
                  <a:pt x="2636" y="662"/>
                </a:cubicBezTo>
                <a:cubicBezTo>
                  <a:pt x="2636" y="654"/>
                  <a:pt x="2632" y="647"/>
                  <a:pt x="2627" y="641"/>
                </a:cubicBezTo>
                <a:cubicBezTo>
                  <a:pt x="2620" y="632"/>
                  <a:pt x="2611" y="623"/>
                  <a:pt x="2613" y="612"/>
                </a:cubicBezTo>
                <a:cubicBezTo>
                  <a:pt x="2621" y="613"/>
                  <a:pt x="2623" y="625"/>
                  <a:pt x="2630" y="625"/>
                </a:cubicBezTo>
                <a:cubicBezTo>
                  <a:pt x="2636" y="625"/>
                  <a:pt x="2638" y="618"/>
                  <a:pt x="2637" y="612"/>
                </a:cubicBezTo>
                <a:cubicBezTo>
                  <a:pt x="2634" y="601"/>
                  <a:pt x="2625" y="593"/>
                  <a:pt x="2618" y="584"/>
                </a:cubicBezTo>
                <a:cubicBezTo>
                  <a:pt x="2614" y="580"/>
                  <a:pt x="2611" y="575"/>
                  <a:pt x="2610" y="570"/>
                </a:cubicBezTo>
                <a:cubicBezTo>
                  <a:pt x="2610" y="568"/>
                  <a:pt x="2608" y="564"/>
                  <a:pt x="2609" y="562"/>
                </a:cubicBezTo>
                <a:cubicBezTo>
                  <a:pt x="2611" y="560"/>
                  <a:pt x="2613" y="563"/>
                  <a:pt x="2614" y="565"/>
                </a:cubicBezTo>
                <a:cubicBezTo>
                  <a:pt x="2616" y="567"/>
                  <a:pt x="2617" y="570"/>
                  <a:pt x="2619" y="572"/>
                </a:cubicBezTo>
                <a:cubicBezTo>
                  <a:pt x="2621" y="574"/>
                  <a:pt x="2622" y="576"/>
                  <a:pt x="2624" y="577"/>
                </a:cubicBezTo>
                <a:cubicBezTo>
                  <a:pt x="2626" y="578"/>
                  <a:pt x="2628" y="579"/>
                  <a:pt x="2631" y="578"/>
                </a:cubicBezTo>
                <a:cubicBezTo>
                  <a:pt x="2633" y="577"/>
                  <a:pt x="2635" y="574"/>
                  <a:pt x="2635" y="571"/>
                </a:cubicBezTo>
                <a:cubicBezTo>
                  <a:pt x="2635" y="566"/>
                  <a:pt x="2633" y="561"/>
                  <a:pt x="2630" y="557"/>
                </a:cubicBezTo>
                <a:cubicBezTo>
                  <a:pt x="2628" y="553"/>
                  <a:pt x="2624" y="550"/>
                  <a:pt x="2621" y="546"/>
                </a:cubicBezTo>
                <a:cubicBezTo>
                  <a:pt x="2619" y="544"/>
                  <a:pt x="2616" y="541"/>
                  <a:pt x="2614" y="538"/>
                </a:cubicBezTo>
                <a:cubicBezTo>
                  <a:pt x="2612" y="535"/>
                  <a:pt x="2602" y="517"/>
                  <a:pt x="2609" y="515"/>
                </a:cubicBezTo>
                <a:cubicBezTo>
                  <a:pt x="2611" y="514"/>
                  <a:pt x="2613" y="515"/>
                  <a:pt x="2615" y="516"/>
                </a:cubicBezTo>
                <a:cubicBezTo>
                  <a:pt x="2616" y="518"/>
                  <a:pt x="2617" y="519"/>
                  <a:pt x="2618" y="521"/>
                </a:cubicBezTo>
                <a:cubicBezTo>
                  <a:pt x="2621" y="524"/>
                  <a:pt x="2625" y="526"/>
                  <a:pt x="2630" y="526"/>
                </a:cubicBezTo>
                <a:cubicBezTo>
                  <a:pt x="2631" y="525"/>
                  <a:pt x="2632" y="525"/>
                  <a:pt x="2633" y="525"/>
                </a:cubicBezTo>
                <a:cubicBezTo>
                  <a:pt x="2634" y="524"/>
                  <a:pt x="2635" y="522"/>
                  <a:pt x="2635" y="520"/>
                </a:cubicBezTo>
                <a:cubicBezTo>
                  <a:pt x="2635" y="514"/>
                  <a:pt x="2632" y="509"/>
                  <a:pt x="2628" y="505"/>
                </a:cubicBezTo>
                <a:cubicBezTo>
                  <a:pt x="2625" y="500"/>
                  <a:pt x="2622" y="495"/>
                  <a:pt x="2619" y="490"/>
                </a:cubicBezTo>
                <a:cubicBezTo>
                  <a:pt x="2615" y="484"/>
                  <a:pt x="2611" y="479"/>
                  <a:pt x="2610" y="472"/>
                </a:cubicBezTo>
                <a:cubicBezTo>
                  <a:pt x="2617" y="465"/>
                  <a:pt x="2623" y="485"/>
                  <a:pt x="2632" y="483"/>
                </a:cubicBezTo>
                <a:cubicBezTo>
                  <a:pt x="2638" y="481"/>
                  <a:pt x="2635" y="472"/>
                  <a:pt x="2631" y="467"/>
                </a:cubicBezTo>
                <a:cubicBezTo>
                  <a:pt x="2623" y="455"/>
                  <a:pt x="2618" y="441"/>
                  <a:pt x="2615" y="427"/>
                </a:cubicBezTo>
                <a:cubicBezTo>
                  <a:pt x="2613" y="420"/>
                  <a:pt x="2612" y="413"/>
                  <a:pt x="2611" y="406"/>
                </a:cubicBezTo>
                <a:cubicBezTo>
                  <a:pt x="2611" y="403"/>
                  <a:pt x="2611" y="388"/>
                  <a:pt x="2605" y="392"/>
                </a:cubicBezTo>
                <a:cubicBezTo>
                  <a:pt x="2603" y="394"/>
                  <a:pt x="2602" y="396"/>
                  <a:pt x="2602" y="398"/>
                </a:cubicBezTo>
                <a:cubicBezTo>
                  <a:pt x="2599" y="410"/>
                  <a:pt x="2596" y="422"/>
                  <a:pt x="2593" y="434"/>
                </a:cubicBezTo>
                <a:cubicBezTo>
                  <a:pt x="2591" y="443"/>
                  <a:pt x="2590" y="456"/>
                  <a:pt x="2584" y="463"/>
                </a:cubicBezTo>
                <a:cubicBezTo>
                  <a:pt x="2581" y="468"/>
                  <a:pt x="2577" y="471"/>
                  <a:pt x="2577" y="477"/>
                </a:cubicBezTo>
                <a:cubicBezTo>
                  <a:pt x="2577" y="477"/>
                  <a:pt x="2577" y="478"/>
                  <a:pt x="2577" y="478"/>
                </a:cubicBezTo>
                <a:cubicBezTo>
                  <a:pt x="2578" y="479"/>
                  <a:pt x="2578" y="479"/>
                  <a:pt x="2579" y="479"/>
                </a:cubicBezTo>
                <a:cubicBezTo>
                  <a:pt x="2586" y="482"/>
                  <a:pt x="2591" y="477"/>
                  <a:pt x="2595" y="472"/>
                </a:cubicBezTo>
                <a:cubicBezTo>
                  <a:pt x="2596" y="472"/>
                  <a:pt x="2596" y="471"/>
                  <a:pt x="2597" y="471"/>
                </a:cubicBezTo>
                <a:cubicBezTo>
                  <a:pt x="2598" y="470"/>
                  <a:pt x="2599" y="470"/>
                  <a:pt x="2599" y="471"/>
                </a:cubicBezTo>
                <a:cubicBezTo>
                  <a:pt x="2601" y="472"/>
                  <a:pt x="2600" y="477"/>
                  <a:pt x="2599" y="479"/>
                </a:cubicBezTo>
                <a:cubicBezTo>
                  <a:pt x="2598" y="485"/>
                  <a:pt x="2596" y="490"/>
                  <a:pt x="2592" y="495"/>
                </a:cubicBezTo>
                <a:cubicBezTo>
                  <a:pt x="2586" y="503"/>
                  <a:pt x="2579" y="510"/>
                  <a:pt x="2574" y="518"/>
                </a:cubicBezTo>
                <a:cubicBezTo>
                  <a:pt x="2573" y="520"/>
                  <a:pt x="2572" y="522"/>
                  <a:pt x="2573" y="524"/>
                </a:cubicBezTo>
                <a:cubicBezTo>
                  <a:pt x="2573" y="528"/>
                  <a:pt x="2577" y="530"/>
                  <a:pt x="2580" y="530"/>
                </a:cubicBezTo>
                <a:cubicBezTo>
                  <a:pt x="2585" y="530"/>
                  <a:pt x="2587" y="527"/>
                  <a:pt x="2589" y="523"/>
                </a:cubicBezTo>
                <a:cubicBezTo>
                  <a:pt x="2590" y="520"/>
                  <a:pt x="2591" y="517"/>
                  <a:pt x="2594" y="516"/>
                </a:cubicBezTo>
                <a:cubicBezTo>
                  <a:pt x="2594" y="515"/>
                  <a:pt x="2595" y="515"/>
                  <a:pt x="2596" y="516"/>
                </a:cubicBezTo>
                <a:cubicBezTo>
                  <a:pt x="2596" y="516"/>
                  <a:pt x="2596" y="516"/>
                  <a:pt x="2596" y="517"/>
                </a:cubicBezTo>
                <a:cubicBezTo>
                  <a:pt x="2596" y="523"/>
                  <a:pt x="2595" y="528"/>
                  <a:pt x="2593" y="533"/>
                </a:cubicBezTo>
                <a:cubicBezTo>
                  <a:pt x="2590" y="539"/>
                  <a:pt x="2586" y="542"/>
                  <a:pt x="2582" y="546"/>
                </a:cubicBezTo>
                <a:cubicBezTo>
                  <a:pt x="2580" y="548"/>
                  <a:pt x="2578" y="550"/>
                  <a:pt x="2576" y="553"/>
                </a:cubicBezTo>
                <a:cubicBezTo>
                  <a:pt x="2575" y="555"/>
                  <a:pt x="2574" y="557"/>
                  <a:pt x="2575" y="560"/>
                </a:cubicBezTo>
                <a:cubicBezTo>
                  <a:pt x="2575" y="562"/>
                  <a:pt x="2576" y="564"/>
                  <a:pt x="2578" y="565"/>
                </a:cubicBezTo>
                <a:cubicBezTo>
                  <a:pt x="2581" y="566"/>
                  <a:pt x="2585" y="565"/>
                  <a:pt x="2587" y="562"/>
                </a:cubicBezTo>
                <a:cubicBezTo>
                  <a:pt x="2588" y="561"/>
                  <a:pt x="2594" y="551"/>
                  <a:pt x="2596" y="555"/>
                </a:cubicBezTo>
                <a:cubicBezTo>
                  <a:pt x="2597" y="557"/>
                  <a:pt x="2595" y="562"/>
                  <a:pt x="2595" y="564"/>
                </a:cubicBezTo>
                <a:cubicBezTo>
                  <a:pt x="2594" y="569"/>
                  <a:pt x="2592" y="574"/>
                  <a:pt x="2590" y="579"/>
                </a:cubicBezTo>
                <a:cubicBezTo>
                  <a:pt x="2586" y="589"/>
                  <a:pt x="2580" y="599"/>
                  <a:pt x="2572" y="607"/>
                </a:cubicBezTo>
                <a:cubicBezTo>
                  <a:pt x="2569" y="610"/>
                  <a:pt x="2565" y="614"/>
                  <a:pt x="2565" y="619"/>
                </a:cubicBezTo>
                <a:cubicBezTo>
                  <a:pt x="2566" y="625"/>
                  <a:pt x="2574" y="628"/>
                  <a:pt x="2579" y="626"/>
                </a:cubicBezTo>
                <a:cubicBezTo>
                  <a:pt x="2586" y="624"/>
                  <a:pt x="2586" y="616"/>
                  <a:pt x="2592" y="612"/>
                </a:cubicBezTo>
                <a:cubicBezTo>
                  <a:pt x="2592" y="612"/>
                  <a:pt x="2593" y="612"/>
                  <a:pt x="2593" y="612"/>
                </a:cubicBezTo>
                <a:cubicBezTo>
                  <a:pt x="2594" y="612"/>
                  <a:pt x="2594" y="614"/>
                  <a:pt x="2594" y="615"/>
                </a:cubicBezTo>
                <a:cubicBezTo>
                  <a:pt x="2592" y="625"/>
                  <a:pt x="2588" y="635"/>
                  <a:pt x="2582" y="644"/>
                </a:cubicBezTo>
                <a:cubicBezTo>
                  <a:pt x="2579" y="649"/>
                  <a:pt x="2575" y="653"/>
                  <a:pt x="2572" y="658"/>
                </a:cubicBezTo>
                <a:cubicBezTo>
                  <a:pt x="2572" y="659"/>
                  <a:pt x="2571" y="661"/>
                  <a:pt x="2571" y="662"/>
                </a:cubicBezTo>
                <a:cubicBezTo>
                  <a:pt x="2532" y="662"/>
                  <a:pt x="2532" y="662"/>
                  <a:pt x="2532" y="662"/>
                </a:cubicBezTo>
                <a:cubicBezTo>
                  <a:pt x="2531" y="659"/>
                  <a:pt x="2529" y="657"/>
                  <a:pt x="2527" y="654"/>
                </a:cubicBezTo>
                <a:cubicBezTo>
                  <a:pt x="2524" y="652"/>
                  <a:pt x="2521" y="650"/>
                  <a:pt x="2519" y="647"/>
                </a:cubicBezTo>
                <a:cubicBezTo>
                  <a:pt x="2517" y="645"/>
                  <a:pt x="2510" y="633"/>
                  <a:pt x="2518" y="634"/>
                </a:cubicBezTo>
                <a:cubicBezTo>
                  <a:pt x="2518" y="634"/>
                  <a:pt x="2519" y="634"/>
                  <a:pt x="2520" y="635"/>
                </a:cubicBezTo>
                <a:cubicBezTo>
                  <a:pt x="2522" y="636"/>
                  <a:pt x="2523" y="639"/>
                  <a:pt x="2524" y="640"/>
                </a:cubicBezTo>
                <a:cubicBezTo>
                  <a:pt x="2526" y="642"/>
                  <a:pt x="2528" y="643"/>
                  <a:pt x="2530" y="642"/>
                </a:cubicBezTo>
                <a:cubicBezTo>
                  <a:pt x="2533" y="641"/>
                  <a:pt x="2533" y="637"/>
                  <a:pt x="2532" y="634"/>
                </a:cubicBezTo>
                <a:cubicBezTo>
                  <a:pt x="2530" y="627"/>
                  <a:pt x="2527" y="621"/>
                  <a:pt x="2522" y="616"/>
                </a:cubicBezTo>
                <a:cubicBezTo>
                  <a:pt x="2518" y="611"/>
                  <a:pt x="2512" y="607"/>
                  <a:pt x="2514" y="600"/>
                </a:cubicBezTo>
                <a:cubicBezTo>
                  <a:pt x="2514" y="599"/>
                  <a:pt x="2514" y="598"/>
                  <a:pt x="2515" y="597"/>
                </a:cubicBezTo>
                <a:cubicBezTo>
                  <a:pt x="2516" y="596"/>
                  <a:pt x="2518" y="596"/>
                  <a:pt x="2520" y="597"/>
                </a:cubicBezTo>
                <a:cubicBezTo>
                  <a:pt x="2521" y="598"/>
                  <a:pt x="2522" y="599"/>
                  <a:pt x="2523" y="600"/>
                </a:cubicBezTo>
                <a:cubicBezTo>
                  <a:pt x="2524" y="602"/>
                  <a:pt x="2531" y="612"/>
                  <a:pt x="2533" y="607"/>
                </a:cubicBezTo>
                <a:cubicBezTo>
                  <a:pt x="2534" y="606"/>
                  <a:pt x="2534" y="605"/>
                  <a:pt x="2534" y="604"/>
                </a:cubicBezTo>
                <a:cubicBezTo>
                  <a:pt x="2533" y="596"/>
                  <a:pt x="2531" y="588"/>
                  <a:pt x="2526" y="582"/>
                </a:cubicBezTo>
                <a:cubicBezTo>
                  <a:pt x="2522" y="576"/>
                  <a:pt x="2516" y="571"/>
                  <a:pt x="2514" y="564"/>
                </a:cubicBezTo>
                <a:cubicBezTo>
                  <a:pt x="2512" y="560"/>
                  <a:pt x="2512" y="553"/>
                  <a:pt x="2517" y="553"/>
                </a:cubicBezTo>
                <a:cubicBezTo>
                  <a:pt x="2522" y="553"/>
                  <a:pt x="2525" y="558"/>
                  <a:pt x="2529" y="561"/>
                </a:cubicBezTo>
                <a:cubicBezTo>
                  <a:pt x="2532" y="562"/>
                  <a:pt x="2537" y="562"/>
                  <a:pt x="2537" y="559"/>
                </a:cubicBezTo>
                <a:cubicBezTo>
                  <a:pt x="2538" y="557"/>
                  <a:pt x="2538" y="556"/>
                  <a:pt x="2537" y="555"/>
                </a:cubicBezTo>
                <a:cubicBezTo>
                  <a:pt x="2535" y="548"/>
                  <a:pt x="2531" y="540"/>
                  <a:pt x="2526" y="535"/>
                </a:cubicBezTo>
                <a:cubicBezTo>
                  <a:pt x="2520" y="530"/>
                  <a:pt x="2516" y="527"/>
                  <a:pt x="2513" y="520"/>
                </a:cubicBezTo>
                <a:cubicBezTo>
                  <a:pt x="2512" y="517"/>
                  <a:pt x="2512" y="513"/>
                  <a:pt x="2514" y="512"/>
                </a:cubicBezTo>
                <a:cubicBezTo>
                  <a:pt x="2516" y="510"/>
                  <a:pt x="2519" y="511"/>
                  <a:pt x="2520" y="513"/>
                </a:cubicBezTo>
                <a:cubicBezTo>
                  <a:pt x="2522" y="514"/>
                  <a:pt x="2523" y="516"/>
                  <a:pt x="2525" y="518"/>
                </a:cubicBezTo>
                <a:cubicBezTo>
                  <a:pt x="2526" y="519"/>
                  <a:pt x="2529" y="520"/>
                  <a:pt x="2531" y="519"/>
                </a:cubicBezTo>
                <a:cubicBezTo>
                  <a:pt x="2532" y="518"/>
                  <a:pt x="2533" y="516"/>
                  <a:pt x="2533" y="514"/>
                </a:cubicBezTo>
                <a:cubicBezTo>
                  <a:pt x="2532" y="513"/>
                  <a:pt x="2531" y="511"/>
                  <a:pt x="2530" y="509"/>
                </a:cubicBezTo>
                <a:cubicBezTo>
                  <a:pt x="2527" y="504"/>
                  <a:pt x="2524" y="500"/>
                  <a:pt x="2521" y="495"/>
                </a:cubicBezTo>
                <a:cubicBezTo>
                  <a:pt x="2519" y="491"/>
                  <a:pt x="2514" y="486"/>
                  <a:pt x="2514" y="481"/>
                </a:cubicBezTo>
                <a:cubicBezTo>
                  <a:pt x="2514" y="480"/>
                  <a:pt x="2514" y="478"/>
                  <a:pt x="2515" y="477"/>
                </a:cubicBezTo>
                <a:cubicBezTo>
                  <a:pt x="2516" y="477"/>
                  <a:pt x="2518" y="477"/>
                  <a:pt x="2519" y="478"/>
                </a:cubicBezTo>
                <a:cubicBezTo>
                  <a:pt x="2519" y="478"/>
                  <a:pt x="2520" y="479"/>
                  <a:pt x="2521" y="480"/>
                </a:cubicBezTo>
                <a:cubicBezTo>
                  <a:pt x="2523" y="482"/>
                  <a:pt x="2525" y="483"/>
                  <a:pt x="2527" y="483"/>
                </a:cubicBezTo>
                <a:cubicBezTo>
                  <a:pt x="2529" y="483"/>
                  <a:pt x="2530" y="483"/>
                  <a:pt x="2531" y="482"/>
                </a:cubicBezTo>
                <a:cubicBezTo>
                  <a:pt x="2532" y="481"/>
                  <a:pt x="2532" y="480"/>
                  <a:pt x="2532" y="478"/>
                </a:cubicBezTo>
                <a:cubicBezTo>
                  <a:pt x="2532" y="473"/>
                  <a:pt x="2528" y="469"/>
                  <a:pt x="2524" y="466"/>
                </a:cubicBezTo>
                <a:cubicBezTo>
                  <a:pt x="2521" y="463"/>
                  <a:pt x="2509" y="448"/>
                  <a:pt x="2515" y="445"/>
                </a:cubicBezTo>
                <a:cubicBezTo>
                  <a:pt x="2519" y="443"/>
                  <a:pt x="2525" y="457"/>
                  <a:pt x="2530" y="451"/>
                </a:cubicBezTo>
                <a:cubicBezTo>
                  <a:pt x="2531" y="450"/>
                  <a:pt x="2531" y="447"/>
                  <a:pt x="2530" y="445"/>
                </a:cubicBezTo>
                <a:cubicBezTo>
                  <a:pt x="2529" y="443"/>
                  <a:pt x="2528" y="441"/>
                  <a:pt x="2526" y="440"/>
                </a:cubicBezTo>
                <a:cubicBezTo>
                  <a:pt x="2524" y="438"/>
                  <a:pt x="2522" y="437"/>
                  <a:pt x="2519" y="436"/>
                </a:cubicBezTo>
                <a:cubicBezTo>
                  <a:pt x="2516" y="434"/>
                  <a:pt x="2509" y="424"/>
                  <a:pt x="2514" y="421"/>
                </a:cubicBezTo>
                <a:cubicBezTo>
                  <a:pt x="2519" y="420"/>
                  <a:pt x="2521" y="426"/>
                  <a:pt x="2524" y="427"/>
                </a:cubicBezTo>
                <a:cubicBezTo>
                  <a:pt x="2525" y="428"/>
                  <a:pt x="2527" y="428"/>
                  <a:pt x="2528" y="427"/>
                </a:cubicBezTo>
                <a:cubicBezTo>
                  <a:pt x="2528" y="427"/>
                  <a:pt x="2528" y="427"/>
                  <a:pt x="2528" y="427"/>
                </a:cubicBezTo>
                <a:cubicBezTo>
                  <a:pt x="2528" y="427"/>
                  <a:pt x="2528" y="426"/>
                  <a:pt x="2528" y="426"/>
                </a:cubicBezTo>
                <a:cubicBezTo>
                  <a:pt x="2529" y="419"/>
                  <a:pt x="2525" y="413"/>
                  <a:pt x="2522" y="408"/>
                </a:cubicBezTo>
                <a:cubicBezTo>
                  <a:pt x="2518" y="402"/>
                  <a:pt x="2514" y="397"/>
                  <a:pt x="2513" y="390"/>
                </a:cubicBezTo>
                <a:cubicBezTo>
                  <a:pt x="2513" y="389"/>
                  <a:pt x="2513" y="388"/>
                  <a:pt x="2513" y="387"/>
                </a:cubicBezTo>
                <a:cubicBezTo>
                  <a:pt x="2514" y="386"/>
                  <a:pt x="2515" y="385"/>
                  <a:pt x="2516" y="385"/>
                </a:cubicBezTo>
                <a:cubicBezTo>
                  <a:pt x="2518" y="386"/>
                  <a:pt x="2517" y="389"/>
                  <a:pt x="2518" y="390"/>
                </a:cubicBezTo>
                <a:cubicBezTo>
                  <a:pt x="2520" y="391"/>
                  <a:pt x="2522" y="391"/>
                  <a:pt x="2524" y="390"/>
                </a:cubicBezTo>
                <a:cubicBezTo>
                  <a:pt x="2526" y="389"/>
                  <a:pt x="2527" y="385"/>
                  <a:pt x="2526" y="382"/>
                </a:cubicBezTo>
                <a:cubicBezTo>
                  <a:pt x="2525" y="380"/>
                  <a:pt x="2523" y="377"/>
                  <a:pt x="2521" y="375"/>
                </a:cubicBezTo>
                <a:cubicBezTo>
                  <a:pt x="2516" y="367"/>
                  <a:pt x="2513" y="359"/>
                  <a:pt x="2511" y="350"/>
                </a:cubicBezTo>
                <a:cubicBezTo>
                  <a:pt x="2509" y="341"/>
                  <a:pt x="2510" y="333"/>
                  <a:pt x="2510" y="324"/>
                </a:cubicBezTo>
                <a:cubicBezTo>
                  <a:pt x="2510" y="322"/>
                  <a:pt x="2511" y="310"/>
                  <a:pt x="2507" y="310"/>
                </a:cubicBezTo>
                <a:cubicBezTo>
                  <a:pt x="2503" y="310"/>
                  <a:pt x="2503" y="321"/>
                  <a:pt x="2503" y="323"/>
                </a:cubicBezTo>
                <a:cubicBezTo>
                  <a:pt x="2501" y="343"/>
                  <a:pt x="2500" y="364"/>
                  <a:pt x="2487" y="379"/>
                </a:cubicBezTo>
                <a:cubicBezTo>
                  <a:pt x="2485" y="381"/>
                  <a:pt x="2484" y="383"/>
                  <a:pt x="2483" y="386"/>
                </a:cubicBezTo>
                <a:cubicBezTo>
                  <a:pt x="2483" y="388"/>
                  <a:pt x="2484" y="391"/>
                  <a:pt x="2487" y="392"/>
                </a:cubicBezTo>
                <a:cubicBezTo>
                  <a:pt x="2489" y="393"/>
                  <a:pt x="2492" y="392"/>
                  <a:pt x="2493" y="391"/>
                </a:cubicBezTo>
                <a:cubicBezTo>
                  <a:pt x="2495" y="389"/>
                  <a:pt x="2496" y="386"/>
                  <a:pt x="2498" y="388"/>
                </a:cubicBezTo>
                <a:cubicBezTo>
                  <a:pt x="2499" y="389"/>
                  <a:pt x="2499" y="391"/>
                  <a:pt x="2499" y="392"/>
                </a:cubicBezTo>
                <a:cubicBezTo>
                  <a:pt x="2500" y="400"/>
                  <a:pt x="2496" y="408"/>
                  <a:pt x="2492" y="414"/>
                </a:cubicBezTo>
                <a:cubicBezTo>
                  <a:pt x="2487" y="421"/>
                  <a:pt x="2482" y="428"/>
                  <a:pt x="2480" y="436"/>
                </a:cubicBezTo>
                <a:cubicBezTo>
                  <a:pt x="2479" y="438"/>
                  <a:pt x="2478" y="441"/>
                  <a:pt x="2479" y="443"/>
                </a:cubicBezTo>
                <a:cubicBezTo>
                  <a:pt x="2480" y="446"/>
                  <a:pt x="2482" y="448"/>
                  <a:pt x="2484" y="448"/>
                </a:cubicBezTo>
                <a:cubicBezTo>
                  <a:pt x="2489" y="448"/>
                  <a:pt x="2489" y="444"/>
                  <a:pt x="2492" y="443"/>
                </a:cubicBezTo>
                <a:cubicBezTo>
                  <a:pt x="2494" y="442"/>
                  <a:pt x="2496" y="442"/>
                  <a:pt x="2497" y="443"/>
                </a:cubicBezTo>
                <a:cubicBezTo>
                  <a:pt x="2498" y="444"/>
                  <a:pt x="2498" y="445"/>
                  <a:pt x="2498" y="447"/>
                </a:cubicBezTo>
                <a:cubicBezTo>
                  <a:pt x="2498" y="453"/>
                  <a:pt x="2493" y="457"/>
                  <a:pt x="2488" y="461"/>
                </a:cubicBezTo>
                <a:cubicBezTo>
                  <a:pt x="2483" y="466"/>
                  <a:pt x="2479" y="472"/>
                  <a:pt x="2477" y="479"/>
                </a:cubicBezTo>
                <a:cubicBezTo>
                  <a:pt x="2476" y="481"/>
                  <a:pt x="2476" y="483"/>
                  <a:pt x="2476" y="485"/>
                </a:cubicBezTo>
                <a:cubicBezTo>
                  <a:pt x="2476" y="487"/>
                  <a:pt x="2477" y="489"/>
                  <a:pt x="2478" y="490"/>
                </a:cubicBezTo>
                <a:cubicBezTo>
                  <a:pt x="2481" y="492"/>
                  <a:pt x="2485" y="491"/>
                  <a:pt x="2487" y="489"/>
                </a:cubicBezTo>
                <a:cubicBezTo>
                  <a:pt x="2489" y="487"/>
                  <a:pt x="2491" y="484"/>
                  <a:pt x="2492" y="481"/>
                </a:cubicBezTo>
                <a:cubicBezTo>
                  <a:pt x="2493" y="479"/>
                  <a:pt x="2494" y="478"/>
                  <a:pt x="2496" y="477"/>
                </a:cubicBezTo>
                <a:cubicBezTo>
                  <a:pt x="2503" y="476"/>
                  <a:pt x="2498" y="488"/>
                  <a:pt x="2497" y="490"/>
                </a:cubicBezTo>
                <a:cubicBezTo>
                  <a:pt x="2488" y="501"/>
                  <a:pt x="2476" y="512"/>
                  <a:pt x="2477" y="526"/>
                </a:cubicBezTo>
                <a:cubicBezTo>
                  <a:pt x="2477" y="528"/>
                  <a:pt x="2478" y="531"/>
                  <a:pt x="2480" y="532"/>
                </a:cubicBezTo>
                <a:cubicBezTo>
                  <a:pt x="2483" y="533"/>
                  <a:pt x="2486" y="530"/>
                  <a:pt x="2488" y="527"/>
                </a:cubicBezTo>
                <a:cubicBezTo>
                  <a:pt x="2489" y="526"/>
                  <a:pt x="2497" y="509"/>
                  <a:pt x="2498" y="518"/>
                </a:cubicBezTo>
                <a:cubicBezTo>
                  <a:pt x="2499" y="526"/>
                  <a:pt x="2493" y="530"/>
                  <a:pt x="2489" y="535"/>
                </a:cubicBezTo>
                <a:cubicBezTo>
                  <a:pt x="2483" y="541"/>
                  <a:pt x="2480" y="549"/>
                  <a:pt x="2477" y="556"/>
                </a:cubicBezTo>
                <a:cubicBezTo>
                  <a:pt x="2476" y="560"/>
                  <a:pt x="2476" y="564"/>
                  <a:pt x="2479" y="566"/>
                </a:cubicBezTo>
                <a:cubicBezTo>
                  <a:pt x="2484" y="568"/>
                  <a:pt x="2486" y="561"/>
                  <a:pt x="2489" y="559"/>
                </a:cubicBezTo>
                <a:cubicBezTo>
                  <a:pt x="2492" y="556"/>
                  <a:pt x="2496" y="558"/>
                  <a:pt x="2497" y="562"/>
                </a:cubicBezTo>
                <a:cubicBezTo>
                  <a:pt x="2498" y="564"/>
                  <a:pt x="2497" y="567"/>
                  <a:pt x="2496" y="569"/>
                </a:cubicBezTo>
                <a:cubicBezTo>
                  <a:pt x="2490" y="578"/>
                  <a:pt x="2480" y="584"/>
                  <a:pt x="2476" y="593"/>
                </a:cubicBezTo>
                <a:cubicBezTo>
                  <a:pt x="2475" y="596"/>
                  <a:pt x="2475" y="600"/>
                  <a:pt x="2477" y="601"/>
                </a:cubicBezTo>
                <a:cubicBezTo>
                  <a:pt x="2481" y="604"/>
                  <a:pt x="2485" y="599"/>
                  <a:pt x="2487" y="597"/>
                </a:cubicBezTo>
                <a:cubicBezTo>
                  <a:pt x="2488" y="596"/>
                  <a:pt x="2489" y="596"/>
                  <a:pt x="2490" y="596"/>
                </a:cubicBezTo>
                <a:cubicBezTo>
                  <a:pt x="2491" y="596"/>
                  <a:pt x="2492" y="597"/>
                  <a:pt x="2493" y="598"/>
                </a:cubicBezTo>
                <a:cubicBezTo>
                  <a:pt x="2493" y="599"/>
                  <a:pt x="2493" y="600"/>
                  <a:pt x="2492" y="602"/>
                </a:cubicBezTo>
                <a:cubicBezTo>
                  <a:pt x="2489" y="612"/>
                  <a:pt x="2480" y="616"/>
                  <a:pt x="2474" y="624"/>
                </a:cubicBezTo>
                <a:cubicBezTo>
                  <a:pt x="2472" y="628"/>
                  <a:pt x="2470" y="632"/>
                  <a:pt x="2469" y="636"/>
                </a:cubicBezTo>
                <a:cubicBezTo>
                  <a:pt x="2469" y="638"/>
                  <a:pt x="2469" y="641"/>
                  <a:pt x="2469" y="643"/>
                </a:cubicBezTo>
                <a:cubicBezTo>
                  <a:pt x="2470" y="645"/>
                  <a:pt x="2472" y="646"/>
                  <a:pt x="2474" y="646"/>
                </a:cubicBezTo>
                <a:cubicBezTo>
                  <a:pt x="2477" y="646"/>
                  <a:pt x="2479" y="644"/>
                  <a:pt x="2480" y="641"/>
                </a:cubicBezTo>
                <a:cubicBezTo>
                  <a:pt x="2481" y="639"/>
                  <a:pt x="2482" y="636"/>
                  <a:pt x="2484" y="634"/>
                </a:cubicBezTo>
                <a:cubicBezTo>
                  <a:pt x="2486" y="631"/>
                  <a:pt x="2491" y="631"/>
                  <a:pt x="2491" y="635"/>
                </a:cubicBezTo>
                <a:cubicBezTo>
                  <a:pt x="2492" y="639"/>
                  <a:pt x="2487" y="643"/>
                  <a:pt x="2485" y="645"/>
                </a:cubicBezTo>
                <a:cubicBezTo>
                  <a:pt x="2482" y="651"/>
                  <a:pt x="2478" y="656"/>
                  <a:pt x="2475" y="662"/>
                </a:cubicBezTo>
                <a:cubicBezTo>
                  <a:pt x="2433" y="662"/>
                  <a:pt x="2433" y="662"/>
                  <a:pt x="2433" y="662"/>
                </a:cubicBezTo>
                <a:cubicBezTo>
                  <a:pt x="2326" y="769"/>
                  <a:pt x="2326" y="769"/>
                  <a:pt x="2326" y="769"/>
                </a:cubicBezTo>
                <a:cubicBezTo>
                  <a:pt x="2324" y="767"/>
                  <a:pt x="2322" y="764"/>
                  <a:pt x="2320" y="762"/>
                </a:cubicBezTo>
                <a:cubicBezTo>
                  <a:pt x="2313" y="755"/>
                  <a:pt x="2308" y="746"/>
                  <a:pt x="2305" y="736"/>
                </a:cubicBezTo>
                <a:cubicBezTo>
                  <a:pt x="2308" y="740"/>
                  <a:pt x="2312" y="744"/>
                  <a:pt x="2316" y="747"/>
                </a:cubicBezTo>
                <a:cubicBezTo>
                  <a:pt x="2319" y="749"/>
                  <a:pt x="2323" y="749"/>
                  <a:pt x="2324" y="745"/>
                </a:cubicBezTo>
                <a:cubicBezTo>
                  <a:pt x="2324" y="743"/>
                  <a:pt x="2324" y="742"/>
                  <a:pt x="2324" y="740"/>
                </a:cubicBezTo>
                <a:cubicBezTo>
                  <a:pt x="2324" y="736"/>
                  <a:pt x="2323" y="732"/>
                  <a:pt x="2322" y="729"/>
                </a:cubicBezTo>
                <a:cubicBezTo>
                  <a:pt x="2319" y="723"/>
                  <a:pt x="2314" y="718"/>
                  <a:pt x="2310" y="713"/>
                </a:cubicBezTo>
                <a:cubicBezTo>
                  <a:pt x="2305" y="708"/>
                  <a:pt x="2302" y="702"/>
                  <a:pt x="2303" y="696"/>
                </a:cubicBezTo>
                <a:cubicBezTo>
                  <a:pt x="2304" y="695"/>
                  <a:pt x="2304" y="694"/>
                  <a:pt x="2305" y="693"/>
                </a:cubicBezTo>
                <a:cubicBezTo>
                  <a:pt x="2306" y="692"/>
                  <a:pt x="2308" y="694"/>
                  <a:pt x="2309" y="695"/>
                </a:cubicBezTo>
                <a:cubicBezTo>
                  <a:pt x="2311" y="698"/>
                  <a:pt x="2311" y="700"/>
                  <a:pt x="2315" y="699"/>
                </a:cubicBezTo>
                <a:cubicBezTo>
                  <a:pt x="2318" y="698"/>
                  <a:pt x="2319" y="695"/>
                  <a:pt x="2319" y="692"/>
                </a:cubicBezTo>
                <a:cubicBezTo>
                  <a:pt x="2319" y="690"/>
                  <a:pt x="2318" y="688"/>
                  <a:pt x="2317" y="686"/>
                </a:cubicBezTo>
                <a:cubicBezTo>
                  <a:pt x="2311" y="675"/>
                  <a:pt x="2299" y="665"/>
                  <a:pt x="2301" y="652"/>
                </a:cubicBezTo>
                <a:cubicBezTo>
                  <a:pt x="2301" y="651"/>
                  <a:pt x="2301" y="650"/>
                  <a:pt x="2302" y="649"/>
                </a:cubicBezTo>
                <a:cubicBezTo>
                  <a:pt x="2304" y="648"/>
                  <a:pt x="2306" y="650"/>
                  <a:pt x="2308" y="652"/>
                </a:cubicBezTo>
                <a:cubicBezTo>
                  <a:pt x="2309" y="654"/>
                  <a:pt x="2311" y="656"/>
                  <a:pt x="2313" y="655"/>
                </a:cubicBezTo>
                <a:cubicBezTo>
                  <a:pt x="2315" y="654"/>
                  <a:pt x="2315" y="651"/>
                  <a:pt x="2315" y="649"/>
                </a:cubicBezTo>
                <a:cubicBezTo>
                  <a:pt x="2312" y="639"/>
                  <a:pt x="2306" y="630"/>
                  <a:pt x="2302" y="621"/>
                </a:cubicBezTo>
                <a:cubicBezTo>
                  <a:pt x="2300" y="618"/>
                  <a:pt x="2299" y="615"/>
                  <a:pt x="2300" y="613"/>
                </a:cubicBezTo>
                <a:cubicBezTo>
                  <a:pt x="2300" y="612"/>
                  <a:pt x="2300" y="612"/>
                  <a:pt x="2300" y="611"/>
                </a:cubicBezTo>
                <a:cubicBezTo>
                  <a:pt x="2301" y="610"/>
                  <a:pt x="2303" y="610"/>
                  <a:pt x="2304" y="611"/>
                </a:cubicBezTo>
                <a:cubicBezTo>
                  <a:pt x="2306" y="613"/>
                  <a:pt x="2306" y="617"/>
                  <a:pt x="2309" y="617"/>
                </a:cubicBezTo>
                <a:cubicBezTo>
                  <a:pt x="2313" y="618"/>
                  <a:pt x="2315" y="614"/>
                  <a:pt x="2315" y="611"/>
                </a:cubicBezTo>
                <a:cubicBezTo>
                  <a:pt x="2315" y="607"/>
                  <a:pt x="2313" y="604"/>
                  <a:pt x="2311" y="601"/>
                </a:cubicBezTo>
                <a:cubicBezTo>
                  <a:pt x="2298" y="580"/>
                  <a:pt x="2298" y="553"/>
                  <a:pt x="2290" y="530"/>
                </a:cubicBezTo>
                <a:cubicBezTo>
                  <a:pt x="2289" y="529"/>
                  <a:pt x="2289" y="528"/>
                  <a:pt x="2288" y="527"/>
                </a:cubicBezTo>
                <a:cubicBezTo>
                  <a:pt x="2287" y="526"/>
                  <a:pt x="2284" y="527"/>
                  <a:pt x="2284" y="529"/>
                </a:cubicBezTo>
                <a:cubicBezTo>
                  <a:pt x="2283" y="531"/>
                  <a:pt x="2283" y="533"/>
                  <a:pt x="2283" y="534"/>
                </a:cubicBezTo>
                <a:cubicBezTo>
                  <a:pt x="2285" y="550"/>
                  <a:pt x="2282" y="566"/>
                  <a:pt x="2279" y="582"/>
                </a:cubicBezTo>
                <a:cubicBezTo>
                  <a:pt x="2278" y="588"/>
                  <a:pt x="2277" y="594"/>
                  <a:pt x="2275" y="600"/>
                </a:cubicBezTo>
                <a:cubicBezTo>
                  <a:pt x="2272" y="607"/>
                  <a:pt x="2268" y="614"/>
                  <a:pt x="2265" y="621"/>
                </a:cubicBezTo>
                <a:cubicBezTo>
                  <a:pt x="2264" y="625"/>
                  <a:pt x="2263" y="630"/>
                  <a:pt x="2267" y="632"/>
                </a:cubicBezTo>
                <a:cubicBezTo>
                  <a:pt x="2272" y="633"/>
                  <a:pt x="2275" y="626"/>
                  <a:pt x="2280" y="626"/>
                </a:cubicBezTo>
                <a:cubicBezTo>
                  <a:pt x="2288" y="626"/>
                  <a:pt x="2282" y="637"/>
                  <a:pt x="2280" y="640"/>
                </a:cubicBezTo>
                <a:cubicBezTo>
                  <a:pt x="2277" y="647"/>
                  <a:pt x="2271" y="654"/>
                  <a:pt x="2271" y="663"/>
                </a:cubicBezTo>
                <a:cubicBezTo>
                  <a:pt x="2271" y="664"/>
                  <a:pt x="2271" y="665"/>
                  <a:pt x="2271" y="666"/>
                </a:cubicBezTo>
                <a:cubicBezTo>
                  <a:pt x="2276" y="673"/>
                  <a:pt x="2282" y="662"/>
                  <a:pt x="2284" y="659"/>
                </a:cubicBezTo>
                <a:cubicBezTo>
                  <a:pt x="2284" y="658"/>
                  <a:pt x="2286" y="657"/>
                  <a:pt x="2288" y="658"/>
                </a:cubicBezTo>
                <a:cubicBezTo>
                  <a:pt x="2289" y="659"/>
                  <a:pt x="2289" y="660"/>
                  <a:pt x="2289" y="662"/>
                </a:cubicBezTo>
                <a:cubicBezTo>
                  <a:pt x="2287" y="679"/>
                  <a:pt x="2269" y="689"/>
                  <a:pt x="2265" y="705"/>
                </a:cubicBezTo>
                <a:cubicBezTo>
                  <a:pt x="2264" y="707"/>
                  <a:pt x="2264" y="709"/>
                  <a:pt x="2265" y="711"/>
                </a:cubicBezTo>
                <a:cubicBezTo>
                  <a:pt x="2267" y="715"/>
                  <a:pt x="2274" y="714"/>
                  <a:pt x="2277" y="711"/>
                </a:cubicBezTo>
                <a:cubicBezTo>
                  <a:pt x="2280" y="709"/>
                  <a:pt x="2281" y="705"/>
                  <a:pt x="2284" y="703"/>
                </a:cubicBezTo>
                <a:cubicBezTo>
                  <a:pt x="2286" y="701"/>
                  <a:pt x="2291" y="699"/>
                  <a:pt x="2289" y="705"/>
                </a:cubicBezTo>
                <a:cubicBezTo>
                  <a:pt x="2289" y="707"/>
                  <a:pt x="2288" y="708"/>
                  <a:pt x="2286" y="710"/>
                </a:cubicBezTo>
                <a:cubicBezTo>
                  <a:pt x="2283" y="714"/>
                  <a:pt x="2279" y="718"/>
                  <a:pt x="2275" y="722"/>
                </a:cubicBezTo>
                <a:cubicBezTo>
                  <a:pt x="2273" y="724"/>
                  <a:pt x="2271" y="726"/>
                  <a:pt x="2269" y="728"/>
                </a:cubicBezTo>
                <a:cubicBezTo>
                  <a:pt x="2267" y="731"/>
                  <a:pt x="2266" y="734"/>
                  <a:pt x="2265" y="738"/>
                </a:cubicBezTo>
                <a:cubicBezTo>
                  <a:pt x="2264" y="741"/>
                  <a:pt x="2263" y="745"/>
                  <a:pt x="2265" y="747"/>
                </a:cubicBezTo>
                <a:cubicBezTo>
                  <a:pt x="2267" y="748"/>
                  <a:pt x="2269" y="748"/>
                  <a:pt x="2271" y="747"/>
                </a:cubicBezTo>
                <a:cubicBezTo>
                  <a:pt x="2272" y="746"/>
                  <a:pt x="2274" y="745"/>
                  <a:pt x="2275" y="743"/>
                </a:cubicBezTo>
                <a:cubicBezTo>
                  <a:pt x="2277" y="741"/>
                  <a:pt x="2279" y="738"/>
                  <a:pt x="2281" y="736"/>
                </a:cubicBezTo>
                <a:cubicBezTo>
                  <a:pt x="2282" y="735"/>
                  <a:pt x="2283" y="736"/>
                  <a:pt x="2283" y="737"/>
                </a:cubicBezTo>
                <a:cubicBezTo>
                  <a:pt x="2284" y="738"/>
                  <a:pt x="2284" y="739"/>
                  <a:pt x="2284" y="740"/>
                </a:cubicBezTo>
                <a:cubicBezTo>
                  <a:pt x="2282" y="749"/>
                  <a:pt x="2278" y="754"/>
                  <a:pt x="2271" y="759"/>
                </a:cubicBezTo>
                <a:cubicBezTo>
                  <a:pt x="2264" y="766"/>
                  <a:pt x="2256" y="773"/>
                  <a:pt x="2255" y="782"/>
                </a:cubicBezTo>
                <a:cubicBezTo>
                  <a:pt x="2255" y="784"/>
                  <a:pt x="2255" y="786"/>
                  <a:pt x="2255" y="787"/>
                </a:cubicBezTo>
                <a:cubicBezTo>
                  <a:pt x="2005" y="787"/>
                  <a:pt x="2005" y="787"/>
                  <a:pt x="2005" y="787"/>
                </a:cubicBezTo>
                <a:cubicBezTo>
                  <a:pt x="2005" y="787"/>
                  <a:pt x="2005" y="786"/>
                  <a:pt x="2005" y="786"/>
                </a:cubicBezTo>
                <a:cubicBezTo>
                  <a:pt x="2005" y="781"/>
                  <a:pt x="2002" y="776"/>
                  <a:pt x="1999" y="771"/>
                </a:cubicBezTo>
                <a:cubicBezTo>
                  <a:pt x="1995" y="766"/>
                  <a:pt x="1993" y="761"/>
                  <a:pt x="1989" y="756"/>
                </a:cubicBezTo>
                <a:cubicBezTo>
                  <a:pt x="1986" y="750"/>
                  <a:pt x="1982" y="745"/>
                  <a:pt x="1981" y="738"/>
                </a:cubicBezTo>
                <a:cubicBezTo>
                  <a:pt x="1987" y="732"/>
                  <a:pt x="1994" y="751"/>
                  <a:pt x="2002" y="749"/>
                </a:cubicBezTo>
                <a:cubicBezTo>
                  <a:pt x="2008" y="747"/>
                  <a:pt x="2005" y="738"/>
                  <a:pt x="2002" y="733"/>
                </a:cubicBezTo>
                <a:cubicBezTo>
                  <a:pt x="1994" y="721"/>
                  <a:pt x="1989" y="707"/>
                  <a:pt x="1985" y="693"/>
                </a:cubicBezTo>
                <a:cubicBezTo>
                  <a:pt x="1984" y="687"/>
                  <a:pt x="1983" y="679"/>
                  <a:pt x="1982" y="672"/>
                </a:cubicBezTo>
                <a:cubicBezTo>
                  <a:pt x="1981" y="670"/>
                  <a:pt x="1982" y="654"/>
                  <a:pt x="1975" y="659"/>
                </a:cubicBezTo>
                <a:cubicBezTo>
                  <a:pt x="1973" y="660"/>
                  <a:pt x="1973" y="662"/>
                  <a:pt x="1972" y="665"/>
                </a:cubicBezTo>
                <a:cubicBezTo>
                  <a:pt x="1969" y="676"/>
                  <a:pt x="1967" y="688"/>
                  <a:pt x="1964" y="700"/>
                </a:cubicBezTo>
                <a:cubicBezTo>
                  <a:pt x="1961" y="709"/>
                  <a:pt x="1960" y="722"/>
                  <a:pt x="1954" y="730"/>
                </a:cubicBezTo>
                <a:cubicBezTo>
                  <a:pt x="1951" y="734"/>
                  <a:pt x="1947" y="737"/>
                  <a:pt x="1947" y="743"/>
                </a:cubicBezTo>
                <a:cubicBezTo>
                  <a:pt x="1947" y="744"/>
                  <a:pt x="1948" y="744"/>
                  <a:pt x="1948" y="744"/>
                </a:cubicBezTo>
                <a:cubicBezTo>
                  <a:pt x="1948" y="745"/>
                  <a:pt x="1949" y="745"/>
                  <a:pt x="1950" y="746"/>
                </a:cubicBezTo>
                <a:cubicBezTo>
                  <a:pt x="1956" y="748"/>
                  <a:pt x="1961" y="743"/>
                  <a:pt x="1966" y="738"/>
                </a:cubicBezTo>
                <a:cubicBezTo>
                  <a:pt x="1966" y="738"/>
                  <a:pt x="1967" y="737"/>
                  <a:pt x="1968" y="737"/>
                </a:cubicBezTo>
                <a:cubicBezTo>
                  <a:pt x="1968" y="736"/>
                  <a:pt x="1969" y="737"/>
                  <a:pt x="1970" y="737"/>
                </a:cubicBezTo>
                <a:cubicBezTo>
                  <a:pt x="1971" y="739"/>
                  <a:pt x="1970" y="743"/>
                  <a:pt x="1970" y="745"/>
                </a:cubicBezTo>
                <a:cubicBezTo>
                  <a:pt x="1969" y="751"/>
                  <a:pt x="1966" y="757"/>
                  <a:pt x="1963" y="761"/>
                </a:cubicBezTo>
                <a:cubicBezTo>
                  <a:pt x="1957" y="769"/>
                  <a:pt x="1949" y="776"/>
                  <a:pt x="1945" y="784"/>
                </a:cubicBezTo>
                <a:cubicBezTo>
                  <a:pt x="1944" y="786"/>
                  <a:pt x="1943" y="788"/>
                  <a:pt x="1943" y="790"/>
                </a:cubicBezTo>
                <a:cubicBezTo>
                  <a:pt x="1943" y="794"/>
                  <a:pt x="1947" y="796"/>
                  <a:pt x="1951" y="796"/>
                </a:cubicBezTo>
                <a:cubicBezTo>
                  <a:pt x="1955" y="797"/>
                  <a:pt x="1958" y="793"/>
                  <a:pt x="1960" y="789"/>
                </a:cubicBezTo>
                <a:cubicBezTo>
                  <a:pt x="1961" y="786"/>
                  <a:pt x="1962" y="783"/>
                  <a:pt x="1964" y="782"/>
                </a:cubicBezTo>
                <a:cubicBezTo>
                  <a:pt x="1965" y="782"/>
                  <a:pt x="1966" y="782"/>
                  <a:pt x="1966" y="782"/>
                </a:cubicBezTo>
                <a:cubicBezTo>
                  <a:pt x="1967" y="782"/>
                  <a:pt x="1967" y="783"/>
                  <a:pt x="1967" y="783"/>
                </a:cubicBezTo>
                <a:cubicBezTo>
                  <a:pt x="1967" y="788"/>
                  <a:pt x="1966" y="793"/>
                  <a:pt x="1964" y="797"/>
                </a:cubicBezTo>
                <a:cubicBezTo>
                  <a:pt x="1922" y="812"/>
                  <a:pt x="1922" y="812"/>
                  <a:pt x="1922" y="812"/>
                </a:cubicBezTo>
                <a:cubicBezTo>
                  <a:pt x="1922" y="812"/>
                  <a:pt x="1922" y="812"/>
                  <a:pt x="1922" y="812"/>
                </a:cubicBezTo>
                <a:cubicBezTo>
                  <a:pt x="1920" y="801"/>
                  <a:pt x="1910" y="792"/>
                  <a:pt x="1903" y="784"/>
                </a:cubicBezTo>
                <a:cubicBezTo>
                  <a:pt x="1900" y="779"/>
                  <a:pt x="1897" y="775"/>
                  <a:pt x="1896" y="770"/>
                </a:cubicBezTo>
                <a:cubicBezTo>
                  <a:pt x="1895" y="768"/>
                  <a:pt x="1894" y="763"/>
                  <a:pt x="1894" y="762"/>
                </a:cubicBezTo>
                <a:cubicBezTo>
                  <a:pt x="1896" y="759"/>
                  <a:pt x="1899" y="763"/>
                  <a:pt x="1900" y="765"/>
                </a:cubicBezTo>
                <a:cubicBezTo>
                  <a:pt x="1902" y="767"/>
                  <a:pt x="1903" y="770"/>
                  <a:pt x="1905" y="772"/>
                </a:cubicBezTo>
                <a:cubicBezTo>
                  <a:pt x="1906" y="774"/>
                  <a:pt x="1908" y="776"/>
                  <a:pt x="1910" y="777"/>
                </a:cubicBezTo>
                <a:cubicBezTo>
                  <a:pt x="1912" y="778"/>
                  <a:pt x="1914" y="779"/>
                  <a:pt x="1916" y="778"/>
                </a:cubicBezTo>
                <a:cubicBezTo>
                  <a:pt x="1919" y="777"/>
                  <a:pt x="1920" y="773"/>
                  <a:pt x="1920" y="770"/>
                </a:cubicBezTo>
                <a:cubicBezTo>
                  <a:pt x="1921" y="765"/>
                  <a:pt x="1919" y="761"/>
                  <a:pt x="1916" y="757"/>
                </a:cubicBezTo>
                <a:cubicBezTo>
                  <a:pt x="1913" y="753"/>
                  <a:pt x="1910" y="750"/>
                  <a:pt x="1907" y="746"/>
                </a:cubicBezTo>
                <a:cubicBezTo>
                  <a:pt x="1904" y="744"/>
                  <a:pt x="1902" y="741"/>
                  <a:pt x="1900" y="738"/>
                </a:cubicBezTo>
                <a:cubicBezTo>
                  <a:pt x="1898" y="735"/>
                  <a:pt x="1888" y="717"/>
                  <a:pt x="1895" y="715"/>
                </a:cubicBezTo>
                <a:cubicBezTo>
                  <a:pt x="1897" y="714"/>
                  <a:pt x="1899" y="715"/>
                  <a:pt x="1900" y="716"/>
                </a:cubicBezTo>
                <a:cubicBezTo>
                  <a:pt x="1902" y="717"/>
                  <a:pt x="1903" y="719"/>
                  <a:pt x="1904" y="720"/>
                </a:cubicBezTo>
                <a:cubicBezTo>
                  <a:pt x="1907" y="724"/>
                  <a:pt x="1911" y="725"/>
                  <a:pt x="1915" y="725"/>
                </a:cubicBezTo>
                <a:cubicBezTo>
                  <a:pt x="1916" y="725"/>
                  <a:pt x="1918" y="725"/>
                  <a:pt x="1918" y="724"/>
                </a:cubicBezTo>
                <a:cubicBezTo>
                  <a:pt x="1920" y="723"/>
                  <a:pt x="1920" y="721"/>
                  <a:pt x="1920" y="720"/>
                </a:cubicBezTo>
                <a:cubicBezTo>
                  <a:pt x="1920" y="714"/>
                  <a:pt x="1917" y="709"/>
                  <a:pt x="1914" y="705"/>
                </a:cubicBezTo>
                <a:cubicBezTo>
                  <a:pt x="1910" y="700"/>
                  <a:pt x="1908" y="694"/>
                  <a:pt x="1905" y="689"/>
                </a:cubicBezTo>
                <a:cubicBezTo>
                  <a:pt x="1901" y="683"/>
                  <a:pt x="1897" y="678"/>
                  <a:pt x="1896" y="671"/>
                </a:cubicBezTo>
                <a:cubicBezTo>
                  <a:pt x="1903" y="665"/>
                  <a:pt x="1909" y="685"/>
                  <a:pt x="1917" y="682"/>
                </a:cubicBezTo>
                <a:cubicBezTo>
                  <a:pt x="1923" y="680"/>
                  <a:pt x="1921" y="671"/>
                  <a:pt x="1917" y="666"/>
                </a:cubicBezTo>
                <a:cubicBezTo>
                  <a:pt x="1909" y="654"/>
                  <a:pt x="1904" y="641"/>
                  <a:pt x="1901" y="627"/>
                </a:cubicBezTo>
                <a:cubicBezTo>
                  <a:pt x="1899" y="620"/>
                  <a:pt x="1898" y="613"/>
                  <a:pt x="1897" y="606"/>
                </a:cubicBezTo>
                <a:cubicBezTo>
                  <a:pt x="1897" y="603"/>
                  <a:pt x="1897" y="588"/>
                  <a:pt x="1890" y="592"/>
                </a:cubicBezTo>
                <a:cubicBezTo>
                  <a:pt x="1888" y="593"/>
                  <a:pt x="1888" y="596"/>
                  <a:pt x="1887" y="598"/>
                </a:cubicBezTo>
                <a:cubicBezTo>
                  <a:pt x="1885" y="610"/>
                  <a:pt x="1882" y="622"/>
                  <a:pt x="1879" y="633"/>
                </a:cubicBezTo>
                <a:cubicBezTo>
                  <a:pt x="1877" y="643"/>
                  <a:pt x="1875" y="655"/>
                  <a:pt x="1870" y="663"/>
                </a:cubicBezTo>
                <a:cubicBezTo>
                  <a:pt x="1866" y="667"/>
                  <a:pt x="1862" y="671"/>
                  <a:pt x="1863" y="677"/>
                </a:cubicBezTo>
                <a:cubicBezTo>
                  <a:pt x="1863" y="677"/>
                  <a:pt x="1863" y="677"/>
                  <a:pt x="1863" y="678"/>
                </a:cubicBezTo>
                <a:cubicBezTo>
                  <a:pt x="1863" y="679"/>
                  <a:pt x="1864" y="679"/>
                  <a:pt x="1865" y="679"/>
                </a:cubicBezTo>
                <a:cubicBezTo>
                  <a:pt x="1872" y="681"/>
                  <a:pt x="1876" y="676"/>
                  <a:pt x="1881" y="672"/>
                </a:cubicBezTo>
                <a:cubicBezTo>
                  <a:pt x="1881" y="671"/>
                  <a:pt x="1882" y="671"/>
                  <a:pt x="1883" y="670"/>
                </a:cubicBezTo>
                <a:cubicBezTo>
                  <a:pt x="1884" y="670"/>
                  <a:pt x="1884" y="670"/>
                  <a:pt x="1885" y="671"/>
                </a:cubicBezTo>
                <a:cubicBezTo>
                  <a:pt x="1887" y="672"/>
                  <a:pt x="1885" y="677"/>
                  <a:pt x="1885" y="678"/>
                </a:cubicBezTo>
                <a:cubicBezTo>
                  <a:pt x="1884" y="684"/>
                  <a:pt x="1881" y="690"/>
                  <a:pt x="1878" y="695"/>
                </a:cubicBezTo>
                <a:cubicBezTo>
                  <a:pt x="1872" y="703"/>
                  <a:pt x="1864" y="709"/>
                  <a:pt x="1860" y="718"/>
                </a:cubicBezTo>
                <a:cubicBezTo>
                  <a:pt x="1859" y="720"/>
                  <a:pt x="1858" y="722"/>
                  <a:pt x="1858" y="724"/>
                </a:cubicBezTo>
                <a:cubicBezTo>
                  <a:pt x="1859" y="727"/>
                  <a:pt x="1862" y="730"/>
                  <a:pt x="1866" y="730"/>
                </a:cubicBezTo>
                <a:cubicBezTo>
                  <a:pt x="1871" y="730"/>
                  <a:pt x="1873" y="726"/>
                  <a:pt x="1875" y="722"/>
                </a:cubicBezTo>
                <a:cubicBezTo>
                  <a:pt x="1876" y="720"/>
                  <a:pt x="1877" y="717"/>
                  <a:pt x="1880" y="715"/>
                </a:cubicBezTo>
                <a:cubicBezTo>
                  <a:pt x="1880" y="715"/>
                  <a:pt x="1881" y="715"/>
                  <a:pt x="1881" y="716"/>
                </a:cubicBezTo>
                <a:cubicBezTo>
                  <a:pt x="1882" y="716"/>
                  <a:pt x="1882" y="716"/>
                  <a:pt x="1882" y="716"/>
                </a:cubicBezTo>
                <a:cubicBezTo>
                  <a:pt x="1882" y="722"/>
                  <a:pt x="1881" y="728"/>
                  <a:pt x="1879" y="733"/>
                </a:cubicBezTo>
                <a:cubicBezTo>
                  <a:pt x="1876" y="738"/>
                  <a:pt x="1872" y="742"/>
                  <a:pt x="1868" y="746"/>
                </a:cubicBezTo>
                <a:cubicBezTo>
                  <a:pt x="1866" y="748"/>
                  <a:pt x="1863" y="750"/>
                  <a:pt x="1862" y="753"/>
                </a:cubicBezTo>
                <a:cubicBezTo>
                  <a:pt x="1861" y="755"/>
                  <a:pt x="1860" y="757"/>
                  <a:pt x="1860" y="759"/>
                </a:cubicBezTo>
                <a:cubicBezTo>
                  <a:pt x="1861" y="762"/>
                  <a:pt x="1862" y="764"/>
                  <a:pt x="1864" y="765"/>
                </a:cubicBezTo>
                <a:cubicBezTo>
                  <a:pt x="1867" y="766"/>
                  <a:pt x="1870" y="764"/>
                  <a:pt x="1872" y="762"/>
                </a:cubicBezTo>
                <a:cubicBezTo>
                  <a:pt x="1874" y="761"/>
                  <a:pt x="1880" y="751"/>
                  <a:pt x="1882" y="755"/>
                </a:cubicBezTo>
                <a:cubicBezTo>
                  <a:pt x="1883" y="756"/>
                  <a:pt x="1881" y="762"/>
                  <a:pt x="1881" y="763"/>
                </a:cubicBezTo>
                <a:cubicBezTo>
                  <a:pt x="1880" y="769"/>
                  <a:pt x="1878" y="774"/>
                  <a:pt x="1876" y="779"/>
                </a:cubicBezTo>
                <a:cubicBezTo>
                  <a:pt x="1872" y="789"/>
                  <a:pt x="1866" y="798"/>
                  <a:pt x="1858" y="806"/>
                </a:cubicBezTo>
                <a:cubicBezTo>
                  <a:pt x="1855" y="810"/>
                  <a:pt x="1851" y="814"/>
                  <a:pt x="1851" y="818"/>
                </a:cubicBezTo>
                <a:cubicBezTo>
                  <a:pt x="1851" y="825"/>
                  <a:pt x="1859" y="827"/>
                  <a:pt x="1865" y="826"/>
                </a:cubicBezTo>
                <a:cubicBezTo>
                  <a:pt x="1872" y="824"/>
                  <a:pt x="1872" y="816"/>
                  <a:pt x="1877" y="812"/>
                </a:cubicBezTo>
                <a:cubicBezTo>
                  <a:pt x="1878" y="812"/>
                  <a:pt x="1878" y="811"/>
                  <a:pt x="1879" y="812"/>
                </a:cubicBezTo>
                <a:cubicBezTo>
                  <a:pt x="1880" y="812"/>
                  <a:pt x="1880" y="813"/>
                  <a:pt x="1880" y="814"/>
                </a:cubicBezTo>
                <a:cubicBezTo>
                  <a:pt x="1879" y="819"/>
                  <a:pt x="1878" y="824"/>
                  <a:pt x="1876" y="829"/>
                </a:cubicBezTo>
                <a:cubicBezTo>
                  <a:pt x="1808" y="853"/>
                  <a:pt x="1808" y="853"/>
                  <a:pt x="1808" y="853"/>
                </a:cubicBezTo>
                <a:cubicBezTo>
                  <a:pt x="1806" y="851"/>
                  <a:pt x="1805" y="850"/>
                  <a:pt x="1803" y="848"/>
                </a:cubicBezTo>
                <a:cubicBezTo>
                  <a:pt x="1801" y="845"/>
                  <a:pt x="1791" y="827"/>
                  <a:pt x="1798" y="824"/>
                </a:cubicBezTo>
                <a:cubicBezTo>
                  <a:pt x="1800" y="824"/>
                  <a:pt x="1802" y="825"/>
                  <a:pt x="1804" y="826"/>
                </a:cubicBezTo>
                <a:cubicBezTo>
                  <a:pt x="1805" y="827"/>
                  <a:pt x="1806" y="829"/>
                  <a:pt x="1807" y="830"/>
                </a:cubicBezTo>
                <a:cubicBezTo>
                  <a:pt x="1810" y="833"/>
                  <a:pt x="1814" y="835"/>
                  <a:pt x="1819" y="835"/>
                </a:cubicBezTo>
                <a:cubicBezTo>
                  <a:pt x="1820" y="835"/>
                  <a:pt x="1821" y="835"/>
                  <a:pt x="1822" y="834"/>
                </a:cubicBezTo>
                <a:cubicBezTo>
                  <a:pt x="1823" y="833"/>
                  <a:pt x="1824" y="831"/>
                  <a:pt x="1824" y="829"/>
                </a:cubicBezTo>
                <a:cubicBezTo>
                  <a:pt x="1824" y="824"/>
                  <a:pt x="1821" y="819"/>
                  <a:pt x="1817" y="814"/>
                </a:cubicBezTo>
                <a:cubicBezTo>
                  <a:pt x="1814" y="809"/>
                  <a:pt x="1811" y="804"/>
                  <a:pt x="1808" y="799"/>
                </a:cubicBezTo>
                <a:cubicBezTo>
                  <a:pt x="1804" y="793"/>
                  <a:pt x="1800" y="788"/>
                  <a:pt x="1799" y="781"/>
                </a:cubicBezTo>
                <a:cubicBezTo>
                  <a:pt x="1806" y="775"/>
                  <a:pt x="1812" y="795"/>
                  <a:pt x="1821" y="792"/>
                </a:cubicBezTo>
                <a:cubicBezTo>
                  <a:pt x="1827" y="790"/>
                  <a:pt x="1824" y="781"/>
                  <a:pt x="1820" y="776"/>
                </a:cubicBezTo>
                <a:cubicBezTo>
                  <a:pt x="1812" y="764"/>
                  <a:pt x="1807" y="751"/>
                  <a:pt x="1804" y="737"/>
                </a:cubicBezTo>
                <a:cubicBezTo>
                  <a:pt x="1802" y="730"/>
                  <a:pt x="1801" y="723"/>
                  <a:pt x="1800" y="716"/>
                </a:cubicBezTo>
                <a:cubicBezTo>
                  <a:pt x="1800" y="713"/>
                  <a:pt x="1800" y="697"/>
                  <a:pt x="1794" y="702"/>
                </a:cubicBezTo>
                <a:cubicBezTo>
                  <a:pt x="1792" y="703"/>
                  <a:pt x="1791" y="705"/>
                  <a:pt x="1791" y="708"/>
                </a:cubicBezTo>
                <a:cubicBezTo>
                  <a:pt x="1788" y="719"/>
                  <a:pt x="1785" y="731"/>
                  <a:pt x="1782" y="743"/>
                </a:cubicBezTo>
                <a:cubicBezTo>
                  <a:pt x="1780" y="752"/>
                  <a:pt x="1779" y="765"/>
                  <a:pt x="1773" y="773"/>
                </a:cubicBezTo>
                <a:cubicBezTo>
                  <a:pt x="1770" y="777"/>
                  <a:pt x="1766" y="780"/>
                  <a:pt x="1766" y="786"/>
                </a:cubicBezTo>
                <a:cubicBezTo>
                  <a:pt x="1766" y="787"/>
                  <a:pt x="1766" y="787"/>
                  <a:pt x="1766" y="788"/>
                </a:cubicBezTo>
                <a:cubicBezTo>
                  <a:pt x="1767" y="788"/>
                  <a:pt x="1767" y="789"/>
                  <a:pt x="1768" y="789"/>
                </a:cubicBezTo>
                <a:cubicBezTo>
                  <a:pt x="1775" y="791"/>
                  <a:pt x="1780" y="786"/>
                  <a:pt x="1784" y="781"/>
                </a:cubicBezTo>
                <a:cubicBezTo>
                  <a:pt x="1785" y="781"/>
                  <a:pt x="1785" y="780"/>
                  <a:pt x="1786" y="780"/>
                </a:cubicBezTo>
                <a:cubicBezTo>
                  <a:pt x="1787" y="780"/>
                  <a:pt x="1788" y="780"/>
                  <a:pt x="1788" y="780"/>
                </a:cubicBezTo>
                <a:cubicBezTo>
                  <a:pt x="1790" y="782"/>
                  <a:pt x="1789" y="786"/>
                  <a:pt x="1788" y="788"/>
                </a:cubicBezTo>
                <a:cubicBezTo>
                  <a:pt x="1787" y="794"/>
                  <a:pt x="1785" y="800"/>
                  <a:pt x="1781" y="805"/>
                </a:cubicBezTo>
                <a:cubicBezTo>
                  <a:pt x="1775" y="812"/>
                  <a:pt x="1768" y="819"/>
                  <a:pt x="1763" y="828"/>
                </a:cubicBezTo>
                <a:cubicBezTo>
                  <a:pt x="1762" y="829"/>
                  <a:pt x="1761" y="831"/>
                  <a:pt x="1762" y="833"/>
                </a:cubicBezTo>
                <a:cubicBezTo>
                  <a:pt x="1762" y="837"/>
                  <a:pt x="1766" y="839"/>
                  <a:pt x="1769" y="839"/>
                </a:cubicBezTo>
                <a:cubicBezTo>
                  <a:pt x="1774" y="840"/>
                  <a:pt x="1776" y="836"/>
                  <a:pt x="1778" y="832"/>
                </a:cubicBezTo>
                <a:cubicBezTo>
                  <a:pt x="1779" y="829"/>
                  <a:pt x="1780" y="826"/>
                  <a:pt x="1783" y="825"/>
                </a:cubicBezTo>
                <a:cubicBezTo>
                  <a:pt x="1783" y="825"/>
                  <a:pt x="1784" y="825"/>
                  <a:pt x="1785" y="825"/>
                </a:cubicBezTo>
                <a:cubicBezTo>
                  <a:pt x="1785" y="825"/>
                  <a:pt x="1785" y="826"/>
                  <a:pt x="1785" y="826"/>
                </a:cubicBezTo>
                <a:cubicBezTo>
                  <a:pt x="1785" y="832"/>
                  <a:pt x="1784" y="837"/>
                  <a:pt x="1782" y="843"/>
                </a:cubicBezTo>
                <a:cubicBezTo>
                  <a:pt x="1779" y="848"/>
                  <a:pt x="1775" y="851"/>
                  <a:pt x="1771" y="855"/>
                </a:cubicBezTo>
                <a:cubicBezTo>
                  <a:pt x="1769" y="858"/>
                  <a:pt x="1767" y="860"/>
                  <a:pt x="1765" y="863"/>
                </a:cubicBezTo>
                <a:cubicBezTo>
                  <a:pt x="1764" y="864"/>
                  <a:pt x="1763" y="867"/>
                  <a:pt x="1763" y="869"/>
                </a:cubicBezTo>
                <a:cubicBezTo>
                  <a:pt x="1721" y="884"/>
                  <a:pt x="1721" y="884"/>
                  <a:pt x="1721" y="884"/>
                </a:cubicBezTo>
                <a:cubicBezTo>
                  <a:pt x="1565" y="884"/>
                  <a:pt x="1565" y="884"/>
                  <a:pt x="1565" y="884"/>
                </a:cubicBezTo>
                <a:cubicBezTo>
                  <a:pt x="1489" y="849"/>
                  <a:pt x="1489" y="849"/>
                  <a:pt x="1489" y="849"/>
                </a:cubicBezTo>
                <a:cubicBezTo>
                  <a:pt x="1486" y="845"/>
                  <a:pt x="1483" y="842"/>
                  <a:pt x="1480" y="839"/>
                </a:cubicBezTo>
                <a:cubicBezTo>
                  <a:pt x="1477" y="836"/>
                  <a:pt x="1475" y="834"/>
                  <a:pt x="1473" y="831"/>
                </a:cubicBezTo>
                <a:cubicBezTo>
                  <a:pt x="1470" y="828"/>
                  <a:pt x="1461" y="810"/>
                  <a:pt x="1468" y="807"/>
                </a:cubicBezTo>
                <a:cubicBezTo>
                  <a:pt x="1470" y="807"/>
                  <a:pt x="1472" y="808"/>
                  <a:pt x="1473" y="809"/>
                </a:cubicBezTo>
                <a:cubicBezTo>
                  <a:pt x="1474" y="810"/>
                  <a:pt x="1475" y="812"/>
                  <a:pt x="1477" y="813"/>
                </a:cubicBezTo>
                <a:cubicBezTo>
                  <a:pt x="1479" y="816"/>
                  <a:pt x="1484" y="818"/>
                  <a:pt x="1488" y="818"/>
                </a:cubicBezTo>
                <a:cubicBezTo>
                  <a:pt x="1489" y="818"/>
                  <a:pt x="1490" y="818"/>
                  <a:pt x="1491" y="817"/>
                </a:cubicBezTo>
                <a:cubicBezTo>
                  <a:pt x="1493" y="816"/>
                  <a:pt x="1493" y="814"/>
                  <a:pt x="1493" y="812"/>
                </a:cubicBezTo>
                <a:cubicBezTo>
                  <a:pt x="1493" y="807"/>
                  <a:pt x="1490" y="802"/>
                  <a:pt x="1487" y="797"/>
                </a:cubicBezTo>
                <a:cubicBezTo>
                  <a:pt x="1483" y="792"/>
                  <a:pt x="1481" y="787"/>
                  <a:pt x="1477" y="782"/>
                </a:cubicBezTo>
                <a:cubicBezTo>
                  <a:pt x="1474" y="776"/>
                  <a:pt x="1470" y="771"/>
                  <a:pt x="1469" y="764"/>
                </a:cubicBezTo>
                <a:cubicBezTo>
                  <a:pt x="1475" y="758"/>
                  <a:pt x="1482" y="778"/>
                  <a:pt x="1490" y="775"/>
                </a:cubicBezTo>
                <a:cubicBezTo>
                  <a:pt x="1496" y="773"/>
                  <a:pt x="1493" y="764"/>
                  <a:pt x="1490" y="759"/>
                </a:cubicBezTo>
                <a:cubicBezTo>
                  <a:pt x="1482" y="747"/>
                  <a:pt x="1476" y="734"/>
                  <a:pt x="1473" y="720"/>
                </a:cubicBezTo>
                <a:cubicBezTo>
                  <a:pt x="1472" y="713"/>
                  <a:pt x="1471" y="706"/>
                  <a:pt x="1470" y="699"/>
                </a:cubicBezTo>
                <a:cubicBezTo>
                  <a:pt x="1469" y="696"/>
                  <a:pt x="1470" y="680"/>
                  <a:pt x="1463" y="685"/>
                </a:cubicBezTo>
                <a:cubicBezTo>
                  <a:pt x="1461" y="686"/>
                  <a:pt x="1461" y="688"/>
                  <a:pt x="1460" y="691"/>
                </a:cubicBezTo>
                <a:cubicBezTo>
                  <a:pt x="1457" y="702"/>
                  <a:pt x="1455" y="714"/>
                  <a:pt x="1452" y="726"/>
                </a:cubicBezTo>
                <a:cubicBezTo>
                  <a:pt x="1449" y="735"/>
                  <a:pt x="1448" y="748"/>
                  <a:pt x="1442" y="756"/>
                </a:cubicBezTo>
                <a:cubicBezTo>
                  <a:pt x="1439" y="760"/>
                  <a:pt x="1435" y="763"/>
                  <a:pt x="1435" y="769"/>
                </a:cubicBezTo>
                <a:cubicBezTo>
                  <a:pt x="1435" y="770"/>
                  <a:pt x="1435" y="770"/>
                  <a:pt x="1436" y="771"/>
                </a:cubicBezTo>
                <a:cubicBezTo>
                  <a:pt x="1436" y="771"/>
                  <a:pt x="1437" y="772"/>
                  <a:pt x="1437" y="772"/>
                </a:cubicBezTo>
                <a:cubicBezTo>
                  <a:pt x="1444" y="774"/>
                  <a:pt x="1449" y="769"/>
                  <a:pt x="1454" y="764"/>
                </a:cubicBezTo>
                <a:cubicBezTo>
                  <a:pt x="1454" y="764"/>
                  <a:pt x="1455" y="763"/>
                  <a:pt x="1455" y="763"/>
                </a:cubicBezTo>
                <a:cubicBezTo>
                  <a:pt x="1456" y="763"/>
                  <a:pt x="1457" y="763"/>
                  <a:pt x="1458" y="763"/>
                </a:cubicBezTo>
                <a:cubicBezTo>
                  <a:pt x="1459" y="765"/>
                  <a:pt x="1458" y="769"/>
                  <a:pt x="1458" y="771"/>
                </a:cubicBezTo>
                <a:cubicBezTo>
                  <a:pt x="1457" y="777"/>
                  <a:pt x="1454" y="783"/>
                  <a:pt x="1450" y="788"/>
                </a:cubicBezTo>
                <a:cubicBezTo>
                  <a:pt x="1445" y="795"/>
                  <a:pt x="1437" y="802"/>
                  <a:pt x="1433" y="811"/>
                </a:cubicBezTo>
                <a:cubicBezTo>
                  <a:pt x="1432" y="812"/>
                  <a:pt x="1431" y="814"/>
                  <a:pt x="1431" y="816"/>
                </a:cubicBezTo>
                <a:cubicBezTo>
                  <a:pt x="1431" y="820"/>
                  <a:pt x="1435" y="822"/>
                  <a:pt x="1439" y="822"/>
                </a:cubicBezTo>
                <a:cubicBezTo>
                  <a:pt x="1443" y="823"/>
                  <a:pt x="1446" y="819"/>
                  <a:pt x="1448" y="815"/>
                </a:cubicBezTo>
                <a:cubicBezTo>
                  <a:pt x="1449" y="812"/>
                  <a:pt x="1450" y="809"/>
                  <a:pt x="1452" y="808"/>
                </a:cubicBezTo>
                <a:cubicBezTo>
                  <a:pt x="1453" y="808"/>
                  <a:pt x="1454" y="808"/>
                  <a:pt x="1454" y="808"/>
                </a:cubicBezTo>
                <a:cubicBezTo>
                  <a:pt x="1454" y="808"/>
                  <a:pt x="1454" y="809"/>
                  <a:pt x="1454" y="809"/>
                </a:cubicBezTo>
                <a:cubicBezTo>
                  <a:pt x="1455" y="815"/>
                  <a:pt x="1454" y="820"/>
                  <a:pt x="1451" y="826"/>
                </a:cubicBezTo>
                <a:cubicBezTo>
                  <a:pt x="1450" y="827"/>
                  <a:pt x="1449" y="829"/>
                  <a:pt x="1448" y="831"/>
                </a:cubicBezTo>
                <a:cubicBezTo>
                  <a:pt x="1423" y="819"/>
                  <a:pt x="1423" y="819"/>
                  <a:pt x="1423" y="819"/>
                </a:cubicBezTo>
                <a:cubicBezTo>
                  <a:pt x="1423" y="815"/>
                  <a:pt x="1422" y="810"/>
                  <a:pt x="1419" y="806"/>
                </a:cubicBezTo>
                <a:cubicBezTo>
                  <a:pt x="1416" y="802"/>
                  <a:pt x="1413" y="799"/>
                  <a:pt x="1410" y="796"/>
                </a:cubicBezTo>
                <a:cubicBezTo>
                  <a:pt x="1407" y="793"/>
                  <a:pt x="1405" y="790"/>
                  <a:pt x="1403" y="788"/>
                </a:cubicBezTo>
                <a:cubicBezTo>
                  <a:pt x="1400" y="785"/>
                  <a:pt x="1391" y="767"/>
                  <a:pt x="1398" y="764"/>
                </a:cubicBezTo>
                <a:cubicBezTo>
                  <a:pt x="1400" y="764"/>
                  <a:pt x="1402" y="764"/>
                  <a:pt x="1403" y="766"/>
                </a:cubicBezTo>
                <a:cubicBezTo>
                  <a:pt x="1405" y="767"/>
                  <a:pt x="1406" y="769"/>
                  <a:pt x="1407" y="770"/>
                </a:cubicBezTo>
                <a:cubicBezTo>
                  <a:pt x="1410" y="773"/>
                  <a:pt x="1414" y="775"/>
                  <a:pt x="1418" y="775"/>
                </a:cubicBezTo>
                <a:cubicBezTo>
                  <a:pt x="1419" y="775"/>
                  <a:pt x="1420" y="774"/>
                  <a:pt x="1421" y="774"/>
                </a:cubicBezTo>
                <a:cubicBezTo>
                  <a:pt x="1423" y="773"/>
                  <a:pt x="1423" y="771"/>
                  <a:pt x="1423" y="769"/>
                </a:cubicBezTo>
                <a:cubicBezTo>
                  <a:pt x="1423" y="764"/>
                  <a:pt x="1420" y="759"/>
                  <a:pt x="1417" y="754"/>
                </a:cubicBezTo>
                <a:cubicBezTo>
                  <a:pt x="1413" y="749"/>
                  <a:pt x="1411" y="744"/>
                  <a:pt x="1407" y="739"/>
                </a:cubicBezTo>
                <a:cubicBezTo>
                  <a:pt x="1404" y="733"/>
                  <a:pt x="1400" y="728"/>
                  <a:pt x="1399" y="721"/>
                </a:cubicBezTo>
                <a:cubicBezTo>
                  <a:pt x="1405" y="715"/>
                  <a:pt x="1412" y="734"/>
                  <a:pt x="1420" y="732"/>
                </a:cubicBezTo>
                <a:cubicBezTo>
                  <a:pt x="1426" y="730"/>
                  <a:pt x="1423" y="721"/>
                  <a:pt x="1420" y="716"/>
                </a:cubicBezTo>
                <a:cubicBezTo>
                  <a:pt x="1412" y="704"/>
                  <a:pt x="1407" y="690"/>
                  <a:pt x="1403" y="676"/>
                </a:cubicBezTo>
                <a:cubicBezTo>
                  <a:pt x="1402" y="669"/>
                  <a:pt x="1401" y="662"/>
                  <a:pt x="1400" y="655"/>
                </a:cubicBezTo>
                <a:cubicBezTo>
                  <a:pt x="1399" y="653"/>
                  <a:pt x="1400" y="637"/>
                  <a:pt x="1393" y="642"/>
                </a:cubicBezTo>
                <a:cubicBezTo>
                  <a:pt x="1391" y="643"/>
                  <a:pt x="1391" y="645"/>
                  <a:pt x="1390" y="648"/>
                </a:cubicBezTo>
                <a:cubicBezTo>
                  <a:pt x="1387" y="659"/>
                  <a:pt x="1385" y="671"/>
                  <a:pt x="1382" y="683"/>
                </a:cubicBezTo>
                <a:cubicBezTo>
                  <a:pt x="1380" y="692"/>
                  <a:pt x="1378" y="705"/>
                  <a:pt x="1372" y="713"/>
                </a:cubicBezTo>
                <a:cubicBezTo>
                  <a:pt x="1369" y="717"/>
                  <a:pt x="1365" y="720"/>
                  <a:pt x="1366" y="726"/>
                </a:cubicBezTo>
                <a:cubicBezTo>
                  <a:pt x="1366" y="727"/>
                  <a:pt x="1366" y="727"/>
                  <a:pt x="1366" y="727"/>
                </a:cubicBezTo>
                <a:cubicBezTo>
                  <a:pt x="1366" y="728"/>
                  <a:pt x="1367" y="728"/>
                  <a:pt x="1368" y="729"/>
                </a:cubicBezTo>
                <a:cubicBezTo>
                  <a:pt x="1375" y="731"/>
                  <a:pt x="1379" y="726"/>
                  <a:pt x="1384" y="721"/>
                </a:cubicBezTo>
                <a:cubicBezTo>
                  <a:pt x="1384" y="721"/>
                  <a:pt x="1385" y="720"/>
                  <a:pt x="1386" y="720"/>
                </a:cubicBezTo>
                <a:cubicBezTo>
                  <a:pt x="1386" y="719"/>
                  <a:pt x="1387" y="720"/>
                  <a:pt x="1388" y="720"/>
                </a:cubicBezTo>
                <a:cubicBezTo>
                  <a:pt x="1389" y="722"/>
                  <a:pt x="1388" y="726"/>
                  <a:pt x="1388" y="728"/>
                </a:cubicBezTo>
                <a:cubicBezTo>
                  <a:pt x="1387" y="734"/>
                  <a:pt x="1384" y="740"/>
                  <a:pt x="1381" y="744"/>
                </a:cubicBezTo>
                <a:cubicBezTo>
                  <a:pt x="1375" y="752"/>
                  <a:pt x="1367" y="759"/>
                  <a:pt x="1363" y="767"/>
                </a:cubicBezTo>
                <a:cubicBezTo>
                  <a:pt x="1362" y="769"/>
                  <a:pt x="1361" y="771"/>
                  <a:pt x="1361" y="773"/>
                </a:cubicBezTo>
                <a:cubicBezTo>
                  <a:pt x="1361" y="777"/>
                  <a:pt x="1365" y="779"/>
                  <a:pt x="1369" y="779"/>
                </a:cubicBezTo>
                <a:cubicBezTo>
                  <a:pt x="1373" y="780"/>
                  <a:pt x="1376" y="776"/>
                  <a:pt x="1378" y="772"/>
                </a:cubicBezTo>
                <a:cubicBezTo>
                  <a:pt x="1379" y="769"/>
                  <a:pt x="1380" y="766"/>
                  <a:pt x="1382" y="765"/>
                </a:cubicBezTo>
                <a:cubicBezTo>
                  <a:pt x="1383" y="765"/>
                  <a:pt x="1384" y="765"/>
                  <a:pt x="1384" y="765"/>
                </a:cubicBezTo>
                <a:cubicBezTo>
                  <a:pt x="1385" y="765"/>
                  <a:pt x="1385" y="766"/>
                  <a:pt x="1385" y="766"/>
                </a:cubicBezTo>
                <a:cubicBezTo>
                  <a:pt x="1385" y="772"/>
                  <a:pt x="1384" y="777"/>
                  <a:pt x="1381" y="783"/>
                </a:cubicBezTo>
                <a:cubicBezTo>
                  <a:pt x="1379" y="788"/>
                  <a:pt x="1375" y="791"/>
                  <a:pt x="1371" y="795"/>
                </a:cubicBezTo>
                <a:cubicBezTo>
                  <a:pt x="1332" y="777"/>
                  <a:pt x="1332" y="777"/>
                  <a:pt x="1332" y="777"/>
                </a:cubicBezTo>
                <a:cubicBezTo>
                  <a:pt x="1331" y="771"/>
                  <a:pt x="1327" y="765"/>
                  <a:pt x="1323" y="761"/>
                </a:cubicBezTo>
                <a:cubicBezTo>
                  <a:pt x="1316" y="752"/>
                  <a:pt x="1307" y="743"/>
                  <a:pt x="1309" y="732"/>
                </a:cubicBezTo>
                <a:cubicBezTo>
                  <a:pt x="1317" y="732"/>
                  <a:pt x="1319" y="745"/>
                  <a:pt x="1326" y="745"/>
                </a:cubicBezTo>
                <a:cubicBezTo>
                  <a:pt x="1332" y="745"/>
                  <a:pt x="1334" y="738"/>
                  <a:pt x="1333" y="732"/>
                </a:cubicBezTo>
                <a:cubicBezTo>
                  <a:pt x="1330" y="721"/>
                  <a:pt x="1321" y="713"/>
                  <a:pt x="1314" y="704"/>
                </a:cubicBezTo>
                <a:cubicBezTo>
                  <a:pt x="1310" y="700"/>
                  <a:pt x="1307" y="695"/>
                  <a:pt x="1306" y="690"/>
                </a:cubicBezTo>
                <a:cubicBezTo>
                  <a:pt x="1306" y="688"/>
                  <a:pt x="1304" y="684"/>
                  <a:pt x="1305" y="682"/>
                </a:cubicBezTo>
                <a:cubicBezTo>
                  <a:pt x="1307" y="680"/>
                  <a:pt x="1310" y="683"/>
                  <a:pt x="1310" y="685"/>
                </a:cubicBezTo>
                <a:cubicBezTo>
                  <a:pt x="1312" y="687"/>
                  <a:pt x="1314" y="690"/>
                  <a:pt x="1315" y="692"/>
                </a:cubicBezTo>
                <a:cubicBezTo>
                  <a:pt x="1317" y="694"/>
                  <a:pt x="1318" y="696"/>
                  <a:pt x="1320" y="697"/>
                </a:cubicBezTo>
                <a:cubicBezTo>
                  <a:pt x="1322" y="698"/>
                  <a:pt x="1325" y="699"/>
                  <a:pt x="1327" y="698"/>
                </a:cubicBezTo>
                <a:cubicBezTo>
                  <a:pt x="1330" y="697"/>
                  <a:pt x="1331" y="693"/>
                  <a:pt x="1331" y="690"/>
                </a:cubicBezTo>
                <a:cubicBezTo>
                  <a:pt x="1331" y="686"/>
                  <a:pt x="1329" y="681"/>
                  <a:pt x="1327" y="677"/>
                </a:cubicBezTo>
                <a:cubicBezTo>
                  <a:pt x="1324" y="673"/>
                  <a:pt x="1321" y="670"/>
                  <a:pt x="1317" y="666"/>
                </a:cubicBezTo>
                <a:cubicBezTo>
                  <a:pt x="1315" y="664"/>
                  <a:pt x="1313" y="661"/>
                  <a:pt x="1310" y="658"/>
                </a:cubicBezTo>
                <a:cubicBezTo>
                  <a:pt x="1308" y="655"/>
                  <a:pt x="1298" y="637"/>
                  <a:pt x="1306" y="635"/>
                </a:cubicBezTo>
                <a:cubicBezTo>
                  <a:pt x="1307" y="634"/>
                  <a:pt x="1309" y="635"/>
                  <a:pt x="1311" y="636"/>
                </a:cubicBezTo>
                <a:cubicBezTo>
                  <a:pt x="1312" y="638"/>
                  <a:pt x="1313" y="639"/>
                  <a:pt x="1314" y="641"/>
                </a:cubicBezTo>
                <a:cubicBezTo>
                  <a:pt x="1317" y="644"/>
                  <a:pt x="1322" y="646"/>
                  <a:pt x="1326" y="645"/>
                </a:cubicBezTo>
                <a:cubicBezTo>
                  <a:pt x="1327" y="645"/>
                  <a:pt x="1328" y="645"/>
                  <a:pt x="1329" y="644"/>
                </a:cubicBezTo>
                <a:cubicBezTo>
                  <a:pt x="1330" y="643"/>
                  <a:pt x="1331" y="642"/>
                  <a:pt x="1331" y="640"/>
                </a:cubicBezTo>
                <a:cubicBezTo>
                  <a:pt x="1331" y="634"/>
                  <a:pt x="1328" y="629"/>
                  <a:pt x="1324" y="625"/>
                </a:cubicBezTo>
                <a:cubicBezTo>
                  <a:pt x="1321" y="620"/>
                  <a:pt x="1318" y="615"/>
                  <a:pt x="1315" y="609"/>
                </a:cubicBezTo>
                <a:cubicBezTo>
                  <a:pt x="1311" y="604"/>
                  <a:pt x="1307" y="599"/>
                  <a:pt x="1307" y="591"/>
                </a:cubicBezTo>
                <a:cubicBezTo>
                  <a:pt x="1313" y="585"/>
                  <a:pt x="1319" y="605"/>
                  <a:pt x="1328" y="602"/>
                </a:cubicBezTo>
                <a:cubicBezTo>
                  <a:pt x="1334" y="600"/>
                  <a:pt x="1331" y="592"/>
                  <a:pt x="1327" y="586"/>
                </a:cubicBezTo>
                <a:cubicBezTo>
                  <a:pt x="1319" y="575"/>
                  <a:pt x="1314" y="561"/>
                  <a:pt x="1311" y="547"/>
                </a:cubicBezTo>
                <a:cubicBezTo>
                  <a:pt x="1309" y="540"/>
                  <a:pt x="1308" y="533"/>
                  <a:pt x="1307" y="526"/>
                </a:cubicBezTo>
                <a:cubicBezTo>
                  <a:pt x="1307" y="523"/>
                  <a:pt x="1307" y="508"/>
                  <a:pt x="1301" y="512"/>
                </a:cubicBezTo>
                <a:cubicBezTo>
                  <a:pt x="1299" y="513"/>
                  <a:pt x="1298" y="516"/>
                  <a:pt x="1298" y="518"/>
                </a:cubicBezTo>
                <a:cubicBezTo>
                  <a:pt x="1295" y="530"/>
                  <a:pt x="1293" y="542"/>
                  <a:pt x="1290" y="553"/>
                </a:cubicBezTo>
                <a:cubicBezTo>
                  <a:pt x="1287" y="563"/>
                  <a:pt x="1286" y="575"/>
                  <a:pt x="1280" y="583"/>
                </a:cubicBezTo>
                <a:cubicBezTo>
                  <a:pt x="1277" y="588"/>
                  <a:pt x="1273" y="591"/>
                  <a:pt x="1273" y="597"/>
                </a:cubicBezTo>
                <a:cubicBezTo>
                  <a:pt x="1273" y="597"/>
                  <a:pt x="1273" y="598"/>
                  <a:pt x="1273" y="598"/>
                </a:cubicBezTo>
                <a:cubicBezTo>
                  <a:pt x="1274" y="599"/>
                  <a:pt x="1275" y="599"/>
                  <a:pt x="1275" y="599"/>
                </a:cubicBezTo>
                <a:cubicBezTo>
                  <a:pt x="1282" y="602"/>
                  <a:pt x="1287" y="597"/>
                  <a:pt x="1291" y="592"/>
                </a:cubicBezTo>
                <a:cubicBezTo>
                  <a:pt x="1292" y="591"/>
                  <a:pt x="1292" y="591"/>
                  <a:pt x="1293" y="590"/>
                </a:cubicBezTo>
                <a:cubicBezTo>
                  <a:pt x="1294" y="590"/>
                  <a:pt x="1295" y="590"/>
                  <a:pt x="1296" y="591"/>
                </a:cubicBezTo>
                <a:cubicBezTo>
                  <a:pt x="1297" y="592"/>
                  <a:pt x="1296" y="597"/>
                  <a:pt x="1295" y="599"/>
                </a:cubicBezTo>
                <a:cubicBezTo>
                  <a:pt x="1295" y="605"/>
                  <a:pt x="1292" y="610"/>
                  <a:pt x="1288" y="615"/>
                </a:cubicBezTo>
                <a:cubicBezTo>
                  <a:pt x="1282" y="623"/>
                  <a:pt x="1275" y="629"/>
                  <a:pt x="1270" y="638"/>
                </a:cubicBezTo>
                <a:cubicBezTo>
                  <a:pt x="1269" y="640"/>
                  <a:pt x="1269" y="642"/>
                  <a:pt x="1269" y="644"/>
                </a:cubicBezTo>
                <a:cubicBezTo>
                  <a:pt x="1269" y="648"/>
                  <a:pt x="1273" y="650"/>
                  <a:pt x="1276" y="650"/>
                </a:cubicBezTo>
                <a:cubicBezTo>
                  <a:pt x="1281" y="650"/>
                  <a:pt x="1284" y="647"/>
                  <a:pt x="1285" y="643"/>
                </a:cubicBezTo>
                <a:cubicBezTo>
                  <a:pt x="1286" y="640"/>
                  <a:pt x="1287" y="637"/>
                  <a:pt x="1290" y="636"/>
                </a:cubicBezTo>
                <a:cubicBezTo>
                  <a:pt x="1291" y="635"/>
                  <a:pt x="1292" y="635"/>
                  <a:pt x="1292" y="636"/>
                </a:cubicBezTo>
                <a:cubicBezTo>
                  <a:pt x="1292" y="636"/>
                  <a:pt x="1292" y="636"/>
                  <a:pt x="1292" y="637"/>
                </a:cubicBezTo>
                <a:cubicBezTo>
                  <a:pt x="1293" y="642"/>
                  <a:pt x="1291" y="648"/>
                  <a:pt x="1289" y="653"/>
                </a:cubicBezTo>
                <a:cubicBezTo>
                  <a:pt x="1287" y="659"/>
                  <a:pt x="1283" y="662"/>
                  <a:pt x="1278" y="666"/>
                </a:cubicBezTo>
                <a:cubicBezTo>
                  <a:pt x="1276" y="668"/>
                  <a:pt x="1274" y="670"/>
                  <a:pt x="1272" y="673"/>
                </a:cubicBezTo>
                <a:cubicBezTo>
                  <a:pt x="1271" y="675"/>
                  <a:pt x="1270" y="677"/>
                  <a:pt x="1271" y="680"/>
                </a:cubicBezTo>
                <a:cubicBezTo>
                  <a:pt x="1271" y="682"/>
                  <a:pt x="1272" y="684"/>
                  <a:pt x="1274" y="685"/>
                </a:cubicBezTo>
                <a:cubicBezTo>
                  <a:pt x="1277" y="686"/>
                  <a:pt x="1281" y="684"/>
                  <a:pt x="1283" y="682"/>
                </a:cubicBezTo>
                <a:cubicBezTo>
                  <a:pt x="1284" y="681"/>
                  <a:pt x="1290" y="671"/>
                  <a:pt x="1292" y="675"/>
                </a:cubicBezTo>
                <a:cubicBezTo>
                  <a:pt x="1293" y="676"/>
                  <a:pt x="1292" y="682"/>
                  <a:pt x="1291" y="683"/>
                </a:cubicBezTo>
                <a:cubicBezTo>
                  <a:pt x="1290" y="689"/>
                  <a:pt x="1289" y="694"/>
                  <a:pt x="1286" y="699"/>
                </a:cubicBezTo>
                <a:cubicBezTo>
                  <a:pt x="1282" y="709"/>
                  <a:pt x="1276" y="719"/>
                  <a:pt x="1268" y="727"/>
                </a:cubicBezTo>
                <a:cubicBezTo>
                  <a:pt x="1265" y="730"/>
                  <a:pt x="1261" y="734"/>
                  <a:pt x="1261" y="738"/>
                </a:cubicBezTo>
                <a:cubicBezTo>
                  <a:pt x="1262" y="745"/>
                  <a:pt x="1270" y="748"/>
                  <a:pt x="1275" y="746"/>
                </a:cubicBezTo>
                <a:cubicBezTo>
                  <a:pt x="1283" y="744"/>
                  <a:pt x="1282" y="736"/>
                  <a:pt x="1288" y="732"/>
                </a:cubicBezTo>
                <a:cubicBezTo>
                  <a:pt x="1288" y="732"/>
                  <a:pt x="1289" y="732"/>
                  <a:pt x="1289" y="732"/>
                </a:cubicBezTo>
                <a:cubicBezTo>
                  <a:pt x="1290" y="732"/>
                  <a:pt x="1290" y="733"/>
                  <a:pt x="1290" y="734"/>
                </a:cubicBezTo>
                <a:cubicBezTo>
                  <a:pt x="1289" y="741"/>
                  <a:pt x="1287" y="748"/>
                  <a:pt x="1284" y="754"/>
                </a:cubicBezTo>
                <a:cubicBezTo>
                  <a:pt x="1218" y="724"/>
                  <a:pt x="1218" y="724"/>
                  <a:pt x="1218" y="724"/>
                </a:cubicBezTo>
                <a:cubicBezTo>
                  <a:pt x="1220" y="723"/>
                  <a:pt x="1221" y="720"/>
                  <a:pt x="1221" y="717"/>
                </a:cubicBezTo>
                <a:cubicBezTo>
                  <a:pt x="1221" y="712"/>
                  <a:pt x="1219" y="708"/>
                  <a:pt x="1217" y="704"/>
                </a:cubicBezTo>
                <a:cubicBezTo>
                  <a:pt x="1214" y="700"/>
                  <a:pt x="1211" y="696"/>
                  <a:pt x="1207" y="693"/>
                </a:cubicBezTo>
                <a:cubicBezTo>
                  <a:pt x="1205" y="690"/>
                  <a:pt x="1203" y="688"/>
                  <a:pt x="1201" y="685"/>
                </a:cubicBezTo>
                <a:cubicBezTo>
                  <a:pt x="1198" y="682"/>
                  <a:pt x="1189" y="664"/>
                  <a:pt x="1196" y="661"/>
                </a:cubicBezTo>
                <a:cubicBezTo>
                  <a:pt x="1198" y="661"/>
                  <a:pt x="1200" y="662"/>
                  <a:pt x="1201" y="663"/>
                </a:cubicBezTo>
                <a:cubicBezTo>
                  <a:pt x="1202" y="664"/>
                  <a:pt x="1203" y="666"/>
                  <a:pt x="1204" y="667"/>
                </a:cubicBezTo>
                <a:cubicBezTo>
                  <a:pt x="1207" y="670"/>
                  <a:pt x="1212" y="672"/>
                  <a:pt x="1216" y="672"/>
                </a:cubicBezTo>
                <a:cubicBezTo>
                  <a:pt x="1217" y="672"/>
                  <a:pt x="1218" y="672"/>
                  <a:pt x="1219" y="671"/>
                </a:cubicBezTo>
                <a:cubicBezTo>
                  <a:pt x="1220" y="670"/>
                  <a:pt x="1221" y="668"/>
                  <a:pt x="1221" y="666"/>
                </a:cubicBezTo>
                <a:cubicBezTo>
                  <a:pt x="1221" y="661"/>
                  <a:pt x="1218" y="656"/>
                  <a:pt x="1215" y="651"/>
                </a:cubicBezTo>
                <a:cubicBezTo>
                  <a:pt x="1211" y="646"/>
                  <a:pt x="1208" y="641"/>
                  <a:pt x="1205" y="636"/>
                </a:cubicBezTo>
                <a:cubicBezTo>
                  <a:pt x="1202" y="630"/>
                  <a:pt x="1198" y="625"/>
                  <a:pt x="1197" y="618"/>
                </a:cubicBezTo>
                <a:cubicBezTo>
                  <a:pt x="1203" y="612"/>
                  <a:pt x="1210" y="632"/>
                  <a:pt x="1218" y="629"/>
                </a:cubicBezTo>
                <a:cubicBezTo>
                  <a:pt x="1224" y="627"/>
                  <a:pt x="1221" y="618"/>
                  <a:pt x="1218" y="613"/>
                </a:cubicBezTo>
                <a:cubicBezTo>
                  <a:pt x="1209" y="601"/>
                  <a:pt x="1204" y="588"/>
                  <a:pt x="1201" y="574"/>
                </a:cubicBezTo>
                <a:cubicBezTo>
                  <a:pt x="1200" y="567"/>
                  <a:pt x="1198" y="560"/>
                  <a:pt x="1198" y="553"/>
                </a:cubicBezTo>
                <a:cubicBezTo>
                  <a:pt x="1197" y="550"/>
                  <a:pt x="1197" y="534"/>
                  <a:pt x="1191" y="539"/>
                </a:cubicBezTo>
                <a:cubicBezTo>
                  <a:pt x="1189" y="540"/>
                  <a:pt x="1188" y="542"/>
                  <a:pt x="1188" y="545"/>
                </a:cubicBezTo>
                <a:cubicBezTo>
                  <a:pt x="1185" y="556"/>
                  <a:pt x="1183" y="568"/>
                  <a:pt x="1180" y="580"/>
                </a:cubicBezTo>
                <a:cubicBezTo>
                  <a:pt x="1177" y="589"/>
                  <a:pt x="1176" y="602"/>
                  <a:pt x="1170" y="610"/>
                </a:cubicBezTo>
                <a:cubicBezTo>
                  <a:pt x="1167" y="614"/>
                  <a:pt x="1163" y="617"/>
                  <a:pt x="1163" y="623"/>
                </a:cubicBezTo>
                <a:cubicBezTo>
                  <a:pt x="1163" y="624"/>
                  <a:pt x="1163" y="624"/>
                  <a:pt x="1164" y="625"/>
                </a:cubicBezTo>
                <a:cubicBezTo>
                  <a:pt x="1164" y="625"/>
                  <a:pt x="1165" y="626"/>
                  <a:pt x="1165" y="626"/>
                </a:cubicBezTo>
                <a:cubicBezTo>
                  <a:pt x="1172" y="628"/>
                  <a:pt x="1177" y="623"/>
                  <a:pt x="1181" y="619"/>
                </a:cubicBezTo>
                <a:cubicBezTo>
                  <a:pt x="1182" y="618"/>
                  <a:pt x="1183" y="617"/>
                  <a:pt x="1183" y="617"/>
                </a:cubicBezTo>
                <a:cubicBezTo>
                  <a:pt x="1184" y="617"/>
                  <a:pt x="1185" y="617"/>
                  <a:pt x="1186" y="617"/>
                </a:cubicBezTo>
                <a:cubicBezTo>
                  <a:pt x="1187" y="619"/>
                  <a:pt x="1186" y="623"/>
                  <a:pt x="1186" y="625"/>
                </a:cubicBezTo>
                <a:cubicBezTo>
                  <a:pt x="1185" y="631"/>
                  <a:pt x="1182" y="637"/>
                  <a:pt x="1178" y="642"/>
                </a:cubicBezTo>
                <a:cubicBezTo>
                  <a:pt x="1173" y="649"/>
                  <a:pt x="1165" y="656"/>
                  <a:pt x="1160" y="665"/>
                </a:cubicBezTo>
                <a:cubicBezTo>
                  <a:pt x="1160" y="666"/>
                  <a:pt x="1159" y="668"/>
                  <a:pt x="1159" y="670"/>
                </a:cubicBezTo>
                <a:cubicBezTo>
                  <a:pt x="1159" y="674"/>
                  <a:pt x="1163" y="676"/>
                  <a:pt x="1166" y="676"/>
                </a:cubicBezTo>
                <a:cubicBezTo>
                  <a:pt x="1171" y="677"/>
                  <a:pt x="1174" y="673"/>
                  <a:pt x="1175" y="669"/>
                </a:cubicBezTo>
                <a:cubicBezTo>
                  <a:pt x="1176" y="666"/>
                  <a:pt x="1178" y="664"/>
                  <a:pt x="1180" y="662"/>
                </a:cubicBezTo>
                <a:cubicBezTo>
                  <a:pt x="1181" y="662"/>
                  <a:pt x="1182" y="662"/>
                  <a:pt x="1182" y="662"/>
                </a:cubicBezTo>
                <a:cubicBezTo>
                  <a:pt x="1182" y="663"/>
                  <a:pt x="1182" y="663"/>
                  <a:pt x="1182" y="663"/>
                </a:cubicBezTo>
                <a:cubicBezTo>
                  <a:pt x="1183" y="669"/>
                  <a:pt x="1182" y="674"/>
                  <a:pt x="1179" y="680"/>
                </a:cubicBezTo>
                <a:cubicBezTo>
                  <a:pt x="1177" y="685"/>
                  <a:pt x="1173" y="688"/>
                  <a:pt x="1169" y="692"/>
                </a:cubicBezTo>
                <a:cubicBezTo>
                  <a:pt x="1167" y="694"/>
                  <a:pt x="1164" y="696"/>
                  <a:pt x="1163" y="699"/>
                </a:cubicBezTo>
                <a:cubicBezTo>
                  <a:pt x="1100" y="669"/>
                  <a:pt x="1100" y="669"/>
                  <a:pt x="1100" y="669"/>
                </a:cubicBezTo>
                <a:cubicBezTo>
                  <a:pt x="1099" y="668"/>
                  <a:pt x="1098" y="667"/>
                  <a:pt x="1097" y="666"/>
                </a:cubicBezTo>
                <a:cubicBezTo>
                  <a:pt x="1094" y="664"/>
                  <a:pt x="1092" y="661"/>
                  <a:pt x="1090" y="658"/>
                </a:cubicBezTo>
                <a:cubicBezTo>
                  <a:pt x="1087" y="655"/>
                  <a:pt x="1078" y="637"/>
                  <a:pt x="1085" y="635"/>
                </a:cubicBezTo>
                <a:cubicBezTo>
                  <a:pt x="1087" y="634"/>
                  <a:pt x="1089" y="635"/>
                  <a:pt x="1090" y="636"/>
                </a:cubicBezTo>
                <a:cubicBezTo>
                  <a:pt x="1091" y="638"/>
                  <a:pt x="1092" y="639"/>
                  <a:pt x="1094" y="641"/>
                </a:cubicBezTo>
                <a:cubicBezTo>
                  <a:pt x="1097" y="644"/>
                  <a:pt x="1101" y="646"/>
                  <a:pt x="1105" y="645"/>
                </a:cubicBezTo>
                <a:cubicBezTo>
                  <a:pt x="1106" y="645"/>
                  <a:pt x="1107" y="645"/>
                  <a:pt x="1108" y="644"/>
                </a:cubicBezTo>
                <a:cubicBezTo>
                  <a:pt x="1110" y="643"/>
                  <a:pt x="1110" y="642"/>
                  <a:pt x="1110" y="640"/>
                </a:cubicBezTo>
                <a:cubicBezTo>
                  <a:pt x="1110" y="634"/>
                  <a:pt x="1107" y="629"/>
                  <a:pt x="1104" y="625"/>
                </a:cubicBezTo>
                <a:cubicBezTo>
                  <a:pt x="1100" y="620"/>
                  <a:pt x="1098" y="615"/>
                  <a:pt x="1094" y="609"/>
                </a:cubicBezTo>
                <a:cubicBezTo>
                  <a:pt x="1091" y="604"/>
                  <a:pt x="1087" y="599"/>
                  <a:pt x="1086" y="591"/>
                </a:cubicBezTo>
                <a:cubicBezTo>
                  <a:pt x="1092" y="585"/>
                  <a:pt x="1099" y="605"/>
                  <a:pt x="1107" y="602"/>
                </a:cubicBezTo>
                <a:cubicBezTo>
                  <a:pt x="1113" y="600"/>
                  <a:pt x="1110" y="592"/>
                  <a:pt x="1107" y="586"/>
                </a:cubicBezTo>
                <a:cubicBezTo>
                  <a:pt x="1099" y="575"/>
                  <a:pt x="1094" y="561"/>
                  <a:pt x="1090" y="547"/>
                </a:cubicBezTo>
                <a:cubicBezTo>
                  <a:pt x="1089" y="540"/>
                  <a:pt x="1088" y="533"/>
                  <a:pt x="1087" y="526"/>
                </a:cubicBezTo>
                <a:cubicBezTo>
                  <a:pt x="1086" y="523"/>
                  <a:pt x="1087" y="508"/>
                  <a:pt x="1080" y="512"/>
                </a:cubicBezTo>
                <a:cubicBezTo>
                  <a:pt x="1078" y="513"/>
                  <a:pt x="1078" y="516"/>
                  <a:pt x="1077" y="518"/>
                </a:cubicBezTo>
                <a:cubicBezTo>
                  <a:pt x="1074" y="530"/>
                  <a:pt x="1072" y="542"/>
                  <a:pt x="1069" y="553"/>
                </a:cubicBezTo>
                <a:cubicBezTo>
                  <a:pt x="1066" y="563"/>
                  <a:pt x="1065" y="575"/>
                  <a:pt x="1059" y="583"/>
                </a:cubicBezTo>
                <a:cubicBezTo>
                  <a:pt x="1056" y="588"/>
                  <a:pt x="1052" y="591"/>
                  <a:pt x="1052" y="597"/>
                </a:cubicBezTo>
                <a:cubicBezTo>
                  <a:pt x="1052" y="597"/>
                  <a:pt x="1053" y="598"/>
                  <a:pt x="1053" y="598"/>
                </a:cubicBezTo>
                <a:cubicBezTo>
                  <a:pt x="1053" y="599"/>
                  <a:pt x="1054" y="599"/>
                  <a:pt x="1055" y="599"/>
                </a:cubicBezTo>
                <a:cubicBezTo>
                  <a:pt x="1061" y="602"/>
                  <a:pt x="1066" y="597"/>
                  <a:pt x="1071" y="592"/>
                </a:cubicBezTo>
                <a:cubicBezTo>
                  <a:pt x="1071" y="591"/>
                  <a:pt x="1072" y="591"/>
                  <a:pt x="1073" y="590"/>
                </a:cubicBezTo>
                <a:cubicBezTo>
                  <a:pt x="1073" y="590"/>
                  <a:pt x="1074" y="590"/>
                  <a:pt x="1075" y="591"/>
                </a:cubicBezTo>
                <a:cubicBezTo>
                  <a:pt x="1076" y="592"/>
                  <a:pt x="1075" y="597"/>
                  <a:pt x="1075" y="599"/>
                </a:cubicBezTo>
                <a:cubicBezTo>
                  <a:pt x="1074" y="605"/>
                  <a:pt x="1071" y="610"/>
                  <a:pt x="1068" y="615"/>
                </a:cubicBezTo>
                <a:cubicBezTo>
                  <a:pt x="1062" y="623"/>
                  <a:pt x="1054" y="629"/>
                  <a:pt x="1050" y="638"/>
                </a:cubicBezTo>
                <a:cubicBezTo>
                  <a:pt x="1049" y="640"/>
                  <a:pt x="1048" y="642"/>
                  <a:pt x="1048" y="644"/>
                </a:cubicBezTo>
                <a:cubicBezTo>
                  <a:pt x="1048" y="645"/>
                  <a:pt x="1048" y="645"/>
                  <a:pt x="1049" y="646"/>
                </a:cubicBezTo>
                <a:cubicBezTo>
                  <a:pt x="1033" y="639"/>
                  <a:pt x="1033" y="639"/>
                  <a:pt x="1033" y="639"/>
                </a:cubicBezTo>
                <a:cubicBezTo>
                  <a:pt x="1030" y="635"/>
                  <a:pt x="1027" y="632"/>
                  <a:pt x="1024" y="628"/>
                </a:cubicBezTo>
                <a:cubicBezTo>
                  <a:pt x="1022" y="626"/>
                  <a:pt x="1019" y="623"/>
                  <a:pt x="1017" y="621"/>
                </a:cubicBezTo>
                <a:cubicBezTo>
                  <a:pt x="1015" y="618"/>
                  <a:pt x="1005" y="599"/>
                  <a:pt x="1012" y="597"/>
                </a:cubicBezTo>
                <a:cubicBezTo>
                  <a:pt x="1014" y="596"/>
                  <a:pt x="1016" y="597"/>
                  <a:pt x="1017" y="599"/>
                </a:cubicBezTo>
                <a:cubicBezTo>
                  <a:pt x="1019" y="600"/>
                  <a:pt x="1020" y="601"/>
                  <a:pt x="1021" y="603"/>
                </a:cubicBezTo>
                <a:cubicBezTo>
                  <a:pt x="1024" y="606"/>
                  <a:pt x="1028" y="608"/>
                  <a:pt x="1033" y="608"/>
                </a:cubicBezTo>
                <a:cubicBezTo>
                  <a:pt x="1034" y="608"/>
                  <a:pt x="1035" y="607"/>
                  <a:pt x="1036" y="607"/>
                </a:cubicBezTo>
                <a:cubicBezTo>
                  <a:pt x="1037" y="606"/>
                  <a:pt x="1038" y="604"/>
                  <a:pt x="1038" y="602"/>
                </a:cubicBezTo>
                <a:cubicBezTo>
                  <a:pt x="1038" y="596"/>
                  <a:pt x="1034" y="591"/>
                  <a:pt x="1031" y="587"/>
                </a:cubicBezTo>
                <a:cubicBezTo>
                  <a:pt x="1027" y="582"/>
                  <a:pt x="1025" y="577"/>
                  <a:pt x="1022" y="572"/>
                </a:cubicBezTo>
                <a:cubicBezTo>
                  <a:pt x="1018" y="566"/>
                  <a:pt x="1014" y="561"/>
                  <a:pt x="1013" y="554"/>
                </a:cubicBezTo>
                <a:cubicBezTo>
                  <a:pt x="1020" y="548"/>
                  <a:pt x="1026" y="567"/>
                  <a:pt x="1035" y="565"/>
                </a:cubicBezTo>
                <a:cubicBezTo>
                  <a:pt x="1041" y="563"/>
                  <a:pt x="1038" y="554"/>
                  <a:pt x="1034" y="549"/>
                </a:cubicBezTo>
                <a:cubicBezTo>
                  <a:pt x="1026" y="537"/>
                  <a:pt x="1021" y="523"/>
                  <a:pt x="1018" y="509"/>
                </a:cubicBezTo>
                <a:cubicBezTo>
                  <a:pt x="1016" y="502"/>
                  <a:pt x="1015" y="495"/>
                  <a:pt x="1014" y="488"/>
                </a:cubicBezTo>
                <a:cubicBezTo>
                  <a:pt x="1014" y="485"/>
                  <a:pt x="1014" y="470"/>
                  <a:pt x="1008" y="474"/>
                </a:cubicBezTo>
                <a:cubicBezTo>
                  <a:pt x="1006" y="476"/>
                  <a:pt x="1005" y="478"/>
                  <a:pt x="1004" y="480"/>
                </a:cubicBezTo>
                <a:cubicBezTo>
                  <a:pt x="1002" y="492"/>
                  <a:pt x="999" y="504"/>
                  <a:pt x="996" y="516"/>
                </a:cubicBezTo>
                <a:cubicBezTo>
                  <a:pt x="994" y="525"/>
                  <a:pt x="993" y="538"/>
                  <a:pt x="987" y="545"/>
                </a:cubicBezTo>
                <a:cubicBezTo>
                  <a:pt x="983" y="550"/>
                  <a:pt x="979" y="553"/>
                  <a:pt x="980" y="559"/>
                </a:cubicBezTo>
                <a:cubicBezTo>
                  <a:pt x="980" y="559"/>
                  <a:pt x="980" y="560"/>
                  <a:pt x="980" y="560"/>
                </a:cubicBezTo>
                <a:cubicBezTo>
                  <a:pt x="980" y="561"/>
                  <a:pt x="981" y="561"/>
                  <a:pt x="982" y="561"/>
                </a:cubicBezTo>
                <a:cubicBezTo>
                  <a:pt x="989" y="564"/>
                  <a:pt x="993" y="559"/>
                  <a:pt x="998" y="554"/>
                </a:cubicBezTo>
                <a:cubicBezTo>
                  <a:pt x="999" y="554"/>
                  <a:pt x="999" y="553"/>
                  <a:pt x="1000" y="553"/>
                </a:cubicBezTo>
                <a:cubicBezTo>
                  <a:pt x="1001" y="552"/>
                  <a:pt x="1002" y="552"/>
                  <a:pt x="1002" y="553"/>
                </a:cubicBezTo>
                <a:cubicBezTo>
                  <a:pt x="1004" y="554"/>
                  <a:pt x="1002" y="559"/>
                  <a:pt x="1002" y="561"/>
                </a:cubicBezTo>
                <a:cubicBezTo>
                  <a:pt x="1001" y="567"/>
                  <a:pt x="998" y="572"/>
                  <a:pt x="995" y="577"/>
                </a:cubicBezTo>
                <a:cubicBezTo>
                  <a:pt x="989" y="585"/>
                  <a:pt x="982" y="592"/>
                  <a:pt x="977" y="600"/>
                </a:cubicBezTo>
                <a:cubicBezTo>
                  <a:pt x="976" y="602"/>
                  <a:pt x="975" y="604"/>
                  <a:pt x="975" y="606"/>
                </a:cubicBezTo>
                <a:cubicBezTo>
                  <a:pt x="976" y="610"/>
                  <a:pt x="979" y="612"/>
                  <a:pt x="983" y="612"/>
                </a:cubicBezTo>
                <a:cubicBezTo>
                  <a:pt x="988" y="612"/>
                  <a:pt x="990" y="609"/>
                  <a:pt x="992" y="605"/>
                </a:cubicBezTo>
                <a:cubicBezTo>
                  <a:pt x="993" y="602"/>
                  <a:pt x="994" y="599"/>
                  <a:pt x="997" y="598"/>
                </a:cubicBezTo>
                <a:cubicBezTo>
                  <a:pt x="997" y="598"/>
                  <a:pt x="998" y="597"/>
                  <a:pt x="999" y="598"/>
                </a:cubicBezTo>
                <a:cubicBezTo>
                  <a:pt x="999" y="598"/>
                  <a:pt x="999" y="599"/>
                  <a:pt x="999" y="599"/>
                </a:cubicBezTo>
                <a:cubicBezTo>
                  <a:pt x="999" y="605"/>
                  <a:pt x="998" y="610"/>
                  <a:pt x="996" y="615"/>
                </a:cubicBezTo>
                <a:cubicBezTo>
                  <a:pt x="995" y="617"/>
                  <a:pt x="994" y="619"/>
                  <a:pt x="993" y="620"/>
                </a:cubicBezTo>
                <a:cubicBezTo>
                  <a:pt x="918" y="585"/>
                  <a:pt x="918" y="585"/>
                  <a:pt x="918" y="585"/>
                </a:cubicBezTo>
                <a:cubicBezTo>
                  <a:pt x="914" y="582"/>
                  <a:pt x="911" y="578"/>
                  <a:pt x="908" y="574"/>
                </a:cubicBezTo>
                <a:cubicBezTo>
                  <a:pt x="905" y="570"/>
                  <a:pt x="902" y="566"/>
                  <a:pt x="901" y="560"/>
                </a:cubicBezTo>
                <a:cubicBezTo>
                  <a:pt x="900" y="559"/>
                  <a:pt x="899" y="554"/>
                  <a:pt x="899" y="553"/>
                </a:cubicBezTo>
                <a:cubicBezTo>
                  <a:pt x="901" y="550"/>
                  <a:pt x="904" y="554"/>
                  <a:pt x="905" y="555"/>
                </a:cubicBezTo>
                <a:cubicBezTo>
                  <a:pt x="906" y="558"/>
                  <a:pt x="908" y="560"/>
                  <a:pt x="910" y="563"/>
                </a:cubicBezTo>
                <a:cubicBezTo>
                  <a:pt x="911" y="565"/>
                  <a:pt x="913" y="567"/>
                  <a:pt x="915" y="568"/>
                </a:cubicBezTo>
                <a:cubicBezTo>
                  <a:pt x="917" y="569"/>
                  <a:pt x="919" y="570"/>
                  <a:pt x="921" y="569"/>
                </a:cubicBezTo>
                <a:cubicBezTo>
                  <a:pt x="924" y="567"/>
                  <a:pt x="925" y="564"/>
                  <a:pt x="925" y="561"/>
                </a:cubicBezTo>
                <a:cubicBezTo>
                  <a:pt x="926" y="556"/>
                  <a:pt x="924" y="552"/>
                  <a:pt x="921" y="548"/>
                </a:cubicBezTo>
                <a:cubicBezTo>
                  <a:pt x="918" y="544"/>
                  <a:pt x="915" y="540"/>
                  <a:pt x="912" y="537"/>
                </a:cubicBezTo>
                <a:cubicBezTo>
                  <a:pt x="909" y="534"/>
                  <a:pt x="907" y="532"/>
                  <a:pt x="905" y="529"/>
                </a:cubicBezTo>
                <a:cubicBezTo>
                  <a:pt x="903" y="526"/>
                  <a:pt x="893" y="508"/>
                  <a:pt x="900" y="505"/>
                </a:cubicBezTo>
                <a:cubicBezTo>
                  <a:pt x="902" y="505"/>
                  <a:pt x="904" y="506"/>
                  <a:pt x="905" y="507"/>
                </a:cubicBezTo>
                <a:cubicBezTo>
                  <a:pt x="907" y="508"/>
                  <a:pt x="908" y="510"/>
                  <a:pt x="909" y="511"/>
                </a:cubicBezTo>
                <a:cubicBezTo>
                  <a:pt x="912" y="514"/>
                  <a:pt x="916" y="516"/>
                  <a:pt x="920" y="516"/>
                </a:cubicBezTo>
                <a:cubicBezTo>
                  <a:pt x="921" y="516"/>
                  <a:pt x="923" y="516"/>
                  <a:pt x="923" y="515"/>
                </a:cubicBezTo>
                <a:cubicBezTo>
                  <a:pt x="925" y="514"/>
                  <a:pt x="925" y="512"/>
                  <a:pt x="925" y="510"/>
                </a:cubicBezTo>
                <a:cubicBezTo>
                  <a:pt x="925" y="505"/>
                  <a:pt x="922" y="500"/>
                  <a:pt x="919" y="495"/>
                </a:cubicBezTo>
                <a:cubicBezTo>
                  <a:pt x="915" y="490"/>
                  <a:pt x="913" y="485"/>
                  <a:pt x="910" y="480"/>
                </a:cubicBezTo>
                <a:cubicBezTo>
                  <a:pt x="906" y="474"/>
                  <a:pt x="902" y="469"/>
                  <a:pt x="901" y="462"/>
                </a:cubicBezTo>
                <a:cubicBezTo>
                  <a:pt x="908" y="456"/>
                  <a:pt x="914" y="476"/>
                  <a:pt x="922" y="473"/>
                </a:cubicBezTo>
                <a:cubicBezTo>
                  <a:pt x="928" y="471"/>
                  <a:pt x="926" y="462"/>
                  <a:pt x="922" y="457"/>
                </a:cubicBezTo>
                <a:cubicBezTo>
                  <a:pt x="914" y="445"/>
                  <a:pt x="909" y="432"/>
                  <a:pt x="906" y="418"/>
                </a:cubicBezTo>
                <a:cubicBezTo>
                  <a:pt x="904" y="411"/>
                  <a:pt x="903" y="404"/>
                  <a:pt x="902" y="397"/>
                </a:cubicBezTo>
                <a:cubicBezTo>
                  <a:pt x="902" y="394"/>
                  <a:pt x="902" y="379"/>
                  <a:pt x="895" y="383"/>
                </a:cubicBezTo>
                <a:cubicBezTo>
                  <a:pt x="893" y="384"/>
                  <a:pt x="893" y="387"/>
                  <a:pt x="892" y="389"/>
                </a:cubicBezTo>
                <a:cubicBezTo>
                  <a:pt x="890" y="401"/>
                  <a:pt x="887" y="412"/>
                  <a:pt x="884" y="424"/>
                </a:cubicBezTo>
                <a:cubicBezTo>
                  <a:pt x="882" y="433"/>
                  <a:pt x="880" y="446"/>
                  <a:pt x="875" y="454"/>
                </a:cubicBezTo>
                <a:cubicBezTo>
                  <a:pt x="871" y="458"/>
                  <a:pt x="867" y="461"/>
                  <a:pt x="868" y="467"/>
                </a:cubicBezTo>
                <a:cubicBezTo>
                  <a:pt x="868" y="468"/>
                  <a:pt x="868" y="468"/>
                  <a:pt x="868" y="469"/>
                </a:cubicBezTo>
                <a:cubicBezTo>
                  <a:pt x="868" y="469"/>
                  <a:pt x="869" y="470"/>
                  <a:pt x="870" y="470"/>
                </a:cubicBezTo>
                <a:cubicBezTo>
                  <a:pt x="877" y="472"/>
                  <a:pt x="881" y="467"/>
                  <a:pt x="886" y="463"/>
                </a:cubicBezTo>
                <a:cubicBezTo>
                  <a:pt x="886" y="462"/>
                  <a:pt x="887" y="461"/>
                  <a:pt x="888" y="461"/>
                </a:cubicBezTo>
                <a:cubicBezTo>
                  <a:pt x="888" y="461"/>
                  <a:pt x="889" y="461"/>
                  <a:pt x="890" y="461"/>
                </a:cubicBezTo>
                <a:cubicBezTo>
                  <a:pt x="892" y="463"/>
                  <a:pt x="890" y="468"/>
                  <a:pt x="890" y="469"/>
                </a:cubicBezTo>
                <a:cubicBezTo>
                  <a:pt x="889" y="475"/>
                  <a:pt x="886" y="481"/>
                  <a:pt x="883" y="486"/>
                </a:cubicBezTo>
                <a:cubicBezTo>
                  <a:pt x="877" y="494"/>
                  <a:pt x="869" y="500"/>
                  <a:pt x="865" y="509"/>
                </a:cubicBezTo>
                <a:cubicBezTo>
                  <a:pt x="864" y="510"/>
                  <a:pt x="863" y="512"/>
                  <a:pt x="863" y="514"/>
                </a:cubicBezTo>
                <a:cubicBezTo>
                  <a:pt x="863" y="518"/>
                  <a:pt x="867" y="520"/>
                  <a:pt x="871" y="521"/>
                </a:cubicBezTo>
                <a:cubicBezTo>
                  <a:pt x="875" y="521"/>
                  <a:pt x="878" y="517"/>
                  <a:pt x="880" y="513"/>
                </a:cubicBezTo>
                <a:cubicBezTo>
                  <a:pt x="881" y="511"/>
                  <a:pt x="882" y="508"/>
                  <a:pt x="884" y="506"/>
                </a:cubicBezTo>
                <a:cubicBezTo>
                  <a:pt x="885" y="506"/>
                  <a:pt x="886" y="506"/>
                  <a:pt x="886" y="506"/>
                </a:cubicBezTo>
                <a:cubicBezTo>
                  <a:pt x="887" y="507"/>
                  <a:pt x="887" y="507"/>
                  <a:pt x="887" y="507"/>
                </a:cubicBezTo>
                <a:cubicBezTo>
                  <a:pt x="887" y="513"/>
                  <a:pt x="886" y="519"/>
                  <a:pt x="884" y="524"/>
                </a:cubicBezTo>
                <a:cubicBezTo>
                  <a:pt x="881" y="529"/>
                  <a:pt x="877" y="532"/>
                  <a:pt x="873" y="537"/>
                </a:cubicBezTo>
                <a:cubicBezTo>
                  <a:pt x="871" y="539"/>
                  <a:pt x="868" y="541"/>
                  <a:pt x="867" y="544"/>
                </a:cubicBezTo>
                <a:cubicBezTo>
                  <a:pt x="866" y="546"/>
                  <a:pt x="865" y="548"/>
                  <a:pt x="865" y="550"/>
                </a:cubicBezTo>
                <a:cubicBezTo>
                  <a:pt x="865" y="552"/>
                  <a:pt x="867" y="555"/>
                  <a:pt x="869" y="555"/>
                </a:cubicBezTo>
                <a:cubicBezTo>
                  <a:pt x="872" y="557"/>
                  <a:pt x="875" y="555"/>
                  <a:pt x="877" y="553"/>
                </a:cubicBezTo>
                <a:cubicBezTo>
                  <a:pt x="879" y="552"/>
                  <a:pt x="885" y="542"/>
                  <a:pt x="887" y="546"/>
                </a:cubicBezTo>
                <a:cubicBezTo>
                  <a:pt x="888" y="547"/>
                  <a:pt x="886" y="552"/>
                  <a:pt x="886" y="554"/>
                </a:cubicBezTo>
                <a:cubicBezTo>
                  <a:pt x="885" y="559"/>
                  <a:pt x="883" y="564"/>
                  <a:pt x="881" y="569"/>
                </a:cubicBezTo>
                <a:cubicBezTo>
                  <a:pt x="812" y="537"/>
                  <a:pt x="812" y="537"/>
                  <a:pt x="812" y="537"/>
                </a:cubicBezTo>
                <a:cubicBezTo>
                  <a:pt x="812" y="537"/>
                  <a:pt x="812" y="537"/>
                  <a:pt x="812" y="537"/>
                </a:cubicBezTo>
                <a:cubicBezTo>
                  <a:pt x="812" y="531"/>
                  <a:pt x="809" y="526"/>
                  <a:pt x="806" y="522"/>
                </a:cubicBezTo>
                <a:cubicBezTo>
                  <a:pt x="802" y="517"/>
                  <a:pt x="800" y="511"/>
                  <a:pt x="797" y="506"/>
                </a:cubicBezTo>
                <a:cubicBezTo>
                  <a:pt x="793" y="500"/>
                  <a:pt x="789" y="495"/>
                  <a:pt x="788" y="488"/>
                </a:cubicBezTo>
                <a:cubicBezTo>
                  <a:pt x="794" y="482"/>
                  <a:pt x="801" y="502"/>
                  <a:pt x="809" y="499"/>
                </a:cubicBezTo>
                <a:cubicBezTo>
                  <a:pt x="815" y="497"/>
                  <a:pt x="812" y="488"/>
                  <a:pt x="809" y="483"/>
                </a:cubicBezTo>
                <a:cubicBezTo>
                  <a:pt x="801" y="471"/>
                  <a:pt x="796" y="458"/>
                  <a:pt x="792" y="444"/>
                </a:cubicBezTo>
                <a:cubicBezTo>
                  <a:pt x="791" y="437"/>
                  <a:pt x="790" y="430"/>
                  <a:pt x="789" y="423"/>
                </a:cubicBezTo>
                <a:cubicBezTo>
                  <a:pt x="788" y="420"/>
                  <a:pt x="789" y="405"/>
                  <a:pt x="782" y="409"/>
                </a:cubicBezTo>
                <a:cubicBezTo>
                  <a:pt x="780" y="410"/>
                  <a:pt x="780" y="413"/>
                  <a:pt x="779" y="415"/>
                </a:cubicBezTo>
                <a:cubicBezTo>
                  <a:pt x="776" y="427"/>
                  <a:pt x="774" y="439"/>
                  <a:pt x="771" y="450"/>
                </a:cubicBezTo>
                <a:cubicBezTo>
                  <a:pt x="769" y="460"/>
                  <a:pt x="767" y="472"/>
                  <a:pt x="761" y="480"/>
                </a:cubicBezTo>
                <a:cubicBezTo>
                  <a:pt x="758" y="484"/>
                  <a:pt x="754" y="488"/>
                  <a:pt x="755" y="493"/>
                </a:cubicBezTo>
                <a:cubicBezTo>
                  <a:pt x="755" y="494"/>
                  <a:pt x="755" y="494"/>
                  <a:pt x="755" y="495"/>
                </a:cubicBezTo>
                <a:cubicBezTo>
                  <a:pt x="755" y="495"/>
                  <a:pt x="756" y="496"/>
                  <a:pt x="757" y="496"/>
                </a:cubicBezTo>
                <a:cubicBezTo>
                  <a:pt x="764" y="498"/>
                  <a:pt x="768" y="493"/>
                  <a:pt x="773" y="489"/>
                </a:cubicBezTo>
                <a:cubicBezTo>
                  <a:pt x="773" y="488"/>
                  <a:pt x="774" y="488"/>
                  <a:pt x="775" y="487"/>
                </a:cubicBezTo>
                <a:cubicBezTo>
                  <a:pt x="775" y="487"/>
                  <a:pt x="776" y="487"/>
                  <a:pt x="777" y="487"/>
                </a:cubicBezTo>
                <a:cubicBezTo>
                  <a:pt x="779" y="489"/>
                  <a:pt x="777" y="494"/>
                  <a:pt x="777" y="495"/>
                </a:cubicBezTo>
                <a:cubicBezTo>
                  <a:pt x="776" y="501"/>
                  <a:pt x="773" y="507"/>
                  <a:pt x="770" y="512"/>
                </a:cubicBezTo>
                <a:cubicBezTo>
                  <a:pt x="769" y="513"/>
                  <a:pt x="768" y="514"/>
                  <a:pt x="767" y="516"/>
                </a:cubicBezTo>
                <a:cubicBezTo>
                  <a:pt x="733" y="500"/>
                  <a:pt x="733" y="500"/>
                  <a:pt x="733" y="500"/>
                </a:cubicBezTo>
                <a:cubicBezTo>
                  <a:pt x="731" y="498"/>
                  <a:pt x="729" y="496"/>
                  <a:pt x="727" y="494"/>
                </a:cubicBezTo>
                <a:cubicBezTo>
                  <a:pt x="725" y="491"/>
                  <a:pt x="722" y="489"/>
                  <a:pt x="720" y="486"/>
                </a:cubicBezTo>
                <a:cubicBezTo>
                  <a:pt x="718" y="483"/>
                  <a:pt x="708" y="465"/>
                  <a:pt x="715" y="462"/>
                </a:cubicBezTo>
                <a:cubicBezTo>
                  <a:pt x="717" y="462"/>
                  <a:pt x="719" y="463"/>
                  <a:pt x="720" y="464"/>
                </a:cubicBezTo>
                <a:cubicBezTo>
                  <a:pt x="722" y="465"/>
                  <a:pt x="723" y="467"/>
                  <a:pt x="724" y="468"/>
                </a:cubicBezTo>
                <a:cubicBezTo>
                  <a:pt x="727" y="471"/>
                  <a:pt x="731" y="473"/>
                  <a:pt x="736" y="473"/>
                </a:cubicBezTo>
                <a:cubicBezTo>
                  <a:pt x="737" y="473"/>
                  <a:pt x="738" y="473"/>
                  <a:pt x="739" y="472"/>
                </a:cubicBezTo>
                <a:cubicBezTo>
                  <a:pt x="740" y="471"/>
                  <a:pt x="741" y="469"/>
                  <a:pt x="741" y="467"/>
                </a:cubicBezTo>
                <a:cubicBezTo>
                  <a:pt x="741" y="462"/>
                  <a:pt x="737" y="457"/>
                  <a:pt x="734" y="452"/>
                </a:cubicBezTo>
                <a:cubicBezTo>
                  <a:pt x="730" y="447"/>
                  <a:pt x="728" y="442"/>
                  <a:pt x="725" y="437"/>
                </a:cubicBezTo>
                <a:cubicBezTo>
                  <a:pt x="721" y="431"/>
                  <a:pt x="717" y="426"/>
                  <a:pt x="716" y="419"/>
                </a:cubicBezTo>
                <a:cubicBezTo>
                  <a:pt x="723" y="413"/>
                  <a:pt x="729" y="433"/>
                  <a:pt x="738" y="430"/>
                </a:cubicBezTo>
                <a:cubicBezTo>
                  <a:pt x="744" y="428"/>
                  <a:pt x="741" y="419"/>
                  <a:pt x="737" y="414"/>
                </a:cubicBezTo>
                <a:cubicBezTo>
                  <a:pt x="729" y="402"/>
                  <a:pt x="724" y="389"/>
                  <a:pt x="721" y="375"/>
                </a:cubicBezTo>
                <a:cubicBezTo>
                  <a:pt x="719" y="368"/>
                  <a:pt x="718" y="361"/>
                  <a:pt x="717" y="354"/>
                </a:cubicBezTo>
                <a:cubicBezTo>
                  <a:pt x="717" y="351"/>
                  <a:pt x="717" y="335"/>
                  <a:pt x="711" y="340"/>
                </a:cubicBezTo>
                <a:cubicBezTo>
                  <a:pt x="709" y="341"/>
                  <a:pt x="708" y="343"/>
                  <a:pt x="707" y="346"/>
                </a:cubicBezTo>
                <a:cubicBezTo>
                  <a:pt x="705" y="357"/>
                  <a:pt x="702" y="369"/>
                  <a:pt x="699" y="381"/>
                </a:cubicBezTo>
                <a:cubicBezTo>
                  <a:pt x="697" y="390"/>
                  <a:pt x="696" y="403"/>
                  <a:pt x="690" y="411"/>
                </a:cubicBezTo>
                <a:cubicBezTo>
                  <a:pt x="686" y="415"/>
                  <a:pt x="682" y="418"/>
                  <a:pt x="683" y="424"/>
                </a:cubicBezTo>
                <a:cubicBezTo>
                  <a:pt x="683" y="425"/>
                  <a:pt x="683" y="425"/>
                  <a:pt x="683" y="426"/>
                </a:cubicBezTo>
                <a:cubicBezTo>
                  <a:pt x="683" y="426"/>
                  <a:pt x="684" y="427"/>
                  <a:pt x="685" y="427"/>
                </a:cubicBezTo>
                <a:cubicBezTo>
                  <a:pt x="692" y="429"/>
                  <a:pt x="697" y="424"/>
                  <a:pt x="701" y="420"/>
                </a:cubicBezTo>
                <a:cubicBezTo>
                  <a:pt x="702" y="419"/>
                  <a:pt x="702" y="418"/>
                  <a:pt x="703" y="418"/>
                </a:cubicBezTo>
                <a:cubicBezTo>
                  <a:pt x="704" y="418"/>
                  <a:pt x="705" y="418"/>
                  <a:pt x="705" y="418"/>
                </a:cubicBezTo>
                <a:cubicBezTo>
                  <a:pt x="707" y="420"/>
                  <a:pt x="705" y="424"/>
                  <a:pt x="705" y="426"/>
                </a:cubicBezTo>
                <a:cubicBezTo>
                  <a:pt x="704" y="432"/>
                  <a:pt x="701" y="438"/>
                  <a:pt x="698" y="443"/>
                </a:cubicBezTo>
                <a:cubicBezTo>
                  <a:pt x="692" y="450"/>
                  <a:pt x="685" y="457"/>
                  <a:pt x="680" y="466"/>
                </a:cubicBezTo>
                <a:cubicBezTo>
                  <a:pt x="679" y="467"/>
                  <a:pt x="678" y="469"/>
                  <a:pt x="678" y="471"/>
                </a:cubicBezTo>
                <a:cubicBezTo>
                  <a:pt x="679" y="475"/>
                  <a:pt x="682" y="477"/>
                  <a:pt x="686" y="477"/>
                </a:cubicBezTo>
                <a:cubicBezTo>
                  <a:pt x="691" y="478"/>
                  <a:pt x="693" y="474"/>
                  <a:pt x="695" y="470"/>
                </a:cubicBezTo>
                <a:cubicBezTo>
                  <a:pt x="696" y="467"/>
                  <a:pt x="697" y="465"/>
                  <a:pt x="700" y="463"/>
                </a:cubicBezTo>
                <a:cubicBezTo>
                  <a:pt x="700" y="463"/>
                  <a:pt x="701" y="463"/>
                  <a:pt x="702" y="463"/>
                </a:cubicBezTo>
                <a:cubicBezTo>
                  <a:pt x="702" y="464"/>
                  <a:pt x="702" y="464"/>
                  <a:pt x="702" y="464"/>
                </a:cubicBezTo>
                <a:cubicBezTo>
                  <a:pt x="702" y="470"/>
                  <a:pt x="701" y="475"/>
                  <a:pt x="699" y="481"/>
                </a:cubicBezTo>
                <a:cubicBezTo>
                  <a:pt x="698" y="482"/>
                  <a:pt x="698" y="483"/>
                  <a:pt x="697" y="483"/>
                </a:cubicBezTo>
                <a:cubicBezTo>
                  <a:pt x="650" y="462"/>
                  <a:pt x="650" y="462"/>
                  <a:pt x="650" y="462"/>
                </a:cubicBezTo>
                <a:cubicBezTo>
                  <a:pt x="649" y="454"/>
                  <a:pt x="645" y="447"/>
                  <a:pt x="641" y="442"/>
                </a:cubicBezTo>
                <a:cubicBezTo>
                  <a:pt x="634" y="433"/>
                  <a:pt x="625" y="424"/>
                  <a:pt x="627" y="413"/>
                </a:cubicBezTo>
                <a:cubicBezTo>
                  <a:pt x="634" y="414"/>
                  <a:pt x="636" y="426"/>
                  <a:pt x="644" y="426"/>
                </a:cubicBezTo>
                <a:cubicBezTo>
                  <a:pt x="649" y="426"/>
                  <a:pt x="651" y="419"/>
                  <a:pt x="650" y="413"/>
                </a:cubicBezTo>
                <a:cubicBezTo>
                  <a:pt x="648" y="402"/>
                  <a:pt x="638" y="394"/>
                  <a:pt x="631" y="385"/>
                </a:cubicBezTo>
                <a:cubicBezTo>
                  <a:pt x="628" y="381"/>
                  <a:pt x="625" y="376"/>
                  <a:pt x="623" y="371"/>
                </a:cubicBezTo>
                <a:cubicBezTo>
                  <a:pt x="623" y="369"/>
                  <a:pt x="621" y="365"/>
                  <a:pt x="622" y="363"/>
                </a:cubicBezTo>
                <a:cubicBezTo>
                  <a:pt x="624" y="361"/>
                  <a:pt x="627" y="364"/>
                  <a:pt x="628" y="366"/>
                </a:cubicBezTo>
                <a:cubicBezTo>
                  <a:pt x="629" y="368"/>
                  <a:pt x="631" y="371"/>
                  <a:pt x="633" y="373"/>
                </a:cubicBezTo>
                <a:cubicBezTo>
                  <a:pt x="634" y="375"/>
                  <a:pt x="636" y="377"/>
                  <a:pt x="637" y="378"/>
                </a:cubicBezTo>
                <a:cubicBezTo>
                  <a:pt x="639" y="379"/>
                  <a:pt x="642" y="380"/>
                  <a:pt x="644" y="379"/>
                </a:cubicBezTo>
                <a:cubicBezTo>
                  <a:pt x="647" y="378"/>
                  <a:pt x="648" y="375"/>
                  <a:pt x="648" y="372"/>
                </a:cubicBezTo>
                <a:cubicBezTo>
                  <a:pt x="648" y="367"/>
                  <a:pt x="647" y="362"/>
                  <a:pt x="644" y="358"/>
                </a:cubicBezTo>
                <a:cubicBezTo>
                  <a:pt x="641" y="354"/>
                  <a:pt x="638" y="351"/>
                  <a:pt x="635" y="347"/>
                </a:cubicBezTo>
                <a:cubicBezTo>
                  <a:pt x="632" y="345"/>
                  <a:pt x="630" y="342"/>
                  <a:pt x="628" y="339"/>
                </a:cubicBezTo>
                <a:cubicBezTo>
                  <a:pt x="625" y="336"/>
                  <a:pt x="616" y="318"/>
                  <a:pt x="623" y="316"/>
                </a:cubicBezTo>
                <a:cubicBezTo>
                  <a:pt x="625" y="315"/>
                  <a:pt x="627" y="316"/>
                  <a:pt x="628" y="317"/>
                </a:cubicBezTo>
                <a:cubicBezTo>
                  <a:pt x="629" y="319"/>
                  <a:pt x="630" y="320"/>
                  <a:pt x="632" y="322"/>
                </a:cubicBezTo>
                <a:cubicBezTo>
                  <a:pt x="634" y="325"/>
                  <a:pt x="639" y="327"/>
                  <a:pt x="643" y="327"/>
                </a:cubicBezTo>
                <a:cubicBezTo>
                  <a:pt x="644" y="326"/>
                  <a:pt x="645" y="326"/>
                  <a:pt x="646" y="326"/>
                </a:cubicBezTo>
                <a:cubicBezTo>
                  <a:pt x="648" y="325"/>
                  <a:pt x="648" y="323"/>
                  <a:pt x="648" y="321"/>
                </a:cubicBezTo>
                <a:cubicBezTo>
                  <a:pt x="648" y="315"/>
                  <a:pt x="645" y="310"/>
                  <a:pt x="642" y="306"/>
                </a:cubicBezTo>
                <a:cubicBezTo>
                  <a:pt x="638" y="301"/>
                  <a:pt x="636" y="296"/>
                  <a:pt x="632" y="291"/>
                </a:cubicBezTo>
                <a:cubicBezTo>
                  <a:pt x="629" y="285"/>
                  <a:pt x="625" y="280"/>
                  <a:pt x="624" y="273"/>
                </a:cubicBezTo>
                <a:cubicBezTo>
                  <a:pt x="630" y="266"/>
                  <a:pt x="637" y="286"/>
                  <a:pt x="645" y="284"/>
                </a:cubicBezTo>
                <a:cubicBezTo>
                  <a:pt x="651" y="282"/>
                  <a:pt x="648" y="273"/>
                  <a:pt x="645" y="268"/>
                </a:cubicBezTo>
                <a:cubicBezTo>
                  <a:pt x="637" y="256"/>
                  <a:pt x="631" y="242"/>
                  <a:pt x="628" y="228"/>
                </a:cubicBezTo>
                <a:cubicBezTo>
                  <a:pt x="627" y="221"/>
                  <a:pt x="626" y="214"/>
                  <a:pt x="625" y="207"/>
                </a:cubicBezTo>
                <a:cubicBezTo>
                  <a:pt x="624" y="204"/>
                  <a:pt x="625" y="189"/>
                  <a:pt x="618" y="193"/>
                </a:cubicBezTo>
                <a:cubicBezTo>
                  <a:pt x="616" y="195"/>
                  <a:pt x="616" y="197"/>
                  <a:pt x="615" y="199"/>
                </a:cubicBezTo>
                <a:cubicBezTo>
                  <a:pt x="612" y="211"/>
                  <a:pt x="610" y="223"/>
                  <a:pt x="607" y="235"/>
                </a:cubicBezTo>
                <a:cubicBezTo>
                  <a:pt x="604" y="244"/>
                  <a:pt x="603" y="257"/>
                  <a:pt x="597" y="264"/>
                </a:cubicBezTo>
                <a:cubicBezTo>
                  <a:pt x="594" y="269"/>
                  <a:pt x="590" y="272"/>
                  <a:pt x="590" y="278"/>
                </a:cubicBezTo>
                <a:cubicBezTo>
                  <a:pt x="590" y="278"/>
                  <a:pt x="590" y="279"/>
                  <a:pt x="591" y="279"/>
                </a:cubicBezTo>
                <a:cubicBezTo>
                  <a:pt x="591" y="280"/>
                  <a:pt x="592" y="280"/>
                  <a:pt x="592" y="280"/>
                </a:cubicBezTo>
                <a:cubicBezTo>
                  <a:pt x="599" y="283"/>
                  <a:pt x="604" y="278"/>
                  <a:pt x="609" y="273"/>
                </a:cubicBezTo>
                <a:cubicBezTo>
                  <a:pt x="609" y="273"/>
                  <a:pt x="610" y="272"/>
                  <a:pt x="610" y="272"/>
                </a:cubicBezTo>
                <a:cubicBezTo>
                  <a:pt x="611" y="271"/>
                  <a:pt x="612" y="271"/>
                  <a:pt x="613" y="272"/>
                </a:cubicBezTo>
                <a:cubicBezTo>
                  <a:pt x="614" y="273"/>
                  <a:pt x="613" y="278"/>
                  <a:pt x="613" y="280"/>
                </a:cubicBezTo>
                <a:cubicBezTo>
                  <a:pt x="612" y="286"/>
                  <a:pt x="609" y="291"/>
                  <a:pt x="605" y="296"/>
                </a:cubicBezTo>
                <a:cubicBezTo>
                  <a:pt x="600" y="304"/>
                  <a:pt x="592" y="311"/>
                  <a:pt x="588" y="319"/>
                </a:cubicBezTo>
                <a:cubicBezTo>
                  <a:pt x="587" y="321"/>
                  <a:pt x="586" y="323"/>
                  <a:pt x="586" y="325"/>
                </a:cubicBezTo>
                <a:cubicBezTo>
                  <a:pt x="586" y="329"/>
                  <a:pt x="590" y="331"/>
                  <a:pt x="594" y="331"/>
                </a:cubicBezTo>
                <a:cubicBezTo>
                  <a:pt x="598" y="331"/>
                  <a:pt x="601" y="328"/>
                  <a:pt x="603" y="324"/>
                </a:cubicBezTo>
                <a:cubicBezTo>
                  <a:pt x="604" y="321"/>
                  <a:pt x="605" y="318"/>
                  <a:pt x="607" y="317"/>
                </a:cubicBezTo>
                <a:cubicBezTo>
                  <a:pt x="608" y="316"/>
                  <a:pt x="609" y="316"/>
                  <a:pt x="609" y="317"/>
                </a:cubicBezTo>
                <a:cubicBezTo>
                  <a:pt x="609" y="317"/>
                  <a:pt x="609" y="317"/>
                  <a:pt x="609" y="318"/>
                </a:cubicBezTo>
                <a:cubicBezTo>
                  <a:pt x="610" y="324"/>
                  <a:pt x="609" y="329"/>
                  <a:pt x="606" y="334"/>
                </a:cubicBezTo>
                <a:cubicBezTo>
                  <a:pt x="604" y="340"/>
                  <a:pt x="600" y="343"/>
                  <a:pt x="596" y="347"/>
                </a:cubicBezTo>
                <a:cubicBezTo>
                  <a:pt x="593" y="349"/>
                  <a:pt x="591" y="351"/>
                  <a:pt x="590" y="354"/>
                </a:cubicBezTo>
                <a:cubicBezTo>
                  <a:pt x="588" y="356"/>
                  <a:pt x="588" y="358"/>
                  <a:pt x="588" y="361"/>
                </a:cubicBezTo>
                <a:cubicBezTo>
                  <a:pt x="588" y="363"/>
                  <a:pt x="590" y="365"/>
                  <a:pt x="592" y="366"/>
                </a:cubicBezTo>
                <a:cubicBezTo>
                  <a:pt x="595" y="367"/>
                  <a:pt x="598" y="366"/>
                  <a:pt x="600" y="363"/>
                </a:cubicBezTo>
                <a:cubicBezTo>
                  <a:pt x="601" y="362"/>
                  <a:pt x="608" y="352"/>
                  <a:pt x="610" y="356"/>
                </a:cubicBezTo>
                <a:cubicBezTo>
                  <a:pt x="611" y="358"/>
                  <a:pt x="609" y="363"/>
                  <a:pt x="609" y="365"/>
                </a:cubicBezTo>
                <a:cubicBezTo>
                  <a:pt x="607" y="370"/>
                  <a:pt x="606" y="375"/>
                  <a:pt x="604" y="380"/>
                </a:cubicBezTo>
                <a:cubicBezTo>
                  <a:pt x="600" y="390"/>
                  <a:pt x="593" y="400"/>
                  <a:pt x="586" y="408"/>
                </a:cubicBezTo>
                <a:cubicBezTo>
                  <a:pt x="582" y="411"/>
                  <a:pt x="578" y="415"/>
                  <a:pt x="579" y="420"/>
                </a:cubicBezTo>
                <a:cubicBezTo>
                  <a:pt x="579" y="426"/>
                  <a:pt x="587" y="429"/>
                  <a:pt x="592" y="427"/>
                </a:cubicBezTo>
                <a:cubicBezTo>
                  <a:pt x="600" y="425"/>
                  <a:pt x="600" y="417"/>
                  <a:pt x="605" y="413"/>
                </a:cubicBezTo>
                <a:cubicBezTo>
                  <a:pt x="606" y="413"/>
                  <a:pt x="606" y="413"/>
                  <a:pt x="606" y="413"/>
                </a:cubicBezTo>
                <a:cubicBezTo>
                  <a:pt x="608" y="413"/>
                  <a:pt x="608" y="415"/>
                  <a:pt x="608" y="416"/>
                </a:cubicBezTo>
                <a:cubicBezTo>
                  <a:pt x="606" y="424"/>
                  <a:pt x="604" y="431"/>
                  <a:pt x="600" y="438"/>
                </a:cubicBezTo>
                <a:cubicBezTo>
                  <a:pt x="549" y="415"/>
                  <a:pt x="549" y="415"/>
                  <a:pt x="549" y="415"/>
                </a:cubicBezTo>
                <a:cubicBezTo>
                  <a:pt x="547" y="412"/>
                  <a:pt x="544" y="410"/>
                  <a:pt x="542" y="408"/>
                </a:cubicBezTo>
                <a:cubicBezTo>
                  <a:pt x="540" y="405"/>
                  <a:pt x="538" y="402"/>
                  <a:pt x="535" y="400"/>
                </a:cubicBezTo>
                <a:cubicBezTo>
                  <a:pt x="533" y="397"/>
                  <a:pt x="523" y="379"/>
                  <a:pt x="531" y="376"/>
                </a:cubicBezTo>
                <a:cubicBezTo>
                  <a:pt x="532" y="375"/>
                  <a:pt x="534" y="376"/>
                  <a:pt x="536" y="378"/>
                </a:cubicBezTo>
                <a:cubicBezTo>
                  <a:pt x="537" y="379"/>
                  <a:pt x="538" y="380"/>
                  <a:pt x="539" y="382"/>
                </a:cubicBezTo>
                <a:cubicBezTo>
                  <a:pt x="542" y="385"/>
                  <a:pt x="546" y="387"/>
                  <a:pt x="551" y="387"/>
                </a:cubicBezTo>
                <a:cubicBezTo>
                  <a:pt x="552" y="387"/>
                  <a:pt x="553" y="386"/>
                  <a:pt x="554" y="386"/>
                </a:cubicBezTo>
                <a:cubicBezTo>
                  <a:pt x="555" y="385"/>
                  <a:pt x="556" y="383"/>
                  <a:pt x="556" y="381"/>
                </a:cubicBezTo>
                <a:cubicBezTo>
                  <a:pt x="556" y="376"/>
                  <a:pt x="553" y="370"/>
                  <a:pt x="549" y="366"/>
                </a:cubicBezTo>
                <a:cubicBezTo>
                  <a:pt x="546" y="361"/>
                  <a:pt x="543" y="356"/>
                  <a:pt x="540" y="351"/>
                </a:cubicBezTo>
                <a:cubicBezTo>
                  <a:pt x="536" y="345"/>
                  <a:pt x="532" y="340"/>
                  <a:pt x="532" y="333"/>
                </a:cubicBezTo>
                <a:cubicBezTo>
                  <a:pt x="538" y="327"/>
                  <a:pt x="544" y="346"/>
                  <a:pt x="553" y="344"/>
                </a:cubicBezTo>
                <a:cubicBezTo>
                  <a:pt x="559" y="342"/>
                  <a:pt x="556" y="333"/>
                  <a:pt x="552" y="328"/>
                </a:cubicBezTo>
                <a:cubicBezTo>
                  <a:pt x="544" y="316"/>
                  <a:pt x="539" y="302"/>
                  <a:pt x="536" y="288"/>
                </a:cubicBezTo>
                <a:cubicBezTo>
                  <a:pt x="534" y="281"/>
                  <a:pt x="533" y="274"/>
                  <a:pt x="532" y="267"/>
                </a:cubicBezTo>
                <a:cubicBezTo>
                  <a:pt x="532" y="264"/>
                  <a:pt x="532" y="249"/>
                  <a:pt x="526" y="254"/>
                </a:cubicBezTo>
                <a:cubicBezTo>
                  <a:pt x="524" y="255"/>
                  <a:pt x="523" y="257"/>
                  <a:pt x="523" y="259"/>
                </a:cubicBezTo>
                <a:cubicBezTo>
                  <a:pt x="520" y="271"/>
                  <a:pt x="517" y="283"/>
                  <a:pt x="514" y="295"/>
                </a:cubicBezTo>
                <a:cubicBezTo>
                  <a:pt x="512" y="304"/>
                  <a:pt x="511" y="317"/>
                  <a:pt x="505" y="325"/>
                </a:cubicBezTo>
                <a:cubicBezTo>
                  <a:pt x="502" y="329"/>
                  <a:pt x="498" y="332"/>
                  <a:pt x="498" y="338"/>
                </a:cubicBezTo>
                <a:cubicBezTo>
                  <a:pt x="498" y="338"/>
                  <a:pt x="498" y="339"/>
                  <a:pt x="498" y="339"/>
                </a:cubicBezTo>
                <a:cubicBezTo>
                  <a:pt x="499" y="340"/>
                  <a:pt x="499" y="340"/>
                  <a:pt x="500" y="341"/>
                </a:cubicBezTo>
                <a:cubicBezTo>
                  <a:pt x="507" y="343"/>
                  <a:pt x="512" y="338"/>
                  <a:pt x="516" y="333"/>
                </a:cubicBezTo>
                <a:cubicBezTo>
                  <a:pt x="517" y="333"/>
                  <a:pt x="517" y="332"/>
                  <a:pt x="518" y="332"/>
                </a:cubicBezTo>
                <a:cubicBezTo>
                  <a:pt x="519" y="331"/>
                  <a:pt x="520" y="331"/>
                  <a:pt x="520" y="332"/>
                </a:cubicBezTo>
                <a:cubicBezTo>
                  <a:pt x="522" y="334"/>
                  <a:pt x="521" y="338"/>
                  <a:pt x="520" y="340"/>
                </a:cubicBezTo>
                <a:cubicBezTo>
                  <a:pt x="519" y="346"/>
                  <a:pt x="517" y="352"/>
                  <a:pt x="513" y="356"/>
                </a:cubicBezTo>
                <a:cubicBezTo>
                  <a:pt x="507" y="364"/>
                  <a:pt x="500" y="371"/>
                  <a:pt x="495" y="379"/>
                </a:cubicBezTo>
                <a:cubicBezTo>
                  <a:pt x="494" y="381"/>
                  <a:pt x="493" y="383"/>
                  <a:pt x="494" y="385"/>
                </a:cubicBezTo>
                <a:cubicBezTo>
                  <a:pt x="494" y="389"/>
                  <a:pt x="498" y="391"/>
                  <a:pt x="501" y="391"/>
                </a:cubicBezTo>
                <a:cubicBezTo>
                  <a:pt x="506" y="391"/>
                  <a:pt x="509" y="388"/>
                  <a:pt x="510" y="384"/>
                </a:cubicBezTo>
                <a:cubicBezTo>
                  <a:pt x="511" y="381"/>
                  <a:pt x="512" y="378"/>
                  <a:pt x="515" y="377"/>
                </a:cubicBezTo>
                <a:cubicBezTo>
                  <a:pt x="516" y="377"/>
                  <a:pt x="516" y="376"/>
                  <a:pt x="517" y="377"/>
                </a:cubicBezTo>
                <a:cubicBezTo>
                  <a:pt x="517" y="377"/>
                  <a:pt x="517" y="378"/>
                  <a:pt x="517" y="378"/>
                </a:cubicBezTo>
                <a:cubicBezTo>
                  <a:pt x="517" y="384"/>
                  <a:pt x="516" y="389"/>
                  <a:pt x="514" y="394"/>
                </a:cubicBezTo>
                <a:cubicBezTo>
                  <a:pt x="513" y="396"/>
                  <a:pt x="513" y="397"/>
                  <a:pt x="512" y="398"/>
                </a:cubicBezTo>
                <a:cubicBezTo>
                  <a:pt x="454" y="371"/>
                  <a:pt x="454" y="371"/>
                  <a:pt x="454" y="371"/>
                </a:cubicBezTo>
                <a:cubicBezTo>
                  <a:pt x="451" y="368"/>
                  <a:pt x="449" y="365"/>
                  <a:pt x="446" y="362"/>
                </a:cubicBezTo>
                <a:cubicBezTo>
                  <a:pt x="443" y="358"/>
                  <a:pt x="440" y="354"/>
                  <a:pt x="439" y="348"/>
                </a:cubicBezTo>
                <a:cubicBezTo>
                  <a:pt x="438" y="347"/>
                  <a:pt x="437" y="342"/>
                  <a:pt x="437" y="341"/>
                </a:cubicBezTo>
                <a:cubicBezTo>
                  <a:pt x="439" y="338"/>
                  <a:pt x="442" y="342"/>
                  <a:pt x="443" y="343"/>
                </a:cubicBezTo>
                <a:cubicBezTo>
                  <a:pt x="444" y="346"/>
                  <a:pt x="446" y="348"/>
                  <a:pt x="448" y="351"/>
                </a:cubicBezTo>
                <a:cubicBezTo>
                  <a:pt x="449" y="353"/>
                  <a:pt x="451" y="354"/>
                  <a:pt x="453" y="356"/>
                </a:cubicBezTo>
                <a:cubicBezTo>
                  <a:pt x="455" y="357"/>
                  <a:pt x="457" y="357"/>
                  <a:pt x="459" y="356"/>
                </a:cubicBezTo>
                <a:cubicBezTo>
                  <a:pt x="462" y="355"/>
                  <a:pt x="463" y="352"/>
                  <a:pt x="463" y="349"/>
                </a:cubicBezTo>
                <a:cubicBezTo>
                  <a:pt x="464" y="344"/>
                  <a:pt x="462" y="340"/>
                  <a:pt x="459" y="336"/>
                </a:cubicBezTo>
                <a:cubicBezTo>
                  <a:pt x="456" y="332"/>
                  <a:pt x="453" y="328"/>
                  <a:pt x="450" y="325"/>
                </a:cubicBezTo>
                <a:cubicBezTo>
                  <a:pt x="447" y="322"/>
                  <a:pt x="445" y="320"/>
                  <a:pt x="443" y="317"/>
                </a:cubicBezTo>
                <a:cubicBezTo>
                  <a:pt x="441" y="314"/>
                  <a:pt x="431" y="296"/>
                  <a:pt x="438" y="293"/>
                </a:cubicBezTo>
                <a:cubicBezTo>
                  <a:pt x="440" y="293"/>
                  <a:pt x="442" y="294"/>
                  <a:pt x="443" y="295"/>
                </a:cubicBezTo>
                <a:cubicBezTo>
                  <a:pt x="445" y="296"/>
                  <a:pt x="446" y="298"/>
                  <a:pt x="447" y="299"/>
                </a:cubicBezTo>
                <a:cubicBezTo>
                  <a:pt x="450" y="302"/>
                  <a:pt x="454" y="304"/>
                  <a:pt x="458" y="304"/>
                </a:cubicBezTo>
                <a:cubicBezTo>
                  <a:pt x="459" y="304"/>
                  <a:pt x="461" y="304"/>
                  <a:pt x="461" y="303"/>
                </a:cubicBezTo>
                <a:cubicBezTo>
                  <a:pt x="463" y="302"/>
                  <a:pt x="463" y="300"/>
                  <a:pt x="463" y="298"/>
                </a:cubicBezTo>
                <a:cubicBezTo>
                  <a:pt x="463" y="293"/>
                  <a:pt x="460" y="288"/>
                  <a:pt x="457" y="283"/>
                </a:cubicBezTo>
                <a:cubicBezTo>
                  <a:pt x="453" y="278"/>
                  <a:pt x="451" y="273"/>
                  <a:pt x="448" y="268"/>
                </a:cubicBezTo>
                <a:cubicBezTo>
                  <a:pt x="444" y="262"/>
                  <a:pt x="440" y="257"/>
                  <a:pt x="439" y="250"/>
                </a:cubicBezTo>
                <a:cubicBezTo>
                  <a:pt x="446" y="244"/>
                  <a:pt x="452" y="264"/>
                  <a:pt x="460" y="261"/>
                </a:cubicBezTo>
                <a:cubicBezTo>
                  <a:pt x="466" y="259"/>
                  <a:pt x="464" y="250"/>
                  <a:pt x="460" y="245"/>
                </a:cubicBezTo>
                <a:cubicBezTo>
                  <a:pt x="452" y="233"/>
                  <a:pt x="447" y="220"/>
                  <a:pt x="443" y="206"/>
                </a:cubicBezTo>
                <a:cubicBezTo>
                  <a:pt x="442" y="199"/>
                  <a:pt x="441" y="192"/>
                  <a:pt x="440" y="185"/>
                </a:cubicBezTo>
                <a:cubicBezTo>
                  <a:pt x="440" y="182"/>
                  <a:pt x="440" y="167"/>
                  <a:pt x="433" y="171"/>
                </a:cubicBezTo>
                <a:cubicBezTo>
                  <a:pt x="431" y="172"/>
                  <a:pt x="431" y="174"/>
                  <a:pt x="430" y="177"/>
                </a:cubicBezTo>
                <a:cubicBezTo>
                  <a:pt x="428" y="189"/>
                  <a:pt x="425" y="200"/>
                  <a:pt x="422" y="212"/>
                </a:cubicBezTo>
                <a:cubicBezTo>
                  <a:pt x="420" y="221"/>
                  <a:pt x="418" y="234"/>
                  <a:pt x="412" y="242"/>
                </a:cubicBezTo>
                <a:cubicBezTo>
                  <a:pt x="409" y="246"/>
                  <a:pt x="405" y="249"/>
                  <a:pt x="406" y="255"/>
                </a:cubicBezTo>
                <a:cubicBezTo>
                  <a:pt x="406" y="256"/>
                  <a:pt x="406" y="256"/>
                  <a:pt x="406" y="257"/>
                </a:cubicBezTo>
                <a:cubicBezTo>
                  <a:pt x="406" y="257"/>
                  <a:pt x="407" y="258"/>
                  <a:pt x="408" y="258"/>
                </a:cubicBezTo>
                <a:cubicBezTo>
                  <a:pt x="415" y="260"/>
                  <a:pt x="419" y="255"/>
                  <a:pt x="424" y="251"/>
                </a:cubicBezTo>
                <a:cubicBezTo>
                  <a:pt x="424" y="250"/>
                  <a:pt x="425" y="249"/>
                  <a:pt x="426" y="249"/>
                </a:cubicBezTo>
                <a:cubicBezTo>
                  <a:pt x="426" y="249"/>
                  <a:pt x="427" y="249"/>
                  <a:pt x="428" y="249"/>
                </a:cubicBezTo>
                <a:cubicBezTo>
                  <a:pt x="430" y="251"/>
                  <a:pt x="428" y="255"/>
                  <a:pt x="428" y="257"/>
                </a:cubicBezTo>
                <a:cubicBezTo>
                  <a:pt x="427" y="263"/>
                  <a:pt x="424" y="269"/>
                  <a:pt x="421" y="274"/>
                </a:cubicBezTo>
                <a:cubicBezTo>
                  <a:pt x="415" y="281"/>
                  <a:pt x="407" y="288"/>
                  <a:pt x="403" y="297"/>
                </a:cubicBezTo>
                <a:cubicBezTo>
                  <a:pt x="402" y="298"/>
                  <a:pt x="401" y="300"/>
                  <a:pt x="401" y="302"/>
                </a:cubicBezTo>
                <a:cubicBezTo>
                  <a:pt x="401" y="306"/>
                  <a:pt x="405" y="308"/>
                  <a:pt x="409" y="308"/>
                </a:cubicBezTo>
                <a:cubicBezTo>
                  <a:pt x="413" y="309"/>
                  <a:pt x="416" y="305"/>
                  <a:pt x="418" y="301"/>
                </a:cubicBezTo>
                <a:cubicBezTo>
                  <a:pt x="419" y="298"/>
                  <a:pt x="420" y="296"/>
                  <a:pt x="422" y="294"/>
                </a:cubicBezTo>
                <a:cubicBezTo>
                  <a:pt x="423" y="294"/>
                  <a:pt x="424" y="294"/>
                  <a:pt x="424" y="294"/>
                </a:cubicBezTo>
                <a:cubicBezTo>
                  <a:pt x="425" y="295"/>
                  <a:pt x="425" y="295"/>
                  <a:pt x="425" y="295"/>
                </a:cubicBezTo>
                <a:cubicBezTo>
                  <a:pt x="425" y="301"/>
                  <a:pt x="424" y="307"/>
                  <a:pt x="421" y="312"/>
                </a:cubicBezTo>
                <a:cubicBezTo>
                  <a:pt x="419" y="317"/>
                  <a:pt x="415" y="320"/>
                  <a:pt x="411" y="324"/>
                </a:cubicBezTo>
                <a:cubicBezTo>
                  <a:pt x="409" y="327"/>
                  <a:pt x="406" y="329"/>
                  <a:pt x="405" y="332"/>
                </a:cubicBezTo>
                <a:cubicBezTo>
                  <a:pt x="404" y="334"/>
                  <a:pt x="403" y="336"/>
                  <a:pt x="403" y="338"/>
                </a:cubicBezTo>
                <a:cubicBezTo>
                  <a:pt x="403" y="340"/>
                  <a:pt x="405" y="343"/>
                  <a:pt x="407" y="343"/>
                </a:cubicBezTo>
                <a:cubicBezTo>
                  <a:pt x="410" y="345"/>
                  <a:pt x="413" y="343"/>
                  <a:pt x="415" y="341"/>
                </a:cubicBezTo>
                <a:cubicBezTo>
                  <a:pt x="416" y="340"/>
                  <a:pt x="423" y="330"/>
                  <a:pt x="425" y="334"/>
                </a:cubicBezTo>
                <a:cubicBezTo>
                  <a:pt x="426" y="335"/>
                  <a:pt x="424" y="340"/>
                  <a:pt x="424" y="342"/>
                </a:cubicBezTo>
                <a:cubicBezTo>
                  <a:pt x="423" y="346"/>
                  <a:pt x="421" y="351"/>
                  <a:pt x="420" y="355"/>
                </a:cubicBezTo>
                <a:cubicBezTo>
                  <a:pt x="365" y="330"/>
                  <a:pt x="365" y="330"/>
                  <a:pt x="365" y="330"/>
                </a:cubicBezTo>
                <a:cubicBezTo>
                  <a:pt x="363" y="327"/>
                  <a:pt x="360" y="324"/>
                  <a:pt x="357" y="321"/>
                </a:cubicBezTo>
                <a:cubicBezTo>
                  <a:pt x="355" y="319"/>
                  <a:pt x="353" y="316"/>
                  <a:pt x="351" y="313"/>
                </a:cubicBezTo>
                <a:cubicBezTo>
                  <a:pt x="348" y="310"/>
                  <a:pt x="338" y="292"/>
                  <a:pt x="346" y="290"/>
                </a:cubicBezTo>
                <a:cubicBezTo>
                  <a:pt x="348" y="289"/>
                  <a:pt x="349" y="290"/>
                  <a:pt x="351" y="291"/>
                </a:cubicBezTo>
                <a:cubicBezTo>
                  <a:pt x="352" y="293"/>
                  <a:pt x="353" y="294"/>
                  <a:pt x="354" y="296"/>
                </a:cubicBezTo>
                <a:cubicBezTo>
                  <a:pt x="357" y="299"/>
                  <a:pt x="362" y="301"/>
                  <a:pt x="366" y="300"/>
                </a:cubicBezTo>
                <a:cubicBezTo>
                  <a:pt x="367" y="300"/>
                  <a:pt x="368" y="300"/>
                  <a:pt x="369" y="300"/>
                </a:cubicBezTo>
                <a:cubicBezTo>
                  <a:pt x="370" y="299"/>
                  <a:pt x="371" y="297"/>
                  <a:pt x="371" y="295"/>
                </a:cubicBezTo>
                <a:cubicBezTo>
                  <a:pt x="371" y="289"/>
                  <a:pt x="368" y="284"/>
                  <a:pt x="365" y="280"/>
                </a:cubicBezTo>
                <a:cubicBezTo>
                  <a:pt x="361" y="275"/>
                  <a:pt x="358" y="270"/>
                  <a:pt x="355" y="265"/>
                </a:cubicBezTo>
                <a:cubicBezTo>
                  <a:pt x="352" y="259"/>
                  <a:pt x="348" y="254"/>
                  <a:pt x="347" y="247"/>
                </a:cubicBezTo>
                <a:cubicBezTo>
                  <a:pt x="353" y="240"/>
                  <a:pt x="360" y="260"/>
                  <a:pt x="368" y="257"/>
                </a:cubicBezTo>
                <a:cubicBezTo>
                  <a:pt x="374" y="256"/>
                  <a:pt x="371" y="247"/>
                  <a:pt x="368" y="241"/>
                </a:cubicBezTo>
                <a:cubicBezTo>
                  <a:pt x="359" y="230"/>
                  <a:pt x="354" y="216"/>
                  <a:pt x="351" y="202"/>
                </a:cubicBezTo>
                <a:cubicBezTo>
                  <a:pt x="350" y="195"/>
                  <a:pt x="348" y="188"/>
                  <a:pt x="347" y="181"/>
                </a:cubicBezTo>
                <a:cubicBezTo>
                  <a:pt x="347" y="178"/>
                  <a:pt x="347" y="163"/>
                  <a:pt x="341" y="167"/>
                </a:cubicBezTo>
                <a:cubicBezTo>
                  <a:pt x="339" y="169"/>
                  <a:pt x="338" y="171"/>
                  <a:pt x="338" y="173"/>
                </a:cubicBezTo>
                <a:cubicBezTo>
                  <a:pt x="335" y="185"/>
                  <a:pt x="333" y="197"/>
                  <a:pt x="330" y="209"/>
                </a:cubicBezTo>
                <a:cubicBezTo>
                  <a:pt x="327" y="218"/>
                  <a:pt x="326" y="230"/>
                  <a:pt x="320" y="238"/>
                </a:cubicBezTo>
                <a:cubicBezTo>
                  <a:pt x="317" y="243"/>
                  <a:pt x="313" y="246"/>
                  <a:pt x="313" y="252"/>
                </a:cubicBezTo>
                <a:cubicBezTo>
                  <a:pt x="313" y="252"/>
                  <a:pt x="313" y="253"/>
                  <a:pt x="313" y="253"/>
                </a:cubicBezTo>
                <a:cubicBezTo>
                  <a:pt x="314" y="254"/>
                  <a:pt x="315" y="254"/>
                  <a:pt x="315" y="254"/>
                </a:cubicBezTo>
                <a:cubicBezTo>
                  <a:pt x="322" y="257"/>
                  <a:pt x="327" y="252"/>
                  <a:pt x="331" y="247"/>
                </a:cubicBezTo>
                <a:cubicBezTo>
                  <a:pt x="332" y="246"/>
                  <a:pt x="333" y="246"/>
                  <a:pt x="333" y="245"/>
                </a:cubicBezTo>
                <a:cubicBezTo>
                  <a:pt x="334" y="245"/>
                  <a:pt x="335" y="245"/>
                  <a:pt x="336" y="246"/>
                </a:cubicBezTo>
                <a:cubicBezTo>
                  <a:pt x="337" y="247"/>
                  <a:pt x="336" y="252"/>
                  <a:pt x="336" y="254"/>
                </a:cubicBezTo>
                <a:cubicBezTo>
                  <a:pt x="335" y="260"/>
                  <a:pt x="332" y="265"/>
                  <a:pt x="328" y="270"/>
                </a:cubicBezTo>
                <a:cubicBezTo>
                  <a:pt x="322" y="278"/>
                  <a:pt x="315" y="285"/>
                  <a:pt x="310" y="293"/>
                </a:cubicBezTo>
                <a:cubicBezTo>
                  <a:pt x="309" y="295"/>
                  <a:pt x="309" y="297"/>
                  <a:pt x="309" y="299"/>
                </a:cubicBezTo>
                <a:cubicBezTo>
                  <a:pt x="309" y="303"/>
                  <a:pt x="313" y="305"/>
                  <a:pt x="316" y="305"/>
                </a:cubicBezTo>
                <a:cubicBezTo>
                  <a:pt x="321" y="305"/>
                  <a:pt x="324" y="302"/>
                  <a:pt x="325" y="298"/>
                </a:cubicBezTo>
                <a:cubicBezTo>
                  <a:pt x="326" y="295"/>
                  <a:pt x="328" y="292"/>
                  <a:pt x="330" y="291"/>
                </a:cubicBezTo>
                <a:cubicBezTo>
                  <a:pt x="331" y="290"/>
                  <a:pt x="332" y="290"/>
                  <a:pt x="332" y="291"/>
                </a:cubicBezTo>
                <a:cubicBezTo>
                  <a:pt x="332" y="291"/>
                  <a:pt x="332" y="291"/>
                  <a:pt x="332" y="292"/>
                </a:cubicBezTo>
                <a:cubicBezTo>
                  <a:pt x="333" y="297"/>
                  <a:pt x="331" y="303"/>
                  <a:pt x="329" y="308"/>
                </a:cubicBezTo>
                <a:cubicBezTo>
                  <a:pt x="328" y="310"/>
                  <a:pt x="328" y="311"/>
                  <a:pt x="327" y="312"/>
                </a:cubicBezTo>
                <a:cubicBezTo>
                  <a:pt x="264" y="283"/>
                  <a:pt x="264" y="283"/>
                  <a:pt x="264" y="283"/>
                </a:cubicBezTo>
                <a:cubicBezTo>
                  <a:pt x="263" y="283"/>
                  <a:pt x="263" y="282"/>
                  <a:pt x="263" y="282"/>
                </a:cubicBezTo>
                <a:cubicBezTo>
                  <a:pt x="259" y="276"/>
                  <a:pt x="255" y="271"/>
                  <a:pt x="254" y="264"/>
                </a:cubicBezTo>
                <a:cubicBezTo>
                  <a:pt x="261" y="257"/>
                  <a:pt x="267" y="277"/>
                  <a:pt x="276" y="274"/>
                </a:cubicBezTo>
                <a:cubicBezTo>
                  <a:pt x="282" y="273"/>
                  <a:pt x="279" y="264"/>
                  <a:pt x="275" y="258"/>
                </a:cubicBezTo>
                <a:cubicBezTo>
                  <a:pt x="267" y="247"/>
                  <a:pt x="262" y="233"/>
                  <a:pt x="259" y="219"/>
                </a:cubicBezTo>
                <a:cubicBezTo>
                  <a:pt x="257" y="212"/>
                  <a:pt x="256" y="205"/>
                  <a:pt x="255" y="198"/>
                </a:cubicBezTo>
                <a:cubicBezTo>
                  <a:pt x="255" y="195"/>
                  <a:pt x="255" y="180"/>
                  <a:pt x="249" y="184"/>
                </a:cubicBezTo>
                <a:cubicBezTo>
                  <a:pt x="247" y="186"/>
                  <a:pt x="246" y="188"/>
                  <a:pt x="245" y="190"/>
                </a:cubicBezTo>
                <a:cubicBezTo>
                  <a:pt x="243" y="202"/>
                  <a:pt x="240" y="214"/>
                  <a:pt x="237" y="226"/>
                </a:cubicBezTo>
                <a:cubicBezTo>
                  <a:pt x="235" y="235"/>
                  <a:pt x="234" y="247"/>
                  <a:pt x="228" y="255"/>
                </a:cubicBezTo>
                <a:cubicBezTo>
                  <a:pt x="225" y="258"/>
                  <a:pt x="223" y="261"/>
                  <a:pt x="222" y="264"/>
                </a:cubicBezTo>
                <a:cubicBezTo>
                  <a:pt x="168" y="239"/>
                  <a:pt x="168" y="239"/>
                  <a:pt x="168" y="239"/>
                </a:cubicBezTo>
                <a:cubicBezTo>
                  <a:pt x="165" y="234"/>
                  <a:pt x="163" y="229"/>
                  <a:pt x="165" y="223"/>
                </a:cubicBezTo>
                <a:cubicBezTo>
                  <a:pt x="172" y="224"/>
                  <a:pt x="174" y="237"/>
                  <a:pt x="182" y="237"/>
                </a:cubicBezTo>
                <a:cubicBezTo>
                  <a:pt x="187" y="237"/>
                  <a:pt x="189" y="229"/>
                  <a:pt x="188" y="224"/>
                </a:cubicBezTo>
                <a:cubicBezTo>
                  <a:pt x="186" y="212"/>
                  <a:pt x="176" y="204"/>
                  <a:pt x="169" y="195"/>
                </a:cubicBezTo>
                <a:cubicBezTo>
                  <a:pt x="166" y="191"/>
                  <a:pt x="163" y="187"/>
                  <a:pt x="161" y="181"/>
                </a:cubicBezTo>
                <a:cubicBezTo>
                  <a:pt x="161" y="180"/>
                  <a:pt x="159" y="175"/>
                  <a:pt x="160" y="174"/>
                </a:cubicBezTo>
                <a:cubicBezTo>
                  <a:pt x="162" y="171"/>
                  <a:pt x="165" y="175"/>
                  <a:pt x="166" y="176"/>
                </a:cubicBezTo>
                <a:cubicBezTo>
                  <a:pt x="167" y="179"/>
                  <a:pt x="169" y="181"/>
                  <a:pt x="171" y="184"/>
                </a:cubicBezTo>
                <a:cubicBezTo>
                  <a:pt x="172" y="186"/>
                  <a:pt x="173" y="188"/>
                  <a:pt x="175" y="189"/>
                </a:cubicBezTo>
                <a:cubicBezTo>
                  <a:pt x="177" y="190"/>
                  <a:pt x="180" y="191"/>
                  <a:pt x="182" y="190"/>
                </a:cubicBezTo>
                <a:cubicBezTo>
                  <a:pt x="185" y="188"/>
                  <a:pt x="186" y="185"/>
                  <a:pt x="186" y="182"/>
                </a:cubicBezTo>
                <a:cubicBezTo>
                  <a:pt x="186" y="177"/>
                  <a:pt x="185" y="173"/>
                  <a:pt x="182" y="169"/>
                </a:cubicBezTo>
                <a:cubicBezTo>
                  <a:pt x="179" y="165"/>
                  <a:pt x="176" y="161"/>
                  <a:pt x="173" y="158"/>
                </a:cubicBezTo>
                <a:cubicBezTo>
                  <a:pt x="170" y="155"/>
                  <a:pt x="168" y="153"/>
                  <a:pt x="166" y="150"/>
                </a:cubicBezTo>
                <a:cubicBezTo>
                  <a:pt x="163" y="147"/>
                  <a:pt x="154" y="129"/>
                  <a:pt x="161" y="126"/>
                </a:cubicBezTo>
                <a:cubicBezTo>
                  <a:pt x="163" y="126"/>
                  <a:pt x="165" y="127"/>
                  <a:pt x="166" y="128"/>
                </a:cubicBezTo>
                <a:cubicBezTo>
                  <a:pt x="167" y="129"/>
                  <a:pt x="168" y="131"/>
                  <a:pt x="170" y="132"/>
                </a:cubicBezTo>
                <a:cubicBezTo>
                  <a:pt x="172" y="135"/>
                  <a:pt x="177" y="137"/>
                  <a:pt x="181" y="137"/>
                </a:cubicBezTo>
                <a:cubicBezTo>
                  <a:pt x="182" y="137"/>
                  <a:pt x="183" y="137"/>
                  <a:pt x="184" y="136"/>
                </a:cubicBezTo>
                <a:cubicBezTo>
                  <a:pt x="186" y="135"/>
                  <a:pt x="186" y="133"/>
                  <a:pt x="186" y="131"/>
                </a:cubicBezTo>
                <a:cubicBezTo>
                  <a:pt x="186" y="126"/>
                  <a:pt x="183" y="121"/>
                  <a:pt x="180" y="116"/>
                </a:cubicBezTo>
                <a:cubicBezTo>
                  <a:pt x="176" y="111"/>
                  <a:pt x="174" y="106"/>
                  <a:pt x="170" y="101"/>
                </a:cubicBezTo>
                <a:cubicBezTo>
                  <a:pt x="167" y="95"/>
                  <a:pt x="163" y="90"/>
                  <a:pt x="162" y="83"/>
                </a:cubicBezTo>
                <a:cubicBezTo>
                  <a:pt x="168" y="77"/>
                  <a:pt x="175" y="97"/>
                  <a:pt x="183" y="94"/>
                </a:cubicBezTo>
                <a:cubicBezTo>
                  <a:pt x="189" y="92"/>
                  <a:pt x="186" y="83"/>
                  <a:pt x="183" y="78"/>
                </a:cubicBezTo>
                <a:cubicBezTo>
                  <a:pt x="175" y="66"/>
                  <a:pt x="169" y="53"/>
                  <a:pt x="166" y="39"/>
                </a:cubicBezTo>
                <a:cubicBezTo>
                  <a:pt x="165" y="32"/>
                  <a:pt x="164" y="25"/>
                  <a:pt x="163" y="18"/>
                </a:cubicBezTo>
                <a:cubicBezTo>
                  <a:pt x="162" y="15"/>
                  <a:pt x="163" y="0"/>
                  <a:pt x="156" y="4"/>
                </a:cubicBezTo>
                <a:cubicBezTo>
                  <a:pt x="154" y="5"/>
                  <a:pt x="154" y="8"/>
                  <a:pt x="153" y="10"/>
                </a:cubicBezTo>
                <a:cubicBezTo>
                  <a:pt x="150" y="22"/>
                  <a:pt x="148" y="33"/>
                  <a:pt x="145" y="45"/>
                </a:cubicBezTo>
                <a:cubicBezTo>
                  <a:pt x="142" y="54"/>
                  <a:pt x="141" y="67"/>
                  <a:pt x="135" y="75"/>
                </a:cubicBezTo>
                <a:cubicBezTo>
                  <a:pt x="132" y="79"/>
                  <a:pt x="128" y="82"/>
                  <a:pt x="128" y="88"/>
                </a:cubicBezTo>
                <a:cubicBezTo>
                  <a:pt x="128" y="89"/>
                  <a:pt x="128" y="89"/>
                  <a:pt x="129" y="90"/>
                </a:cubicBezTo>
                <a:cubicBezTo>
                  <a:pt x="129" y="90"/>
                  <a:pt x="130" y="91"/>
                  <a:pt x="130" y="91"/>
                </a:cubicBezTo>
                <a:cubicBezTo>
                  <a:pt x="137" y="93"/>
                  <a:pt x="142" y="88"/>
                  <a:pt x="146" y="84"/>
                </a:cubicBezTo>
                <a:cubicBezTo>
                  <a:pt x="147" y="83"/>
                  <a:pt x="148" y="82"/>
                  <a:pt x="148" y="82"/>
                </a:cubicBezTo>
                <a:cubicBezTo>
                  <a:pt x="149" y="82"/>
                  <a:pt x="150" y="82"/>
                  <a:pt x="151" y="82"/>
                </a:cubicBezTo>
                <a:cubicBezTo>
                  <a:pt x="152" y="84"/>
                  <a:pt x="151" y="89"/>
                  <a:pt x="151" y="90"/>
                </a:cubicBezTo>
                <a:cubicBezTo>
                  <a:pt x="150" y="96"/>
                  <a:pt x="147" y="102"/>
                  <a:pt x="143" y="107"/>
                </a:cubicBezTo>
                <a:cubicBezTo>
                  <a:pt x="138" y="115"/>
                  <a:pt x="130" y="121"/>
                  <a:pt x="126" y="130"/>
                </a:cubicBezTo>
                <a:cubicBezTo>
                  <a:pt x="125" y="131"/>
                  <a:pt x="124" y="133"/>
                  <a:pt x="124" y="135"/>
                </a:cubicBezTo>
                <a:cubicBezTo>
                  <a:pt x="124" y="139"/>
                  <a:pt x="128" y="141"/>
                  <a:pt x="132" y="142"/>
                </a:cubicBezTo>
                <a:cubicBezTo>
                  <a:pt x="136" y="142"/>
                  <a:pt x="139" y="138"/>
                  <a:pt x="141" y="134"/>
                </a:cubicBezTo>
                <a:cubicBezTo>
                  <a:pt x="142" y="132"/>
                  <a:pt x="143" y="129"/>
                  <a:pt x="145" y="127"/>
                </a:cubicBezTo>
                <a:cubicBezTo>
                  <a:pt x="146" y="127"/>
                  <a:pt x="147" y="127"/>
                  <a:pt x="147" y="127"/>
                </a:cubicBezTo>
                <a:cubicBezTo>
                  <a:pt x="147" y="128"/>
                  <a:pt x="147" y="128"/>
                  <a:pt x="147" y="128"/>
                </a:cubicBezTo>
                <a:cubicBezTo>
                  <a:pt x="148" y="134"/>
                  <a:pt x="147" y="140"/>
                  <a:pt x="144" y="145"/>
                </a:cubicBezTo>
                <a:cubicBezTo>
                  <a:pt x="142" y="150"/>
                  <a:pt x="138" y="153"/>
                  <a:pt x="134" y="158"/>
                </a:cubicBezTo>
                <a:cubicBezTo>
                  <a:pt x="131" y="160"/>
                  <a:pt x="129" y="162"/>
                  <a:pt x="128" y="165"/>
                </a:cubicBezTo>
                <a:cubicBezTo>
                  <a:pt x="126" y="167"/>
                  <a:pt x="126" y="169"/>
                  <a:pt x="126" y="171"/>
                </a:cubicBezTo>
                <a:cubicBezTo>
                  <a:pt x="126" y="173"/>
                  <a:pt x="128" y="176"/>
                  <a:pt x="130" y="176"/>
                </a:cubicBezTo>
                <a:cubicBezTo>
                  <a:pt x="133" y="178"/>
                  <a:pt x="136" y="176"/>
                  <a:pt x="138" y="174"/>
                </a:cubicBezTo>
                <a:cubicBezTo>
                  <a:pt x="139" y="173"/>
                  <a:pt x="145" y="163"/>
                  <a:pt x="148" y="167"/>
                </a:cubicBezTo>
                <a:cubicBezTo>
                  <a:pt x="149" y="168"/>
                  <a:pt x="147" y="173"/>
                  <a:pt x="146" y="175"/>
                </a:cubicBezTo>
                <a:cubicBezTo>
                  <a:pt x="145" y="180"/>
                  <a:pt x="144" y="186"/>
                  <a:pt x="142" y="191"/>
                </a:cubicBezTo>
                <a:cubicBezTo>
                  <a:pt x="138" y="201"/>
                  <a:pt x="131" y="210"/>
                  <a:pt x="124" y="218"/>
                </a:cubicBezTo>
                <a:cubicBezTo>
                  <a:pt x="124" y="218"/>
                  <a:pt x="124" y="218"/>
                  <a:pt x="123" y="218"/>
                </a:cubicBezTo>
                <a:cubicBezTo>
                  <a:pt x="89" y="203"/>
                  <a:pt x="89" y="203"/>
                  <a:pt x="89" y="203"/>
                </a:cubicBezTo>
                <a:cubicBezTo>
                  <a:pt x="87" y="199"/>
                  <a:pt x="83" y="195"/>
                  <a:pt x="80" y="192"/>
                </a:cubicBezTo>
                <a:cubicBezTo>
                  <a:pt x="78" y="189"/>
                  <a:pt x="75" y="187"/>
                  <a:pt x="73" y="184"/>
                </a:cubicBezTo>
                <a:cubicBezTo>
                  <a:pt x="71" y="181"/>
                  <a:pt x="61" y="163"/>
                  <a:pt x="69" y="160"/>
                </a:cubicBezTo>
                <a:cubicBezTo>
                  <a:pt x="70" y="160"/>
                  <a:pt x="72" y="161"/>
                  <a:pt x="74" y="162"/>
                </a:cubicBezTo>
                <a:cubicBezTo>
                  <a:pt x="75" y="163"/>
                  <a:pt x="76" y="165"/>
                  <a:pt x="77" y="166"/>
                </a:cubicBezTo>
                <a:cubicBezTo>
                  <a:pt x="80" y="169"/>
                  <a:pt x="84" y="171"/>
                  <a:pt x="89" y="171"/>
                </a:cubicBezTo>
                <a:cubicBezTo>
                  <a:pt x="90" y="171"/>
                  <a:pt x="91" y="171"/>
                  <a:pt x="92" y="170"/>
                </a:cubicBezTo>
                <a:cubicBezTo>
                  <a:pt x="93" y="169"/>
                  <a:pt x="94" y="167"/>
                  <a:pt x="94" y="165"/>
                </a:cubicBezTo>
                <a:cubicBezTo>
                  <a:pt x="94" y="160"/>
                  <a:pt x="91" y="155"/>
                  <a:pt x="87" y="150"/>
                </a:cubicBezTo>
                <a:cubicBezTo>
                  <a:pt x="84" y="146"/>
                  <a:pt x="81" y="140"/>
                  <a:pt x="78" y="135"/>
                </a:cubicBezTo>
                <a:cubicBezTo>
                  <a:pt x="74" y="129"/>
                  <a:pt x="70" y="124"/>
                  <a:pt x="69" y="117"/>
                </a:cubicBezTo>
                <a:cubicBezTo>
                  <a:pt x="76" y="111"/>
                  <a:pt x="82" y="131"/>
                  <a:pt x="91" y="128"/>
                </a:cubicBezTo>
                <a:cubicBezTo>
                  <a:pt x="97" y="126"/>
                  <a:pt x="94" y="117"/>
                  <a:pt x="90" y="112"/>
                </a:cubicBezTo>
                <a:cubicBezTo>
                  <a:pt x="82" y="100"/>
                  <a:pt x="77" y="87"/>
                  <a:pt x="74" y="73"/>
                </a:cubicBezTo>
                <a:cubicBezTo>
                  <a:pt x="72" y="66"/>
                  <a:pt x="71" y="59"/>
                  <a:pt x="70" y="52"/>
                </a:cubicBezTo>
                <a:cubicBezTo>
                  <a:pt x="70" y="49"/>
                  <a:pt x="70" y="34"/>
                  <a:pt x="64" y="38"/>
                </a:cubicBezTo>
                <a:cubicBezTo>
                  <a:pt x="62" y="39"/>
                  <a:pt x="61" y="42"/>
                  <a:pt x="61" y="44"/>
                </a:cubicBezTo>
                <a:cubicBezTo>
                  <a:pt x="58" y="56"/>
                  <a:pt x="55" y="68"/>
                  <a:pt x="52" y="79"/>
                </a:cubicBezTo>
                <a:cubicBezTo>
                  <a:pt x="50" y="89"/>
                  <a:pt x="49" y="101"/>
                  <a:pt x="43" y="109"/>
                </a:cubicBezTo>
                <a:cubicBezTo>
                  <a:pt x="40" y="113"/>
                  <a:pt x="36" y="116"/>
                  <a:pt x="36" y="122"/>
                </a:cubicBezTo>
                <a:cubicBezTo>
                  <a:pt x="36" y="123"/>
                  <a:pt x="36" y="123"/>
                  <a:pt x="36" y="124"/>
                </a:cubicBezTo>
                <a:cubicBezTo>
                  <a:pt x="37" y="124"/>
                  <a:pt x="37" y="125"/>
                  <a:pt x="38" y="125"/>
                </a:cubicBezTo>
                <a:cubicBezTo>
                  <a:pt x="45" y="127"/>
                  <a:pt x="50" y="122"/>
                  <a:pt x="54" y="118"/>
                </a:cubicBezTo>
                <a:cubicBezTo>
                  <a:pt x="55" y="117"/>
                  <a:pt x="55" y="116"/>
                  <a:pt x="56" y="116"/>
                </a:cubicBezTo>
                <a:cubicBezTo>
                  <a:pt x="57" y="116"/>
                  <a:pt x="58" y="116"/>
                  <a:pt x="58" y="116"/>
                </a:cubicBezTo>
                <a:cubicBezTo>
                  <a:pt x="60" y="118"/>
                  <a:pt x="59" y="123"/>
                  <a:pt x="58" y="124"/>
                </a:cubicBezTo>
                <a:cubicBezTo>
                  <a:pt x="57" y="130"/>
                  <a:pt x="55" y="136"/>
                  <a:pt x="51" y="141"/>
                </a:cubicBezTo>
                <a:cubicBezTo>
                  <a:pt x="45" y="149"/>
                  <a:pt x="38" y="155"/>
                  <a:pt x="33" y="164"/>
                </a:cubicBezTo>
                <a:cubicBezTo>
                  <a:pt x="32" y="166"/>
                  <a:pt x="31" y="167"/>
                  <a:pt x="32" y="169"/>
                </a:cubicBezTo>
                <a:cubicBezTo>
                  <a:pt x="32" y="173"/>
                  <a:pt x="36" y="175"/>
                  <a:pt x="39" y="176"/>
                </a:cubicBezTo>
                <a:cubicBezTo>
                  <a:pt x="44" y="176"/>
                  <a:pt x="46" y="172"/>
                  <a:pt x="48" y="168"/>
                </a:cubicBezTo>
                <a:cubicBezTo>
                  <a:pt x="49" y="166"/>
                  <a:pt x="50" y="163"/>
                  <a:pt x="53" y="161"/>
                </a:cubicBezTo>
                <a:cubicBezTo>
                  <a:pt x="53" y="161"/>
                  <a:pt x="54" y="161"/>
                  <a:pt x="55" y="161"/>
                </a:cubicBezTo>
                <a:cubicBezTo>
                  <a:pt x="55" y="162"/>
                  <a:pt x="55" y="162"/>
                  <a:pt x="55" y="162"/>
                </a:cubicBezTo>
                <a:cubicBezTo>
                  <a:pt x="55" y="168"/>
                  <a:pt x="54" y="174"/>
                  <a:pt x="52" y="179"/>
                </a:cubicBezTo>
                <a:cubicBezTo>
                  <a:pt x="51" y="181"/>
                  <a:pt x="50" y="182"/>
                  <a:pt x="49" y="184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791"/>
                  <a:pt x="0" y="1791"/>
                  <a:pt x="0" y="1791"/>
                </a:cubicBezTo>
                <a:cubicBezTo>
                  <a:pt x="3200" y="1791"/>
                  <a:pt x="3200" y="1791"/>
                  <a:pt x="3200" y="1791"/>
                </a:cubicBezTo>
                <a:cubicBezTo>
                  <a:pt x="3200" y="903"/>
                  <a:pt x="3200" y="903"/>
                  <a:pt x="3200" y="903"/>
                </a:cubicBezTo>
                <a:cubicBezTo>
                  <a:pt x="3200" y="884"/>
                  <a:pt x="3200" y="884"/>
                  <a:pt x="3200" y="884"/>
                </a:cubicBezTo>
                <a:cubicBezTo>
                  <a:pt x="3200" y="467"/>
                  <a:pt x="3200" y="467"/>
                  <a:pt x="3200" y="467"/>
                </a:cubicBezTo>
                <a:lnTo>
                  <a:pt x="3157" y="467"/>
                </a:lnTo>
                <a:close/>
                <a:moveTo>
                  <a:pt x="1195" y="709"/>
                </a:moveTo>
                <a:cubicBezTo>
                  <a:pt x="1197" y="706"/>
                  <a:pt x="1200" y="710"/>
                  <a:pt x="1201" y="711"/>
                </a:cubicBezTo>
                <a:cubicBezTo>
                  <a:pt x="1202" y="714"/>
                  <a:pt x="1204" y="716"/>
                  <a:pt x="1205" y="718"/>
                </a:cubicBezTo>
                <a:cubicBezTo>
                  <a:pt x="1196" y="714"/>
                  <a:pt x="1196" y="714"/>
                  <a:pt x="1196" y="714"/>
                </a:cubicBezTo>
                <a:cubicBezTo>
                  <a:pt x="1195" y="712"/>
                  <a:pt x="1195" y="710"/>
                  <a:pt x="1195" y="709"/>
                </a:cubicBezTo>
                <a:close/>
                <a:moveTo>
                  <a:pt x="1183" y="702"/>
                </a:moveTo>
                <a:cubicBezTo>
                  <a:pt x="1183" y="702"/>
                  <a:pt x="1183" y="705"/>
                  <a:pt x="1182" y="707"/>
                </a:cubicBezTo>
                <a:cubicBezTo>
                  <a:pt x="1176" y="705"/>
                  <a:pt x="1176" y="705"/>
                  <a:pt x="1176" y="705"/>
                </a:cubicBezTo>
                <a:cubicBezTo>
                  <a:pt x="1178" y="702"/>
                  <a:pt x="1181" y="699"/>
                  <a:pt x="1183" y="702"/>
                </a:cubicBezTo>
                <a:close/>
                <a:moveTo>
                  <a:pt x="1065" y="643"/>
                </a:moveTo>
                <a:cubicBezTo>
                  <a:pt x="1066" y="640"/>
                  <a:pt x="1067" y="637"/>
                  <a:pt x="1069" y="636"/>
                </a:cubicBezTo>
                <a:cubicBezTo>
                  <a:pt x="1070" y="635"/>
                  <a:pt x="1071" y="635"/>
                  <a:pt x="1071" y="636"/>
                </a:cubicBezTo>
                <a:cubicBezTo>
                  <a:pt x="1071" y="636"/>
                  <a:pt x="1071" y="636"/>
                  <a:pt x="1072" y="637"/>
                </a:cubicBezTo>
                <a:cubicBezTo>
                  <a:pt x="1072" y="642"/>
                  <a:pt x="1071" y="648"/>
                  <a:pt x="1068" y="653"/>
                </a:cubicBezTo>
                <a:cubicBezTo>
                  <a:pt x="1068" y="654"/>
                  <a:pt x="1068" y="654"/>
                  <a:pt x="1068" y="655"/>
                </a:cubicBezTo>
                <a:cubicBezTo>
                  <a:pt x="1057" y="650"/>
                  <a:pt x="1057" y="650"/>
                  <a:pt x="1057" y="650"/>
                </a:cubicBezTo>
                <a:cubicBezTo>
                  <a:pt x="1061" y="649"/>
                  <a:pt x="1063" y="646"/>
                  <a:pt x="1065" y="643"/>
                </a:cubicBezTo>
                <a:close/>
                <a:moveTo>
                  <a:pt x="239" y="264"/>
                </a:moveTo>
                <a:cubicBezTo>
                  <a:pt x="239" y="263"/>
                  <a:pt x="240" y="263"/>
                  <a:pt x="241" y="263"/>
                </a:cubicBezTo>
                <a:cubicBezTo>
                  <a:pt x="242" y="262"/>
                  <a:pt x="243" y="262"/>
                  <a:pt x="243" y="263"/>
                </a:cubicBezTo>
                <a:cubicBezTo>
                  <a:pt x="245" y="264"/>
                  <a:pt x="243" y="269"/>
                  <a:pt x="243" y="271"/>
                </a:cubicBezTo>
                <a:cubicBezTo>
                  <a:pt x="243" y="272"/>
                  <a:pt x="243" y="273"/>
                  <a:pt x="243" y="273"/>
                </a:cubicBezTo>
                <a:cubicBezTo>
                  <a:pt x="233" y="269"/>
                  <a:pt x="233" y="269"/>
                  <a:pt x="233" y="269"/>
                </a:cubicBezTo>
                <a:cubicBezTo>
                  <a:pt x="235" y="268"/>
                  <a:pt x="237" y="266"/>
                  <a:pt x="239" y="264"/>
                </a:cubicBezTo>
                <a:close/>
                <a:moveTo>
                  <a:pt x="143" y="224"/>
                </a:moveTo>
                <a:cubicBezTo>
                  <a:pt x="144" y="224"/>
                  <a:pt x="144" y="223"/>
                  <a:pt x="144" y="223"/>
                </a:cubicBezTo>
                <a:cubicBezTo>
                  <a:pt x="146" y="224"/>
                  <a:pt x="146" y="225"/>
                  <a:pt x="145" y="226"/>
                </a:cubicBezTo>
                <a:cubicBezTo>
                  <a:pt x="145" y="227"/>
                  <a:pt x="145" y="228"/>
                  <a:pt x="145" y="228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41" y="225"/>
                  <a:pt x="142" y="225"/>
                  <a:pt x="143" y="224"/>
                </a:cubicBezTo>
                <a:close/>
                <a:moveTo>
                  <a:pt x="3132" y="462"/>
                </a:moveTo>
                <a:cubicBezTo>
                  <a:pt x="3134" y="462"/>
                  <a:pt x="3136" y="463"/>
                  <a:pt x="3137" y="464"/>
                </a:cubicBezTo>
                <a:cubicBezTo>
                  <a:pt x="3138" y="465"/>
                  <a:pt x="3139" y="466"/>
                  <a:pt x="3140" y="467"/>
                </a:cubicBezTo>
                <a:cubicBezTo>
                  <a:pt x="3129" y="467"/>
                  <a:pt x="3129" y="467"/>
                  <a:pt x="3129" y="467"/>
                </a:cubicBezTo>
                <a:cubicBezTo>
                  <a:pt x="3129" y="465"/>
                  <a:pt x="3130" y="463"/>
                  <a:pt x="3132" y="462"/>
                </a:cubicBezTo>
                <a:close/>
                <a:moveTo>
                  <a:pt x="3116" y="463"/>
                </a:moveTo>
                <a:cubicBezTo>
                  <a:pt x="3117" y="463"/>
                  <a:pt x="3118" y="463"/>
                  <a:pt x="3118" y="463"/>
                </a:cubicBezTo>
                <a:cubicBezTo>
                  <a:pt x="3118" y="464"/>
                  <a:pt x="3119" y="464"/>
                  <a:pt x="3119" y="464"/>
                </a:cubicBezTo>
                <a:cubicBezTo>
                  <a:pt x="3119" y="465"/>
                  <a:pt x="3119" y="466"/>
                  <a:pt x="3119" y="467"/>
                </a:cubicBezTo>
                <a:cubicBezTo>
                  <a:pt x="3113" y="467"/>
                  <a:pt x="3113" y="467"/>
                  <a:pt x="3113" y="467"/>
                </a:cubicBezTo>
                <a:cubicBezTo>
                  <a:pt x="3114" y="466"/>
                  <a:pt x="3115" y="464"/>
                  <a:pt x="3116" y="463"/>
                </a:cubicBezTo>
                <a:close/>
                <a:moveTo>
                  <a:pt x="2311" y="784"/>
                </a:moveTo>
                <a:cubicBezTo>
                  <a:pt x="2308" y="787"/>
                  <a:pt x="2308" y="787"/>
                  <a:pt x="2308" y="787"/>
                </a:cubicBezTo>
                <a:cubicBezTo>
                  <a:pt x="2307" y="787"/>
                  <a:pt x="2307" y="787"/>
                  <a:pt x="2307" y="787"/>
                </a:cubicBezTo>
                <a:cubicBezTo>
                  <a:pt x="2306" y="785"/>
                  <a:pt x="2305" y="782"/>
                  <a:pt x="2305" y="779"/>
                </a:cubicBezTo>
                <a:cubicBezTo>
                  <a:pt x="2307" y="781"/>
                  <a:pt x="2309" y="783"/>
                  <a:pt x="2311" y="784"/>
                </a:cubicBezTo>
                <a:close/>
                <a:moveTo>
                  <a:pt x="2271" y="782"/>
                </a:moveTo>
                <a:cubicBezTo>
                  <a:pt x="2275" y="776"/>
                  <a:pt x="2281" y="770"/>
                  <a:pt x="2286" y="774"/>
                </a:cubicBezTo>
                <a:cubicBezTo>
                  <a:pt x="2286" y="779"/>
                  <a:pt x="2283" y="784"/>
                  <a:pt x="2278" y="787"/>
                </a:cubicBezTo>
                <a:cubicBezTo>
                  <a:pt x="2267" y="787"/>
                  <a:pt x="2267" y="787"/>
                  <a:pt x="2267" y="787"/>
                </a:cubicBezTo>
                <a:cubicBezTo>
                  <a:pt x="2269" y="786"/>
                  <a:pt x="2270" y="784"/>
                  <a:pt x="2271" y="782"/>
                </a:cubicBezTo>
                <a:close/>
                <a:moveTo>
                  <a:pt x="1980" y="781"/>
                </a:moveTo>
                <a:cubicBezTo>
                  <a:pt x="1982" y="781"/>
                  <a:pt x="1984" y="781"/>
                  <a:pt x="1985" y="783"/>
                </a:cubicBezTo>
                <a:cubicBezTo>
                  <a:pt x="1986" y="784"/>
                  <a:pt x="1987" y="786"/>
                  <a:pt x="1989" y="787"/>
                </a:cubicBezTo>
                <a:cubicBezTo>
                  <a:pt x="1989" y="787"/>
                  <a:pt x="1990" y="788"/>
                  <a:pt x="1990" y="788"/>
                </a:cubicBezTo>
                <a:cubicBezTo>
                  <a:pt x="1979" y="792"/>
                  <a:pt x="1979" y="792"/>
                  <a:pt x="1979" y="792"/>
                </a:cubicBezTo>
                <a:cubicBezTo>
                  <a:pt x="1977" y="787"/>
                  <a:pt x="1977" y="782"/>
                  <a:pt x="1980" y="781"/>
                </a:cubicBezTo>
                <a:close/>
                <a:moveTo>
                  <a:pt x="1899" y="812"/>
                </a:moveTo>
                <a:cubicBezTo>
                  <a:pt x="1902" y="812"/>
                  <a:pt x="1905" y="815"/>
                  <a:pt x="1907" y="818"/>
                </a:cubicBezTo>
                <a:cubicBezTo>
                  <a:pt x="1899" y="820"/>
                  <a:pt x="1899" y="820"/>
                  <a:pt x="1899" y="820"/>
                </a:cubicBezTo>
                <a:cubicBezTo>
                  <a:pt x="1899" y="818"/>
                  <a:pt x="1898" y="815"/>
                  <a:pt x="1899" y="812"/>
                </a:cubicBezTo>
                <a:close/>
              </a:path>
            </a:pathLst>
          </a:custGeom>
          <a:solidFill>
            <a:schemeClr val="tx1">
              <a:alpha val="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3"/>
          <p:cNvSpPr>
            <a:spLocks noEditPoints="1"/>
          </p:cNvSpPr>
          <p:nvPr userDrawn="1"/>
        </p:nvSpPr>
        <p:spPr bwMode="auto">
          <a:xfrm>
            <a:off x="1" y="2533687"/>
            <a:ext cx="12192000" cy="4324313"/>
          </a:xfrm>
          <a:custGeom>
            <a:avLst/>
            <a:gdLst>
              <a:gd name="T0" fmla="*/ 3117 w 3200"/>
              <a:gd name="T1" fmla="*/ 814 h 1133"/>
              <a:gd name="T2" fmla="*/ 3115 w 3200"/>
              <a:gd name="T3" fmla="*/ 741 h 1133"/>
              <a:gd name="T4" fmla="*/ 3064 w 3200"/>
              <a:gd name="T5" fmla="*/ 712 h 1133"/>
              <a:gd name="T6" fmla="*/ 3076 w 3200"/>
              <a:gd name="T7" fmla="*/ 758 h 1133"/>
              <a:gd name="T8" fmla="*/ 3082 w 3200"/>
              <a:gd name="T9" fmla="*/ 799 h 1133"/>
              <a:gd name="T10" fmla="*/ 1927 w 3200"/>
              <a:gd name="T11" fmla="*/ 656 h 1133"/>
              <a:gd name="T12" fmla="*/ 1934 w 3200"/>
              <a:gd name="T13" fmla="*/ 571 h 1133"/>
              <a:gd name="T14" fmla="*/ 1893 w 3200"/>
              <a:gd name="T15" fmla="*/ 420 h 1133"/>
              <a:gd name="T16" fmla="*/ 1900 w 3200"/>
              <a:gd name="T17" fmla="*/ 588 h 1133"/>
              <a:gd name="T18" fmla="*/ 1876 w 3200"/>
              <a:gd name="T19" fmla="*/ 701 h 1133"/>
              <a:gd name="T20" fmla="*/ 1491 w 3200"/>
              <a:gd name="T21" fmla="*/ 582 h 1133"/>
              <a:gd name="T22" fmla="*/ 1497 w 3200"/>
              <a:gd name="T23" fmla="*/ 495 h 1133"/>
              <a:gd name="T24" fmla="*/ 1481 w 3200"/>
              <a:gd name="T25" fmla="*/ 538 h 1133"/>
              <a:gd name="T26" fmla="*/ 1464 w 3200"/>
              <a:gd name="T27" fmla="*/ 613 h 1133"/>
              <a:gd name="T28" fmla="*/ 1373 w 3200"/>
              <a:gd name="T29" fmla="*/ 483 h 1133"/>
              <a:gd name="T30" fmla="*/ 1367 w 3200"/>
              <a:gd name="T31" fmla="*/ 377 h 1133"/>
              <a:gd name="T32" fmla="*/ 1334 w 3200"/>
              <a:gd name="T33" fmla="*/ 360 h 1133"/>
              <a:gd name="T34" fmla="*/ 1321 w 3200"/>
              <a:gd name="T35" fmla="*/ 507 h 1133"/>
              <a:gd name="T36" fmla="*/ 1341 w 3200"/>
              <a:gd name="T37" fmla="*/ 539 h 1133"/>
              <a:gd name="T38" fmla="*/ 1260 w 3200"/>
              <a:gd name="T39" fmla="*/ 517 h 1133"/>
              <a:gd name="T40" fmla="*/ 1243 w 3200"/>
              <a:gd name="T41" fmla="*/ 397 h 1133"/>
              <a:gd name="T42" fmla="*/ 1257 w 3200"/>
              <a:gd name="T43" fmla="*/ 357 h 1133"/>
              <a:gd name="T44" fmla="*/ 1253 w 3200"/>
              <a:gd name="T45" fmla="*/ 287 h 1133"/>
              <a:gd name="T46" fmla="*/ 1230 w 3200"/>
              <a:gd name="T47" fmla="*/ 155 h 1133"/>
              <a:gd name="T48" fmla="*/ 1190 w 3200"/>
              <a:gd name="T49" fmla="*/ 307 h 1133"/>
              <a:gd name="T50" fmla="*/ 1212 w 3200"/>
              <a:gd name="T51" fmla="*/ 351 h 1133"/>
              <a:gd name="T52" fmla="*/ 1211 w 3200"/>
              <a:gd name="T53" fmla="*/ 469 h 1133"/>
              <a:gd name="T54" fmla="*/ 732 w 3200"/>
              <a:gd name="T55" fmla="*/ 467 h 1133"/>
              <a:gd name="T56" fmla="*/ 747 w 3200"/>
              <a:gd name="T57" fmla="*/ 406 h 1133"/>
              <a:gd name="T58" fmla="*/ 731 w 3200"/>
              <a:gd name="T59" fmla="*/ 325 h 1133"/>
              <a:gd name="T60" fmla="*/ 689 w 3200"/>
              <a:gd name="T61" fmla="*/ 314 h 1133"/>
              <a:gd name="T62" fmla="*/ 706 w 3200"/>
              <a:gd name="T63" fmla="*/ 351 h 1133"/>
              <a:gd name="T64" fmla="*/ 702 w 3200"/>
              <a:gd name="T65" fmla="*/ 414 h 1133"/>
              <a:gd name="T66" fmla="*/ 638 w 3200"/>
              <a:gd name="T67" fmla="*/ 432 h 1133"/>
              <a:gd name="T68" fmla="*/ 656 w 3200"/>
              <a:gd name="T69" fmla="*/ 380 h 1133"/>
              <a:gd name="T70" fmla="*/ 639 w 3200"/>
              <a:gd name="T71" fmla="*/ 260 h 1133"/>
              <a:gd name="T72" fmla="*/ 654 w 3200"/>
              <a:gd name="T73" fmla="*/ 221 h 1133"/>
              <a:gd name="T74" fmla="*/ 649 w 3200"/>
              <a:gd name="T75" fmla="*/ 150 h 1133"/>
              <a:gd name="T76" fmla="*/ 627 w 3200"/>
              <a:gd name="T77" fmla="*/ 18 h 1133"/>
              <a:gd name="T78" fmla="*/ 587 w 3200"/>
              <a:gd name="T79" fmla="*/ 171 h 1133"/>
              <a:gd name="T80" fmla="*/ 609 w 3200"/>
              <a:gd name="T81" fmla="*/ 215 h 1133"/>
              <a:gd name="T82" fmla="*/ 608 w 3200"/>
              <a:gd name="T83" fmla="*/ 332 h 1133"/>
              <a:gd name="T84" fmla="*/ 588 w 3200"/>
              <a:gd name="T85" fmla="*/ 425 h 1133"/>
              <a:gd name="T86" fmla="*/ 329 w 3200"/>
              <a:gd name="T87" fmla="*/ 402 h 1133"/>
              <a:gd name="T88" fmla="*/ 318 w 3200"/>
              <a:gd name="T89" fmla="*/ 305 h 1133"/>
              <a:gd name="T90" fmla="*/ 279 w 3200"/>
              <a:gd name="T91" fmla="*/ 139 h 1133"/>
              <a:gd name="T92" fmla="*/ 284 w 3200"/>
              <a:gd name="T93" fmla="*/ 309 h 1133"/>
              <a:gd name="T94" fmla="*/ 254 w 3200"/>
              <a:gd name="T95" fmla="*/ 426 h 1133"/>
              <a:gd name="T96" fmla="*/ 215 w 3200"/>
              <a:gd name="T97" fmla="*/ 449 h 1133"/>
              <a:gd name="T98" fmla="*/ 206 w 3200"/>
              <a:gd name="T99" fmla="*/ 370 h 1133"/>
              <a:gd name="T100" fmla="*/ 217 w 3200"/>
              <a:gd name="T101" fmla="*/ 306 h 1133"/>
              <a:gd name="T102" fmla="*/ 180 w 3200"/>
              <a:gd name="T103" fmla="*/ 296 h 1133"/>
              <a:gd name="T104" fmla="*/ 181 w 3200"/>
              <a:gd name="T105" fmla="*/ 340 h 1133"/>
              <a:gd name="T106" fmla="*/ 150 w 3200"/>
              <a:gd name="T107" fmla="*/ 442 h 1133"/>
              <a:gd name="T108" fmla="*/ 104 w 3200"/>
              <a:gd name="T109" fmla="*/ 406 h 1133"/>
              <a:gd name="T110" fmla="*/ 110 w 3200"/>
              <a:gd name="T111" fmla="*/ 318 h 1133"/>
              <a:gd name="T112" fmla="*/ 94 w 3200"/>
              <a:gd name="T113" fmla="*/ 362 h 1133"/>
              <a:gd name="T114" fmla="*/ 77 w 3200"/>
              <a:gd name="T115" fmla="*/ 437 h 1133"/>
              <a:gd name="T116" fmla="*/ 3200 w 3200"/>
              <a:gd name="T117" fmla="*/ 873 h 1133"/>
              <a:gd name="T118" fmla="*/ 281 w 3200"/>
              <a:gd name="T119" fmla="*/ 467 h 1133"/>
              <a:gd name="T120" fmla="*/ 1197 w 3200"/>
              <a:gd name="T121" fmla="*/ 551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00" h="1133">
                <a:moveTo>
                  <a:pt x="3102" y="861"/>
                </a:moveTo>
                <a:cubicBezTo>
                  <a:pt x="3100" y="857"/>
                  <a:pt x="3099" y="852"/>
                  <a:pt x="3100" y="847"/>
                </a:cubicBezTo>
                <a:cubicBezTo>
                  <a:pt x="3107" y="848"/>
                  <a:pt x="3109" y="861"/>
                  <a:pt x="3117" y="861"/>
                </a:cubicBezTo>
                <a:cubicBezTo>
                  <a:pt x="3122" y="861"/>
                  <a:pt x="3125" y="853"/>
                  <a:pt x="3123" y="848"/>
                </a:cubicBezTo>
                <a:cubicBezTo>
                  <a:pt x="3121" y="837"/>
                  <a:pt x="3111" y="828"/>
                  <a:pt x="3104" y="819"/>
                </a:cubicBezTo>
                <a:cubicBezTo>
                  <a:pt x="3101" y="815"/>
                  <a:pt x="3098" y="811"/>
                  <a:pt x="3097" y="805"/>
                </a:cubicBezTo>
                <a:cubicBezTo>
                  <a:pt x="3096" y="804"/>
                  <a:pt x="3095" y="799"/>
                  <a:pt x="3095" y="798"/>
                </a:cubicBezTo>
                <a:cubicBezTo>
                  <a:pt x="3097" y="795"/>
                  <a:pt x="3100" y="799"/>
                  <a:pt x="3101" y="801"/>
                </a:cubicBezTo>
                <a:cubicBezTo>
                  <a:pt x="3102" y="803"/>
                  <a:pt x="3104" y="806"/>
                  <a:pt x="3106" y="808"/>
                </a:cubicBezTo>
                <a:cubicBezTo>
                  <a:pt x="3107" y="810"/>
                  <a:pt x="3109" y="812"/>
                  <a:pt x="3111" y="813"/>
                </a:cubicBezTo>
                <a:cubicBezTo>
                  <a:pt x="3113" y="814"/>
                  <a:pt x="3115" y="815"/>
                  <a:pt x="3117" y="814"/>
                </a:cubicBezTo>
                <a:cubicBezTo>
                  <a:pt x="3120" y="812"/>
                  <a:pt x="3121" y="809"/>
                  <a:pt x="3121" y="806"/>
                </a:cubicBezTo>
                <a:cubicBezTo>
                  <a:pt x="3122" y="801"/>
                  <a:pt x="3120" y="797"/>
                  <a:pt x="3117" y="793"/>
                </a:cubicBezTo>
                <a:cubicBezTo>
                  <a:pt x="3114" y="789"/>
                  <a:pt x="3111" y="786"/>
                  <a:pt x="3108" y="782"/>
                </a:cubicBezTo>
                <a:cubicBezTo>
                  <a:pt x="3105" y="779"/>
                  <a:pt x="3103" y="777"/>
                  <a:pt x="3101" y="774"/>
                </a:cubicBezTo>
                <a:cubicBezTo>
                  <a:pt x="3099" y="771"/>
                  <a:pt x="3089" y="753"/>
                  <a:pt x="3096" y="751"/>
                </a:cubicBezTo>
                <a:cubicBezTo>
                  <a:pt x="3098" y="750"/>
                  <a:pt x="3100" y="751"/>
                  <a:pt x="3101" y="752"/>
                </a:cubicBezTo>
                <a:cubicBezTo>
                  <a:pt x="3103" y="753"/>
                  <a:pt x="3104" y="755"/>
                  <a:pt x="3105" y="756"/>
                </a:cubicBezTo>
                <a:cubicBezTo>
                  <a:pt x="3108" y="759"/>
                  <a:pt x="3112" y="761"/>
                  <a:pt x="3116" y="761"/>
                </a:cubicBezTo>
                <a:cubicBezTo>
                  <a:pt x="3117" y="761"/>
                  <a:pt x="3119" y="761"/>
                  <a:pt x="3119" y="760"/>
                </a:cubicBezTo>
                <a:cubicBezTo>
                  <a:pt x="3121" y="759"/>
                  <a:pt x="3121" y="757"/>
                  <a:pt x="3121" y="756"/>
                </a:cubicBezTo>
                <a:cubicBezTo>
                  <a:pt x="3121" y="750"/>
                  <a:pt x="3118" y="745"/>
                  <a:pt x="3115" y="741"/>
                </a:cubicBezTo>
                <a:cubicBezTo>
                  <a:pt x="3111" y="736"/>
                  <a:pt x="3109" y="730"/>
                  <a:pt x="3106" y="725"/>
                </a:cubicBezTo>
                <a:cubicBezTo>
                  <a:pt x="3102" y="719"/>
                  <a:pt x="3098" y="714"/>
                  <a:pt x="3097" y="707"/>
                </a:cubicBezTo>
                <a:cubicBezTo>
                  <a:pt x="3104" y="701"/>
                  <a:pt x="3110" y="721"/>
                  <a:pt x="3118" y="718"/>
                </a:cubicBezTo>
                <a:cubicBezTo>
                  <a:pt x="3124" y="716"/>
                  <a:pt x="3122" y="707"/>
                  <a:pt x="3118" y="702"/>
                </a:cubicBezTo>
                <a:cubicBezTo>
                  <a:pt x="3110" y="690"/>
                  <a:pt x="3105" y="677"/>
                  <a:pt x="3102" y="663"/>
                </a:cubicBezTo>
                <a:cubicBezTo>
                  <a:pt x="3100" y="656"/>
                  <a:pt x="3099" y="649"/>
                  <a:pt x="3098" y="642"/>
                </a:cubicBezTo>
                <a:cubicBezTo>
                  <a:pt x="3098" y="639"/>
                  <a:pt x="3098" y="624"/>
                  <a:pt x="3091" y="628"/>
                </a:cubicBezTo>
                <a:cubicBezTo>
                  <a:pt x="3089" y="629"/>
                  <a:pt x="3089" y="632"/>
                  <a:pt x="3088" y="634"/>
                </a:cubicBezTo>
                <a:cubicBezTo>
                  <a:pt x="3086" y="646"/>
                  <a:pt x="3083" y="658"/>
                  <a:pt x="3080" y="669"/>
                </a:cubicBezTo>
                <a:cubicBezTo>
                  <a:pt x="3078" y="679"/>
                  <a:pt x="3076" y="691"/>
                  <a:pt x="3070" y="699"/>
                </a:cubicBezTo>
                <a:cubicBezTo>
                  <a:pt x="3067" y="703"/>
                  <a:pt x="3063" y="707"/>
                  <a:pt x="3064" y="712"/>
                </a:cubicBezTo>
                <a:cubicBezTo>
                  <a:pt x="3064" y="713"/>
                  <a:pt x="3064" y="713"/>
                  <a:pt x="3064" y="714"/>
                </a:cubicBezTo>
                <a:cubicBezTo>
                  <a:pt x="3064" y="714"/>
                  <a:pt x="3065" y="715"/>
                  <a:pt x="3066" y="715"/>
                </a:cubicBezTo>
                <a:cubicBezTo>
                  <a:pt x="3073" y="717"/>
                  <a:pt x="3077" y="712"/>
                  <a:pt x="3082" y="708"/>
                </a:cubicBezTo>
                <a:cubicBezTo>
                  <a:pt x="3082" y="707"/>
                  <a:pt x="3083" y="707"/>
                  <a:pt x="3084" y="706"/>
                </a:cubicBezTo>
                <a:cubicBezTo>
                  <a:pt x="3084" y="706"/>
                  <a:pt x="3085" y="706"/>
                  <a:pt x="3086" y="706"/>
                </a:cubicBezTo>
                <a:cubicBezTo>
                  <a:pt x="3088" y="708"/>
                  <a:pt x="3086" y="713"/>
                  <a:pt x="3086" y="714"/>
                </a:cubicBezTo>
                <a:cubicBezTo>
                  <a:pt x="3085" y="720"/>
                  <a:pt x="3082" y="726"/>
                  <a:pt x="3079" y="731"/>
                </a:cubicBezTo>
                <a:cubicBezTo>
                  <a:pt x="3073" y="739"/>
                  <a:pt x="3065" y="745"/>
                  <a:pt x="3061" y="754"/>
                </a:cubicBezTo>
                <a:cubicBezTo>
                  <a:pt x="3060" y="756"/>
                  <a:pt x="3059" y="758"/>
                  <a:pt x="3059" y="760"/>
                </a:cubicBezTo>
                <a:cubicBezTo>
                  <a:pt x="3059" y="763"/>
                  <a:pt x="3063" y="765"/>
                  <a:pt x="3067" y="766"/>
                </a:cubicBezTo>
                <a:cubicBezTo>
                  <a:pt x="3071" y="766"/>
                  <a:pt x="3074" y="762"/>
                  <a:pt x="3076" y="758"/>
                </a:cubicBezTo>
                <a:cubicBezTo>
                  <a:pt x="3077" y="756"/>
                  <a:pt x="3078" y="753"/>
                  <a:pt x="3080" y="751"/>
                </a:cubicBezTo>
                <a:cubicBezTo>
                  <a:pt x="3081" y="751"/>
                  <a:pt x="3082" y="751"/>
                  <a:pt x="3082" y="752"/>
                </a:cubicBezTo>
                <a:cubicBezTo>
                  <a:pt x="3083" y="752"/>
                  <a:pt x="3083" y="752"/>
                  <a:pt x="3083" y="752"/>
                </a:cubicBezTo>
                <a:cubicBezTo>
                  <a:pt x="3083" y="758"/>
                  <a:pt x="3082" y="764"/>
                  <a:pt x="3080" y="769"/>
                </a:cubicBezTo>
                <a:cubicBezTo>
                  <a:pt x="3077" y="774"/>
                  <a:pt x="3073" y="778"/>
                  <a:pt x="3069" y="782"/>
                </a:cubicBezTo>
                <a:cubicBezTo>
                  <a:pt x="3067" y="784"/>
                  <a:pt x="3064" y="786"/>
                  <a:pt x="3063" y="789"/>
                </a:cubicBezTo>
                <a:cubicBezTo>
                  <a:pt x="3062" y="791"/>
                  <a:pt x="3061" y="793"/>
                  <a:pt x="3061" y="795"/>
                </a:cubicBezTo>
                <a:cubicBezTo>
                  <a:pt x="3061" y="798"/>
                  <a:pt x="3063" y="800"/>
                  <a:pt x="3065" y="801"/>
                </a:cubicBezTo>
                <a:cubicBezTo>
                  <a:pt x="3068" y="802"/>
                  <a:pt x="3071" y="800"/>
                  <a:pt x="3073" y="798"/>
                </a:cubicBezTo>
                <a:cubicBezTo>
                  <a:pt x="3075" y="797"/>
                  <a:pt x="3081" y="787"/>
                  <a:pt x="3083" y="791"/>
                </a:cubicBezTo>
                <a:cubicBezTo>
                  <a:pt x="3084" y="792"/>
                  <a:pt x="3082" y="798"/>
                  <a:pt x="3082" y="799"/>
                </a:cubicBezTo>
                <a:cubicBezTo>
                  <a:pt x="3081" y="804"/>
                  <a:pt x="3079" y="810"/>
                  <a:pt x="3077" y="815"/>
                </a:cubicBezTo>
                <a:cubicBezTo>
                  <a:pt x="3073" y="825"/>
                  <a:pt x="3067" y="834"/>
                  <a:pt x="3059" y="842"/>
                </a:cubicBezTo>
                <a:cubicBezTo>
                  <a:pt x="3056" y="846"/>
                  <a:pt x="3052" y="849"/>
                  <a:pt x="3052" y="854"/>
                </a:cubicBezTo>
                <a:cubicBezTo>
                  <a:pt x="3052" y="855"/>
                  <a:pt x="3052" y="855"/>
                  <a:pt x="3052" y="855"/>
                </a:cubicBezTo>
                <a:cubicBezTo>
                  <a:pt x="1940" y="720"/>
                  <a:pt x="1940" y="720"/>
                  <a:pt x="1940" y="720"/>
                </a:cubicBezTo>
                <a:cubicBezTo>
                  <a:pt x="1931" y="710"/>
                  <a:pt x="1925" y="699"/>
                  <a:pt x="1921" y="686"/>
                </a:cubicBezTo>
                <a:cubicBezTo>
                  <a:pt x="1926" y="692"/>
                  <a:pt x="1931" y="697"/>
                  <a:pt x="1936" y="701"/>
                </a:cubicBezTo>
                <a:cubicBezTo>
                  <a:pt x="1940" y="704"/>
                  <a:pt x="1945" y="703"/>
                  <a:pt x="1946" y="698"/>
                </a:cubicBezTo>
                <a:cubicBezTo>
                  <a:pt x="1947" y="696"/>
                  <a:pt x="1947" y="693"/>
                  <a:pt x="1946" y="691"/>
                </a:cubicBezTo>
                <a:cubicBezTo>
                  <a:pt x="1946" y="686"/>
                  <a:pt x="1945" y="681"/>
                  <a:pt x="1943" y="676"/>
                </a:cubicBezTo>
                <a:cubicBezTo>
                  <a:pt x="1940" y="669"/>
                  <a:pt x="1933" y="663"/>
                  <a:pt x="1927" y="656"/>
                </a:cubicBezTo>
                <a:cubicBezTo>
                  <a:pt x="1922" y="650"/>
                  <a:pt x="1917" y="641"/>
                  <a:pt x="1919" y="633"/>
                </a:cubicBezTo>
                <a:cubicBezTo>
                  <a:pt x="1919" y="631"/>
                  <a:pt x="1920" y="630"/>
                  <a:pt x="1921" y="629"/>
                </a:cubicBezTo>
                <a:cubicBezTo>
                  <a:pt x="1923" y="628"/>
                  <a:pt x="1925" y="630"/>
                  <a:pt x="1927" y="632"/>
                </a:cubicBezTo>
                <a:cubicBezTo>
                  <a:pt x="1929" y="636"/>
                  <a:pt x="1929" y="639"/>
                  <a:pt x="1934" y="637"/>
                </a:cubicBezTo>
                <a:cubicBezTo>
                  <a:pt x="1938" y="636"/>
                  <a:pt x="1940" y="632"/>
                  <a:pt x="1940" y="628"/>
                </a:cubicBezTo>
                <a:cubicBezTo>
                  <a:pt x="1940" y="625"/>
                  <a:pt x="1939" y="622"/>
                  <a:pt x="1937" y="619"/>
                </a:cubicBezTo>
                <a:cubicBezTo>
                  <a:pt x="1929" y="606"/>
                  <a:pt x="1913" y="593"/>
                  <a:pt x="1916" y="575"/>
                </a:cubicBezTo>
                <a:cubicBezTo>
                  <a:pt x="1916" y="574"/>
                  <a:pt x="1916" y="572"/>
                  <a:pt x="1917" y="571"/>
                </a:cubicBezTo>
                <a:cubicBezTo>
                  <a:pt x="1919" y="569"/>
                  <a:pt x="1923" y="572"/>
                  <a:pt x="1925" y="575"/>
                </a:cubicBezTo>
                <a:cubicBezTo>
                  <a:pt x="1927" y="577"/>
                  <a:pt x="1929" y="581"/>
                  <a:pt x="1932" y="579"/>
                </a:cubicBezTo>
                <a:cubicBezTo>
                  <a:pt x="1935" y="578"/>
                  <a:pt x="1935" y="574"/>
                  <a:pt x="1934" y="571"/>
                </a:cubicBezTo>
                <a:cubicBezTo>
                  <a:pt x="1931" y="558"/>
                  <a:pt x="1922" y="546"/>
                  <a:pt x="1917" y="534"/>
                </a:cubicBezTo>
                <a:cubicBezTo>
                  <a:pt x="1915" y="530"/>
                  <a:pt x="1914" y="527"/>
                  <a:pt x="1914" y="523"/>
                </a:cubicBezTo>
                <a:cubicBezTo>
                  <a:pt x="1914" y="523"/>
                  <a:pt x="1915" y="522"/>
                  <a:pt x="1915" y="521"/>
                </a:cubicBezTo>
                <a:cubicBezTo>
                  <a:pt x="1916" y="520"/>
                  <a:pt x="1918" y="520"/>
                  <a:pt x="1919" y="521"/>
                </a:cubicBezTo>
                <a:cubicBezTo>
                  <a:pt x="1922" y="524"/>
                  <a:pt x="1922" y="529"/>
                  <a:pt x="1927" y="530"/>
                </a:cubicBezTo>
                <a:cubicBezTo>
                  <a:pt x="1932" y="530"/>
                  <a:pt x="1935" y="525"/>
                  <a:pt x="1935" y="521"/>
                </a:cubicBezTo>
                <a:cubicBezTo>
                  <a:pt x="1934" y="516"/>
                  <a:pt x="1931" y="512"/>
                  <a:pt x="1929" y="508"/>
                </a:cubicBezTo>
                <a:cubicBezTo>
                  <a:pt x="1912" y="481"/>
                  <a:pt x="1912" y="444"/>
                  <a:pt x="1901" y="414"/>
                </a:cubicBezTo>
                <a:cubicBezTo>
                  <a:pt x="1901" y="413"/>
                  <a:pt x="1900" y="411"/>
                  <a:pt x="1899" y="411"/>
                </a:cubicBezTo>
                <a:cubicBezTo>
                  <a:pt x="1897" y="409"/>
                  <a:pt x="1894" y="411"/>
                  <a:pt x="1893" y="413"/>
                </a:cubicBezTo>
                <a:cubicBezTo>
                  <a:pt x="1892" y="415"/>
                  <a:pt x="1893" y="418"/>
                  <a:pt x="1893" y="420"/>
                </a:cubicBezTo>
                <a:cubicBezTo>
                  <a:pt x="1895" y="441"/>
                  <a:pt x="1891" y="462"/>
                  <a:pt x="1888" y="483"/>
                </a:cubicBezTo>
                <a:cubicBezTo>
                  <a:pt x="1886" y="491"/>
                  <a:pt x="1885" y="499"/>
                  <a:pt x="1882" y="506"/>
                </a:cubicBezTo>
                <a:cubicBezTo>
                  <a:pt x="1878" y="516"/>
                  <a:pt x="1873" y="525"/>
                  <a:pt x="1869" y="535"/>
                </a:cubicBezTo>
                <a:cubicBezTo>
                  <a:pt x="1867" y="539"/>
                  <a:pt x="1867" y="547"/>
                  <a:pt x="1871" y="548"/>
                </a:cubicBezTo>
                <a:cubicBezTo>
                  <a:pt x="1878" y="550"/>
                  <a:pt x="1882" y="540"/>
                  <a:pt x="1889" y="541"/>
                </a:cubicBezTo>
                <a:cubicBezTo>
                  <a:pt x="1899" y="541"/>
                  <a:pt x="1891" y="555"/>
                  <a:pt x="1889" y="559"/>
                </a:cubicBezTo>
                <a:cubicBezTo>
                  <a:pt x="1884" y="569"/>
                  <a:pt x="1876" y="578"/>
                  <a:pt x="1876" y="589"/>
                </a:cubicBezTo>
                <a:cubicBezTo>
                  <a:pt x="1876" y="591"/>
                  <a:pt x="1876" y="592"/>
                  <a:pt x="1877" y="594"/>
                </a:cubicBezTo>
                <a:cubicBezTo>
                  <a:pt x="1883" y="602"/>
                  <a:pt x="1891" y="588"/>
                  <a:pt x="1893" y="585"/>
                </a:cubicBezTo>
                <a:cubicBezTo>
                  <a:pt x="1894" y="583"/>
                  <a:pt x="1897" y="582"/>
                  <a:pt x="1898" y="583"/>
                </a:cubicBezTo>
                <a:cubicBezTo>
                  <a:pt x="1900" y="584"/>
                  <a:pt x="1900" y="586"/>
                  <a:pt x="1900" y="588"/>
                </a:cubicBezTo>
                <a:cubicBezTo>
                  <a:pt x="1897" y="610"/>
                  <a:pt x="1874" y="624"/>
                  <a:pt x="1868" y="645"/>
                </a:cubicBezTo>
                <a:cubicBezTo>
                  <a:pt x="1868" y="648"/>
                  <a:pt x="1867" y="651"/>
                  <a:pt x="1869" y="653"/>
                </a:cubicBezTo>
                <a:cubicBezTo>
                  <a:pt x="1871" y="659"/>
                  <a:pt x="1880" y="657"/>
                  <a:pt x="1885" y="653"/>
                </a:cubicBezTo>
                <a:cubicBezTo>
                  <a:pt x="1888" y="650"/>
                  <a:pt x="1890" y="646"/>
                  <a:pt x="1893" y="643"/>
                </a:cubicBezTo>
                <a:cubicBezTo>
                  <a:pt x="1896" y="639"/>
                  <a:pt x="1902" y="638"/>
                  <a:pt x="1901" y="645"/>
                </a:cubicBezTo>
                <a:cubicBezTo>
                  <a:pt x="1900" y="648"/>
                  <a:pt x="1899" y="650"/>
                  <a:pt x="1897" y="652"/>
                </a:cubicBezTo>
                <a:cubicBezTo>
                  <a:pt x="1892" y="657"/>
                  <a:pt x="1887" y="662"/>
                  <a:pt x="1882" y="668"/>
                </a:cubicBezTo>
                <a:cubicBezTo>
                  <a:pt x="1879" y="670"/>
                  <a:pt x="1876" y="673"/>
                  <a:pt x="1874" y="676"/>
                </a:cubicBezTo>
                <a:cubicBezTo>
                  <a:pt x="1871" y="679"/>
                  <a:pt x="1870" y="684"/>
                  <a:pt x="1868" y="688"/>
                </a:cubicBezTo>
                <a:cubicBezTo>
                  <a:pt x="1867" y="692"/>
                  <a:pt x="1866" y="697"/>
                  <a:pt x="1869" y="700"/>
                </a:cubicBezTo>
                <a:cubicBezTo>
                  <a:pt x="1871" y="702"/>
                  <a:pt x="1874" y="702"/>
                  <a:pt x="1876" y="701"/>
                </a:cubicBezTo>
                <a:cubicBezTo>
                  <a:pt x="1878" y="700"/>
                  <a:pt x="1880" y="698"/>
                  <a:pt x="1882" y="696"/>
                </a:cubicBezTo>
                <a:cubicBezTo>
                  <a:pt x="1885" y="692"/>
                  <a:pt x="1887" y="689"/>
                  <a:pt x="1889" y="685"/>
                </a:cubicBezTo>
                <a:cubicBezTo>
                  <a:pt x="1890" y="684"/>
                  <a:pt x="1892" y="685"/>
                  <a:pt x="1893" y="687"/>
                </a:cubicBezTo>
                <a:cubicBezTo>
                  <a:pt x="1894" y="688"/>
                  <a:pt x="1893" y="690"/>
                  <a:pt x="1893" y="691"/>
                </a:cubicBezTo>
                <a:cubicBezTo>
                  <a:pt x="1892" y="701"/>
                  <a:pt x="1888" y="707"/>
                  <a:pt x="1881" y="712"/>
                </a:cubicBezTo>
                <a:cubicBezTo>
                  <a:pt x="1643" y="683"/>
                  <a:pt x="1643" y="683"/>
                  <a:pt x="1643" y="683"/>
                </a:cubicBezTo>
                <a:cubicBezTo>
                  <a:pt x="1516" y="635"/>
                  <a:pt x="1516" y="635"/>
                  <a:pt x="1516" y="635"/>
                </a:cubicBezTo>
                <a:cubicBezTo>
                  <a:pt x="1516" y="631"/>
                  <a:pt x="1514" y="628"/>
                  <a:pt x="1512" y="625"/>
                </a:cubicBezTo>
                <a:cubicBezTo>
                  <a:pt x="1509" y="621"/>
                  <a:pt x="1506" y="617"/>
                  <a:pt x="1503" y="614"/>
                </a:cubicBezTo>
                <a:cubicBezTo>
                  <a:pt x="1500" y="611"/>
                  <a:pt x="1498" y="609"/>
                  <a:pt x="1496" y="606"/>
                </a:cubicBezTo>
                <a:cubicBezTo>
                  <a:pt x="1494" y="603"/>
                  <a:pt x="1484" y="585"/>
                  <a:pt x="1491" y="582"/>
                </a:cubicBezTo>
                <a:cubicBezTo>
                  <a:pt x="1493" y="582"/>
                  <a:pt x="1495" y="583"/>
                  <a:pt x="1496" y="584"/>
                </a:cubicBezTo>
                <a:cubicBezTo>
                  <a:pt x="1498" y="585"/>
                  <a:pt x="1499" y="587"/>
                  <a:pt x="1500" y="588"/>
                </a:cubicBezTo>
                <a:cubicBezTo>
                  <a:pt x="1503" y="591"/>
                  <a:pt x="1507" y="593"/>
                  <a:pt x="1511" y="593"/>
                </a:cubicBezTo>
                <a:cubicBezTo>
                  <a:pt x="1512" y="593"/>
                  <a:pt x="1514" y="593"/>
                  <a:pt x="1514" y="592"/>
                </a:cubicBezTo>
                <a:cubicBezTo>
                  <a:pt x="1516" y="591"/>
                  <a:pt x="1516" y="589"/>
                  <a:pt x="1516" y="587"/>
                </a:cubicBezTo>
                <a:cubicBezTo>
                  <a:pt x="1516" y="582"/>
                  <a:pt x="1513" y="577"/>
                  <a:pt x="1510" y="572"/>
                </a:cubicBezTo>
                <a:cubicBezTo>
                  <a:pt x="1506" y="567"/>
                  <a:pt x="1504" y="562"/>
                  <a:pt x="1501" y="557"/>
                </a:cubicBezTo>
                <a:cubicBezTo>
                  <a:pt x="1497" y="551"/>
                  <a:pt x="1493" y="546"/>
                  <a:pt x="1492" y="539"/>
                </a:cubicBezTo>
                <a:cubicBezTo>
                  <a:pt x="1499" y="533"/>
                  <a:pt x="1505" y="553"/>
                  <a:pt x="1513" y="550"/>
                </a:cubicBezTo>
                <a:cubicBezTo>
                  <a:pt x="1519" y="548"/>
                  <a:pt x="1517" y="539"/>
                  <a:pt x="1513" y="534"/>
                </a:cubicBezTo>
                <a:cubicBezTo>
                  <a:pt x="1505" y="522"/>
                  <a:pt x="1500" y="509"/>
                  <a:pt x="1497" y="495"/>
                </a:cubicBezTo>
                <a:cubicBezTo>
                  <a:pt x="1495" y="488"/>
                  <a:pt x="1494" y="481"/>
                  <a:pt x="1493" y="474"/>
                </a:cubicBezTo>
                <a:cubicBezTo>
                  <a:pt x="1493" y="471"/>
                  <a:pt x="1493" y="455"/>
                  <a:pt x="1486" y="460"/>
                </a:cubicBezTo>
                <a:cubicBezTo>
                  <a:pt x="1484" y="461"/>
                  <a:pt x="1484" y="463"/>
                  <a:pt x="1483" y="466"/>
                </a:cubicBezTo>
                <a:cubicBezTo>
                  <a:pt x="1481" y="477"/>
                  <a:pt x="1478" y="489"/>
                  <a:pt x="1475" y="501"/>
                </a:cubicBezTo>
                <a:cubicBezTo>
                  <a:pt x="1473" y="510"/>
                  <a:pt x="1471" y="523"/>
                  <a:pt x="1466" y="531"/>
                </a:cubicBezTo>
                <a:cubicBezTo>
                  <a:pt x="1462" y="535"/>
                  <a:pt x="1458" y="538"/>
                  <a:pt x="1459" y="544"/>
                </a:cubicBezTo>
                <a:cubicBezTo>
                  <a:pt x="1459" y="545"/>
                  <a:pt x="1459" y="545"/>
                  <a:pt x="1459" y="546"/>
                </a:cubicBezTo>
                <a:cubicBezTo>
                  <a:pt x="1459" y="546"/>
                  <a:pt x="1460" y="547"/>
                  <a:pt x="1461" y="547"/>
                </a:cubicBezTo>
                <a:cubicBezTo>
                  <a:pt x="1468" y="549"/>
                  <a:pt x="1472" y="544"/>
                  <a:pt x="1477" y="539"/>
                </a:cubicBezTo>
                <a:cubicBezTo>
                  <a:pt x="1477" y="539"/>
                  <a:pt x="1478" y="538"/>
                  <a:pt x="1479" y="538"/>
                </a:cubicBezTo>
                <a:cubicBezTo>
                  <a:pt x="1480" y="538"/>
                  <a:pt x="1480" y="538"/>
                  <a:pt x="1481" y="538"/>
                </a:cubicBezTo>
                <a:cubicBezTo>
                  <a:pt x="1483" y="540"/>
                  <a:pt x="1481" y="544"/>
                  <a:pt x="1481" y="546"/>
                </a:cubicBezTo>
                <a:cubicBezTo>
                  <a:pt x="1480" y="552"/>
                  <a:pt x="1477" y="558"/>
                  <a:pt x="1474" y="563"/>
                </a:cubicBezTo>
                <a:cubicBezTo>
                  <a:pt x="1468" y="570"/>
                  <a:pt x="1460" y="577"/>
                  <a:pt x="1456" y="586"/>
                </a:cubicBezTo>
                <a:cubicBezTo>
                  <a:pt x="1455" y="587"/>
                  <a:pt x="1454" y="589"/>
                  <a:pt x="1454" y="591"/>
                </a:cubicBezTo>
                <a:cubicBezTo>
                  <a:pt x="1455" y="595"/>
                  <a:pt x="1458" y="597"/>
                  <a:pt x="1462" y="597"/>
                </a:cubicBezTo>
                <a:cubicBezTo>
                  <a:pt x="1467" y="598"/>
                  <a:pt x="1469" y="594"/>
                  <a:pt x="1471" y="590"/>
                </a:cubicBezTo>
                <a:cubicBezTo>
                  <a:pt x="1472" y="587"/>
                  <a:pt x="1473" y="584"/>
                  <a:pt x="1476" y="583"/>
                </a:cubicBezTo>
                <a:cubicBezTo>
                  <a:pt x="1476" y="583"/>
                  <a:pt x="1477" y="583"/>
                  <a:pt x="1477" y="583"/>
                </a:cubicBezTo>
                <a:cubicBezTo>
                  <a:pt x="1478" y="583"/>
                  <a:pt x="1478" y="584"/>
                  <a:pt x="1478" y="584"/>
                </a:cubicBezTo>
                <a:cubicBezTo>
                  <a:pt x="1478" y="590"/>
                  <a:pt x="1477" y="595"/>
                  <a:pt x="1475" y="601"/>
                </a:cubicBezTo>
                <a:cubicBezTo>
                  <a:pt x="1472" y="606"/>
                  <a:pt x="1468" y="609"/>
                  <a:pt x="1464" y="613"/>
                </a:cubicBezTo>
                <a:cubicBezTo>
                  <a:pt x="1464" y="614"/>
                  <a:pt x="1463" y="614"/>
                  <a:pt x="1463" y="614"/>
                </a:cubicBezTo>
                <a:cubicBezTo>
                  <a:pt x="1406" y="592"/>
                  <a:pt x="1406" y="592"/>
                  <a:pt x="1406" y="592"/>
                </a:cubicBezTo>
                <a:cubicBezTo>
                  <a:pt x="1404" y="586"/>
                  <a:pt x="1398" y="579"/>
                  <a:pt x="1393" y="574"/>
                </a:cubicBezTo>
                <a:cubicBezTo>
                  <a:pt x="1384" y="565"/>
                  <a:pt x="1377" y="553"/>
                  <a:pt x="1374" y="540"/>
                </a:cubicBezTo>
                <a:cubicBezTo>
                  <a:pt x="1378" y="545"/>
                  <a:pt x="1383" y="550"/>
                  <a:pt x="1388" y="554"/>
                </a:cubicBezTo>
                <a:cubicBezTo>
                  <a:pt x="1392" y="557"/>
                  <a:pt x="1397" y="557"/>
                  <a:pt x="1398" y="551"/>
                </a:cubicBezTo>
                <a:cubicBezTo>
                  <a:pt x="1399" y="549"/>
                  <a:pt x="1399" y="547"/>
                  <a:pt x="1399" y="545"/>
                </a:cubicBezTo>
                <a:cubicBezTo>
                  <a:pt x="1398" y="540"/>
                  <a:pt x="1397" y="535"/>
                  <a:pt x="1395" y="530"/>
                </a:cubicBezTo>
                <a:cubicBezTo>
                  <a:pt x="1392" y="522"/>
                  <a:pt x="1385" y="516"/>
                  <a:pt x="1379" y="510"/>
                </a:cubicBezTo>
                <a:cubicBezTo>
                  <a:pt x="1374" y="503"/>
                  <a:pt x="1369" y="495"/>
                  <a:pt x="1371" y="486"/>
                </a:cubicBezTo>
                <a:cubicBezTo>
                  <a:pt x="1371" y="485"/>
                  <a:pt x="1372" y="484"/>
                  <a:pt x="1373" y="483"/>
                </a:cubicBezTo>
                <a:cubicBezTo>
                  <a:pt x="1375" y="482"/>
                  <a:pt x="1378" y="484"/>
                  <a:pt x="1379" y="485"/>
                </a:cubicBezTo>
                <a:cubicBezTo>
                  <a:pt x="1381" y="490"/>
                  <a:pt x="1381" y="493"/>
                  <a:pt x="1386" y="491"/>
                </a:cubicBezTo>
                <a:cubicBezTo>
                  <a:pt x="1390" y="490"/>
                  <a:pt x="1393" y="485"/>
                  <a:pt x="1392" y="482"/>
                </a:cubicBezTo>
                <a:cubicBezTo>
                  <a:pt x="1392" y="478"/>
                  <a:pt x="1391" y="476"/>
                  <a:pt x="1389" y="473"/>
                </a:cubicBezTo>
                <a:cubicBezTo>
                  <a:pt x="1381" y="459"/>
                  <a:pt x="1365" y="446"/>
                  <a:pt x="1368" y="429"/>
                </a:cubicBezTo>
                <a:cubicBezTo>
                  <a:pt x="1368" y="427"/>
                  <a:pt x="1368" y="426"/>
                  <a:pt x="1369" y="425"/>
                </a:cubicBezTo>
                <a:cubicBezTo>
                  <a:pt x="1372" y="423"/>
                  <a:pt x="1375" y="426"/>
                  <a:pt x="1377" y="428"/>
                </a:cubicBezTo>
                <a:cubicBezTo>
                  <a:pt x="1379" y="431"/>
                  <a:pt x="1381" y="434"/>
                  <a:pt x="1384" y="433"/>
                </a:cubicBezTo>
                <a:cubicBezTo>
                  <a:pt x="1387" y="432"/>
                  <a:pt x="1387" y="428"/>
                  <a:pt x="1386" y="425"/>
                </a:cubicBezTo>
                <a:cubicBezTo>
                  <a:pt x="1383" y="412"/>
                  <a:pt x="1375" y="400"/>
                  <a:pt x="1369" y="387"/>
                </a:cubicBezTo>
                <a:cubicBezTo>
                  <a:pt x="1367" y="384"/>
                  <a:pt x="1366" y="380"/>
                  <a:pt x="1367" y="377"/>
                </a:cubicBezTo>
                <a:cubicBezTo>
                  <a:pt x="1367" y="376"/>
                  <a:pt x="1367" y="376"/>
                  <a:pt x="1367" y="375"/>
                </a:cubicBezTo>
                <a:cubicBezTo>
                  <a:pt x="1368" y="374"/>
                  <a:pt x="1370" y="374"/>
                  <a:pt x="1372" y="375"/>
                </a:cubicBezTo>
                <a:cubicBezTo>
                  <a:pt x="1374" y="378"/>
                  <a:pt x="1375" y="383"/>
                  <a:pt x="1379" y="383"/>
                </a:cubicBezTo>
                <a:cubicBezTo>
                  <a:pt x="1384" y="384"/>
                  <a:pt x="1387" y="379"/>
                  <a:pt x="1387" y="374"/>
                </a:cubicBezTo>
                <a:cubicBezTo>
                  <a:pt x="1386" y="370"/>
                  <a:pt x="1384" y="366"/>
                  <a:pt x="1381" y="362"/>
                </a:cubicBezTo>
                <a:cubicBezTo>
                  <a:pt x="1364" y="334"/>
                  <a:pt x="1364" y="298"/>
                  <a:pt x="1353" y="267"/>
                </a:cubicBezTo>
                <a:cubicBezTo>
                  <a:pt x="1353" y="266"/>
                  <a:pt x="1352" y="265"/>
                  <a:pt x="1351" y="264"/>
                </a:cubicBezTo>
                <a:cubicBezTo>
                  <a:pt x="1349" y="263"/>
                  <a:pt x="1346" y="264"/>
                  <a:pt x="1345" y="267"/>
                </a:cubicBezTo>
                <a:cubicBezTo>
                  <a:pt x="1344" y="269"/>
                  <a:pt x="1345" y="271"/>
                  <a:pt x="1345" y="274"/>
                </a:cubicBezTo>
                <a:cubicBezTo>
                  <a:pt x="1347" y="295"/>
                  <a:pt x="1344" y="316"/>
                  <a:pt x="1340" y="337"/>
                </a:cubicBezTo>
                <a:cubicBezTo>
                  <a:pt x="1338" y="344"/>
                  <a:pt x="1337" y="352"/>
                  <a:pt x="1334" y="360"/>
                </a:cubicBezTo>
                <a:cubicBezTo>
                  <a:pt x="1330" y="370"/>
                  <a:pt x="1325" y="379"/>
                  <a:pt x="1321" y="388"/>
                </a:cubicBezTo>
                <a:cubicBezTo>
                  <a:pt x="1319" y="393"/>
                  <a:pt x="1319" y="400"/>
                  <a:pt x="1324" y="402"/>
                </a:cubicBezTo>
                <a:cubicBezTo>
                  <a:pt x="1330" y="404"/>
                  <a:pt x="1334" y="394"/>
                  <a:pt x="1341" y="394"/>
                </a:cubicBezTo>
                <a:cubicBezTo>
                  <a:pt x="1351" y="395"/>
                  <a:pt x="1343" y="409"/>
                  <a:pt x="1341" y="413"/>
                </a:cubicBezTo>
                <a:cubicBezTo>
                  <a:pt x="1336" y="423"/>
                  <a:pt x="1328" y="432"/>
                  <a:pt x="1328" y="443"/>
                </a:cubicBezTo>
                <a:cubicBezTo>
                  <a:pt x="1328" y="444"/>
                  <a:pt x="1328" y="446"/>
                  <a:pt x="1329" y="447"/>
                </a:cubicBezTo>
                <a:cubicBezTo>
                  <a:pt x="1335" y="456"/>
                  <a:pt x="1343" y="442"/>
                  <a:pt x="1345" y="438"/>
                </a:cubicBezTo>
                <a:cubicBezTo>
                  <a:pt x="1346" y="437"/>
                  <a:pt x="1349" y="435"/>
                  <a:pt x="1350" y="437"/>
                </a:cubicBezTo>
                <a:cubicBezTo>
                  <a:pt x="1352" y="438"/>
                  <a:pt x="1352" y="440"/>
                  <a:pt x="1352" y="442"/>
                </a:cubicBezTo>
                <a:cubicBezTo>
                  <a:pt x="1350" y="464"/>
                  <a:pt x="1327" y="478"/>
                  <a:pt x="1321" y="499"/>
                </a:cubicBezTo>
                <a:cubicBezTo>
                  <a:pt x="1320" y="501"/>
                  <a:pt x="1319" y="504"/>
                  <a:pt x="1321" y="507"/>
                </a:cubicBezTo>
                <a:cubicBezTo>
                  <a:pt x="1323" y="512"/>
                  <a:pt x="1332" y="511"/>
                  <a:pt x="1337" y="507"/>
                </a:cubicBezTo>
                <a:cubicBezTo>
                  <a:pt x="1340" y="503"/>
                  <a:pt x="1342" y="499"/>
                  <a:pt x="1345" y="496"/>
                </a:cubicBezTo>
                <a:cubicBezTo>
                  <a:pt x="1348" y="493"/>
                  <a:pt x="1354" y="491"/>
                  <a:pt x="1353" y="499"/>
                </a:cubicBezTo>
                <a:cubicBezTo>
                  <a:pt x="1352" y="501"/>
                  <a:pt x="1351" y="503"/>
                  <a:pt x="1349" y="505"/>
                </a:cubicBezTo>
                <a:cubicBezTo>
                  <a:pt x="1344" y="511"/>
                  <a:pt x="1339" y="516"/>
                  <a:pt x="1334" y="521"/>
                </a:cubicBezTo>
                <a:cubicBezTo>
                  <a:pt x="1331" y="524"/>
                  <a:pt x="1328" y="526"/>
                  <a:pt x="1326" y="529"/>
                </a:cubicBezTo>
                <a:cubicBezTo>
                  <a:pt x="1323" y="533"/>
                  <a:pt x="1322" y="537"/>
                  <a:pt x="1320" y="542"/>
                </a:cubicBezTo>
                <a:cubicBezTo>
                  <a:pt x="1319" y="546"/>
                  <a:pt x="1318" y="551"/>
                  <a:pt x="1321" y="554"/>
                </a:cubicBezTo>
                <a:cubicBezTo>
                  <a:pt x="1323" y="555"/>
                  <a:pt x="1326" y="555"/>
                  <a:pt x="1328" y="554"/>
                </a:cubicBezTo>
                <a:cubicBezTo>
                  <a:pt x="1331" y="553"/>
                  <a:pt x="1332" y="551"/>
                  <a:pt x="1334" y="549"/>
                </a:cubicBezTo>
                <a:cubicBezTo>
                  <a:pt x="1337" y="546"/>
                  <a:pt x="1339" y="543"/>
                  <a:pt x="1341" y="539"/>
                </a:cubicBezTo>
                <a:cubicBezTo>
                  <a:pt x="1343" y="538"/>
                  <a:pt x="1344" y="539"/>
                  <a:pt x="1345" y="540"/>
                </a:cubicBezTo>
                <a:cubicBezTo>
                  <a:pt x="1346" y="542"/>
                  <a:pt x="1346" y="543"/>
                  <a:pt x="1345" y="545"/>
                </a:cubicBezTo>
                <a:cubicBezTo>
                  <a:pt x="1344" y="554"/>
                  <a:pt x="1340" y="559"/>
                  <a:pt x="1335" y="565"/>
                </a:cubicBezTo>
                <a:cubicBezTo>
                  <a:pt x="1298" y="551"/>
                  <a:pt x="1298" y="551"/>
                  <a:pt x="1298" y="551"/>
                </a:cubicBezTo>
                <a:cubicBezTo>
                  <a:pt x="1258" y="551"/>
                  <a:pt x="1258" y="551"/>
                  <a:pt x="1258" y="551"/>
                </a:cubicBezTo>
                <a:cubicBezTo>
                  <a:pt x="1255" y="543"/>
                  <a:pt x="1251" y="536"/>
                  <a:pt x="1246" y="529"/>
                </a:cubicBezTo>
                <a:cubicBezTo>
                  <a:pt x="1241" y="523"/>
                  <a:pt x="1232" y="517"/>
                  <a:pt x="1235" y="508"/>
                </a:cubicBezTo>
                <a:cubicBezTo>
                  <a:pt x="1235" y="507"/>
                  <a:pt x="1236" y="506"/>
                  <a:pt x="1237" y="505"/>
                </a:cubicBezTo>
                <a:cubicBezTo>
                  <a:pt x="1238" y="504"/>
                  <a:pt x="1241" y="504"/>
                  <a:pt x="1242" y="505"/>
                </a:cubicBezTo>
                <a:cubicBezTo>
                  <a:pt x="1244" y="506"/>
                  <a:pt x="1245" y="507"/>
                  <a:pt x="1247" y="509"/>
                </a:cubicBezTo>
                <a:cubicBezTo>
                  <a:pt x="1248" y="511"/>
                  <a:pt x="1256" y="524"/>
                  <a:pt x="1260" y="517"/>
                </a:cubicBezTo>
                <a:cubicBezTo>
                  <a:pt x="1260" y="516"/>
                  <a:pt x="1260" y="515"/>
                  <a:pt x="1260" y="514"/>
                </a:cubicBezTo>
                <a:cubicBezTo>
                  <a:pt x="1260" y="504"/>
                  <a:pt x="1256" y="494"/>
                  <a:pt x="1251" y="485"/>
                </a:cubicBezTo>
                <a:cubicBezTo>
                  <a:pt x="1245" y="478"/>
                  <a:pt x="1238" y="471"/>
                  <a:pt x="1235" y="463"/>
                </a:cubicBezTo>
                <a:cubicBezTo>
                  <a:pt x="1233" y="458"/>
                  <a:pt x="1232" y="448"/>
                  <a:pt x="1239" y="448"/>
                </a:cubicBezTo>
                <a:cubicBezTo>
                  <a:pt x="1245" y="448"/>
                  <a:pt x="1250" y="455"/>
                  <a:pt x="1254" y="458"/>
                </a:cubicBezTo>
                <a:cubicBezTo>
                  <a:pt x="1258" y="460"/>
                  <a:pt x="1264" y="460"/>
                  <a:pt x="1265" y="456"/>
                </a:cubicBezTo>
                <a:cubicBezTo>
                  <a:pt x="1266" y="454"/>
                  <a:pt x="1265" y="452"/>
                  <a:pt x="1265" y="451"/>
                </a:cubicBezTo>
                <a:cubicBezTo>
                  <a:pt x="1262" y="441"/>
                  <a:pt x="1257" y="432"/>
                  <a:pt x="1250" y="425"/>
                </a:cubicBezTo>
                <a:cubicBezTo>
                  <a:pt x="1243" y="419"/>
                  <a:pt x="1238" y="415"/>
                  <a:pt x="1234" y="406"/>
                </a:cubicBezTo>
                <a:cubicBezTo>
                  <a:pt x="1233" y="402"/>
                  <a:pt x="1232" y="397"/>
                  <a:pt x="1235" y="395"/>
                </a:cubicBezTo>
                <a:cubicBezTo>
                  <a:pt x="1238" y="394"/>
                  <a:pt x="1241" y="395"/>
                  <a:pt x="1243" y="397"/>
                </a:cubicBezTo>
                <a:cubicBezTo>
                  <a:pt x="1245" y="399"/>
                  <a:pt x="1247" y="401"/>
                  <a:pt x="1249" y="403"/>
                </a:cubicBezTo>
                <a:cubicBezTo>
                  <a:pt x="1251" y="405"/>
                  <a:pt x="1254" y="406"/>
                  <a:pt x="1257" y="405"/>
                </a:cubicBezTo>
                <a:cubicBezTo>
                  <a:pt x="1259" y="404"/>
                  <a:pt x="1259" y="401"/>
                  <a:pt x="1259" y="399"/>
                </a:cubicBezTo>
                <a:cubicBezTo>
                  <a:pt x="1259" y="396"/>
                  <a:pt x="1257" y="394"/>
                  <a:pt x="1256" y="392"/>
                </a:cubicBezTo>
                <a:cubicBezTo>
                  <a:pt x="1252" y="386"/>
                  <a:pt x="1248" y="380"/>
                  <a:pt x="1244" y="373"/>
                </a:cubicBezTo>
                <a:cubicBezTo>
                  <a:pt x="1241" y="369"/>
                  <a:pt x="1236" y="362"/>
                  <a:pt x="1235" y="356"/>
                </a:cubicBezTo>
                <a:cubicBezTo>
                  <a:pt x="1235" y="354"/>
                  <a:pt x="1235" y="352"/>
                  <a:pt x="1237" y="351"/>
                </a:cubicBezTo>
                <a:cubicBezTo>
                  <a:pt x="1238" y="350"/>
                  <a:pt x="1240" y="351"/>
                  <a:pt x="1241" y="352"/>
                </a:cubicBezTo>
                <a:cubicBezTo>
                  <a:pt x="1242" y="353"/>
                  <a:pt x="1243" y="354"/>
                  <a:pt x="1244" y="355"/>
                </a:cubicBezTo>
                <a:cubicBezTo>
                  <a:pt x="1246" y="357"/>
                  <a:pt x="1249" y="358"/>
                  <a:pt x="1252" y="359"/>
                </a:cubicBezTo>
                <a:cubicBezTo>
                  <a:pt x="1254" y="359"/>
                  <a:pt x="1256" y="359"/>
                  <a:pt x="1257" y="357"/>
                </a:cubicBezTo>
                <a:cubicBezTo>
                  <a:pt x="1259" y="356"/>
                  <a:pt x="1259" y="354"/>
                  <a:pt x="1259" y="353"/>
                </a:cubicBezTo>
                <a:cubicBezTo>
                  <a:pt x="1258" y="346"/>
                  <a:pt x="1253" y="341"/>
                  <a:pt x="1248" y="336"/>
                </a:cubicBezTo>
                <a:cubicBezTo>
                  <a:pt x="1245" y="333"/>
                  <a:pt x="1229" y="314"/>
                  <a:pt x="1236" y="310"/>
                </a:cubicBezTo>
                <a:cubicBezTo>
                  <a:pt x="1242" y="307"/>
                  <a:pt x="1249" y="325"/>
                  <a:pt x="1255" y="318"/>
                </a:cubicBezTo>
                <a:cubicBezTo>
                  <a:pt x="1257" y="316"/>
                  <a:pt x="1256" y="313"/>
                  <a:pt x="1256" y="310"/>
                </a:cubicBezTo>
                <a:cubicBezTo>
                  <a:pt x="1255" y="308"/>
                  <a:pt x="1253" y="305"/>
                  <a:pt x="1251" y="304"/>
                </a:cubicBezTo>
                <a:cubicBezTo>
                  <a:pt x="1248" y="301"/>
                  <a:pt x="1245" y="300"/>
                  <a:pt x="1242" y="298"/>
                </a:cubicBezTo>
                <a:cubicBezTo>
                  <a:pt x="1238" y="296"/>
                  <a:pt x="1228" y="283"/>
                  <a:pt x="1236" y="280"/>
                </a:cubicBezTo>
                <a:cubicBezTo>
                  <a:pt x="1241" y="277"/>
                  <a:pt x="1245" y="285"/>
                  <a:pt x="1248" y="287"/>
                </a:cubicBezTo>
                <a:cubicBezTo>
                  <a:pt x="1250" y="288"/>
                  <a:pt x="1252" y="288"/>
                  <a:pt x="1253" y="287"/>
                </a:cubicBezTo>
                <a:cubicBezTo>
                  <a:pt x="1253" y="287"/>
                  <a:pt x="1253" y="287"/>
                  <a:pt x="1253" y="287"/>
                </a:cubicBezTo>
                <a:cubicBezTo>
                  <a:pt x="1253" y="286"/>
                  <a:pt x="1253" y="286"/>
                  <a:pt x="1253" y="285"/>
                </a:cubicBezTo>
                <a:cubicBezTo>
                  <a:pt x="1254" y="277"/>
                  <a:pt x="1249" y="269"/>
                  <a:pt x="1245" y="262"/>
                </a:cubicBezTo>
                <a:cubicBezTo>
                  <a:pt x="1240" y="255"/>
                  <a:pt x="1235" y="248"/>
                  <a:pt x="1234" y="240"/>
                </a:cubicBezTo>
                <a:cubicBezTo>
                  <a:pt x="1234" y="238"/>
                  <a:pt x="1234" y="237"/>
                  <a:pt x="1234" y="235"/>
                </a:cubicBezTo>
                <a:cubicBezTo>
                  <a:pt x="1235" y="234"/>
                  <a:pt x="1236" y="233"/>
                  <a:pt x="1237" y="233"/>
                </a:cubicBezTo>
                <a:cubicBezTo>
                  <a:pt x="1240" y="234"/>
                  <a:pt x="1238" y="238"/>
                  <a:pt x="1240" y="240"/>
                </a:cubicBezTo>
                <a:cubicBezTo>
                  <a:pt x="1242" y="241"/>
                  <a:pt x="1246" y="241"/>
                  <a:pt x="1247" y="240"/>
                </a:cubicBezTo>
                <a:cubicBezTo>
                  <a:pt x="1251" y="238"/>
                  <a:pt x="1251" y="233"/>
                  <a:pt x="1250" y="230"/>
                </a:cubicBezTo>
                <a:cubicBezTo>
                  <a:pt x="1249" y="226"/>
                  <a:pt x="1247" y="223"/>
                  <a:pt x="1245" y="220"/>
                </a:cubicBezTo>
                <a:cubicBezTo>
                  <a:pt x="1238" y="210"/>
                  <a:pt x="1233" y="199"/>
                  <a:pt x="1231" y="188"/>
                </a:cubicBezTo>
                <a:cubicBezTo>
                  <a:pt x="1229" y="177"/>
                  <a:pt x="1231" y="166"/>
                  <a:pt x="1230" y="155"/>
                </a:cubicBezTo>
                <a:cubicBezTo>
                  <a:pt x="1230" y="152"/>
                  <a:pt x="1231" y="137"/>
                  <a:pt x="1226" y="137"/>
                </a:cubicBezTo>
                <a:cubicBezTo>
                  <a:pt x="1221" y="137"/>
                  <a:pt x="1221" y="150"/>
                  <a:pt x="1221" y="153"/>
                </a:cubicBezTo>
                <a:cubicBezTo>
                  <a:pt x="1219" y="179"/>
                  <a:pt x="1217" y="206"/>
                  <a:pt x="1201" y="225"/>
                </a:cubicBezTo>
                <a:cubicBezTo>
                  <a:pt x="1199" y="228"/>
                  <a:pt x="1196" y="230"/>
                  <a:pt x="1196" y="234"/>
                </a:cubicBezTo>
                <a:cubicBezTo>
                  <a:pt x="1195" y="237"/>
                  <a:pt x="1197" y="240"/>
                  <a:pt x="1200" y="242"/>
                </a:cubicBezTo>
                <a:cubicBezTo>
                  <a:pt x="1203" y="243"/>
                  <a:pt x="1206" y="242"/>
                  <a:pt x="1209" y="240"/>
                </a:cubicBezTo>
                <a:cubicBezTo>
                  <a:pt x="1210" y="239"/>
                  <a:pt x="1212" y="235"/>
                  <a:pt x="1215" y="237"/>
                </a:cubicBezTo>
                <a:cubicBezTo>
                  <a:pt x="1216" y="238"/>
                  <a:pt x="1216" y="240"/>
                  <a:pt x="1216" y="242"/>
                </a:cubicBezTo>
                <a:cubicBezTo>
                  <a:pt x="1217" y="252"/>
                  <a:pt x="1212" y="262"/>
                  <a:pt x="1206" y="271"/>
                </a:cubicBezTo>
                <a:cubicBezTo>
                  <a:pt x="1201" y="279"/>
                  <a:pt x="1194" y="288"/>
                  <a:pt x="1191" y="298"/>
                </a:cubicBezTo>
                <a:cubicBezTo>
                  <a:pt x="1190" y="301"/>
                  <a:pt x="1190" y="304"/>
                  <a:pt x="1190" y="307"/>
                </a:cubicBezTo>
                <a:cubicBezTo>
                  <a:pt x="1191" y="311"/>
                  <a:pt x="1194" y="314"/>
                  <a:pt x="1197" y="314"/>
                </a:cubicBezTo>
                <a:cubicBezTo>
                  <a:pt x="1203" y="314"/>
                  <a:pt x="1203" y="309"/>
                  <a:pt x="1208" y="307"/>
                </a:cubicBezTo>
                <a:cubicBezTo>
                  <a:pt x="1210" y="306"/>
                  <a:pt x="1212" y="306"/>
                  <a:pt x="1214" y="308"/>
                </a:cubicBezTo>
                <a:cubicBezTo>
                  <a:pt x="1215" y="309"/>
                  <a:pt x="1215" y="310"/>
                  <a:pt x="1215" y="312"/>
                </a:cubicBezTo>
                <a:cubicBezTo>
                  <a:pt x="1215" y="320"/>
                  <a:pt x="1208" y="325"/>
                  <a:pt x="1202" y="331"/>
                </a:cubicBezTo>
                <a:cubicBezTo>
                  <a:pt x="1196" y="337"/>
                  <a:pt x="1191" y="345"/>
                  <a:pt x="1188" y="353"/>
                </a:cubicBezTo>
                <a:cubicBezTo>
                  <a:pt x="1187" y="356"/>
                  <a:pt x="1186" y="359"/>
                  <a:pt x="1186" y="361"/>
                </a:cubicBezTo>
                <a:cubicBezTo>
                  <a:pt x="1186" y="364"/>
                  <a:pt x="1187" y="367"/>
                  <a:pt x="1189" y="368"/>
                </a:cubicBezTo>
                <a:cubicBezTo>
                  <a:pt x="1193" y="370"/>
                  <a:pt x="1198" y="369"/>
                  <a:pt x="1201" y="366"/>
                </a:cubicBezTo>
                <a:cubicBezTo>
                  <a:pt x="1204" y="363"/>
                  <a:pt x="1205" y="359"/>
                  <a:pt x="1207" y="356"/>
                </a:cubicBezTo>
                <a:cubicBezTo>
                  <a:pt x="1208" y="354"/>
                  <a:pt x="1210" y="352"/>
                  <a:pt x="1212" y="351"/>
                </a:cubicBezTo>
                <a:cubicBezTo>
                  <a:pt x="1222" y="349"/>
                  <a:pt x="1215" y="365"/>
                  <a:pt x="1213" y="367"/>
                </a:cubicBezTo>
                <a:cubicBezTo>
                  <a:pt x="1202" y="382"/>
                  <a:pt x="1187" y="396"/>
                  <a:pt x="1188" y="413"/>
                </a:cubicBezTo>
                <a:cubicBezTo>
                  <a:pt x="1188" y="416"/>
                  <a:pt x="1189" y="420"/>
                  <a:pt x="1192" y="421"/>
                </a:cubicBezTo>
                <a:cubicBezTo>
                  <a:pt x="1195" y="423"/>
                  <a:pt x="1199" y="419"/>
                  <a:pt x="1202" y="415"/>
                </a:cubicBezTo>
                <a:cubicBezTo>
                  <a:pt x="1203" y="413"/>
                  <a:pt x="1214" y="392"/>
                  <a:pt x="1215" y="403"/>
                </a:cubicBezTo>
                <a:cubicBezTo>
                  <a:pt x="1216" y="413"/>
                  <a:pt x="1208" y="418"/>
                  <a:pt x="1203" y="425"/>
                </a:cubicBezTo>
                <a:cubicBezTo>
                  <a:pt x="1196" y="433"/>
                  <a:pt x="1191" y="443"/>
                  <a:pt x="1188" y="453"/>
                </a:cubicBezTo>
                <a:cubicBezTo>
                  <a:pt x="1187" y="457"/>
                  <a:pt x="1187" y="463"/>
                  <a:pt x="1191" y="464"/>
                </a:cubicBezTo>
                <a:cubicBezTo>
                  <a:pt x="1197" y="467"/>
                  <a:pt x="1199" y="458"/>
                  <a:pt x="1203" y="456"/>
                </a:cubicBezTo>
                <a:cubicBezTo>
                  <a:pt x="1207" y="452"/>
                  <a:pt x="1213" y="454"/>
                  <a:pt x="1214" y="459"/>
                </a:cubicBezTo>
                <a:cubicBezTo>
                  <a:pt x="1214" y="462"/>
                  <a:pt x="1213" y="466"/>
                  <a:pt x="1211" y="469"/>
                </a:cubicBezTo>
                <a:cubicBezTo>
                  <a:pt x="1205" y="480"/>
                  <a:pt x="1191" y="487"/>
                  <a:pt x="1186" y="500"/>
                </a:cubicBezTo>
                <a:cubicBezTo>
                  <a:pt x="1185" y="504"/>
                  <a:pt x="1185" y="508"/>
                  <a:pt x="1188" y="510"/>
                </a:cubicBezTo>
                <a:cubicBezTo>
                  <a:pt x="1193" y="514"/>
                  <a:pt x="1198" y="508"/>
                  <a:pt x="1201" y="505"/>
                </a:cubicBezTo>
                <a:cubicBezTo>
                  <a:pt x="1202" y="504"/>
                  <a:pt x="1203" y="503"/>
                  <a:pt x="1205" y="503"/>
                </a:cubicBezTo>
                <a:cubicBezTo>
                  <a:pt x="1206" y="503"/>
                  <a:pt x="1208" y="504"/>
                  <a:pt x="1208" y="506"/>
                </a:cubicBezTo>
                <a:cubicBezTo>
                  <a:pt x="1208" y="507"/>
                  <a:pt x="1208" y="509"/>
                  <a:pt x="1207" y="510"/>
                </a:cubicBezTo>
                <a:cubicBezTo>
                  <a:pt x="1203" y="524"/>
                  <a:pt x="1192" y="529"/>
                  <a:pt x="1184" y="540"/>
                </a:cubicBezTo>
                <a:cubicBezTo>
                  <a:pt x="1182" y="543"/>
                  <a:pt x="1180" y="547"/>
                  <a:pt x="1178" y="551"/>
                </a:cubicBezTo>
                <a:cubicBezTo>
                  <a:pt x="1004" y="551"/>
                  <a:pt x="1004" y="551"/>
                  <a:pt x="1004" y="551"/>
                </a:cubicBezTo>
                <a:cubicBezTo>
                  <a:pt x="746" y="467"/>
                  <a:pt x="746" y="467"/>
                  <a:pt x="746" y="467"/>
                </a:cubicBezTo>
                <a:cubicBezTo>
                  <a:pt x="732" y="467"/>
                  <a:pt x="732" y="467"/>
                  <a:pt x="732" y="467"/>
                </a:cubicBezTo>
                <a:cubicBezTo>
                  <a:pt x="727" y="461"/>
                  <a:pt x="723" y="455"/>
                  <a:pt x="725" y="447"/>
                </a:cubicBezTo>
                <a:cubicBezTo>
                  <a:pt x="732" y="448"/>
                  <a:pt x="734" y="461"/>
                  <a:pt x="742" y="461"/>
                </a:cubicBezTo>
                <a:cubicBezTo>
                  <a:pt x="747" y="460"/>
                  <a:pt x="750" y="453"/>
                  <a:pt x="748" y="448"/>
                </a:cubicBezTo>
                <a:cubicBezTo>
                  <a:pt x="746" y="436"/>
                  <a:pt x="736" y="428"/>
                  <a:pt x="729" y="419"/>
                </a:cubicBezTo>
                <a:cubicBezTo>
                  <a:pt x="726" y="415"/>
                  <a:pt x="723" y="410"/>
                  <a:pt x="722" y="405"/>
                </a:cubicBezTo>
                <a:cubicBezTo>
                  <a:pt x="721" y="404"/>
                  <a:pt x="720" y="399"/>
                  <a:pt x="720" y="398"/>
                </a:cubicBezTo>
                <a:cubicBezTo>
                  <a:pt x="722" y="395"/>
                  <a:pt x="725" y="399"/>
                  <a:pt x="726" y="400"/>
                </a:cubicBezTo>
                <a:cubicBezTo>
                  <a:pt x="728" y="403"/>
                  <a:pt x="729" y="405"/>
                  <a:pt x="731" y="408"/>
                </a:cubicBezTo>
                <a:cubicBezTo>
                  <a:pt x="732" y="410"/>
                  <a:pt x="734" y="411"/>
                  <a:pt x="736" y="413"/>
                </a:cubicBezTo>
                <a:cubicBezTo>
                  <a:pt x="738" y="414"/>
                  <a:pt x="740" y="414"/>
                  <a:pt x="742" y="413"/>
                </a:cubicBezTo>
                <a:cubicBezTo>
                  <a:pt x="745" y="412"/>
                  <a:pt x="746" y="409"/>
                  <a:pt x="747" y="406"/>
                </a:cubicBezTo>
                <a:cubicBezTo>
                  <a:pt x="747" y="401"/>
                  <a:pt x="745" y="397"/>
                  <a:pt x="742" y="393"/>
                </a:cubicBezTo>
                <a:cubicBezTo>
                  <a:pt x="740" y="389"/>
                  <a:pt x="736" y="385"/>
                  <a:pt x="733" y="382"/>
                </a:cubicBezTo>
                <a:cubicBezTo>
                  <a:pt x="731" y="379"/>
                  <a:pt x="728" y="377"/>
                  <a:pt x="726" y="374"/>
                </a:cubicBezTo>
                <a:cubicBezTo>
                  <a:pt x="724" y="371"/>
                  <a:pt x="714" y="353"/>
                  <a:pt x="721" y="350"/>
                </a:cubicBezTo>
                <a:cubicBezTo>
                  <a:pt x="723" y="350"/>
                  <a:pt x="725" y="351"/>
                  <a:pt x="726" y="352"/>
                </a:cubicBezTo>
                <a:cubicBezTo>
                  <a:pt x="728" y="353"/>
                  <a:pt x="729" y="355"/>
                  <a:pt x="730" y="356"/>
                </a:cubicBezTo>
                <a:cubicBezTo>
                  <a:pt x="733" y="359"/>
                  <a:pt x="737" y="361"/>
                  <a:pt x="741" y="361"/>
                </a:cubicBezTo>
                <a:cubicBezTo>
                  <a:pt x="742" y="361"/>
                  <a:pt x="744" y="361"/>
                  <a:pt x="744" y="360"/>
                </a:cubicBezTo>
                <a:cubicBezTo>
                  <a:pt x="746" y="359"/>
                  <a:pt x="746" y="357"/>
                  <a:pt x="746" y="355"/>
                </a:cubicBezTo>
                <a:cubicBezTo>
                  <a:pt x="747" y="350"/>
                  <a:pt x="743" y="345"/>
                  <a:pt x="740" y="340"/>
                </a:cubicBezTo>
                <a:cubicBezTo>
                  <a:pt x="736" y="335"/>
                  <a:pt x="734" y="330"/>
                  <a:pt x="731" y="325"/>
                </a:cubicBezTo>
                <a:cubicBezTo>
                  <a:pt x="727" y="319"/>
                  <a:pt x="723" y="314"/>
                  <a:pt x="722" y="307"/>
                </a:cubicBezTo>
                <a:cubicBezTo>
                  <a:pt x="729" y="301"/>
                  <a:pt x="735" y="321"/>
                  <a:pt x="744" y="318"/>
                </a:cubicBezTo>
                <a:cubicBezTo>
                  <a:pt x="749" y="316"/>
                  <a:pt x="747" y="307"/>
                  <a:pt x="743" y="302"/>
                </a:cubicBezTo>
                <a:cubicBezTo>
                  <a:pt x="735" y="290"/>
                  <a:pt x="730" y="277"/>
                  <a:pt x="727" y="263"/>
                </a:cubicBezTo>
                <a:cubicBezTo>
                  <a:pt x="725" y="256"/>
                  <a:pt x="724" y="249"/>
                  <a:pt x="723" y="242"/>
                </a:cubicBezTo>
                <a:cubicBezTo>
                  <a:pt x="723" y="239"/>
                  <a:pt x="723" y="223"/>
                  <a:pt x="716" y="228"/>
                </a:cubicBezTo>
                <a:cubicBezTo>
                  <a:pt x="715" y="229"/>
                  <a:pt x="714" y="231"/>
                  <a:pt x="713" y="234"/>
                </a:cubicBezTo>
                <a:cubicBezTo>
                  <a:pt x="711" y="245"/>
                  <a:pt x="708" y="257"/>
                  <a:pt x="705" y="269"/>
                </a:cubicBezTo>
                <a:cubicBezTo>
                  <a:pt x="703" y="278"/>
                  <a:pt x="702" y="291"/>
                  <a:pt x="696" y="299"/>
                </a:cubicBezTo>
                <a:cubicBezTo>
                  <a:pt x="692" y="303"/>
                  <a:pt x="688" y="306"/>
                  <a:pt x="689" y="312"/>
                </a:cubicBezTo>
                <a:cubicBezTo>
                  <a:pt x="689" y="313"/>
                  <a:pt x="689" y="313"/>
                  <a:pt x="689" y="314"/>
                </a:cubicBezTo>
                <a:cubicBezTo>
                  <a:pt x="689" y="314"/>
                  <a:pt x="690" y="315"/>
                  <a:pt x="691" y="315"/>
                </a:cubicBezTo>
                <a:cubicBezTo>
                  <a:pt x="698" y="317"/>
                  <a:pt x="702" y="312"/>
                  <a:pt x="707" y="307"/>
                </a:cubicBezTo>
                <a:cubicBezTo>
                  <a:pt x="707" y="307"/>
                  <a:pt x="708" y="306"/>
                  <a:pt x="709" y="306"/>
                </a:cubicBezTo>
                <a:cubicBezTo>
                  <a:pt x="710" y="306"/>
                  <a:pt x="711" y="306"/>
                  <a:pt x="711" y="306"/>
                </a:cubicBezTo>
                <a:cubicBezTo>
                  <a:pt x="713" y="308"/>
                  <a:pt x="711" y="312"/>
                  <a:pt x="711" y="314"/>
                </a:cubicBezTo>
                <a:cubicBezTo>
                  <a:pt x="710" y="320"/>
                  <a:pt x="707" y="326"/>
                  <a:pt x="704" y="331"/>
                </a:cubicBezTo>
                <a:cubicBezTo>
                  <a:pt x="698" y="338"/>
                  <a:pt x="690" y="345"/>
                  <a:pt x="686" y="354"/>
                </a:cubicBezTo>
                <a:cubicBezTo>
                  <a:pt x="685" y="355"/>
                  <a:pt x="684" y="357"/>
                  <a:pt x="684" y="359"/>
                </a:cubicBezTo>
                <a:cubicBezTo>
                  <a:pt x="685" y="363"/>
                  <a:pt x="688" y="365"/>
                  <a:pt x="692" y="365"/>
                </a:cubicBezTo>
                <a:cubicBezTo>
                  <a:pt x="697" y="366"/>
                  <a:pt x="699" y="362"/>
                  <a:pt x="701" y="358"/>
                </a:cubicBezTo>
                <a:cubicBezTo>
                  <a:pt x="702" y="355"/>
                  <a:pt x="703" y="352"/>
                  <a:pt x="706" y="351"/>
                </a:cubicBezTo>
                <a:cubicBezTo>
                  <a:pt x="706" y="351"/>
                  <a:pt x="707" y="351"/>
                  <a:pt x="708" y="351"/>
                </a:cubicBezTo>
                <a:cubicBezTo>
                  <a:pt x="708" y="351"/>
                  <a:pt x="708" y="352"/>
                  <a:pt x="708" y="352"/>
                </a:cubicBezTo>
                <a:cubicBezTo>
                  <a:pt x="708" y="358"/>
                  <a:pt x="707" y="363"/>
                  <a:pt x="705" y="369"/>
                </a:cubicBezTo>
                <a:cubicBezTo>
                  <a:pt x="702" y="374"/>
                  <a:pt x="698" y="377"/>
                  <a:pt x="694" y="381"/>
                </a:cubicBezTo>
                <a:cubicBezTo>
                  <a:pt x="692" y="384"/>
                  <a:pt x="689" y="386"/>
                  <a:pt x="688" y="389"/>
                </a:cubicBezTo>
                <a:cubicBezTo>
                  <a:pt x="687" y="390"/>
                  <a:pt x="686" y="393"/>
                  <a:pt x="686" y="395"/>
                </a:cubicBezTo>
                <a:cubicBezTo>
                  <a:pt x="687" y="397"/>
                  <a:pt x="688" y="400"/>
                  <a:pt x="690" y="400"/>
                </a:cubicBezTo>
                <a:cubicBezTo>
                  <a:pt x="693" y="402"/>
                  <a:pt x="696" y="400"/>
                  <a:pt x="698" y="398"/>
                </a:cubicBezTo>
                <a:cubicBezTo>
                  <a:pt x="700" y="397"/>
                  <a:pt x="706" y="387"/>
                  <a:pt x="708" y="391"/>
                </a:cubicBezTo>
                <a:cubicBezTo>
                  <a:pt x="709" y="392"/>
                  <a:pt x="707" y="397"/>
                  <a:pt x="707" y="399"/>
                </a:cubicBezTo>
                <a:cubicBezTo>
                  <a:pt x="706" y="404"/>
                  <a:pt x="704" y="409"/>
                  <a:pt x="702" y="414"/>
                </a:cubicBezTo>
                <a:cubicBezTo>
                  <a:pt x="698" y="425"/>
                  <a:pt x="692" y="434"/>
                  <a:pt x="684" y="442"/>
                </a:cubicBezTo>
                <a:cubicBezTo>
                  <a:pt x="681" y="445"/>
                  <a:pt x="677" y="449"/>
                  <a:pt x="677" y="454"/>
                </a:cubicBezTo>
                <a:cubicBezTo>
                  <a:pt x="677" y="460"/>
                  <a:pt x="685" y="463"/>
                  <a:pt x="691" y="462"/>
                </a:cubicBezTo>
                <a:cubicBezTo>
                  <a:pt x="698" y="460"/>
                  <a:pt x="698" y="452"/>
                  <a:pt x="703" y="448"/>
                </a:cubicBezTo>
                <a:cubicBezTo>
                  <a:pt x="704" y="447"/>
                  <a:pt x="704" y="447"/>
                  <a:pt x="705" y="447"/>
                </a:cubicBezTo>
                <a:cubicBezTo>
                  <a:pt x="706" y="447"/>
                  <a:pt x="706" y="449"/>
                  <a:pt x="706" y="450"/>
                </a:cubicBezTo>
                <a:cubicBezTo>
                  <a:pt x="705" y="456"/>
                  <a:pt x="703" y="462"/>
                  <a:pt x="701" y="467"/>
                </a:cubicBezTo>
                <a:cubicBezTo>
                  <a:pt x="660" y="467"/>
                  <a:pt x="660" y="467"/>
                  <a:pt x="660" y="467"/>
                </a:cubicBezTo>
                <a:cubicBezTo>
                  <a:pt x="660" y="467"/>
                  <a:pt x="660" y="466"/>
                  <a:pt x="660" y="465"/>
                </a:cubicBezTo>
                <a:cubicBezTo>
                  <a:pt x="658" y="456"/>
                  <a:pt x="654" y="448"/>
                  <a:pt x="648" y="442"/>
                </a:cubicBezTo>
                <a:cubicBezTo>
                  <a:pt x="645" y="438"/>
                  <a:pt x="641" y="435"/>
                  <a:pt x="638" y="432"/>
                </a:cubicBezTo>
                <a:cubicBezTo>
                  <a:pt x="636" y="430"/>
                  <a:pt x="627" y="415"/>
                  <a:pt x="636" y="415"/>
                </a:cubicBezTo>
                <a:cubicBezTo>
                  <a:pt x="637" y="415"/>
                  <a:pt x="638" y="416"/>
                  <a:pt x="639" y="417"/>
                </a:cubicBezTo>
                <a:cubicBezTo>
                  <a:pt x="641" y="419"/>
                  <a:pt x="643" y="421"/>
                  <a:pt x="645" y="423"/>
                </a:cubicBezTo>
                <a:cubicBezTo>
                  <a:pt x="647" y="426"/>
                  <a:pt x="650" y="427"/>
                  <a:pt x="652" y="426"/>
                </a:cubicBezTo>
                <a:cubicBezTo>
                  <a:pt x="656" y="424"/>
                  <a:pt x="656" y="419"/>
                  <a:pt x="655" y="415"/>
                </a:cubicBezTo>
                <a:cubicBezTo>
                  <a:pt x="652" y="407"/>
                  <a:pt x="648" y="399"/>
                  <a:pt x="642" y="393"/>
                </a:cubicBezTo>
                <a:cubicBezTo>
                  <a:pt x="637" y="387"/>
                  <a:pt x="628" y="380"/>
                  <a:pt x="631" y="371"/>
                </a:cubicBezTo>
                <a:cubicBezTo>
                  <a:pt x="632" y="370"/>
                  <a:pt x="632" y="369"/>
                  <a:pt x="633" y="368"/>
                </a:cubicBezTo>
                <a:cubicBezTo>
                  <a:pt x="635" y="367"/>
                  <a:pt x="637" y="367"/>
                  <a:pt x="639" y="368"/>
                </a:cubicBezTo>
                <a:cubicBezTo>
                  <a:pt x="640" y="369"/>
                  <a:pt x="642" y="371"/>
                  <a:pt x="643" y="372"/>
                </a:cubicBezTo>
                <a:cubicBezTo>
                  <a:pt x="645" y="375"/>
                  <a:pt x="653" y="387"/>
                  <a:pt x="656" y="380"/>
                </a:cubicBezTo>
                <a:cubicBezTo>
                  <a:pt x="657" y="379"/>
                  <a:pt x="657" y="378"/>
                  <a:pt x="657" y="377"/>
                </a:cubicBezTo>
                <a:cubicBezTo>
                  <a:pt x="656" y="367"/>
                  <a:pt x="653" y="357"/>
                  <a:pt x="647" y="349"/>
                </a:cubicBezTo>
                <a:cubicBezTo>
                  <a:pt x="642" y="341"/>
                  <a:pt x="635" y="335"/>
                  <a:pt x="631" y="326"/>
                </a:cubicBezTo>
                <a:cubicBezTo>
                  <a:pt x="629" y="321"/>
                  <a:pt x="629" y="312"/>
                  <a:pt x="636" y="312"/>
                </a:cubicBezTo>
                <a:cubicBezTo>
                  <a:pt x="642" y="312"/>
                  <a:pt x="646" y="319"/>
                  <a:pt x="651" y="321"/>
                </a:cubicBezTo>
                <a:cubicBezTo>
                  <a:pt x="654" y="324"/>
                  <a:pt x="660" y="323"/>
                  <a:pt x="662" y="319"/>
                </a:cubicBezTo>
                <a:cubicBezTo>
                  <a:pt x="662" y="317"/>
                  <a:pt x="662" y="316"/>
                  <a:pt x="661" y="314"/>
                </a:cubicBezTo>
                <a:cubicBezTo>
                  <a:pt x="658" y="305"/>
                  <a:pt x="653" y="296"/>
                  <a:pt x="646" y="289"/>
                </a:cubicBezTo>
                <a:cubicBezTo>
                  <a:pt x="640" y="282"/>
                  <a:pt x="634" y="278"/>
                  <a:pt x="631" y="269"/>
                </a:cubicBezTo>
                <a:cubicBezTo>
                  <a:pt x="629" y="266"/>
                  <a:pt x="628" y="261"/>
                  <a:pt x="632" y="259"/>
                </a:cubicBezTo>
                <a:cubicBezTo>
                  <a:pt x="634" y="257"/>
                  <a:pt x="637" y="258"/>
                  <a:pt x="639" y="260"/>
                </a:cubicBezTo>
                <a:cubicBezTo>
                  <a:pt x="642" y="262"/>
                  <a:pt x="643" y="265"/>
                  <a:pt x="645" y="267"/>
                </a:cubicBezTo>
                <a:cubicBezTo>
                  <a:pt x="647" y="269"/>
                  <a:pt x="651" y="270"/>
                  <a:pt x="653" y="268"/>
                </a:cubicBezTo>
                <a:cubicBezTo>
                  <a:pt x="655" y="267"/>
                  <a:pt x="656" y="264"/>
                  <a:pt x="655" y="262"/>
                </a:cubicBezTo>
                <a:cubicBezTo>
                  <a:pt x="655" y="260"/>
                  <a:pt x="654" y="258"/>
                  <a:pt x="653" y="256"/>
                </a:cubicBezTo>
                <a:cubicBezTo>
                  <a:pt x="649" y="249"/>
                  <a:pt x="644" y="243"/>
                  <a:pt x="640" y="237"/>
                </a:cubicBezTo>
                <a:cubicBezTo>
                  <a:pt x="637" y="232"/>
                  <a:pt x="632" y="225"/>
                  <a:pt x="631" y="220"/>
                </a:cubicBezTo>
                <a:cubicBezTo>
                  <a:pt x="631" y="218"/>
                  <a:pt x="631" y="215"/>
                  <a:pt x="633" y="214"/>
                </a:cubicBezTo>
                <a:cubicBezTo>
                  <a:pt x="635" y="214"/>
                  <a:pt x="636" y="214"/>
                  <a:pt x="637" y="215"/>
                </a:cubicBezTo>
                <a:cubicBezTo>
                  <a:pt x="639" y="216"/>
                  <a:pt x="639" y="217"/>
                  <a:pt x="640" y="218"/>
                </a:cubicBezTo>
                <a:cubicBezTo>
                  <a:pt x="643" y="220"/>
                  <a:pt x="645" y="222"/>
                  <a:pt x="648" y="222"/>
                </a:cubicBezTo>
                <a:cubicBezTo>
                  <a:pt x="650" y="222"/>
                  <a:pt x="653" y="222"/>
                  <a:pt x="654" y="221"/>
                </a:cubicBezTo>
                <a:cubicBezTo>
                  <a:pt x="655" y="220"/>
                  <a:pt x="655" y="218"/>
                  <a:pt x="655" y="216"/>
                </a:cubicBezTo>
                <a:cubicBezTo>
                  <a:pt x="654" y="209"/>
                  <a:pt x="649" y="204"/>
                  <a:pt x="644" y="200"/>
                </a:cubicBezTo>
                <a:cubicBezTo>
                  <a:pt x="641" y="197"/>
                  <a:pt x="625" y="178"/>
                  <a:pt x="633" y="174"/>
                </a:cubicBezTo>
                <a:cubicBezTo>
                  <a:pt x="638" y="171"/>
                  <a:pt x="646" y="188"/>
                  <a:pt x="651" y="181"/>
                </a:cubicBezTo>
                <a:cubicBezTo>
                  <a:pt x="653" y="179"/>
                  <a:pt x="653" y="176"/>
                  <a:pt x="652" y="174"/>
                </a:cubicBezTo>
                <a:cubicBezTo>
                  <a:pt x="651" y="171"/>
                  <a:pt x="649" y="169"/>
                  <a:pt x="647" y="167"/>
                </a:cubicBezTo>
                <a:cubicBezTo>
                  <a:pt x="645" y="165"/>
                  <a:pt x="641" y="163"/>
                  <a:pt x="638" y="162"/>
                </a:cubicBezTo>
                <a:cubicBezTo>
                  <a:pt x="634" y="159"/>
                  <a:pt x="625" y="146"/>
                  <a:pt x="632" y="143"/>
                </a:cubicBezTo>
                <a:cubicBezTo>
                  <a:pt x="637" y="141"/>
                  <a:pt x="641" y="149"/>
                  <a:pt x="645" y="151"/>
                </a:cubicBezTo>
                <a:cubicBezTo>
                  <a:pt x="646" y="151"/>
                  <a:pt x="648" y="152"/>
                  <a:pt x="649" y="150"/>
                </a:cubicBezTo>
                <a:cubicBezTo>
                  <a:pt x="649" y="150"/>
                  <a:pt x="649" y="150"/>
                  <a:pt x="649" y="150"/>
                </a:cubicBezTo>
                <a:cubicBezTo>
                  <a:pt x="650" y="150"/>
                  <a:pt x="650" y="149"/>
                  <a:pt x="650" y="149"/>
                </a:cubicBezTo>
                <a:cubicBezTo>
                  <a:pt x="650" y="140"/>
                  <a:pt x="646" y="132"/>
                  <a:pt x="641" y="125"/>
                </a:cubicBezTo>
                <a:cubicBezTo>
                  <a:pt x="637" y="118"/>
                  <a:pt x="632" y="111"/>
                  <a:pt x="630" y="103"/>
                </a:cubicBezTo>
                <a:cubicBezTo>
                  <a:pt x="630" y="102"/>
                  <a:pt x="630" y="100"/>
                  <a:pt x="631" y="99"/>
                </a:cubicBezTo>
                <a:cubicBezTo>
                  <a:pt x="631" y="97"/>
                  <a:pt x="633" y="96"/>
                  <a:pt x="634" y="97"/>
                </a:cubicBezTo>
                <a:cubicBezTo>
                  <a:pt x="636" y="97"/>
                  <a:pt x="635" y="102"/>
                  <a:pt x="637" y="103"/>
                </a:cubicBezTo>
                <a:cubicBezTo>
                  <a:pt x="639" y="105"/>
                  <a:pt x="642" y="104"/>
                  <a:pt x="644" y="103"/>
                </a:cubicBezTo>
                <a:cubicBezTo>
                  <a:pt x="647" y="101"/>
                  <a:pt x="648" y="97"/>
                  <a:pt x="647" y="93"/>
                </a:cubicBezTo>
                <a:cubicBezTo>
                  <a:pt x="646" y="89"/>
                  <a:pt x="643" y="86"/>
                  <a:pt x="641" y="83"/>
                </a:cubicBezTo>
                <a:cubicBezTo>
                  <a:pt x="634" y="74"/>
                  <a:pt x="630" y="63"/>
                  <a:pt x="627" y="51"/>
                </a:cubicBezTo>
                <a:cubicBezTo>
                  <a:pt x="625" y="40"/>
                  <a:pt x="627" y="29"/>
                  <a:pt x="627" y="18"/>
                </a:cubicBezTo>
                <a:cubicBezTo>
                  <a:pt x="627" y="15"/>
                  <a:pt x="627" y="0"/>
                  <a:pt x="622" y="0"/>
                </a:cubicBezTo>
                <a:cubicBezTo>
                  <a:pt x="618" y="1"/>
                  <a:pt x="617" y="14"/>
                  <a:pt x="617" y="17"/>
                </a:cubicBezTo>
                <a:cubicBezTo>
                  <a:pt x="615" y="42"/>
                  <a:pt x="613" y="69"/>
                  <a:pt x="597" y="89"/>
                </a:cubicBezTo>
                <a:cubicBezTo>
                  <a:pt x="595" y="91"/>
                  <a:pt x="593" y="94"/>
                  <a:pt x="592" y="97"/>
                </a:cubicBezTo>
                <a:cubicBezTo>
                  <a:pt x="592" y="100"/>
                  <a:pt x="593" y="104"/>
                  <a:pt x="596" y="105"/>
                </a:cubicBezTo>
                <a:cubicBezTo>
                  <a:pt x="599" y="106"/>
                  <a:pt x="603" y="106"/>
                  <a:pt x="605" y="104"/>
                </a:cubicBezTo>
                <a:cubicBezTo>
                  <a:pt x="607" y="102"/>
                  <a:pt x="609" y="98"/>
                  <a:pt x="611" y="101"/>
                </a:cubicBezTo>
                <a:cubicBezTo>
                  <a:pt x="612" y="102"/>
                  <a:pt x="613" y="103"/>
                  <a:pt x="613" y="105"/>
                </a:cubicBezTo>
                <a:cubicBezTo>
                  <a:pt x="613" y="115"/>
                  <a:pt x="608" y="125"/>
                  <a:pt x="603" y="134"/>
                </a:cubicBezTo>
                <a:cubicBezTo>
                  <a:pt x="597" y="143"/>
                  <a:pt x="591" y="151"/>
                  <a:pt x="588" y="161"/>
                </a:cubicBezTo>
                <a:cubicBezTo>
                  <a:pt x="587" y="164"/>
                  <a:pt x="586" y="168"/>
                  <a:pt x="587" y="171"/>
                </a:cubicBezTo>
                <a:cubicBezTo>
                  <a:pt x="588" y="174"/>
                  <a:pt x="590" y="177"/>
                  <a:pt x="594" y="177"/>
                </a:cubicBezTo>
                <a:cubicBezTo>
                  <a:pt x="599" y="178"/>
                  <a:pt x="600" y="172"/>
                  <a:pt x="604" y="170"/>
                </a:cubicBezTo>
                <a:cubicBezTo>
                  <a:pt x="606" y="169"/>
                  <a:pt x="609" y="169"/>
                  <a:pt x="610" y="171"/>
                </a:cubicBezTo>
                <a:cubicBezTo>
                  <a:pt x="611" y="172"/>
                  <a:pt x="612" y="174"/>
                  <a:pt x="611" y="175"/>
                </a:cubicBezTo>
                <a:cubicBezTo>
                  <a:pt x="611" y="183"/>
                  <a:pt x="604" y="189"/>
                  <a:pt x="599" y="194"/>
                </a:cubicBezTo>
                <a:cubicBezTo>
                  <a:pt x="592" y="200"/>
                  <a:pt x="587" y="208"/>
                  <a:pt x="584" y="217"/>
                </a:cubicBezTo>
                <a:cubicBezTo>
                  <a:pt x="583" y="219"/>
                  <a:pt x="582" y="222"/>
                  <a:pt x="582" y="225"/>
                </a:cubicBezTo>
                <a:cubicBezTo>
                  <a:pt x="582" y="227"/>
                  <a:pt x="584" y="230"/>
                  <a:pt x="586" y="231"/>
                </a:cubicBezTo>
                <a:cubicBezTo>
                  <a:pt x="589" y="234"/>
                  <a:pt x="594" y="232"/>
                  <a:pt x="597" y="229"/>
                </a:cubicBezTo>
                <a:cubicBezTo>
                  <a:pt x="600" y="227"/>
                  <a:pt x="602" y="223"/>
                  <a:pt x="604" y="219"/>
                </a:cubicBezTo>
                <a:cubicBezTo>
                  <a:pt x="605" y="217"/>
                  <a:pt x="606" y="215"/>
                  <a:pt x="609" y="215"/>
                </a:cubicBezTo>
                <a:cubicBezTo>
                  <a:pt x="618" y="213"/>
                  <a:pt x="611" y="228"/>
                  <a:pt x="609" y="231"/>
                </a:cubicBezTo>
                <a:cubicBezTo>
                  <a:pt x="599" y="245"/>
                  <a:pt x="583" y="259"/>
                  <a:pt x="584" y="277"/>
                </a:cubicBezTo>
                <a:cubicBezTo>
                  <a:pt x="585" y="280"/>
                  <a:pt x="585" y="283"/>
                  <a:pt x="588" y="284"/>
                </a:cubicBezTo>
                <a:cubicBezTo>
                  <a:pt x="592" y="286"/>
                  <a:pt x="596" y="282"/>
                  <a:pt x="598" y="279"/>
                </a:cubicBezTo>
                <a:cubicBezTo>
                  <a:pt x="600" y="276"/>
                  <a:pt x="610" y="255"/>
                  <a:pt x="612" y="266"/>
                </a:cubicBezTo>
                <a:cubicBezTo>
                  <a:pt x="613" y="277"/>
                  <a:pt x="605" y="282"/>
                  <a:pt x="599" y="289"/>
                </a:cubicBezTo>
                <a:cubicBezTo>
                  <a:pt x="592" y="297"/>
                  <a:pt x="587" y="306"/>
                  <a:pt x="585" y="316"/>
                </a:cubicBezTo>
                <a:cubicBezTo>
                  <a:pt x="583" y="320"/>
                  <a:pt x="583" y="326"/>
                  <a:pt x="587" y="328"/>
                </a:cubicBezTo>
                <a:cubicBezTo>
                  <a:pt x="594" y="330"/>
                  <a:pt x="596" y="322"/>
                  <a:pt x="600" y="319"/>
                </a:cubicBezTo>
                <a:cubicBezTo>
                  <a:pt x="604" y="316"/>
                  <a:pt x="609" y="317"/>
                  <a:pt x="610" y="323"/>
                </a:cubicBezTo>
                <a:cubicBezTo>
                  <a:pt x="611" y="326"/>
                  <a:pt x="610" y="329"/>
                  <a:pt x="608" y="332"/>
                </a:cubicBezTo>
                <a:cubicBezTo>
                  <a:pt x="601" y="344"/>
                  <a:pt x="587" y="351"/>
                  <a:pt x="583" y="363"/>
                </a:cubicBezTo>
                <a:cubicBezTo>
                  <a:pt x="582" y="367"/>
                  <a:pt x="581" y="371"/>
                  <a:pt x="584" y="374"/>
                </a:cubicBezTo>
                <a:cubicBezTo>
                  <a:pt x="589" y="377"/>
                  <a:pt x="594" y="371"/>
                  <a:pt x="597" y="368"/>
                </a:cubicBezTo>
                <a:cubicBezTo>
                  <a:pt x="598" y="367"/>
                  <a:pt x="600" y="366"/>
                  <a:pt x="601" y="366"/>
                </a:cubicBezTo>
                <a:cubicBezTo>
                  <a:pt x="603" y="366"/>
                  <a:pt x="604" y="368"/>
                  <a:pt x="604" y="369"/>
                </a:cubicBezTo>
                <a:cubicBezTo>
                  <a:pt x="605" y="371"/>
                  <a:pt x="604" y="372"/>
                  <a:pt x="604" y="374"/>
                </a:cubicBezTo>
                <a:cubicBezTo>
                  <a:pt x="600" y="387"/>
                  <a:pt x="588" y="393"/>
                  <a:pt x="581" y="403"/>
                </a:cubicBezTo>
                <a:cubicBezTo>
                  <a:pt x="577" y="407"/>
                  <a:pt x="575" y="413"/>
                  <a:pt x="574" y="418"/>
                </a:cubicBezTo>
                <a:cubicBezTo>
                  <a:pt x="573" y="421"/>
                  <a:pt x="573" y="424"/>
                  <a:pt x="574" y="427"/>
                </a:cubicBezTo>
                <a:cubicBezTo>
                  <a:pt x="575" y="429"/>
                  <a:pt x="578" y="431"/>
                  <a:pt x="581" y="431"/>
                </a:cubicBezTo>
                <a:cubicBezTo>
                  <a:pt x="584" y="431"/>
                  <a:pt x="587" y="428"/>
                  <a:pt x="588" y="425"/>
                </a:cubicBezTo>
                <a:cubicBezTo>
                  <a:pt x="589" y="421"/>
                  <a:pt x="590" y="418"/>
                  <a:pt x="593" y="415"/>
                </a:cubicBezTo>
                <a:cubicBezTo>
                  <a:pt x="596" y="412"/>
                  <a:pt x="602" y="412"/>
                  <a:pt x="603" y="417"/>
                </a:cubicBezTo>
                <a:cubicBezTo>
                  <a:pt x="603" y="421"/>
                  <a:pt x="597" y="427"/>
                  <a:pt x="595" y="430"/>
                </a:cubicBezTo>
                <a:cubicBezTo>
                  <a:pt x="587" y="442"/>
                  <a:pt x="579" y="455"/>
                  <a:pt x="572" y="467"/>
                </a:cubicBezTo>
                <a:cubicBezTo>
                  <a:pt x="340" y="467"/>
                  <a:pt x="340" y="467"/>
                  <a:pt x="340" y="467"/>
                </a:cubicBezTo>
                <a:cubicBezTo>
                  <a:pt x="340" y="460"/>
                  <a:pt x="332" y="452"/>
                  <a:pt x="326" y="446"/>
                </a:cubicBezTo>
                <a:cubicBezTo>
                  <a:pt x="317" y="437"/>
                  <a:pt x="310" y="425"/>
                  <a:pt x="307" y="412"/>
                </a:cubicBezTo>
                <a:cubicBezTo>
                  <a:pt x="311" y="417"/>
                  <a:pt x="316" y="422"/>
                  <a:pt x="322" y="426"/>
                </a:cubicBezTo>
                <a:cubicBezTo>
                  <a:pt x="326" y="429"/>
                  <a:pt x="330" y="429"/>
                  <a:pt x="332" y="424"/>
                </a:cubicBezTo>
                <a:cubicBezTo>
                  <a:pt x="332" y="421"/>
                  <a:pt x="332" y="419"/>
                  <a:pt x="332" y="417"/>
                </a:cubicBezTo>
                <a:cubicBezTo>
                  <a:pt x="331" y="412"/>
                  <a:pt x="331" y="407"/>
                  <a:pt x="329" y="402"/>
                </a:cubicBezTo>
                <a:cubicBezTo>
                  <a:pt x="325" y="394"/>
                  <a:pt x="318" y="389"/>
                  <a:pt x="313" y="382"/>
                </a:cubicBezTo>
                <a:cubicBezTo>
                  <a:pt x="307" y="375"/>
                  <a:pt x="303" y="367"/>
                  <a:pt x="305" y="359"/>
                </a:cubicBezTo>
                <a:cubicBezTo>
                  <a:pt x="305" y="357"/>
                  <a:pt x="305" y="356"/>
                  <a:pt x="307" y="355"/>
                </a:cubicBezTo>
                <a:cubicBezTo>
                  <a:pt x="309" y="354"/>
                  <a:pt x="311" y="356"/>
                  <a:pt x="312" y="358"/>
                </a:cubicBezTo>
                <a:cubicBezTo>
                  <a:pt x="314" y="362"/>
                  <a:pt x="314" y="365"/>
                  <a:pt x="320" y="363"/>
                </a:cubicBezTo>
                <a:cubicBezTo>
                  <a:pt x="323" y="362"/>
                  <a:pt x="326" y="357"/>
                  <a:pt x="326" y="354"/>
                </a:cubicBezTo>
                <a:cubicBezTo>
                  <a:pt x="326" y="351"/>
                  <a:pt x="324" y="348"/>
                  <a:pt x="322" y="345"/>
                </a:cubicBezTo>
                <a:cubicBezTo>
                  <a:pt x="314" y="331"/>
                  <a:pt x="298" y="319"/>
                  <a:pt x="301" y="301"/>
                </a:cubicBezTo>
                <a:cubicBezTo>
                  <a:pt x="301" y="299"/>
                  <a:pt x="302" y="298"/>
                  <a:pt x="303" y="297"/>
                </a:cubicBezTo>
                <a:cubicBezTo>
                  <a:pt x="305" y="295"/>
                  <a:pt x="308" y="298"/>
                  <a:pt x="310" y="301"/>
                </a:cubicBezTo>
                <a:cubicBezTo>
                  <a:pt x="312" y="303"/>
                  <a:pt x="315" y="306"/>
                  <a:pt x="318" y="305"/>
                </a:cubicBezTo>
                <a:cubicBezTo>
                  <a:pt x="321" y="304"/>
                  <a:pt x="321" y="300"/>
                  <a:pt x="320" y="297"/>
                </a:cubicBezTo>
                <a:cubicBezTo>
                  <a:pt x="316" y="284"/>
                  <a:pt x="308" y="272"/>
                  <a:pt x="302" y="259"/>
                </a:cubicBezTo>
                <a:cubicBezTo>
                  <a:pt x="301" y="256"/>
                  <a:pt x="299" y="253"/>
                  <a:pt x="300" y="249"/>
                </a:cubicBezTo>
                <a:cubicBezTo>
                  <a:pt x="300" y="248"/>
                  <a:pt x="300" y="248"/>
                  <a:pt x="301" y="247"/>
                </a:cubicBezTo>
                <a:cubicBezTo>
                  <a:pt x="302" y="246"/>
                  <a:pt x="304" y="246"/>
                  <a:pt x="305" y="247"/>
                </a:cubicBezTo>
                <a:cubicBezTo>
                  <a:pt x="308" y="250"/>
                  <a:pt x="308" y="255"/>
                  <a:pt x="313" y="255"/>
                </a:cubicBezTo>
                <a:cubicBezTo>
                  <a:pt x="317" y="256"/>
                  <a:pt x="321" y="251"/>
                  <a:pt x="320" y="246"/>
                </a:cubicBezTo>
                <a:cubicBezTo>
                  <a:pt x="320" y="242"/>
                  <a:pt x="317" y="238"/>
                  <a:pt x="315" y="234"/>
                </a:cubicBezTo>
                <a:cubicBezTo>
                  <a:pt x="297" y="207"/>
                  <a:pt x="297" y="170"/>
                  <a:pt x="287" y="140"/>
                </a:cubicBezTo>
                <a:cubicBezTo>
                  <a:pt x="286" y="138"/>
                  <a:pt x="286" y="137"/>
                  <a:pt x="285" y="136"/>
                </a:cubicBezTo>
                <a:cubicBezTo>
                  <a:pt x="283" y="135"/>
                  <a:pt x="280" y="137"/>
                  <a:pt x="279" y="139"/>
                </a:cubicBezTo>
                <a:cubicBezTo>
                  <a:pt x="278" y="141"/>
                  <a:pt x="278" y="144"/>
                  <a:pt x="278" y="146"/>
                </a:cubicBezTo>
                <a:cubicBezTo>
                  <a:pt x="281" y="167"/>
                  <a:pt x="277" y="188"/>
                  <a:pt x="273" y="209"/>
                </a:cubicBezTo>
                <a:cubicBezTo>
                  <a:pt x="272" y="217"/>
                  <a:pt x="270" y="225"/>
                  <a:pt x="267" y="232"/>
                </a:cubicBezTo>
                <a:cubicBezTo>
                  <a:pt x="264" y="242"/>
                  <a:pt x="258" y="251"/>
                  <a:pt x="254" y="260"/>
                </a:cubicBezTo>
                <a:cubicBezTo>
                  <a:pt x="253" y="265"/>
                  <a:pt x="252" y="272"/>
                  <a:pt x="257" y="274"/>
                </a:cubicBezTo>
                <a:cubicBezTo>
                  <a:pt x="263" y="276"/>
                  <a:pt x="268" y="266"/>
                  <a:pt x="274" y="266"/>
                </a:cubicBezTo>
                <a:cubicBezTo>
                  <a:pt x="285" y="267"/>
                  <a:pt x="276" y="281"/>
                  <a:pt x="274" y="285"/>
                </a:cubicBezTo>
                <a:cubicBezTo>
                  <a:pt x="270" y="295"/>
                  <a:pt x="262" y="304"/>
                  <a:pt x="262" y="315"/>
                </a:cubicBezTo>
                <a:cubicBezTo>
                  <a:pt x="262" y="316"/>
                  <a:pt x="262" y="318"/>
                  <a:pt x="263" y="319"/>
                </a:cubicBezTo>
                <a:cubicBezTo>
                  <a:pt x="268" y="328"/>
                  <a:pt x="276" y="314"/>
                  <a:pt x="279" y="311"/>
                </a:cubicBezTo>
                <a:cubicBezTo>
                  <a:pt x="280" y="309"/>
                  <a:pt x="282" y="308"/>
                  <a:pt x="284" y="309"/>
                </a:cubicBezTo>
                <a:cubicBezTo>
                  <a:pt x="285" y="310"/>
                  <a:pt x="285" y="312"/>
                  <a:pt x="285" y="314"/>
                </a:cubicBezTo>
                <a:cubicBezTo>
                  <a:pt x="283" y="336"/>
                  <a:pt x="260" y="350"/>
                  <a:pt x="254" y="371"/>
                </a:cubicBezTo>
                <a:cubicBezTo>
                  <a:pt x="253" y="374"/>
                  <a:pt x="253" y="376"/>
                  <a:pt x="254" y="379"/>
                </a:cubicBezTo>
                <a:cubicBezTo>
                  <a:pt x="257" y="385"/>
                  <a:pt x="266" y="383"/>
                  <a:pt x="270" y="379"/>
                </a:cubicBezTo>
                <a:cubicBezTo>
                  <a:pt x="273" y="376"/>
                  <a:pt x="275" y="371"/>
                  <a:pt x="279" y="368"/>
                </a:cubicBezTo>
                <a:cubicBezTo>
                  <a:pt x="282" y="365"/>
                  <a:pt x="288" y="364"/>
                  <a:pt x="286" y="371"/>
                </a:cubicBezTo>
                <a:cubicBezTo>
                  <a:pt x="286" y="373"/>
                  <a:pt x="284" y="375"/>
                  <a:pt x="282" y="377"/>
                </a:cubicBezTo>
                <a:cubicBezTo>
                  <a:pt x="277" y="383"/>
                  <a:pt x="272" y="388"/>
                  <a:pt x="267" y="393"/>
                </a:cubicBezTo>
                <a:cubicBezTo>
                  <a:pt x="264" y="396"/>
                  <a:pt x="261" y="398"/>
                  <a:pt x="259" y="401"/>
                </a:cubicBezTo>
                <a:cubicBezTo>
                  <a:pt x="257" y="405"/>
                  <a:pt x="255" y="410"/>
                  <a:pt x="254" y="414"/>
                </a:cubicBezTo>
                <a:cubicBezTo>
                  <a:pt x="252" y="418"/>
                  <a:pt x="251" y="423"/>
                  <a:pt x="254" y="426"/>
                </a:cubicBezTo>
                <a:cubicBezTo>
                  <a:pt x="256" y="427"/>
                  <a:pt x="259" y="427"/>
                  <a:pt x="262" y="426"/>
                </a:cubicBezTo>
                <a:cubicBezTo>
                  <a:pt x="264" y="425"/>
                  <a:pt x="266" y="423"/>
                  <a:pt x="267" y="422"/>
                </a:cubicBezTo>
                <a:cubicBezTo>
                  <a:pt x="270" y="418"/>
                  <a:pt x="273" y="415"/>
                  <a:pt x="275" y="411"/>
                </a:cubicBezTo>
                <a:cubicBezTo>
                  <a:pt x="276" y="410"/>
                  <a:pt x="278" y="411"/>
                  <a:pt x="278" y="412"/>
                </a:cubicBezTo>
                <a:cubicBezTo>
                  <a:pt x="279" y="414"/>
                  <a:pt x="279" y="415"/>
                  <a:pt x="279" y="417"/>
                </a:cubicBezTo>
                <a:cubicBezTo>
                  <a:pt x="277" y="429"/>
                  <a:pt x="271" y="435"/>
                  <a:pt x="262" y="443"/>
                </a:cubicBezTo>
                <a:cubicBezTo>
                  <a:pt x="254" y="450"/>
                  <a:pt x="245" y="457"/>
                  <a:pt x="242" y="467"/>
                </a:cubicBezTo>
                <a:cubicBezTo>
                  <a:pt x="215" y="467"/>
                  <a:pt x="215" y="467"/>
                  <a:pt x="215" y="467"/>
                </a:cubicBezTo>
                <a:cubicBezTo>
                  <a:pt x="214" y="466"/>
                  <a:pt x="213" y="465"/>
                  <a:pt x="212" y="464"/>
                </a:cubicBezTo>
                <a:cubicBezTo>
                  <a:pt x="205" y="456"/>
                  <a:pt x="196" y="446"/>
                  <a:pt x="198" y="435"/>
                </a:cubicBezTo>
                <a:cubicBezTo>
                  <a:pt x="206" y="436"/>
                  <a:pt x="208" y="449"/>
                  <a:pt x="215" y="449"/>
                </a:cubicBezTo>
                <a:cubicBezTo>
                  <a:pt x="221" y="449"/>
                  <a:pt x="223" y="441"/>
                  <a:pt x="222" y="436"/>
                </a:cubicBezTo>
                <a:cubicBezTo>
                  <a:pt x="219" y="424"/>
                  <a:pt x="210" y="416"/>
                  <a:pt x="203" y="407"/>
                </a:cubicBezTo>
                <a:cubicBezTo>
                  <a:pt x="199" y="403"/>
                  <a:pt x="196" y="399"/>
                  <a:pt x="195" y="393"/>
                </a:cubicBezTo>
                <a:cubicBezTo>
                  <a:pt x="195" y="392"/>
                  <a:pt x="193" y="387"/>
                  <a:pt x="194" y="386"/>
                </a:cubicBezTo>
                <a:cubicBezTo>
                  <a:pt x="196" y="383"/>
                  <a:pt x="198" y="387"/>
                  <a:pt x="199" y="388"/>
                </a:cubicBezTo>
                <a:cubicBezTo>
                  <a:pt x="201" y="391"/>
                  <a:pt x="203" y="393"/>
                  <a:pt x="204" y="396"/>
                </a:cubicBezTo>
                <a:cubicBezTo>
                  <a:pt x="206" y="398"/>
                  <a:pt x="207" y="399"/>
                  <a:pt x="209" y="401"/>
                </a:cubicBezTo>
                <a:cubicBezTo>
                  <a:pt x="211" y="402"/>
                  <a:pt x="214" y="402"/>
                  <a:pt x="216" y="402"/>
                </a:cubicBezTo>
                <a:cubicBezTo>
                  <a:pt x="218" y="400"/>
                  <a:pt x="220" y="397"/>
                  <a:pt x="220" y="394"/>
                </a:cubicBezTo>
                <a:cubicBezTo>
                  <a:pt x="220" y="389"/>
                  <a:pt x="218" y="385"/>
                  <a:pt x="216" y="381"/>
                </a:cubicBezTo>
                <a:cubicBezTo>
                  <a:pt x="213" y="377"/>
                  <a:pt x="209" y="373"/>
                  <a:pt x="206" y="370"/>
                </a:cubicBezTo>
                <a:cubicBezTo>
                  <a:pt x="204" y="367"/>
                  <a:pt x="202" y="365"/>
                  <a:pt x="199" y="362"/>
                </a:cubicBezTo>
                <a:cubicBezTo>
                  <a:pt x="197" y="359"/>
                  <a:pt x="187" y="341"/>
                  <a:pt x="195" y="338"/>
                </a:cubicBezTo>
                <a:cubicBezTo>
                  <a:pt x="196" y="338"/>
                  <a:pt x="198" y="339"/>
                  <a:pt x="200" y="340"/>
                </a:cubicBezTo>
                <a:cubicBezTo>
                  <a:pt x="201" y="341"/>
                  <a:pt x="202" y="343"/>
                  <a:pt x="203" y="344"/>
                </a:cubicBezTo>
                <a:cubicBezTo>
                  <a:pt x="206" y="347"/>
                  <a:pt x="210" y="349"/>
                  <a:pt x="215" y="349"/>
                </a:cubicBezTo>
                <a:cubicBezTo>
                  <a:pt x="216" y="349"/>
                  <a:pt x="217" y="349"/>
                  <a:pt x="218" y="348"/>
                </a:cubicBezTo>
                <a:cubicBezTo>
                  <a:pt x="219" y="347"/>
                  <a:pt x="220" y="345"/>
                  <a:pt x="220" y="343"/>
                </a:cubicBezTo>
                <a:cubicBezTo>
                  <a:pt x="220" y="338"/>
                  <a:pt x="217" y="333"/>
                  <a:pt x="213" y="328"/>
                </a:cubicBezTo>
                <a:cubicBezTo>
                  <a:pt x="210" y="323"/>
                  <a:pt x="207" y="318"/>
                  <a:pt x="204" y="313"/>
                </a:cubicBezTo>
                <a:cubicBezTo>
                  <a:pt x="200" y="307"/>
                  <a:pt x="196" y="302"/>
                  <a:pt x="196" y="295"/>
                </a:cubicBezTo>
                <a:cubicBezTo>
                  <a:pt x="202" y="289"/>
                  <a:pt x="208" y="309"/>
                  <a:pt x="217" y="306"/>
                </a:cubicBezTo>
                <a:cubicBezTo>
                  <a:pt x="223" y="304"/>
                  <a:pt x="220" y="295"/>
                  <a:pt x="216" y="290"/>
                </a:cubicBezTo>
                <a:cubicBezTo>
                  <a:pt x="208" y="278"/>
                  <a:pt x="203" y="265"/>
                  <a:pt x="200" y="251"/>
                </a:cubicBezTo>
                <a:cubicBezTo>
                  <a:pt x="198" y="244"/>
                  <a:pt x="197" y="237"/>
                  <a:pt x="196" y="230"/>
                </a:cubicBezTo>
                <a:cubicBezTo>
                  <a:pt x="196" y="227"/>
                  <a:pt x="196" y="212"/>
                  <a:pt x="190" y="216"/>
                </a:cubicBezTo>
                <a:cubicBezTo>
                  <a:pt x="188" y="217"/>
                  <a:pt x="187" y="220"/>
                  <a:pt x="187" y="222"/>
                </a:cubicBezTo>
                <a:cubicBezTo>
                  <a:pt x="184" y="234"/>
                  <a:pt x="182" y="245"/>
                  <a:pt x="178" y="257"/>
                </a:cubicBezTo>
                <a:cubicBezTo>
                  <a:pt x="176" y="266"/>
                  <a:pt x="175" y="279"/>
                  <a:pt x="169" y="287"/>
                </a:cubicBezTo>
                <a:cubicBezTo>
                  <a:pt x="166" y="291"/>
                  <a:pt x="162" y="294"/>
                  <a:pt x="162" y="300"/>
                </a:cubicBezTo>
                <a:cubicBezTo>
                  <a:pt x="162" y="301"/>
                  <a:pt x="162" y="301"/>
                  <a:pt x="162" y="302"/>
                </a:cubicBezTo>
                <a:cubicBezTo>
                  <a:pt x="163" y="302"/>
                  <a:pt x="163" y="303"/>
                  <a:pt x="164" y="303"/>
                </a:cubicBezTo>
                <a:cubicBezTo>
                  <a:pt x="171" y="305"/>
                  <a:pt x="176" y="300"/>
                  <a:pt x="180" y="296"/>
                </a:cubicBezTo>
                <a:cubicBezTo>
                  <a:pt x="181" y="295"/>
                  <a:pt x="181" y="294"/>
                  <a:pt x="182" y="294"/>
                </a:cubicBezTo>
                <a:cubicBezTo>
                  <a:pt x="183" y="294"/>
                  <a:pt x="184" y="294"/>
                  <a:pt x="184" y="294"/>
                </a:cubicBezTo>
                <a:cubicBezTo>
                  <a:pt x="186" y="296"/>
                  <a:pt x="185" y="300"/>
                  <a:pt x="184" y="302"/>
                </a:cubicBezTo>
                <a:cubicBezTo>
                  <a:pt x="184" y="308"/>
                  <a:pt x="181" y="314"/>
                  <a:pt x="177" y="319"/>
                </a:cubicBezTo>
                <a:cubicBezTo>
                  <a:pt x="171" y="326"/>
                  <a:pt x="164" y="333"/>
                  <a:pt x="159" y="342"/>
                </a:cubicBezTo>
                <a:cubicBezTo>
                  <a:pt x="158" y="343"/>
                  <a:pt x="158" y="345"/>
                  <a:pt x="158" y="347"/>
                </a:cubicBezTo>
                <a:cubicBezTo>
                  <a:pt x="158" y="351"/>
                  <a:pt x="162" y="353"/>
                  <a:pt x="165" y="353"/>
                </a:cubicBezTo>
                <a:cubicBezTo>
                  <a:pt x="170" y="354"/>
                  <a:pt x="173" y="350"/>
                  <a:pt x="174" y="346"/>
                </a:cubicBezTo>
                <a:cubicBezTo>
                  <a:pt x="175" y="343"/>
                  <a:pt x="176" y="341"/>
                  <a:pt x="179" y="339"/>
                </a:cubicBezTo>
                <a:cubicBezTo>
                  <a:pt x="180" y="339"/>
                  <a:pt x="180" y="339"/>
                  <a:pt x="181" y="339"/>
                </a:cubicBezTo>
                <a:cubicBezTo>
                  <a:pt x="181" y="340"/>
                  <a:pt x="181" y="340"/>
                  <a:pt x="181" y="340"/>
                </a:cubicBezTo>
                <a:cubicBezTo>
                  <a:pt x="182" y="346"/>
                  <a:pt x="180" y="352"/>
                  <a:pt x="178" y="357"/>
                </a:cubicBezTo>
                <a:cubicBezTo>
                  <a:pt x="175" y="362"/>
                  <a:pt x="172" y="365"/>
                  <a:pt x="167" y="370"/>
                </a:cubicBezTo>
                <a:cubicBezTo>
                  <a:pt x="165" y="372"/>
                  <a:pt x="163" y="374"/>
                  <a:pt x="161" y="377"/>
                </a:cubicBezTo>
                <a:cubicBezTo>
                  <a:pt x="160" y="379"/>
                  <a:pt x="159" y="381"/>
                  <a:pt x="160" y="383"/>
                </a:cubicBezTo>
                <a:cubicBezTo>
                  <a:pt x="160" y="385"/>
                  <a:pt x="161" y="388"/>
                  <a:pt x="163" y="388"/>
                </a:cubicBezTo>
                <a:cubicBezTo>
                  <a:pt x="166" y="390"/>
                  <a:pt x="170" y="388"/>
                  <a:pt x="172" y="386"/>
                </a:cubicBezTo>
                <a:cubicBezTo>
                  <a:pt x="173" y="385"/>
                  <a:pt x="179" y="375"/>
                  <a:pt x="181" y="379"/>
                </a:cubicBezTo>
                <a:cubicBezTo>
                  <a:pt x="182" y="380"/>
                  <a:pt x="180" y="385"/>
                  <a:pt x="180" y="387"/>
                </a:cubicBezTo>
                <a:cubicBezTo>
                  <a:pt x="179" y="392"/>
                  <a:pt x="177" y="397"/>
                  <a:pt x="175" y="403"/>
                </a:cubicBezTo>
                <a:cubicBezTo>
                  <a:pt x="171" y="413"/>
                  <a:pt x="165" y="422"/>
                  <a:pt x="157" y="430"/>
                </a:cubicBezTo>
                <a:cubicBezTo>
                  <a:pt x="154" y="434"/>
                  <a:pt x="150" y="437"/>
                  <a:pt x="150" y="442"/>
                </a:cubicBezTo>
                <a:cubicBezTo>
                  <a:pt x="151" y="448"/>
                  <a:pt x="159" y="451"/>
                  <a:pt x="164" y="450"/>
                </a:cubicBezTo>
                <a:cubicBezTo>
                  <a:pt x="172" y="448"/>
                  <a:pt x="171" y="440"/>
                  <a:pt x="177" y="436"/>
                </a:cubicBezTo>
                <a:cubicBezTo>
                  <a:pt x="177" y="436"/>
                  <a:pt x="178" y="435"/>
                  <a:pt x="178" y="435"/>
                </a:cubicBezTo>
                <a:cubicBezTo>
                  <a:pt x="179" y="435"/>
                  <a:pt x="179" y="437"/>
                  <a:pt x="179" y="438"/>
                </a:cubicBezTo>
                <a:cubicBezTo>
                  <a:pt x="177" y="449"/>
                  <a:pt x="173" y="459"/>
                  <a:pt x="167" y="467"/>
                </a:cubicBezTo>
                <a:cubicBezTo>
                  <a:pt x="128" y="467"/>
                  <a:pt x="128" y="467"/>
                  <a:pt x="128" y="467"/>
                </a:cubicBezTo>
                <a:cubicBezTo>
                  <a:pt x="129" y="466"/>
                  <a:pt x="130" y="464"/>
                  <a:pt x="130" y="462"/>
                </a:cubicBezTo>
                <a:cubicBezTo>
                  <a:pt x="130" y="457"/>
                  <a:pt x="128" y="452"/>
                  <a:pt x="125" y="448"/>
                </a:cubicBezTo>
                <a:cubicBezTo>
                  <a:pt x="123" y="444"/>
                  <a:pt x="119" y="441"/>
                  <a:pt x="116" y="438"/>
                </a:cubicBezTo>
                <a:cubicBezTo>
                  <a:pt x="114" y="435"/>
                  <a:pt x="111" y="432"/>
                  <a:pt x="109" y="430"/>
                </a:cubicBezTo>
                <a:cubicBezTo>
                  <a:pt x="107" y="427"/>
                  <a:pt x="97" y="408"/>
                  <a:pt x="104" y="406"/>
                </a:cubicBezTo>
                <a:cubicBezTo>
                  <a:pt x="106" y="405"/>
                  <a:pt x="108" y="406"/>
                  <a:pt x="109" y="408"/>
                </a:cubicBezTo>
                <a:cubicBezTo>
                  <a:pt x="111" y="409"/>
                  <a:pt x="112" y="410"/>
                  <a:pt x="113" y="412"/>
                </a:cubicBezTo>
                <a:cubicBezTo>
                  <a:pt x="116" y="415"/>
                  <a:pt x="120" y="417"/>
                  <a:pt x="125" y="417"/>
                </a:cubicBezTo>
                <a:cubicBezTo>
                  <a:pt x="126" y="417"/>
                  <a:pt x="127" y="416"/>
                  <a:pt x="128" y="416"/>
                </a:cubicBezTo>
                <a:cubicBezTo>
                  <a:pt x="129" y="415"/>
                  <a:pt x="130" y="413"/>
                  <a:pt x="130" y="411"/>
                </a:cubicBezTo>
                <a:cubicBezTo>
                  <a:pt x="130" y="405"/>
                  <a:pt x="126" y="400"/>
                  <a:pt x="123" y="396"/>
                </a:cubicBezTo>
                <a:cubicBezTo>
                  <a:pt x="119" y="391"/>
                  <a:pt x="117" y="386"/>
                  <a:pt x="114" y="381"/>
                </a:cubicBezTo>
                <a:cubicBezTo>
                  <a:pt x="110" y="375"/>
                  <a:pt x="106" y="370"/>
                  <a:pt x="105" y="363"/>
                </a:cubicBezTo>
                <a:cubicBezTo>
                  <a:pt x="112" y="357"/>
                  <a:pt x="118" y="376"/>
                  <a:pt x="127" y="374"/>
                </a:cubicBezTo>
                <a:cubicBezTo>
                  <a:pt x="133" y="372"/>
                  <a:pt x="130" y="363"/>
                  <a:pt x="126" y="358"/>
                </a:cubicBezTo>
                <a:cubicBezTo>
                  <a:pt x="118" y="346"/>
                  <a:pt x="113" y="332"/>
                  <a:pt x="110" y="318"/>
                </a:cubicBezTo>
                <a:cubicBezTo>
                  <a:pt x="108" y="311"/>
                  <a:pt x="107" y="304"/>
                  <a:pt x="106" y="297"/>
                </a:cubicBezTo>
                <a:cubicBezTo>
                  <a:pt x="106" y="294"/>
                  <a:pt x="106" y="279"/>
                  <a:pt x="100" y="283"/>
                </a:cubicBezTo>
                <a:cubicBezTo>
                  <a:pt x="98" y="285"/>
                  <a:pt x="97" y="287"/>
                  <a:pt x="96" y="289"/>
                </a:cubicBezTo>
                <a:cubicBezTo>
                  <a:pt x="94" y="301"/>
                  <a:pt x="91" y="313"/>
                  <a:pt x="88" y="325"/>
                </a:cubicBezTo>
                <a:cubicBezTo>
                  <a:pt x="86" y="334"/>
                  <a:pt x="85" y="347"/>
                  <a:pt x="79" y="354"/>
                </a:cubicBezTo>
                <a:cubicBezTo>
                  <a:pt x="75" y="359"/>
                  <a:pt x="71" y="362"/>
                  <a:pt x="72" y="368"/>
                </a:cubicBezTo>
                <a:cubicBezTo>
                  <a:pt x="72" y="368"/>
                  <a:pt x="72" y="369"/>
                  <a:pt x="72" y="369"/>
                </a:cubicBezTo>
                <a:cubicBezTo>
                  <a:pt x="72" y="370"/>
                  <a:pt x="73" y="370"/>
                  <a:pt x="74" y="371"/>
                </a:cubicBezTo>
                <a:cubicBezTo>
                  <a:pt x="81" y="373"/>
                  <a:pt x="86" y="368"/>
                  <a:pt x="90" y="363"/>
                </a:cubicBezTo>
                <a:cubicBezTo>
                  <a:pt x="91" y="363"/>
                  <a:pt x="91" y="362"/>
                  <a:pt x="92" y="362"/>
                </a:cubicBezTo>
                <a:cubicBezTo>
                  <a:pt x="93" y="361"/>
                  <a:pt x="94" y="361"/>
                  <a:pt x="94" y="362"/>
                </a:cubicBezTo>
                <a:cubicBezTo>
                  <a:pt x="96" y="363"/>
                  <a:pt x="94" y="368"/>
                  <a:pt x="94" y="370"/>
                </a:cubicBezTo>
                <a:cubicBezTo>
                  <a:pt x="93" y="376"/>
                  <a:pt x="90" y="381"/>
                  <a:pt x="87" y="386"/>
                </a:cubicBezTo>
                <a:cubicBezTo>
                  <a:pt x="81" y="394"/>
                  <a:pt x="74" y="401"/>
                  <a:pt x="69" y="409"/>
                </a:cubicBezTo>
                <a:cubicBezTo>
                  <a:pt x="68" y="411"/>
                  <a:pt x="67" y="413"/>
                  <a:pt x="67" y="415"/>
                </a:cubicBezTo>
                <a:cubicBezTo>
                  <a:pt x="68" y="419"/>
                  <a:pt x="71" y="421"/>
                  <a:pt x="75" y="421"/>
                </a:cubicBezTo>
                <a:cubicBezTo>
                  <a:pt x="80" y="421"/>
                  <a:pt x="82" y="418"/>
                  <a:pt x="84" y="414"/>
                </a:cubicBezTo>
                <a:cubicBezTo>
                  <a:pt x="85" y="411"/>
                  <a:pt x="86" y="408"/>
                  <a:pt x="89" y="407"/>
                </a:cubicBezTo>
                <a:cubicBezTo>
                  <a:pt x="89" y="407"/>
                  <a:pt x="90" y="406"/>
                  <a:pt x="91" y="407"/>
                </a:cubicBezTo>
                <a:cubicBezTo>
                  <a:pt x="91" y="407"/>
                  <a:pt x="91" y="408"/>
                  <a:pt x="91" y="408"/>
                </a:cubicBezTo>
                <a:cubicBezTo>
                  <a:pt x="91" y="414"/>
                  <a:pt x="90" y="419"/>
                  <a:pt x="88" y="424"/>
                </a:cubicBezTo>
                <a:cubicBezTo>
                  <a:pt x="85" y="430"/>
                  <a:pt x="81" y="433"/>
                  <a:pt x="77" y="437"/>
                </a:cubicBezTo>
                <a:cubicBezTo>
                  <a:pt x="75" y="439"/>
                  <a:pt x="73" y="442"/>
                  <a:pt x="71" y="444"/>
                </a:cubicBezTo>
                <a:cubicBezTo>
                  <a:pt x="70" y="446"/>
                  <a:pt x="69" y="449"/>
                  <a:pt x="69" y="451"/>
                </a:cubicBezTo>
                <a:cubicBezTo>
                  <a:pt x="70" y="453"/>
                  <a:pt x="71" y="455"/>
                  <a:pt x="73" y="456"/>
                </a:cubicBezTo>
                <a:cubicBezTo>
                  <a:pt x="76" y="457"/>
                  <a:pt x="79" y="456"/>
                  <a:pt x="82" y="453"/>
                </a:cubicBezTo>
                <a:cubicBezTo>
                  <a:pt x="83" y="452"/>
                  <a:pt x="89" y="442"/>
                  <a:pt x="91" y="446"/>
                </a:cubicBezTo>
                <a:cubicBezTo>
                  <a:pt x="92" y="448"/>
                  <a:pt x="90" y="453"/>
                  <a:pt x="90" y="455"/>
                </a:cubicBezTo>
                <a:cubicBezTo>
                  <a:pt x="89" y="459"/>
                  <a:pt x="88" y="463"/>
                  <a:pt x="86" y="467"/>
                </a:cubicBezTo>
                <a:cubicBezTo>
                  <a:pt x="0" y="467"/>
                  <a:pt x="0" y="467"/>
                  <a:pt x="0" y="467"/>
                </a:cubicBezTo>
                <a:cubicBezTo>
                  <a:pt x="0" y="1133"/>
                  <a:pt x="0" y="1133"/>
                  <a:pt x="0" y="1133"/>
                </a:cubicBezTo>
                <a:cubicBezTo>
                  <a:pt x="3200" y="1133"/>
                  <a:pt x="3200" y="1133"/>
                  <a:pt x="3200" y="1133"/>
                </a:cubicBezTo>
                <a:cubicBezTo>
                  <a:pt x="3200" y="873"/>
                  <a:pt x="3200" y="873"/>
                  <a:pt x="3200" y="873"/>
                </a:cubicBezTo>
                <a:lnTo>
                  <a:pt x="3102" y="861"/>
                </a:lnTo>
                <a:close/>
                <a:moveTo>
                  <a:pt x="640" y="463"/>
                </a:moveTo>
                <a:cubicBezTo>
                  <a:pt x="642" y="464"/>
                  <a:pt x="643" y="466"/>
                  <a:pt x="645" y="467"/>
                </a:cubicBezTo>
                <a:cubicBezTo>
                  <a:pt x="637" y="467"/>
                  <a:pt x="637" y="467"/>
                  <a:pt x="637" y="467"/>
                </a:cubicBezTo>
                <a:cubicBezTo>
                  <a:pt x="636" y="465"/>
                  <a:pt x="635" y="460"/>
                  <a:pt x="640" y="463"/>
                </a:cubicBezTo>
                <a:close/>
                <a:moveTo>
                  <a:pt x="602" y="452"/>
                </a:moveTo>
                <a:cubicBezTo>
                  <a:pt x="602" y="457"/>
                  <a:pt x="601" y="462"/>
                  <a:pt x="599" y="467"/>
                </a:cubicBezTo>
                <a:cubicBezTo>
                  <a:pt x="593" y="467"/>
                  <a:pt x="593" y="467"/>
                  <a:pt x="593" y="467"/>
                </a:cubicBezTo>
                <a:cubicBezTo>
                  <a:pt x="596" y="462"/>
                  <a:pt x="598" y="456"/>
                  <a:pt x="602" y="452"/>
                </a:cubicBezTo>
                <a:close/>
                <a:moveTo>
                  <a:pt x="282" y="461"/>
                </a:moveTo>
                <a:cubicBezTo>
                  <a:pt x="282" y="463"/>
                  <a:pt x="282" y="465"/>
                  <a:pt x="281" y="467"/>
                </a:cubicBezTo>
                <a:cubicBezTo>
                  <a:pt x="266" y="467"/>
                  <a:pt x="266" y="467"/>
                  <a:pt x="266" y="467"/>
                </a:cubicBezTo>
                <a:cubicBezTo>
                  <a:pt x="271" y="462"/>
                  <a:pt x="277" y="458"/>
                  <a:pt x="282" y="461"/>
                </a:cubicBezTo>
                <a:close/>
                <a:moveTo>
                  <a:pt x="105" y="461"/>
                </a:moveTo>
                <a:cubicBezTo>
                  <a:pt x="105" y="460"/>
                  <a:pt x="103" y="455"/>
                  <a:pt x="104" y="454"/>
                </a:cubicBezTo>
                <a:cubicBezTo>
                  <a:pt x="105" y="451"/>
                  <a:pt x="108" y="454"/>
                  <a:pt x="109" y="456"/>
                </a:cubicBezTo>
                <a:cubicBezTo>
                  <a:pt x="111" y="459"/>
                  <a:pt x="112" y="461"/>
                  <a:pt x="114" y="463"/>
                </a:cubicBezTo>
                <a:cubicBezTo>
                  <a:pt x="115" y="465"/>
                  <a:pt x="116" y="466"/>
                  <a:pt x="118" y="467"/>
                </a:cubicBezTo>
                <a:cubicBezTo>
                  <a:pt x="107" y="467"/>
                  <a:pt x="107" y="467"/>
                  <a:pt x="107" y="467"/>
                </a:cubicBezTo>
                <a:cubicBezTo>
                  <a:pt x="106" y="465"/>
                  <a:pt x="105" y="463"/>
                  <a:pt x="105" y="461"/>
                </a:cubicBezTo>
                <a:close/>
                <a:moveTo>
                  <a:pt x="1205" y="551"/>
                </a:moveTo>
                <a:cubicBezTo>
                  <a:pt x="1197" y="551"/>
                  <a:pt x="1197" y="551"/>
                  <a:pt x="1197" y="551"/>
                </a:cubicBezTo>
                <a:cubicBezTo>
                  <a:pt x="1199" y="549"/>
                  <a:pt x="1203" y="549"/>
                  <a:pt x="1205" y="551"/>
                </a:cubicBezTo>
                <a:close/>
                <a:moveTo>
                  <a:pt x="3078" y="848"/>
                </a:moveTo>
                <a:cubicBezTo>
                  <a:pt x="3079" y="848"/>
                  <a:pt x="3079" y="847"/>
                  <a:pt x="3080" y="847"/>
                </a:cubicBezTo>
                <a:cubicBezTo>
                  <a:pt x="3081" y="848"/>
                  <a:pt x="3081" y="849"/>
                  <a:pt x="3081" y="850"/>
                </a:cubicBezTo>
                <a:cubicBezTo>
                  <a:pt x="3080" y="853"/>
                  <a:pt x="3080" y="856"/>
                  <a:pt x="3079" y="858"/>
                </a:cubicBezTo>
                <a:cubicBezTo>
                  <a:pt x="3072" y="858"/>
                  <a:pt x="3072" y="858"/>
                  <a:pt x="3072" y="858"/>
                </a:cubicBezTo>
                <a:cubicBezTo>
                  <a:pt x="3074" y="854"/>
                  <a:pt x="3075" y="850"/>
                  <a:pt x="3078" y="848"/>
                </a:cubicBezTo>
                <a:close/>
              </a:path>
            </a:pathLst>
          </a:custGeom>
          <a:solidFill>
            <a:schemeClr val="tx1">
              <a:alpha val="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309169" y="6195519"/>
            <a:ext cx="336401" cy="699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75230" y="6406644"/>
            <a:ext cx="404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9471974" y="6484858"/>
            <a:ext cx="24513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9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Adventure</a:t>
            </a:r>
            <a:r>
              <a:rPr lang="en-US" sz="900" b="1" i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</a:rPr>
              <a:t> – </a:t>
            </a:r>
            <a:r>
              <a:rPr lang="en-US" sz="900" b="0" i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Presentation template</a:t>
            </a:r>
            <a:endParaRPr lang="en-US" sz="900" b="0" i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3" name="Picture Placeholder 72"/>
          <p:cNvSpPr>
            <a:spLocks noGrp="1"/>
          </p:cNvSpPr>
          <p:nvPr>
            <p:ph type="pic" sz="quarter" idx="10"/>
          </p:nvPr>
        </p:nvSpPr>
        <p:spPr>
          <a:xfrm>
            <a:off x="-803360" y="242047"/>
            <a:ext cx="13841164" cy="3576918"/>
          </a:xfrm>
          <a:custGeom>
            <a:avLst/>
            <a:gdLst>
              <a:gd name="connsiteX0" fmla="*/ 7454849 w 7941067"/>
              <a:gd name="connsiteY0" fmla="*/ 1079744 h 2052179"/>
              <a:gd name="connsiteX1" fmla="*/ 7941067 w 7941067"/>
              <a:gd name="connsiteY1" fmla="*/ 1565962 h 2052179"/>
              <a:gd name="connsiteX2" fmla="*/ 7454849 w 7941067"/>
              <a:gd name="connsiteY2" fmla="*/ 2052179 h 2052179"/>
              <a:gd name="connsiteX3" fmla="*/ 6968632 w 7941067"/>
              <a:gd name="connsiteY3" fmla="*/ 1565962 h 2052179"/>
              <a:gd name="connsiteX4" fmla="*/ 6383506 w 7941067"/>
              <a:gd name="connsiteY4" fmla="*/ 1079744 h 2052179"/>
              <a:gd name="connsiteX5" fmla="*/ 6869723 w 7941067"/>
              <a:gd name="connsiteY5" fmla="*/ 1565962 h 2052179"/>
              <a:gd name="connsiteX6" fmla="*/ 6383506 w 7941067"/>
              <a:gd name="connsiteY6" fmla="*/ 2052179 h 2052179"/>
              <a:gd name="connsiteX7" fmla="*/ 5897288 w 7941067"/>
              <a:gd name="connsiteY7" fmla="*/ 1565962 h 2052179"/>
              <a:gd name="connsiteX8" fmla="*/ 5312161 w 7941067"/>
              <a:gd name="connsiteY8" fmla="*/ 1079744 h 2052179"/>
              <a:gd name="connsiteX9" fmla="*/ 5798379 w 7941067"/>
              <a:gd name="connsiteY9" fmla="*/ 1565962 h 2052179"/>
              <a:gd name="connsiteX10" fmla="*/ 5312161 w 7941067"/>
              <a:gd name="connsiteY10" fmla="*/ 2052179 h 2052179"/>
              <a:gd name="connsiteX11" fmla="*/ 4825943 w 7941067"/>
              <a:gd name="connsiteY11" fmla="*/ 1565962 h 2052179"/>
              <a:gd name="connsiteX12" fmla="*/ 4240817 w 7941067"/>
              <a:gd name="connsiteY12" fmla="*/ 1079744 h 2052179"/>
              <a:gd name="connsiteX13" fmla="*/ 4727035 w 7941067"/>
              <a:gd name="connsiteY13" fmla="*/ 1565962 h 2052179"/>
              <a:gd name="connsiteX14" fmla="*/ 4240817 w 7941067"/>
              <a:gd name="connsiteY14" fmla="*/ 2052179 h 2052179"/>
              <a:gd name="connsiteX15" fmla="*/ 3754600 w 7941067"/>
              <a:gd name="connsiteY15" fmla="*/ 1565962 h 2052179"/>
              <a:gd name="connsiteX16" fmla="*/ 3169474 w 7941067"/>
              <a:gd name="connsiteY16" fmla="*/ 1079744 h 2052179"/>
              <a:gd name="connsiteX17" fmla="*/ 3655692 w 7941067"/>
              <a:gd name="connsiteY17" fmla="*/ 1565962 h 2052179"/>
              <a:gd name="connsiteX18" fmla="*/ 3169474 w 7941067"/>
              <a:gd name="connsiteY18" fmla="*/ 2052179 h 2052179"/>
              <a:gd name="connsiteX19" fmla="*/ 2683256 w 7941067"/>
              <a:gd name="connsiteY19" fmla="*/ 1565962 h 2052179"/>
              <a:gd name="connsiteX20" fmla="*/ 2098130 w 7941067"/>
              <a:gd name="connsiteY20" fmla="*/ 1079744 h 2052179"/>
              <a:gd name="connsiteX21" fmla="*/ 2584348 w 7941067"/>
              <a:gd name="connsiteY21" fmla="*/ 1565962 h 2052179"/>
              <a:gd name="connsiteX22" fmla="*/ 2098130 w 7941067"/>
              <a:gd name="connsiteY22" fmla="*/ 2052179 h 2052179"/>
              <a:gd name="connsiteX23" fmla="*/ 1611912 w 7941067"/>
              <a:gd name="connsiteY23" fmla="*/ 1565962 h 2052179"/>
              <a:gd name="connsiteX24" fmla="*/ 1026786 w 7941067"/>
              <a:gd name="connsiteY24" fmla="*/ 1079744 h 2052179"/>
              <a:gd name="connsiteX25" fmla="*/ 1513003 w 7941067"/>
              <a:gd name="connsiteY25" fmla="*/ 1565962 h 2052179"/>
              <a:gd name="connsiteX26" fmla="*/ 1026786 w 7941067"/>
              <a:gd name="connsiteY26" fmla="*/ 2052179 h 2052179"/>
              <a:gd name="connsiteX27" fmla="*/ 540568 w 7941067"/>
              <a:gd name="connsiteY27" fmla="*/ 1565962 h 2052179"/>
              <a:gd name="connsiteX28" fmla="*/ 2628906 w 7941067"/>
              <a:gd name="connsiteY28" fmla="*/ 537631 h 2052179"/>
              <a:gd name="connsiteX29" fmla="*/ 3115123 w 7941067"/>
              <a:gd name="connsiteY29" fmla="*/ 1023849 h 2052179"/>
              <a:gd name="connsiteX30" fmla="*/ 2628906 w 7941067"/>
              <a:gd name="connsiteY30" fmla="*/ 1510066 h 2052179"/>
              <a:gd name="connsiteX31" fmla="*/ 2142688 w 7941067"/>
              <a:gd name="connsiteY31" fmla="*/ 1023849 h 2052179"/>
              <a:gd name="connsiteX32" fmla="*/ 1557562 w 7941067"/>
              <a:gd name="connsiteY32" fmla="*/ 537631 h 2052179"/>
              <a:gd name="connsiteX33" fmla="*/ 2043779 w 7941067"/>
              <a:gd name="connsiteY33" fmla="*/ 1023849 h 2052179"/>
              <a:gd name="connsiteX34" fmla="*/ 1557562 w 7941067"/>
              <a:gd name="connsiteY34" fmla="*/ 1510066 h 2052179"/>
              <a:gd name="connsiteX35" fmla="*/ 1071344 w 7941067"/>
              <a:gd name="connsiteY35" fmla="*/ 1023849 h 2052179"/>
              <a:gd name="connsiteX36" fmla="*/ 486218 w 7941067"/>
              <a:gd name="connsiteY36" fmla="*/ 537631 h 2052179"/>
              <a:gd name="connsiteX37" fmla="*/ 972435 w 7941067"/>
              <a:gd name="connsiteY37" fmla="*/ 1023849 h 2052179"/>
              <a:gd name="connsiteX38" fmla="*/ 486218 w 7941067"/>
              <a:gd name="connsiteY38" fmla="*/ 1510066 h 2052179"/>
              <a:gd name="connsiteX39" fmla="*/ 0 w 7941067"/>
              <a:gd name="connsiteY39" fmla="*/ 1023849 h 2052179"/>
              <a:gd name="connsiteX40" fmla="*/ 6914281 w 7941067"/>
              <a:gd name="connsiteY40" fmla="*/ 537631 h 2052179"/>
              <a:gd name="connsiteX41" fmla="*/ 7400499 w 7941067"/>
              <a:gd name="connsiteY41" fmla="*/ 1023849 h 2052179"/>
              <a:gd name="connsiteX42" fmla="*/ 6914281 w 7941067"/>
              <a:gd name="connsiteY42" fmla="*/ 1510066 h 2052179"/>
              <a:gd name="connsiteX43" fmla="*/ 6428063 w 7941067"/>
              <a:gd name="connsiteY43" fmla="*/ 1023849 h 2052179"/>
              <a:gd name="connsiteX44" fmla="*/ 5842937 w 7941067"/>
              <a:gd name="connsiteY44" fmla="*/ 537631 h 2052179"/>
              <a:gd name="connsiteX45" fmla="*/ 6329155 w 7941067"/>
              <a:gd name="connsiteY45" fmla="*/ 1023849 h 2052179"/>
              <a:gd name="connsiteX46" fmla="*/ 5842937 w 7941067"/>
              <a:gd name="connsiteY46" fmla="*/ 1510066 h 2052179"/>
              <a:gd name="connsiteX47" fmla="*/ 5356719 w 7941067"/>
              <a:gd name="connsiteY47" fmla="*/ 1023849 h 2052179"/>
              <a:gd name="connsiteX48" fmla="*/ 4771592 w 7941067"/>
              <a:gd name="connsiteY48" fmla="*/ 537631 h 2052179"/>
              <a:gd name="connsiteX49" fmla="*/ 5257810 w 7941067"/>
              <a:gd name="connsiteY49" fmla="*/ 1023849 h 2052179"/>
              <a:gd name="connsiteX50" fmla="*/ 4771592 w 7941067"/>
              <a:gd name="connsiteY50" fmla="*/ 1510066 h 2052179"/>
              <a:gd name="connsiteX51" fmla="*/ 4285374 w 7941067"/>
              <a:gd name="connsiteY51" fmla="*/ 1023849 h 2052179"/>
              <a:gd name="connsiteX52" fmla="*/ 3700250 w 7941067"/>
              <a:gd name="connsiteY52" fmla="*/ 537631 h 2052179"/>
              <a:gd name="connsiteX53" fmla="*/ 4186465 w 7941067"/>
              <a:gd name="connsiteY53" fmla="*/ 1023849 h 2052179"/>
              <a:gd name="connsiteX54" fmla="*/ 3700250 w 7941067"/>
              <a:gd name="connsiteY54" fmla="*/ 1510066 h 2052179"/>
              <a:gd name="connsiteX55" fmla="*/ 3214032 w 7941067"/>
              <a:gd name="connsiteY55" fmla="*/ 1023849 h 2052179"/>
              <a:gd name="connsiteX56" fmla="*/ 4240817 w 7941067"/>
              <a:gd name="connsiteY56" fmla="*/ 1 h 2052179"/>
              <a:gd name="connsiteX57" fmla="*/ 4727035 w 7941067"/>
              <a:gd name="connsiteY57" fmla="*/ 486219 h 2052179"/>
              <a:gd name="connsiteX58" fmla="*/ 4240817 w 7941067"/>
              <a:gd name="connsiteY58" fmla="*/ 972435 h 2052179"/>
              <a:gd name="connsiteX59" fmla="*/ 3754601 w 7941067"/>
              <a:gd name="connsiteY59" fmla="*/ 486219 h 2052179"/>
              <a:gd name="connsiteX60" fmla="*/ 3169474 w 7941067"/>
              <a:gd name="connsiteY60" fmla="*/ 1 h 2052179"/>
              <a:gd name="connsiteX61" fmla="*/ 3655692 w 7941067"/>
              <a:gd name="connsiteY61" fmla="*/ 486219 h 2052179"/>
              <a:gd name="connsiteX62" fmla="*/ 3169474 w 7941067"/>
              <a:gd name="connsiteY62" fmla="*/ 972435 h 2052179"/>
              <a:gd name="connsiteX63" fmla="*/ 2683257 w 7941067"/>
              <a:gd name="connsiteY63" fmla="*/ 486219 h 2052179"/>
              <a:gd name="connsiteX64" fmla="*/ 2098131 w 7941067"/>
              <a:gd name="connsiteY64" fmla="*/ 1 h 2052179"/>
              <a:gd name="connsiteX65" fmla="*/ 2584348 w 7941067"/>
              <a:gd name="connsiteY65" fmla="*/ 486219 h 2052179"/>
              <a:gd name="connsiteX66" fmla="*/ 2098131 w 7941067"/>
              <a:gd name="connsiteY66" fmla="*/ 972435 h 2052179"/>
              <a:gd name="connsiteX67" fmla="*/ 1611913 w 7941067"/>
              <a:gd name="connsiteY67" fmla="*/ 486219 h 2052179"/>
              <a:gd name="connsiteX68" fmla="*/ 1026787 w 7941067"/>
              <a:gd name="connsiteY68" fmla="*/ 1 h 2052179"/>
              <a:gd name="connsiteX69" fmla="*/ 1513004 w 7941067"/>
              <a:gd name="connsiteY69" fmla="*/ 486219 h 2052179"/>
              <a:gd name="connsiteX70" fmla="*/ 1026787 w 7941067"/>
              <a:gd name="connsiteY70" fmla="*/ 972435 h 2052179"/>
              <a:gd name="connsiteX71" fmla="*/ 540569 w 7941067"/>
              <a:gd name="connsiteY71" fmla="*/ 486219 h 2052179"/>
              <a:gd name="connsiteX72" fmla="*/ 7454849 w 7941067"/>
              <a:gd name="connsiteY72" fmla="*/ 0 h 2052179"/>
              <a:gd name="connsiteX73" fmla="*/ 7941067 w 7941067"/>
              <a:gd name="connsiteY73" fmla="*/ 486218 h 2052179"/>
              <a:gd name="connsiteX74" fmla="*/ 7454849 w 7941067"/>
              <a:gd name="connsiteY74" fmla="*/ 972435 h 2052179"/>
              <a:gd name="connsiteX75" fmla="*/ 6968632 w 7941067"/>
              <a:gd name="connsiteY75" fmla="*/ 486218 h 2052179"/>
              <a:gd name="connsiteX76" fmla="*/ 6383506 w 7941067"/>
              <a:gd name="connsiteY76" fmla="*/ 0 h 2052179"/>
              <a:gd name="connsiteX77" fmla="*/ 6869723 w 7941067"/>
              <a:gd name="connsiteY77" fmla="*/ 486218 h 2052179"/>
              <a:gd name="connsiteX78" fmla="*/ 6383506 w 7941067"/>
              <a:gd name="connsiteY78" fmla="*/ 972435 h 2052179"/>
              <a:gd name="connsiteX79" fmla="*/ 5897288 w 7941067"/>
              <a:gd name="connsiteY79" fmla="*/ 486218 h 2052179"/>
              <a:gd name="connsiteX80" fmla="*/ 5312161 w 7941067"/>
              <a:gd name="connsiteY80" fmla="*/ 0 h 2052179"/>
              <a:gd name="connsiteX81" fmla="*/ 5798379 w 7941067"/>
              <a:gd name="connsiteY81" fmla="*/ 486218 h 2052179"/>
              <a:gd name="connsiteX82" fmla="*/ 5312161 w 7941067"/>
              <a:gd name="connsiteY82" fmla="*/ 972435 h 2052179"/>
              <a:gd name="connsiteX83" fmla="*/ 4825943 w 7941067"/>
              <a:gd name="connsiteY83" fmla="*/ 486218 h 2052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7941067" h="2052179">
                <a:moveTo>
                  <a:pt x="7454849" y="1079744"/>
                </a:moveTo>
                <a:lnTo>
                  <a:pt x="7941067" y="1565962"/>
                </a:lnTo>
                <a:lnTo>
                  <a:pt x="7454849" y="2052179"/>
                </a:lnTo>
                <a:lnTo>
                  <a:pt x="6968632" y="1565962"/>
                </a:lnTo>
                <a:close/>
                <a:moveTo>
                  <a:pt x="6383506" y="1079744"/>
                </a:moveTo>
                <a:lnTo>
                  <a:pt x="6869723" y="1565962"/>
                </a:lnTo>
                <a:lnTo>
                  <a:pt x="6383506" y="2052179"/>
                </a:lnTo>
                <a:lnTo>
                  <a:pt x="5897288" y="1565962"/>
                </a:lnTo>
                <a:close/>
                <a:moveTo>
                  <a:pt x="5312161" y="1079744"/>
                </a:moveTo>
                <a:lnTo>
                  <a:pt x="5798379" y="1565962"/>
                </a:lnTo>
                <a:lnTo>
                  <a:pt x="5312161" y="2052179"/>
                </a:lnTo>
                <a:lnTo>
                  <a:pt x="4825943" y="1565962"/>
                </a:lnTo>
                <a:close/>
                <a:moveTo>
                  <a:pt x="4240817" y="1079744"/>
                </a:moveTo>
                <a:lnTo>
                  <a:pt x="4727035" y="1565962"/>
                </a:lnTo>
                <a:lnTo>
                  <a:pt x="4240817" y="2052179"/>
                </a:lnTo>
                <a:lnTo>
                  <a:pt x="3754600" y="1565962"/>
                </a:lnTo>
                <a:close/>
                <a:moveTo>
                  <a:pt x="3169474" y="1079744"/>
                </a:moveTo>
                <a:lnTo>
                  <a:pt x="3655692" y="1565962"/>
                </a:lnTo>
                <a:lnTo>
                  <a:pt x="3169474" y="2052179"/>
                </a:lnTo>
                <a:lnTo>
                  <a:pt x="2683256" y="1565962"/>
                </a:lnTo>
                <a:close/>
                <a:moveTo>
                  <a:pt x="2098130" y="1079744"/>
                </a:moveTo>
                <a:lnTo>
                  <a:pt x="2584348" y="1565962"/>
                </a:lnTo>
                <a:lnTo>
                  <a:pt x="2098130" y="2052179"/>
                </a:lnTo>
                <a:lnTo>
                  <a:pt x="1611912" y="1565962"/>
                </a:lnTo>
                <a:close/>
                <a:moveTo>
                  <a:pt x="1026786" y="1079744"/>
                </a:moveTo>
                <a:lnTo>
                  <a:pt x="1513003" y="1565962"/>
                </a:lnTo>
                <a:lnTo>
                  <a:pt x="1026786" y="2052179"/>
                </a:lnTo>
                <a:lnTo>
                  <a:pt x="540568" y="1565962"/>
                </a:lnTo>
                <a:close/>
                <a:moveTo>
                  <a:pt x="2628906" y="537631"/>
                </a:moveTo>
                <a:lnTo>
                  <a:pt x="3115123" y="1023849"/>
                </a:lnTo>
                <a:lnTo>
                  <a:pt x="2628906" y="1510066"/>
                </a:lnTo>
                <a:lnTo>
                  <a:pt x="2142688" y="1023849"/>
                </a:lnTo>
                <a:close/>
                <a:moveTo>
                  <a:pt x="1557562" y="537631"/>
                </a:moveTo>
                <a:lnTo>
                  <a:pt x="2043779" y="1023849"/>
                </a:lnTo>
                <a:lnTo>
                  <a:pt x="1557562" y="1510066"/>
                </a:lnTo>
                <a:lnTo>
                  <a:pt x="1071344" y="1023849"/>
                </a:lnTo>
                <a:close/>
                <a:moveTo>
                  <a:pt x="486218" y="537631"/>
                </a:moveTo>
                <a:lnTo>
                  <a:pt x="972435" y="1023849"/>
                </a:lnTo>
                <a:lnTo>
                  <a:pt x="486218" y="1510066"/>
                </a:lnTo>
                <a:lnTo>
                  <a:pt x="0" y="1023849"/>
                </a:lnTo>
                <a:close/>
                <a:moveTo>
                  <a:pt x="6914281" y="537631"/>
                </a:moveTo>
                <a:lnTo>
                  <a:pt x="7400499" y="1023849"/>
                </a:lnTo>
                <a:lnTo>
                  <a:pt x="6914281" y="1510066"/>
                </a:lnTo>
                <a:lnTo>
                  <a:pt x="6428063" y="1023849"/>
                </a:lnTo>
                <a:close/>
                <a:moveTo>
                  <a:pt x="5842937" y="537631"/>
                </a:moveTo>
                <a:lnTo>
                  <a:pt x="6329155" y="1023849"/>
                </a:lnTo>
                <a:lnTo>
                  <a:pt x="5842937" y="1510066"/>
                </a:lnTo>
                <a:lnTo>
                  <a:pt x="5356719" y="1023849"/>
                </a:lnTo>
                <a:close/>
                <a:moveTo>
                  <a:pt x="4771592" y="537631"/>
                </a:moveTo>
                <a:lnTo>
                  <a:pt x="5257810" y="1023849"/>
                </a:lnTo>
                <a:lnTo>
                  <a:pt x="4771592" y="1510066"/>
                </a:lnTo>
                <a:lnTo>
                  <a:pt x="4285374" y="1023849"/>
                </a:lnTo>
                <a:close/>
                <a:moveTo>
                  <a:pt x="3700250" y="537631"/>
                </a:moveTo>
                <a:lnTo>
                  <a:pt x="4186465" y="1023849"/>
                </a:lnTo>
                <a:lnTo>
                  <a:pt x="3700250" y="1510066"/>
                </a:lnTo>
                <a:lnTo>
                  <a:pt x="3214032" y="1023849"/>
                </a:lnTo>
                <a:close/>
                <a:moveTo>
                  <a:pt x="4240817" y="1"/>
                </a:moveTo>
                <a:lnTo>
                  <a:pt x="4727035" y="486219"/>
                </a:lnTo>
                <a:lnTo>
                  <a:pt x="4240817" y="972435"/>
                </a:lnTo>
                <a:lnTo>
                  <a:pt x="3754601" y="486219"/>
                </a:lnTo>
                <a:close/>
                <a:moveTo>
                  <a:pt x="3169474" y="1"/>
                </a:moveTo>
                <a:lnTo>
                  <a:pt x="3655692" y="486219"/>
                </a:lnTo>
                <a:lnTo>
                  <a:pt x="3169474" y="972435"/>
                </a:lnTo>
                <a:lnTo>
                  <a:pt x="2683257" y="486219"/>
                </a:lnTo>
                <a:close/>
                <a:moveTo>
                  <a:pt x="2098131" y="1"/>
                </a:moveTo>
                <a:lnTo>
                  <a:pt x="2584348" y="486219"/>
                </a:lnTo>
                <a:lnTo>
                  <a:pt x="2098131" y="972435"/>
                </a:lnTo>
                <a:lnTo>
                  <a:pt x="1611913" y="486219"/>
                </a:lnTo>
                <a:close/>
                <a:moveTo>
                  <a:pt x="1026787" y="1"/>
                </a:moveTo>
                <a:lnTo>
                  <a:pt x="1513004" y="486219"/>
                </a:lnTo>
                <a:lnTo>
                  <a:pt x="1026787" y="972435"/>
                </a:lnTo>
                <a:lnTo>
                  <a:pt x="540569" y="486219"/>
                </a:lnTo>
                <a:close/>
                <a:moveTo>
                  <a:pt x="7454849" y="0"/>
                </a:moveTo>
                <a:lnTo>
                  <a:pt x="7941067" y="486218"/>
                </a:lnTo>
                <a:lnTo>
                  <a:pt x="7454849" y="972435"/>
                </a:lnTo>
                <a:lnTo>
                  <a:pt x="6968632" y="486218"/>
                </a:lnTo>
                <a:close/>
                <a:moveTo>
                  <a:pt x="6383506" y="0"/>
                </a:moveTo>
                <a:lnTo>
                  <a:pt x="6869723" y="486218"/>
                </a:lnTo>
                <a:lnTo>
                  <a:pt x="6383506" y="972435"/>
                </a:lnTo>
                <a:lnTo>
                  <a:pt x="5897288" y="486218"/>
                </a:lnTo>
                <a:close/>
                <a:moveTo>
                  <a:pt x="5312161" y="0"/>
                </a:moveTo>
                <a:lnTo>
                  <a:pt x="5798379" y="486218"/>
                </a:lnTo>
                <a:lnTo>
                  <a:pt x="5312161" y="972435"/>
                </a:lnTo>
                <a:lnTo>
                  <a:pt x="4825943" y="4862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477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apezoid 7">
            <a:extLst>
              <a:ext uri="{FF2B5EF4-FFF2-40B4-BE49-F238E27FC236}">
                <a16:creationId xmlns:a16="http://schemas.microsoft.com/office/drawing/2014/main" id="{BC775B3F-D502-3B4B-8D02-D9815CC19B62}"/>
              </a:ext>
            </a:extLst>
          </p:cNvPr>
          <p:cNvSpPr/>
          <p:nvPr userDrawn="1"/>
        </p:nvSpPr>
        <p:spPr>
          <a:xfrm rot="16200000" flipV="1">
            <a:off x="880756" y="1521126"/>
            <a:ext cx="2190799" cy="1487303"/>
          </a:xfrm>
          <a:prstGeom prst="trapezoid">
            <a:avLst/>
          </a:prstGeom>
          <a:pattFill prst="ltDnDiag">
            <a:fgClr>
              <a:srgbClr val="3037E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F8306EA0-6188-2242-B479-6F9BB508726D}"/>
              </a:ext>
            </a:extLst>
          </p:cNvPr>
          <p:cNvSpPr/>
          <p:nvPr userDrawn="1"/>
        </p:nvSpPr>
        <p:spPr>
          <a:xfrm rot="16200000">
            <a:off x="3099737" y="3766235"/>
            <a:ext cx="2190805" cy="1487307"/>
          </a:xfrm>
          <a:prstGeom prst="trapezoid">
            <a:avLst/>
          </a:prstGeom>
          <a:pattFill prst="ltDnDiag">
            <a:fgClr>
              <a:srgbClr val="3037E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C72A2F7-3AA6-B940-9F7D-AA2D5836F0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43065" y="1117542"/>
            <a:ext cx="3076413" cy="4494657"/>
          </a:xfrm>
          <a:custGeom>
            <a:avLst/>
            <a:gdLst>
              <a:gd name="connsiteX0" fmla="*/ 1487307 w 3076413"/>
              <a:gd name="connsiteY0" fmla="*/ 2303852 h 4494657"/>
              <a:gd name="connsiteX1" fmla="*/ 1487307 w 3076413"/>
              <a:gd name="connsiteY1" fmla="*/ 4494657 h 4494657"/>
              <a:gd name="connsiteX2" fmla="*/ 0 w 3076413"/>
              <a:gd name="connsiteY2" fmla="*/ 4122830 h 4494657"/>
              <a:gd name="connsiteX3" fmla="*/ 0 w 3076413"/>
              <a:gd name="connsiteY3" fmla="*/ 2675679 h 4494657"/>
              <a:gd name="connsiteX4" fmla="*/ 3076411 w 3076413"/>
              <a:gd name="connsiteY4" fmla="*/ 1900287 h 4494657"/>
              <a:gd name="connsiteX5" fmla="*/ 3076411 w 3076413"/>
              <a:gd name="connsiteY5" fmla="*/ 4091086 h 4494657"/>
              <a:gd name="connsiteX6" fmla="*/ 1589106 w 3076413"/>
              <a:gd name="connsiteY6" fmla="*/ 3719260 h 4494657"/>
              <a:gd name="connsiteX7" fmla="*/ 1589106 w 3076413"/>
              <a:gd name="connsiteY7" fmla="*/ 2272113 h 4494657"/>
              <a:gd name="connsiteX8" fmla="*/ 1 w 3076413"/>
              <a:gd name="connsiteY8" fmla="*/ 392742 h 4494657"/>
              <a:gd name="connsiteX9" fmla="*/ 1487304 w 3076413"/>
              <a:gd name="connsiteY9" fmla="*/ 764568 h 4494657"/>
              <a:gd name="connsiteX10" fmla="*/ 1487304 w 3076413"/>
              <a:gd name="connsiteY10" fmla="*/ 2211715 h 4494657"/>
              <a:gd name="connsiteX11" fmla="*/ 1 w 3076413"/>
              <a:gd name="connsiteY11" fmla="*/ 2583541 h 4494657"/>
              <a:gd name="connsiteX12" fmla="*/ 1589107 w 3076413"/>
              <a:gd name="connsiteY12" fmla="*/ 0 h 4494657"/>
              <a:gd name="connsiteX13" fmla="*/ 3076413 w 3076413"/>
              <a:gd name="connsiteY13" fmla="*/ 371826 h 4494657"/>
              <a:gd name="connsiteX14" fmla="*/ 3076412 w 3076413"/>
              <a:gd name="connsiteY14" fmla="*/ 1818976 h 4494657"/>
              <a:gd name="connsiteX15" fmla="*/ 1589107 w 3076413"/>
              <a:gd name="connsiteY15" fmla="*/ 2190802 h 449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76413" h="4494657">
                <a:moveTo>
                  <a:pt x="1487307" y="2303852"/>
                </a:moveTo>
                <a:lnTo>
                  <a:pt x="1487307" y="4494657"/>
                </a:lnTo>
                <a:lnTo>
                  <a:pt x="0" y="4122830"/>
                </a:lnTo>
                <a:lnTo>
                  <a:pt x="0" y="2675679"/>
                </a:lnTo>
                <a:close/>
                <a:moveTo>
                  <a:pt x="3076411" y="1900287"/>
                </a:moveTo>
                <a:lnTo>
                  <a:pt x="3076411" y="4091086"/>
                </a:lnTo>
                <a:lnTo>
                  <a:pt x="1589106" y="3719260"/>
                </a:lnTo>
                <a:lnTo>
                  <a:pt x="1589106" y="2272113"/>
                </a:lnTo>
                <a:close/>
                <a:moveTo>
                  <a:pt x="1" y="392742"/>
                </a:moveTo>
                <a:lnTo>
                  <a:pt x="1487304" y="764568"/>
                </a:lnTo>
                <a:lnTo>
                  <a:pt x="1487304" y="2211715"/>
                </a:lnTo>
                <a:lnTo>
                  <a:pt x="1" y="2583541"/>
                </a:lnTo>
                <a:close/>
                <a:moveTo>
                  <a:pt x="1589107" y="0"/>
                </a:moveTo>
                <a:lnTo>
                  <a:pt x="3076413" y="371826"/>
                </a:lnTo>
                <a:lnTo>
                  <a:pt x="3076412" y="1818976"/>
                </a:lnTo>
                <a:lnTo>
                  <a:pt x="1589107" y="2190802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en-US"/>
              <a:t>Replace Image</a:t>
            </a:r>
          </a:p>
        </p:txBody>
      </p:sp>
    </p:spTree>
    <p:extLst>
      <p:ext uri="{BB962C8B-B14F-4D97-AF65-F5344CB8AC3E}">
        <p14:creationId xmlns:p14="http://schemas.microsoft.com/office/powerpoint/2010/main" val="7303877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D915FE-E2E3-8D61-AE98-7B1061A1FA48}"/>
              </a:ext>
            </a:extLst>
          </p:cNvPr>
          <p:cNvSpPr/>
          <p:nvPr userDrawn="1"/>
        </p:nvSpPr>
        <p:spPr>
          <a:xfrm rot="2700000">
            <a:off x="-1264005" y="2614317"/>
            <a:ext cx="1967508" cy="1967508"/>
          </a:xfrm>
          <a:prstGeom prst="roundRect">
            <a:avLst>
              <a:gd name="adj" fmla="val 9672"/>
            </a:avLst>
          </a:prstGeom>
          <a:solidFill>
            <a:schemeClr val="accent5">
              <a:lumMod val="95000"/>
              <a:alpha val="15000"/>
            </a:schemeClr>
          </a:solidFill>
          <a:ln>
            <a:noFill/>
          </a:ln>
          <a:effectLst>
            <a:outerShdw blurRad="3048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3B0E37E-FB49-DBC4-07BE-DF2F9B4DC2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607431" cy="6513345"/>
          </a:xfrm>
          <a:custGeom>
            <a:avLst/>
            <a:gdLst>
              <a:gd name="connsiteX0" fmla="*/ 2705737 w 6607431"/>
              <a:gd name="connsiteY0" fmla="*/ 3888516 h 6513345"/>
              <a:gd name="connsiteX1" fmla="*/ 2840297 w 6607431"/>
              <a:gd name="connsiteY1" fmla="*/ 3944252 h 6513345"/>
              <a:gd name="connsiteX2" fmla="*/ 3962415 w 6607431"/>
              <a:gd name="connsiteY2" fmla="*/ 5066370 h 6513345"/>
              <a:gd name="connsiteX3" fmla="*/ 3962415 w 6607431"/>
              <a:gd name="connsiteY3" fmla="*/ 5335491 h 6513345"/>
              <a:gd name="connsiteX4" fmla="*/ 2840297 w 6607431"/>
              <a:gd name="connsiteY4" fmla="*/ 6457608 h 6513345"/>
              <a:gd name="connsiteX5" fmla="*/ 2571177 w 6607431"/>
              <a:gd name="connsiteY5" fmla="*/ 6457608 h 6513345"/>
              <a:gd name="connsiteX6" fmla="*/ 1449059 w 6607431"/>
              <a:gd name="connsiteY6" fmla="*/ 5335491 h 6513345"/>
              <a:gd name="connsiteX7" fmla="*/ 1449059 w 6607431"/>
              <a:gd name="connsiteY7" fmla="*/ 5066370 h 6513345"/>
              <a:gd name="connsiteX8" fmla="*/ 2571177 w 6607431"/>
              <a:gd name="connsiteY8" fmla="*/ 3944252 h 6513345"/>
              <a:gd name="connsiteX9" fmla="*/ 2705737 w 6607431"/>
              <a:gd name="connsiteY9" fmla="*/ 3888516 h 6513345"/>
              <a:gd name="connsiteX10" fmla="*/ 4132183 w 6607431"/>
              <a:gd name="connsiteY10" fmla="*/ 2554590 h 6513345"/>
              <a:gd name="connsiteX11" fmla="*/ 4249387 w 6607431"/>
              <a:gd name="connsiteY11" fmla="*/ 2603137 h 6513345"/>
              <a:gd name="connsiteX12" fmla="*/ 5226764 w 6607431"/>
              <a:gd name="connsiteY12" fmla="*/ 3580514 h 6513345"/>
              <a:gd name="connsiteX13" fmla="*/ 5226764 w 6607431"/>
              <a:gd name="connsiteY13" fmla="*/ 3814922 h 6513345"/>
              <a:gd name="connsiteX14" fmla="*/ 4249387 w 6607431"/>
              <a:gd name="connsiteY14" fmla="*/ 4792299 h 6513345"/>
              <a:gd name="connsiteX15" fmla="*/ 4014979 w 6607431"/>
              <a:gd name="connsiteY15" fmla="*/ 4792299 h 6513345"/>
              <a:gd name="connsiteX16" fmla="*/ 3037602 w 6607431"/>
              <a:gd name="connsiteY16" fmla="*/ 3814922 h 6513345"/>
              <a:gd name="connsiteX17" fmla="*/ 3037602 w 6607431"/>
              <a:gd name="connsiteY17" fmla="*/ 3580514 h 6513345"/>
              <a:gd name="connsiteX18" fmla="*/ 4014979 w 6607431"/>
              <a:gd name="connsiteY18" fmla="*/ 2603137 h 6513345"/>
              <a:gd name="connsiteX19" fmla="*/ 4132183 w 6607431"/>
              <a:gd name="connsiteY19" fmla="*/ 2554590 h 6513345"/>
              <a:gd name="connsiteX20" fmla="*/ 1480008 w 6607431"/>
              <a:gd name="connsiteY20" fmla="*/ 2280655 h 6513345"/>
              <a:gd name="connsiteX21" fmla="*/ 1597212 w 6607431"/>
              <a:gd name="connsiteY21" fmla="*/ 2329203 h 6513345"/>
              <a:gd name="connsiteX22" fmla="*/ 2574589 w 6607431"/>
              <a:gd name="connsiteY22" fmla="*/ 3306579 h 6513345"/>
              <a:gd name="connsiteX23" fmla="*/ 2574589 w 6607431"/>
              <a:gd name="connsiteY23" fmla="*/ 3540987 h 6513345"/>
              <a:gd name="connsiteX24" fmla="*/ 1597212 w 6607431"/>
              <a:gd name="connsiteY24" fmla="*/ 4518364 h 6513345"/>
              <a:gd name="connsiteX25" fmla="*/ 1362805 w 6607431"/>
              <a:gd name="connsiteY25" fmla="*/ 4518364 h 6513345"/>
              <a:gd name="connsiteX26" fmla="*/ 385427 w 6607431"/>
              <a:gd name="connsiteY26" fmla="*/ 3540987 h 6513345"/>
              <a:gd name="connsiteX27" fmla="*/ 385427 w 6607431"/>
              <a:gd name="connsiteY27" fmla="*/ 3306579 h 6513345"/>
              <a:gd name="connsiteX28" fmla="*/ 1362805 w 6607431"/>
              <a:gd name="connsiteY28" fmla="*/ 2329203 h 6513345"/>
              <a:gd name="connsiteX29" fmla="*/ 1480008 w 6607431"/>
              <a:gd name="connsiteY29" fmla="*/ 2280655 h 6513345"/>
              <a:gd name="connsiteX30" fmla="*/ 5701530 w 6607431"/>
              <a:gd name="connsiteY30" fmla="*/ 876666 h 6513345"/>
              <a:gd name="connsiteX31" fmla="*/ 5794411 w 6607431"/>
              <a:gd name="connsiteY31" fmla="*/ 915139 h 6513345"/>
              <a:gd name="connsiteX32" fmla="*/ 6568959 w 6607431"/>
              <a:gd name="connsiteY32" fmla="*/ 1689688 h 6513345"/>
              <a:gd name="connsiteX33" fmla="*/ 6568959 w 6607431"/>
              <a:gd name="connsiteY33" fmla="*/ 1875450 h 6513345"/>
              <a:gd name="connsiteX34" fmla="*/ 5363483 w 6607431"/>
              <a:gd name="connsiteY34" fmla="*/ 3080926 h 6513345"/>
              <a:gd name="connsiteX35" fmla="*/ 5177721 w 6607431"/>
              <a:gd name="connsiteY35" fmla="*/ 3080926 h 6513345"/>
              <a:gd name="connsiteX36" fmla="*/ 4403172 w 6607431"/>
              <a:gd name="connsiteY36" fmla="*/ 2306377 h 6513345"/>
              <a:gd name="connsiteX37" fmla="*/ 4403172 w 6607431"/>
              <a:gd name="connsiteY37" fmla="*/ 2120615 h 6513345"/>
              <a:gd name="connsiteX38" fmla="*/ 5608648 w 6607431"/>
              <a:gd name="connsiteY38" fmla="*/ 915139 h 6513345"/>
              <a:gd name="connsiteX39" fmla="*/ 5701530 w 6607431"/>
              <a:gd name="connsiteY39" fmla="*/ 876666 h 6513345"/>
              <a:gd name="connsiteX40" fmla="*/ 0 w 6607431"/>
              <a:gd name="connsiteY40" fmla="*/ 712381 h 6513345"/>
              <a:gd name="connsiteX41" fmla="*/ 43633 w 6607431"/>
              <a:gd name="connsiteY41" fmla="*/ 741355 h 6513345"/>
              <a:gd name="connsiteX42" fmla="*/ 1165751 w 6607431"/>
              <a:gd name="connsiteY42" fmla="*/ 1863473 h 6513345"/>
              <a:gd name="connsiteX43" fmla="*/ 1165751 w 6607431"/>
              <a:gd name="connsiteY43" fmla="*/ 2132593 h 6513345"/>
              <a:gd name="connsiteX44" fmla="*/ 43633 w 6607431"/>
              <a:gd name="connsiteY44" fmla="*/ 3254711 h 6513345"/>
              <a:gd name="connsiteX45" fmla="*/ 0 w 6607431"/>
              <a:gd name="connsiteY45" fmla="*/ 3283685 h 6513345"/>
              <a:gd name="connsiteX46" fmla="*/ 1949170 w 6607431"/>
              <a:gd name="connsiteY46" fmla="*/ 0 h 6513345"/>
              <a:gd name="connsiteX47" fmla="*/ 3921043 w 6607431"/>
              <a:gd name="connsiteY47" fmla="*/ 0 h 6513345"/>
              <a:gd name="connsiteX48" fmla="*/ 4872385 w 6607431"/>
              <a:gd name="connsiteY48" fmla="*/ 951342 h 6513345"/>
              <a:gd name="connsiteX49" fmla="*/ 4872385 w 6607431"/>
              <a:gd name="connsiteY49" fmla="*/ 1366216 h 6513345"/>
              <a:gd name="connsiteX50" fmla="*/ 3142543 w 6607431"/>
              <a:gd name="connsiteY50" fmla="*/ 3096058 h 6513345"/>
              <a:gd name="connsiteX51" fmla="*/ 2727669 w 6607431"/>
              <a:gd name="connsiteY51" fmla="*/ 3096058 h 6513345"/>
              <a:gd name="connsiteX52" fmla="*/ 997828 w 6607431"/>
              <a:gd name="connsiteY52" fmla="*/ 1366216 h 6513345"/>
              <a:gd name="connsiteX53" fmla="*/ 997828 w 6607431"/>
              <a:gd name="connsiteY53" fmla="*/ 951342 h 651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607431" h="6513345">
                <a:moveTo>
                  <a:pt x="2705737" y="3888516"/>
                </a:moveTo>
                <a:cubicBezTo>
                  <a:pt x="2754438" y="3888516"/>
                  <a:pt x="2803140" y="3907094"/>
                  <a:pt x="2840297" y="3944252"/>
                </a:cubicBezTo>
                <a:lnTo>
                  <a:pt x="3962415" y="5066370"/>
                </a:lnTo>
                <a:cubicBezTo>
                  <a:pt x="4036731" y="5140685"/>
                  <a:pt x="4036731" y="5261175"/>
                  <a:pt x="3962415" y="5335491"/>
                </a:cubicBezTo>
                <a:lnTo>
                  <a:pt x="2840297" y="6457608"/>
                </a:lnTo>
                <a:cubicBezTo>
                  <a:pt x="2765982" y="6531924"/>
                  <a:pt x="2645492" y="6531924"/>
                  <a:pt x="2571177" y="6457608"/>
                </a:cubicBezTo>
                <a:lnTo>
                  <a:pt x="1449059" y="5335491"/>
                </a:lnTo>
                <a:cubicBezTo>
                  <a:pt x="1374744" y="5261175"/>
                  <a:pt x="1374744" y="5140685"/>
                  <a:pt x="1449059" y="5066370"/>
                </a:cubicBezTo>
                <a:lnTo>
                  <a:pt x="2571177" y="3944252"/>
                </a:lnTo>
                <a:cubicBezTo>
                  <a:pt x="2608335" y="3907094"/>
                  <a:pt x="2657036" y="3888516"/>
                  <a:pt x="2705737" y="3888516"/>
                </a:cubicBezTo>
                <a:close/>
                <a:moveTo>
                  <a:pt x="4132183" y="2554590"/>
                </a:moveTo>
                <a:cubicBezTo>
                  <a:pt x="4174602" y="2554590"/>
                  <a:pt x="4217022" y="2570772"/>
                  <a:pt x="4249387" y="2603137"/>
                </a:cubicBezTo>
                <a:lnTo>
                  <a:pt x="5226764" y="3580514"/>
                </a:lnTo>
                <a:cubicBezTo>
                  <a:pt x="5291494" y="3645244"/>
                  <a:pt x="5291494" y="3750192"/>
                  <a:pt x="5226764" y="3814922"/>
                </a:cubicBezTo>
                <a:lnTo>
                  <a:pt x="4249387" y="4792299"/>
                </a:lnTo>
                <a:cubicBezTo>
                  <a:pt x="4184657" y="4857029"/>
                  <a:pt x="4079709" y="4857029"/>
                  <a:pt x="4014979" y="4792299"/>
                </a:cubicBezTo>
                <a:lnTo>
                  <a:pt x="3037602" y="3814922"/>
                </a:lnTo>
                <a:cubicBezTo>
                  <a:pt x="2972872" y="3750192"/>
                  <a:pt x="2972872" y="3645244"/>
                  <a:pt x="3037602" y="3580514"/>
                </a:cubicBezTo>
                <a:lnTo>
                  <a:pt x="4014979" y="2603137"/>
                </a:lnTo>
                <a:cubicBezTo>
                  <a:pt x="4047344" y="2570772"/>
                  <a:pt x="4089764" y="2554590"/>
                  <a:pt x="4132183" y="2554590"/>
                </a:cubicBezTo>
                <a:close/>
                <a:moveTo>
                  <a:pt x="1480008" y="2280655"/>
                </a:moveTo>
                <a:cubicBezTo>
                  <a:pt x="1522428" y="2280655"/>
                  <a:pt x="1564847" y="2296838"/>
                  <a:pt x="1597212" y="2329203"/>
                </a:cubicBezTo>
                <a:lnTo>
                  <a:pt x="2574589" y="3306579"/>
                </a:lnTo>
                <a:cubicBezTo>
                  <a:pt x="2639319" y="3371309"/>
                  <a:pt x="2639319" y="3476257"/>
                  <a:pt x="2574589" y="3540987"/>
                </a:cubicBezTo>
                <a:lnTo>
                  <a:pt x="1597212" y="4518364"/>
                </a:lnTo>
                <a:cubicBezTo>
                  <a:pt x="1532482" y="4583094"/>
                  <a:pt x="1427535" y="4583094"/>
                  <a:pt x="1362805" y="4518364"/>
                </a:cubicBezTo>
                <a:lnTo>
                  <a:pt x="385427" y="3540987"/>
                </a:lnTo>
                <a:cubicBezTo>
                  <a:pt x="320697" y="3476257"/>
                  <a:pt x="320697" y="3371309"/>
                  <a:pt x="385427" y="3306579"/>
                </a:cubicBezTo>
                <a:lnTo>
                  <a:pt x="1362805" y="2329203"/>
                </a:lnTo>
                <a:cubicBezTo>
                  <a:pt x="1395170" y="2296838"/>
                  <a:pt x="1437589" y="2280655"/>
                  <a:pt x="1480008" y="2280655"/>
                </a:cubicBezTo>
                <a:close/>
                <a:moveTo>
                  <a:pt x="5701530" y="876666"/>
                </a:moveTo>
                <a:cubicBezTo>
                  <a:pt x="5735146" y="876666"/>
                  <a:pt x="5768762" y="889490"/>
                  <a:pt x="5794411" y="915139"/>
                </a:cubicBezTo>
                <a:lnTo>
                  <a:pt x="6568959" y="1689688"/>
                </a:lnTo>
                <a:cubicBezTo>
                  <a:pt x="6620256" y="1740985"/>
                  <a:pt x="6620256" y="1824153"/>
                  <a:pt x="6568959" y="1875450"/>
                </a:cubicBezTo>
                <a:lnTo>
                  <a:pt x="5363483" y="3080926"/>
                </a:lnTo>
                <a:cubicBezTo>
                  <a:pt x="5312186" y="3132223"/>
                  <a:pt x="5229018" y="3132223"/>
                  <a:pt x="5177721" y="3080926"/>
                </a:cubicBezTo>
                <a:lnTo>
                  <a:pt x="4403172" y="2306377"/>
                </a:lnTo>
                <a:cubicBezTo>
                  <a:pt x="4351875" y="2255080"/>
                  <a:pt x="4351875" y="2171911"/>
                  <a:pt x="4403172" y="2120615"/>
                </a:cubicBezTo>
                <a:lnTo>
                  <a:pt x="5608648" y="915139"/>
                </a:lnTo>
                <a:cubicBezTo>
                  <a:pt x="5634297" y="889490"/>
                  <a:pt x="5667913" y="876666"/>
                  <a:pt x="5701530" y="876666"/>
                </a:cubicBezTo>
                <a:close/>
                <a:moveTo>
                  <a:pt x="0" y="712381"/>
                </a:moveTo>
                <a:lnTo>
                  <a:pt x="43633" y="741355"/>
                </a:lnTo>
                <a:lnTo>
                  <a:pt x="1165751" y="1863473"/>
                </a:lnTo>
                <a:cubicBezTo>
                  <a:pt x="1240066" y="1937789"/>
                  <a:pt x="1240066" y="2058278"/>
                  <a:pt x="1165751" y="2132593"/>
                </a:cubicBezTo>
                <a:lnTo>
                  <a:pt x="43633" y="3254711"/>
                </a:lnTo>
                <a:lnTo>
                  <a:pt x="0" y="3283685"/>
                </a:lnTo>
                <a:close/>
                <a:moveTo>
                  <a:pt x="1949170" y="0"/>
                </a:moveTo>
                <a:lnTo>
                  <a:pt x="3921043" y="0"/>
                </a:lnTo>
                <a:lnTo>
                  <a:pt x="4872385" y="951342"/>
                </a:lnTo>
                <a:cubicBezTo>
                  <a:pt x="4986949" y="1065907"/>
                  <a:pt x="4986949" y="1251652"/>
                  <a:pt x="4872385" y="1366216"/>
                </a:cubicBezTo>
                <a:lnTo>
                  <a:pt x="3142543" y="3096058"/>
                </a:lnTo>
                <a:cubicBezTo>
                  <a:pt x="3027979" y="3210622"/>
                  <a:pt x="2842233" y="3210622"/>
                  <a:pt x="2727669" y="3096058"/>
                </a:cubicBezTo>
                <a:lnTo>
                  <a:pt x="997828" y="1366216"/>
                </a:lnTo>
                <a:cubicBezTo>
                  <a:pt x="883264" y="1251652"/>
                  <a:pt x="883264" y="1065907"/>
                  <a:pt x="997828" y="9513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001013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219054" cy="3477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936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92239" y="359410"/>
            <a:ext cx="5283200" cy="6139180"/>
          </a:xfrm>
          <a:custGeom>
            <a:avLst/>
            <a:gdLst>
              <a:gd name="connsiteX0" fmla="*/ 1334703 w 5283200"/>
              <a:gd name="connsiteY0" fmla="*/ 3802380 h 6139180"/>
              <a:gd name="connsiteX1" fmla="*/ 2613794 w 5283200"/>
              <a:gd name="connsiteY1" fmla="*/ 3802380 h 6139180"/>
              <a:gd name="connsiteX2" fmla="*/ 2613794 w 5283200"/>
              <a:gd name="connsiteY2" fmla="*/ 6139180 h 6139180"/>
              <a:gd name="connsiteX3" fmla="*/ 1334703 w 5283200"/>
              <a:gd name="connsiteY3" fmla="*/ 6139180 h 6139180"/>
              <a:gd name="connsiteX4" fmla="*/ 4004109 w 5283200"/>
              <a:gd name="connsiteY4" fmla="*/ 2413000 h 6139180"/>
              <a:gd name="connsiteX5" fmla="*/ 5283200 w 5283200"/>
              <a:gd name="connsiteY5" fmla="*/ 2413000 h 6139180"/>
              <a:gd name="connsiteX6" fmla="*/ 5283200 w 5283200"/>
              <a:gd name="connsiteY6" fmla="*/ 4749800 h 6139180"/>
              <a:gd name="connsiteX7" fmla="*/ 4004109 w 5283200"/>
              <a:gd name="connsiteY7" fmla="*/ 4749800 h 6139180"/>
              <a:gd name="connsiteX8" fmla="*/ 0 w 5283200"/>
              <a:gd name="connsiteY8" fmla="*/ 1022350 h 6139180"/>
              <a:gd name="connsiteX9" fmla="*/ 1279091 w 5283200"/>
              <a:gd name="connsiteY9" fmla="*/ 1022350 h 6139180"/>
              <a:gd name="connsiteX10" fmla="*/ 1279091 w 5283200"/>
              <a:gd name="connsiteY10" fmla="*/ 4768850 h 6139180"/>
              <a:gd name="connsiteX11" fmla="*/ 0 w 5283200"/>
              <a:gd name="connsiteY11" fmla="*/ 4768850 h 6139180"/>
              <a:gd name="connsiteX12" fmla="*/ 2669406 w 5283200"/>
              <a:gd name="connsiteY12" fmla="*/ 1003301 h 6139180"/>
              <a:gd name="connsiteX13" fmla="*/ 3948497 w 5283200"/>
              <a:gd name="connsiteY13" fmla="*/ 1003301 h 6139180"/>
              <a:gd name="connsiteX14" fmla="*/ 3948497 w 5283200"/>
              <a:gd name="connsiteY14" fmla="*/ 5435600 h 6139180"/>
              <a:gd name="connsiteX15" fmla="*/ 2669406 w 5283200"/>
              <a:gd name="connsiteY15" fmla="*/ 5435600 h 6139180"/>
              <a:gd name="connsiteX16" fmla="*/ 1334703 w 5283200"/>
              <a:gd name="connsiteY16" fmla="*/ 0 h 6139180"/>
              <a:gd name="connsiteX17" fmla="*/ 2613794 w 5283200"/>
              <a:gd name="connsiteY17" fmla="*/ 0 h 6139180"/>
              <a:gd name="connsiteX18" fmla="*/ 2613794 w 5283200"/>
              <a:gd name="connsiteY18" fmla="*/ 3746500 h 6139180"/>
              <a:gd name="connsiteX19" fmla="*/ 1334703 w 5283200"/>
              <a:gd name="connsiteY19" fmla="*/ 3746500 h 613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3200" h="6139180">
                <a:moveTo>
                  <a:pt x="1334703" y="3802380"/>
                </a:moveTo>
                <a:lnTo>
                  <a:pt x="2613794" y="3802380"/>
                </a:lnTo>
                <a:lnTo>
                  <a:pt x="2613794" y="6139180"/>
                </a:lnTo>
                <a:lnTo>
                  <a:pt x="1334703" y="6139180"/>
                </a:lnTo>
                <a:close/>
                <a:moveTo>
                  <a:pt x="4004109" y="2413000"/>
                </a:moveTo>
                <a:lnTo>
                  <a:pt x="5283200" y="2413000"/>
                </a:lnTo>
                <a:lnTo>
                  <a:pt x="5283200" y="4749800"/>
                </a:lnTo>
                <a:lnTo>
                  <a:pt x="4004109" y="4749800"/>
                </a:lnTo>
                <a:close/>
                <a:moveTo>
                  <a:pt x="0" y="1022350"/>
                </a:moveTo>
                <a:lnTo>
                  <a:pt x="1279091" y="1022350"/>
                </a:lnTo>
                <a:lnTo>
                  <a:pt x="1279091" y="4768850"/>
                </a:lnTo>
                <a:lnTo>
                  <a:pt x="0" y="4768850"/>
                </a:lnTo>
                <a:close/>
                <a:moveTo>
                  <a:pt x="2669406" y="1003301"/>
                </a:moveTo>
                <a:lnTo>
                  <a:pt x="3948497" y="1003301"/>
                </a:lnTo>
                <a:lnTo>
                  <a:pt x="3948497" y="5435600"/>
                </a:lnTo>
                <a:lnTo>
                  <a:pt x="2669406" y="5435600"/>
                </a:lnTo>
                <a:close/>
                <a:moveTo>
                  <a:pt x="1334703" y="0"/>
                </a:moveTo>
                <a:lnTo>
                  <a:pt x="2613794" y="0"/>
                </a:lnTo>
                <a:lnTo>
                  <a:pt x="2613794" y="3746500"/>
                </a:lnTo>
                <a:lnTo>
                  <a:pt x="1334703" y="37465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837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638860" y="0"/>
            <a:ext cx="6553141" cy="6858000"/>
          </a:xfrm>
          <a:custGeom>
            <a:avLst/>
            <a:gdLst>
              <a:gd name="connsiteX0" fmla="*/ 0 w 13107988"/>
              <a:gd name="connsiteY0" fmla="*/ 0 h 13716000"/>
              <a:gd name="connsiteX1" fmla="*/ 13107988 w 13107988"/>
              <a:gd name="connsiteY1" fmla="*/ 0 h 13716000"/>
              <a:gd name="connsiteX2" fmla="*/ 13107988 w 13107988"/>
              <a:gd name="connsiteY2" fmla="*/ 13716000 h 13716000"/>
              <a:gd name="connsiteX3" fmla="*/ 0 w 13107988"/>
              <a:gd name="connsiteY3" fmla="*/ 13716000 h 13716000"/>
              <a:gd name="connsiteX4" fmla="*/ 0 w 13107988"/>
              <a:gd name="connsiteY4" fmla="*/ 0 h 13716000"/>
              <a:gd name="connsiteX0" fmla="*/ 3430587 w 13107988"/>
              <a:gd name="connsiteY0" fmla="*/ 0 h 13716000"/>
              <a:gd name="connsiteX1" fmla="*/ 13107988 w 13107988"/>
              <a:gd name="connsiteY1" fmla="*/ 0 h 13716000"/>
              <a:gd name="connsiteX2" fmla="*/ 13107988 w 13107988"/>
              <a:gd name="connsiteY2" fmla="*/ 13716000 h 13716000"/>
              <a:gd name="connsiteX3" fmla="*/ 0 w 13107988"/>
              <a:gd name="connsiteY3" fmla="*/ 13716000 h 13716000"/>
              <a:gd name="connsiteX4" fmla="*/ 3430587 w 13107988"/>
              <a:gd name="connsiteY4" fmla="*/ 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7988" h="13716000">
                <a:moveTo>
                  <a:pt x="3430587" y="0"/>
                </a:moveTo>
                <a:lnTo>
                  <a:pt x="13107988" y="0"/>
                </a:lnTo>
                <a:lnTo>
                  <a:pt x="13107988" y="13716000"/>
                </a:lnTo>
                <a:lnTo>
                  <a:pt x="0" y="13716000"/>
                </a:lnTo>
                <a:lnTo>
                  <a:pt x="3430587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93236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1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6001" y="0"/>
            <a:ext cx="6096000" cy="6858000"/>
          </a:xfrm>
          <a:custGeom>
            <a:avLst/>
            <a:gdLst>
              <a:gd name="connsiteX0" fmla="*/ 0 w 1981200"/>
              <a:gd name="connsiteY0" fmla="*/ 0 h 2228850"/>
              <a:gd name="connsiteX1" fmla="*/ 1981200 w 1981200"/>
              <a:gd name="connsiteY1" fmla="*/ 0 h 2228850"/>
              <a:gd name="connsiteX2" fmla="*/ 1981200 w 1981200"/>
              <a:gd name="connsiteY2" fmla="*/ 2228850 h 2228850"/>
              <a:gd name="connsiteX3" fmla="*/ 0 w 1981200"/>
              <a:gd name="connsiteY3" fmla="*/ 2228850 h 2228850"/>
              <a:gd name="connsiteX4" fmla="*/ 509451 w 1981200"/>
              <a:gd name="connsiteY4" fmla="*/ 1116311 h 2228850"/>
              <a:gd name="connsiteX5" fmla="*/ 0 w 1981200"/>
              <a:gd name="connsiteY5" fmla="*/ 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1200" h="2228850">
                <a:moveTo>
                  <a:pt x="0" y="0"/>
                </a:moveTo>
                <a:cubicBezTo>
                  <a:pt x="0" y="0"/>
                  <a:pt x="0" y="0"/>
                  <a:pt x="1981200" y="0"/>
                </a:cubicBezTo>
                <a:lnTo>
                  <a:pt x="1981200" y="2228850"/>
                </a:lnTo>
                <a:cubicBezTo>
                  <a:pt x="1981200" y="2228850"/>
                  <a:pt x="1981200" y="2228850"/>
                  <a:pt x="0" y="2228850"/>
                </a:cubicBezTo>
                <a:cubicBezTo>
                  <a:pt x="313218" y="1957315"/>
                  <a:pt x="509451" y="1561327"/>
                  <a:pt x="509451" y="1116311"/>
                </a:cubicBezTo>
                <a:cubicBezTo>
                  <a:pt x="509451" y="671295"/>
                  <a:pt x="313218" y="271535"/>
                  <a:pt x="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26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964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069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23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807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418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655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251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243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5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tract placehold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221685" y="-2057401"/>
            <a:ext cx="12413685" cy="6543675"/>
          </a:xfrm>
          <a:custGeom>
            <a:avLst/>
            <a:gdLst>
              <a:gd name="connsiteX0" fmla="*/ 739380 w 2484545"/>
              <a:gd name="connsiteY0" fmla="*/ 0 h 1309688"/>
              <a:gd name="connsiteX1" fmla="*/ 871186 w 2484545"/>
              <a:gd name="connsiteY1" fmla="*/ 7570 h 1309688"/>
              <a:gd name="connsiteX2" fmla="*/ 2321050 w 2484545"/>
              <a:gd name="connsiteY2" fmla="*/ 1309688 h 1309688"/>
              <a:gd name="connsiteX3" fmla="*/ 2125224 w 2484545"/>
              <a:gd name="connsiteY3" fmla="*/ 1249125 h 1309688"/>
              <a:gd name="connsiteX4" fmla="*/ 1462429 w 2484545"/>
              <a:gd name="connsiteY4" fmla="*/ 1086360 h 1309688"/>
              <a:gd name="connsiteX5" fmla="*/ 1195052 w 2484545"/>
              <a:gd name="connsiteY5" fmla="*/ 1097715 h 1309688"/>
              <a:gd name="connsiteX6" fmla="*/ 920142 w 2484545"/>
              <a:gd name="connsiteY6" fmla="*/ 1112856 h 1309688"/>
              <a:gd name="connsiteX7" fmla="*/ 332665 w 2484545"/>
              <a:gd name="connsiteY7" fmla="*/ 999300 h 1309688"/>
              <a:gd name="connsiteX8" fmla="*/ 739380 w 2484545"/>
              <a:gd name="connsiteY8" fmla="*/ 0 h 1309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84545" h="1309688">
                <a:moveTo>
                  <a:pt x="739380" y="0"/>
                </a:moveTo>
                <a:cubicBezTo>
                  <a:pt x="780805" y="0"/>
                  <a:pt x="825995" y="0"/>
                  <a:pt x="871186" y="7570"/>
                </a:cubicBezTo>
                <a:cubicBezTo>
                  <a:pt x="2422729" y="215758"/>
                  <a:pt x="2727765" y="1309688"/>
                  <a:pt x="2321050" y="1309688"/>
                </a:cubicBezTo>
                <a:cubicBezTo>
                  <a:pt x="2264562" y="1309688"/>
                  <a:pt x="2200542" y="1290762"/>
                  <a:pt x="2125224" y="1249125"/>
                </a:cubicBezTo>
                <a:cubicBezTo>
                  <a:pt x="1884208" y="1116642"/>
                  <a:pt x="1669553" y="1086360"/>
                  <a:pt x="1462429" y="1086360"/>
                </a:cubicBezTo>
                <a:cubicBezTo>
                  <a:pt x="1372048" y="1086360"/>
                  <a:pt x="1285433" y="1093930"/>
                  <a:pt x="1195052" y="1097715"/>
                </a:cubicBezTo>
                <a:cubicBezTo>
                  <a:pt x="1104671" y="1105286"/>
                  <a:pt x="1014289" y="1112856"/>
                  <a:pt x="920142" y="1112856"/>
                </a:cubicBezTo>
                <a:cubicBezTo>
                  <a:pt x="739380" y="1112856"/>
                  <a:pt x="547320" y="1090145"/>
                  <a:pt x="332665" y="999300"/>
                </a:cubicBezTo>
                <a:cubicBezTo>
                  <a:pt x="-307535" y="726763"/>
                  <a:pt x="57755" y="0"/>
                  <a:pt x="739380" y="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">
        <p14:switch dir="r"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075779-FD11-4544-DA3F-A96ECF132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9513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6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85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2/26/2025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973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2/26/2025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2/26/2025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79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D38FE-4434-FED8-81D9-75B0FA3F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EBC2F-3953-BB3F-525B-250862730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38E10-A4F2-7178-CA09-6B3646D8B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EAC942-A18C-4887-A895-4C517C57CEC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44D7F-84C1-731F-814B-E023EFDFE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3B41F-B950-42BA-AC71-495BDF6F3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F4F0C9-0E49-4BFB-AABC-595B7D085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8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2/26/2025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H%C3%A0_N%E1%BB%99i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0" y="1134208"/>
            <a:ext cx="12192000" cy="5723791"/>
          </a:xfrm>
          <a:custGeom>
            <a:avLst/>
            <a:gdLst>
              <a:gd name="connsiteX0" fmla="*/ 9455495 w 12192000"/>
              <a:gd name="connsiteY0" fmla="*/ 0 h 5456531"/>
              <a:gd name="connsiteX1" fmla="*/ 12192000 w 12192000"/>
              <a:gd name="connsiteY1" fmla="*/ 782843 h 5456531"/>
              <a:gd name="connsiteX2" fmla="*/ 12192000 w 12192000"/>
              <a:gd name="connsiteY2" fmla="*/ 5456531 h 5456531"/>
              <a:gd name="connsiteX3" fmla="*/ 0 w 12192000"/>
              <a:gd name="connsiteY3" fmla="*/ 5456531 h 5456531"/>
              <a:gd name="connsiteX4" fmla="*/ 0 w 12192000"/>
              <a:gd name="connsiteY4" fmla="*/ 782843 h 5456531"/>
              <a:gd name="connsiteX5" fmla="*/ 2643346 w 12192000"/>
              <a:gd name="connsiteY5" fmla="*/ 1764317 h 5456531"/>
              <a:gd name="connsiteX6" fmla="*/ 9455495 w 12192000"/>
              <a:gd name="connsiteY6" fmla="*/ 0 h 545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456531">
                <a:moveTo>
                  <a:pt x="9455495" y="0"/>
                </a:moveTo>
                <a:cubicBezTo>
                  <a:pt x="11493319" y="0"/>
                  <a:pt x="12192000" y="782843"/>
                  <a:pt x="12192000" y="782843"/>
                </a:cubicBezTo>
                <a:lnTo>
                  <a:pt x="12192000" y="5456531"/>
                </a:lnTo>
                <a:cubicBezTo>
                  <a:pt x="0" y="5456531"/>
                  <a:pt x="0" y="5456531"/>
                  <a:pt x="0" y="5456531"/>
                </a:cubicBezTo>
                <a:cubicBezTo>
                  <a:pt x="0" y="782843"/>
                  <a:pt x="0" y="782843"/>
                  <a:pt x="0" y="782843"/>
                </a:cubicBezTo>
                <a:cubicBezTo>
                  <a:pt x="0" y="782843"/>
                  <a:pt x="954864" y="1764317"/>
                  <a:pt x="2643346" y="1764317"/>
                </a:cubicBezTo>
                <a:cubicBezTo>
                  <a:pt x="5682612" y="1764317"/>
                  <a:pt x="7324515" y="0"/>
                  <a:pt x="9455495" y="0"/>
                </a:cubicBezTo>
                <a:close/>
              </a:path>
            </a:pathLst>
          </a:custGeom>
          <a:solidFill>
            <a:schemeClr val="bg1">
              <a:lumMod val="8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89698F-FA4D-377D-7D4C-1E1F83BAC291}"/>
              </a:ext>
            </a:extLst>
          </p:cNvPr>
          <p:cNvSpPr txBox="1"/>
          <p:nvPr/>
        </p:nvSpPr>
        <p:spPr>
          <a:xfrm>
            <a:off x="1480457" y="93418"/>
            <a:ext cx="88392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90, 91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 2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637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751900-D2CA-43B8-A4FD-3B2B9BA64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F236749-1760-120D-BF45-9F0A773D62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4F1471A-B258-5FAC-67A1-BE5F3C8218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ECCEB171-58F7-4818-2B68-38B2626D91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D936A4-632C-CF05-8753-0A15DB04161D}"/>
              </a:ext>
            </a:extLst>
          </p:cNvPr>
          <p:cNvSpPr txBox="1"/>
          <p:nvPr/>
        </p:nvSpPr>
        <p:spPr>
          <a:xfrm>
            <a:off x="1136821" y="112969"/>
            <a:ext cx="7562336" cy="4095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Quê </a:t>
            </a:r>
            <a:r>
              <a:rPr lang="en-US" sz="2800" b="1" dirty="0" err="1"/>
              <a:t>của</a:t>
            </a:r>
            <a:r>
              <a:rPr lang="en-US" sz="2800" b="1" dirty="0"/>
              <a:t> nhà </a:t>
            </a:r>
            <a:r>
              <a:rPr lang="en-US" sz="2800" b="1" dirty="0" err="1"/>
              <a:t>thơ</a:t>
            </a:r>
            <a:r>
              <a:rPr lang="en-US" sz="2800" b="1" dirty="0"/>
              <a:t> </a:t>
            </a:r>
            <a:r>
              <a:rPr lang="en-US" sz="2800" b="1" dirty="0" err="1"/>
              <a:t>Nguyễn</a:t>
            </a:r>
            <a:r>
              <a:rPr lang="en-US" sz="2800" b="1" dirty="0"/>
              <a:t> </a:t>
            </a:r>
            <a:r>
              <a:rPr lang="en-US" sz="2800" b="1" dirty="0" err="1"/>
              <a:t>Bính</a:t>
            </a:r>
            <a:r>
              <a:rPr lang="en-US" sz="2800" b="1" dirty="0"/>
              <a:t> ở đâu?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A. Nam </a:t>
            </a:r>
            <a:r>
              <a:rPr lang="en-US" sz="2800" dirty="0" err="1"/>
              <a:t>Định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B. Hà Nam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C. </a:t>
            </a:r>
            <a:r>
              <a:rPr lang="en-US" sz="2800" dirty="0" err="1"/>
              <a:t>Hải</a:t>
            </a:r>
            <a:r>
              <a:rPr lang="en-US" sz="2800" dirty="0"/>
              <a:t> </a:t>
            </a:r>
            <a:r>
              <a:rPr lang="en-US" sz="2800" dirty="0" err="1"/>
              <a:t>Dương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D. Ninh Bình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0815073D-7E92-8FD5-55A2-A0F7AA36E07C}"/>
              </a:ext>
            </a:extLst>
          </p:cNvPr>
          <p:cNvSpPr/>
          <p:nvPr/>
        </p:nvSpPr>
        <p:spPr>
          <a:xfrm>
            <a:off x="7784757" y="3805881"/>
            <a:ext cx="3002692" cy="2290119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CA6AD0-5C49-04BD-4A42-00C6588A3CE8}"/>
              </a:ext>
            </a:extLst>
          </p:cNvPr>
          <p:cNvSpPr txBox="1"/>
          <p:nvPr/>
        </p:nvSpPr>
        <p:spPr>
          <a:xfrm>
            <a:off x="8952470" y="4651681"/>
            <a:ext cx="926757" cy="112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98271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D7A55A-8DE1-5E29-3356-896A1C567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20109BA-7C7E-3CF4-3CBD-7FC371F79E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05DA6DF-B42F-DEB6-F722-0D0395BDF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40596FE1-2A5D-43DC-F017-123F1F7BFF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9B3D7-3921-46EF-4815-EE37607BF979}"/>
              </a:ext>
            </a:extLst>
          </p:cNvPr>
          <p:cNvSpPr txBox="1"/>
          <p:nvPr/>
        </p:nvSpPr>
        <p:spPr>
          <a:xfrm>
            <a:off x="1025611" y="1297885"/>
            <a:ext cx="9657835" cy="2796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900" dirty="0"/>
              <a:t> </a:t>
            </a:r>
          </a:p>
          <a:p>
            <a:pPr>
              <a:lnSpc>
                <a:spcPct val="170000"/>
              </a:lnSpc>
            </a:pPr>
            <a:r>
              <a:rPr lang="en-US" sz="2400" dirty="0">
                <a:solidFill>
                  <a:srgbClr val="0070C0"/>
                </a:solidFill>
              </a:rPr>
              <a:t>2</a:t>
            </a:r>
            <a:r>
              <a:rPr lang="vi-VN" sz="2400" dirty="0">
                <a:solidFill>
                  <a:srgbClr val="0070C0"/>
                </a:solidFill>
              </a:rPr>
              <a:t>. </a:t>
            </a:r>
            <a:r>
              <a:rPr lang="en-US" sz="2400" dirty="0" err="1">
                <a:solidFill>
                  <a:srgbClr val="0070C0"/>
                </a:solidFill>
              </a:rPr>
              <a:t>Dòng</a:t>
            </a:r>
            <a:r>
              <a:rPr lang="en-US" sz="2400" dirty="0">
                <a:solidFill>
                  <a:srgbClr val="0070C0"/>
                </a:solidFill>
              </a:rPr>
              <a:t> nào </a:t>
            </a:r>
            <a:r>
              <a:rPr lang="en-US" sz="2400" dirty="0" err="1">
                <a:solidFill>
                  <a:srgbClr val="0070C0"/>
                </a:solidFill>
              </a:rPr>
              <a:t>sau</a:t>
            </a:r>
            <a:r>
              <a:rPr lang="en-US" sz="2400" dirty="0">
                <a:solidFill>
                  <a:srgbClr val="0070C0"/>
                </a:solidFill>
              </a:rPr>
              <a:t> đây </a:t>
            </a:r>
            <a:r>
              <a:rPr lang="en-US" sz="2400" b="1" dirty="0">
                <a:solidFill>
                  <a:srgbClr val="0070C0"/>
                </a:solidFill>
              </a:rPr>
              <a:t>đúng </a:t>
            </a:r>
            <a:r>
              <a:rPr lang="en-US" sz="2400" dirty="0">
                <a:solidFill>
                  <a:srgbClr val="0070C0"/>
                </a:solidFill>
              </a:rPr>
              <a:t>khi </a:t>
            </a:r>
            <a:r>
              <a:rPr lang="en-US" sz="2400" dirty="0" err="1">
                <a:solidFill>
                  <a:srgbClr val="0070C0"/>
                </a:solidFill>
              </a:rPr>
              <a:t>nói</a:t>
            </a:r>
            <a:r>
              <a:rPr lang="en-US" sz="2400" dirty="0">
                <a:solidFill>
                  <a:srgbClr val="0070C0"/>
                </a:solidFill>
              </a:rPr>
              <a:t> về nhà </a:t>
            </a:r>
            <a:r>
              <a:rPr lang="en-US" sz="2400" dirty="0" err="1">
                <a:solidFill>
                  <a:srgbClr val="0070C0"/>
                </a:solidFill>
              </a:rPr>
              <a:t>thơ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Nguyễn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Bính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 </a:t>
            </a:r>
            <a:r>
              <a:rPr lang="vi-VN" sz="2400" dirty="0"/>
              <a:t>A. </a:t>
            </a:r>
            <a:r>
              <a:rPr lang="en-US" sz="2400" dirty="0"/>
              <a:t>Là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bút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trào</a:t>
            </a:r>
            <a:r>
              <a:rPr lang="en-US" sz="2400" dirty="0"/>
              <a:t> </a:t>
            </a:r>
            <a:r>
              <a:rPr lang="en-US" sz="2400" dirty="0" err="1"/>
              <a:t>lưu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học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1930 - 1945</a:t>
            </a:r>
          </a:p>
          <a:p>
            <a:pPr>
              <a:lnSpc>
                <a:spcPct val="170000"/>
              </a:lnSpc>
            </a:pPr>
            <a:r>
              <a:rPr lang="en-US" sz="2400" dirty="0"/>
              <a:t>B. Là nhà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nổi</a:t>
            </a:r>
            <a:r>
              <a:rPr lang="en-US" sz="2400" dirty="0"/>
              <a:t> </a:t>
            </a:r>
            <a:r>
              <a:rPr lang="en-US" sz="2400" dirty="0" err="1"/>
              <a:t>tiếng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phong</a:t>
            </a:r>
            <a:r>
              <a:rPr lang="en-US" sz="2400" dirty="0"/>
              <a:t> </a:t>
            </a:r>
            <a:r>
              <a:rPr lang="en-US" sz="2400" dirty="0" err="1"/>
              <a:t>trào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endParaRPr lang="en-US" sz="2400" dirty="0"/>
          </a:p>
          <a:p>
            <a:pPr>
              <a:lnSpc>
                <a:spcPct val="170000"/>
              </a:lnSpc>
            </a:pPr>
            <a:r>
              <a:rPr lang="en-US" sz="2400" dirty="0"/>
              <a:t>C. Là nhà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trưởng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kháng</a:t>
            </a:r>
            <a:r>
              <a:rPr lang="en-US" sz="2400" dirty="0"/>
              <a:t> </a:t>
            </a:r>
            <a:r>
              <a:rPr lang="en-US" sz="2400" dirty="0" err="1"/>
              <a:t>chiến</a:t>
            </a:r>
            <a:r>
              <a:rPr lang="en-US" sz="2400" dirty="0"/>
              <a:t> </a:t>
            </a:r>
            <a:r>
              <a:rPr lang="en-US" sz="2400" dirty="0" err="1"/>
              <a:t>chống</a:t>
            </a:r>
            <a:r>
              <a:rPr lang="en-US" sz="2400" dirty="0"/>
              <a:t> </a:t>
            </a:r>
            <a:r>
              <a:rPr lang="en-US" sz="2400" dirty="0" err="1"/>
              <a:t>Mĩ</a:t>
            </a:r>
            <a:endParaRPr lang="en-US" sz="2400" b="1" dirty="0"/>
          </a:p>
          <a:p>
            <a:pPr>
              <a:lnSpc>
                <a:spcPct val="170000"/>
              </a:lnSpc>
            </a:pPr>
            <a:r>
              <a:rPr lang="en-US" sz="2400" dirty="0"/>
              <a:t>D. Là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bút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văn</a:t>
            </a:r>
            <a:r>
              <a:rPr lang="en-US" sz="2400" dirty="0"/>
              <a:t> học </a:t>
            </a:r>
            <a:r>
              <a:rPr lang="en-US" sz="2400" dirty="0" err="1"/>
              <a:t>sau</a:t>
            </a:r>
            <a:r>
              <a:rPr lang="en-US" sz="2400" dirty="0"/>
              <a:t> 1975</a:t>
            </a:r>
            <a:endParaRPr lang="en-US" sz="2400" b="1" dirty="0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E44FD763-C3E6-1AA9-AB03-137ED65686CB}"/>
              </a:ext>
            </a:extLst>
          </p:cNvPr>
          <p:cNvSpPr/>
          <p:nvPr/>
        </p:nvSpPr>
        <p:spPr>
          <a:xfrm>
            <a:off x="7784757" y="3805881"/>
            <a:ext cx="3002692" cy="2290119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F25F2-78CE-DF9D-4C2A-77A78416AD03}"/>
              </a:ext>
            </a:extLst>
          </p:cNvPr>
          <p:cNvSpPr txBox="1"/>
          <p:nvPr/>
        </p:nvSpPr>
        <p:spPr>
          <a:xfrm>
            <a:off x="8952470" y="4651681"/>
            <a:ext cx="92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65694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E75435-8D9B-0F56-F448-597D163FE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39154FA-1B9A-E92E-0C09-014B4F5778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26527A4-C67C-02F9-E1D1-C56FBFDC0F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703C73F4-7A26-36BB-ECFE-3FE4682DEC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81356-2218-4953-5D62-EC8632F319C9}"/>
              </a:ext>
            </a:extLst>
          </p:cNvPr>
          <p:cNvSpPr txBox="1"/>
          <p:nvPr/>
        </p:nvSpPr>
        <p:spPr>
          <a:xfrm>
            <a:off x="877330" y="1092736"/>
            <a:ext cx="10194324" cy="2796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1400" dirty="0"/>
              <a:t> </a:t>
            </a:r>
          </a:p>
          <a:p>
            <a:pPr algn="just">
              <a:lnSpc>
                <a:spcPct val="150000"/>
              </a:lnSpc>
            </a:pPr>
            <a:r>
              <a:rPr lang="en-US" sz="2000" b="1" dirty="0"/>
              <a:t>3. </a:t>
            </a:r>
            <a:r>
              <a:rPr lang="en-US" sz="2000" b="1" dirty="0" err="1"/>
              <a:t>Nét</a:t>
            </a:r>
            <a:r>
              <a:rPr lang="en-US" sz="2000" b="1" dirty="0"/>
              <a:t> </a:t>
            </a:r>
            <a:r>
              <a:rPr lang="en-US" sz="2000" b="1" dirty="0" err="1"/>
              <a:t>đặc</a:t>
            </a:r>
            <a:r>
              <a:rPr lang="en-US" sz="2000" b="1" dirty="0"/>
              <a:t> </a:t>
            </a:r>
            <a:r>
              <a:rPr lang="en-US" sz="2000" b="1" dirty="0" err="1"/>
              <a:t>sắc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phong</a:t>
            </a:r>
            <a:r>
              <a:rPr lang="en-US" sz="2000" b="1" dirty="0"/>
              <a:t> </a:t>
            </a:r>
            <a:r>
              <a:rPr lang="en-US" sz="2000" b="1" dirty="0" err="1"/>
              <a:t>cách</a:t>
            </a:r>
            <a:r>
              <a:rPr lang="en-US" sz="2000" b="1" dirty="0"/>
              <a:t> </a:t>
            </a:r>
            <a:r>
              <a:rPr lang="en-US" sz="2000" b="1" dirty="0" err="1"/>
              <a:t>thơ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Nguyễn</a:t>
            </a:r>
            <a:r>
              <a:rPr lang="en-US" sz="2000" b="1" dirty="0"/>
              <a:t> </a:t>
            </a:r>
            <a:r>
              <a:rPr lang="en-US" sz="2000" b="1" dirty="0" err="1"/>
              <a:t>Bính</a:t>
            </a:r>
            <a:r>
              <a:rPr lang="en-US" sz="2000" b="1" dirty="0"/>
              <a:t> là gì</a:t>
            </a:r>
            <a:r>
              <a:rPr lang="en-US" sz="2000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A. </a:t>
            </a:r>
            <a:r>
              <a:rPr lang="en-US" sz="2000" dirty="0" err="1"/>
              <a:t>Thơ</a:t>
            </a:r>
            <a:r>
              <a:rPr lang="en-US" sz="2000" dirty="0"/>
              <a:t> </a:t>
            </a:r>
            <a:r>
              <a:rPr lang="en-US" sz="2000" dirty="0" err="1"/>
              <a:t>ông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do, </a:t>
            </a:r>
            <a:r>
              <a:rPr lang="en-US" sz="2000" dirty="0" err="1"/>
              <a:t>phóng</a:t>
            </a:r>
            <a:r>
              <a:rPr lang="en-US" sz="2000" dirty="0"/>
              <a:t> </a:t>
            </a:r>
            <a:r>
              <a:rPr lang="en-US" sz="2000" dirty="0" err="1"/>
              <a:t>khoáng</a:t>
            </a:r>
            <a:r>
              <a:rPr lang="en-US" sz="2000" dirty="0"/>
              <a:t> mà vẫn </a:t>
            </a:r>
            <a:r>
              <a:rPr lang="en-US" sz="2000" dirty="0" err="1"/>
              <a:t>hàm</a:t>
            </a:r>
            <a:r>
              <a:rPr lang="en-US" sz="2000" dirty="0"/>
              <a:t> </a:t>
            </a:r>
            <a:r>
              <a:rPr lang="en-US" sz="2000" dirty="0" err="1"/>
              <a:t>súc</a:t>
            </a:r>
            <a:r>
              <a:rPr lang="en-US" sz="2000" dirty="0"/>
              <a:t>, </a:t>
            </a:r>
            <a:r>
              <a:rPr lang="en-US" sz="2000" dirty="0" err="1"/>
              <a:t>sâu</a:t>
            </a:r>
            <a:r>
              <a:rPr lang="en-US" sz="2000" dirty="0"/>
              <a:t> </a:t>
            </a:r>
            <a:r>
              <a:rPr lang="en-US" sz="2000" dirty="0" err="1"/>
              <a:t>lắng</a:t>
            </a:r>
            <a:r>
              <a:rPr lang="en-US" sz="2000" dirty="0"/>
              <a:t>, </a:t>
            </a:r>
            <a:r>
              <a:rPr lang="en-US" sz="2000" dirty="0" err="1"/>
              <a:t>suy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có nhiều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tòi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hướng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đại</a:t>
            </a:r>
            <a:r>
              <a:rPr lang="en-US" sz="2000" dirty="0"/>
              <a:t>.</a:t>
            </a:r>
            <a:endParaRPr lang="en-US" sz="2000" b="1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B. </a:t>
            </a:r>
            <a:r>
              <a:rPr lang="en-US" sz="2000" dirty="0" err="1"/>
              <a:t>Thơ</a:t>
            </a:r>
            <a:r>
              <a:rPr lang="en-US" sz="2000" dirty="0"/>
              <a:t> </a:t>
            </a:r>
            <a:r>
              <a:rPr lang="en-US" sz="2000" dirty="0" err="1"/>
              <a:t>ông</a:t>
            </a:r>
            <a:r>
              <a:rPr lang="en-US" sz="2000" dirty="0"/>
              <a:t> luôn </a:t>
            </a:r>
            <a:r>
              <a:rPr lang="en-US" sz="2000" dirty="0" err="1"/>
              <a:t>hướng</a:t>
            </a:r>
            <a:r>
              <a:rPr lang="en-US" sz="2000" dirty="0"/>
              <a:t> đến cái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lẽ</a:t>
            </a:r>
            <a:r>
              <a:rPr lang="en-US" sz="2000" dirty="0"/>
              <a:t> </a:t>
            </a:r>
            <a:r>
              <a:rPr lang="en-US" sz="2000" dirty="0" err="1"/>
              <a:t>sống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, </a:t>
            </a:r>
            <a:r>
              <a:rPr lang="en-US" sz="2000" dirty="0" err="1"/>
              <a:t>tình</a:t>
            </a:r>
            <a:r>
              <a:rPr lang="en-US" sz="2000" dirty="0"/>
              <a:t> cảm </a:t>
            </a:r>
            <a:r>
              <a:rPr lang="en-US" sz="2000" dirty="0" err="1"/>
              <a:t>lớn</a:t>
            </a:r>
            <a:r>
              <a:rPr lang="en-US" sz="2000" dirty="0"/>
              <a:t>, </a:t>
            </a:r>
            <a:r>
              <a:rPr lang="en-US" sz="2000" dirty="0" err="1"/>
              <a:t>niềm</a:t>
            </a:r>
            <a:r>
              <a:rPr lang="en-US" sz="2000" dirty="0"/>
              <a:t> vui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con </a:t>
            </a:r>
            <a:r>
              <a:rPr lang="en-US" sz="2000" dirty="0" err="1"/>
              <a:t>người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mạng</a:t>
            </a:r>
            <a:r>
              <a:rPr lang="en-US" sz="2000" dirty="0"/>
              <a:t>, </a:t>
            </a:r>
            <a:r>
              <a:rPr lang="en-US" sz="2000" dirty="0" err="1"/>
              <a:t>của</a:t>
            </a:r>
            <a:r>
              <a:rPr lang="en-US" sz="2000" dirty="0"/>
              <a:t> cả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tộc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C. </a:t>
            </a:r>
            <a:r>
              <a:rPr lang="en-US" sz="2000" dirty="0" err="1"/>
              <a:t>Thơ</a:t>
            </a:r>
            <a:r>
              <a:rPr lang="en-US" sz="2000" dirty="0"/>
              <a:t> </a:t>
            </a:r>
            <a:r>
              <a:rPr lang="en-US" sz="2000" dirty="0" err="1"/>
              <a:t>ông</a:t>
            </a:r>
            <a:r>
              <a:rPr lang="en-US" sz="2000" dirty="0"/>
              <a:t> giàu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suy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/>
              <a:t>, </a:t>
            </a:r>
            <a:r>
              <a:rPr lang="en-US" sz="2000" dirty="0" err="1"/>
              <a:t>xúc</a:t>
            </a:r>
            <a:r>
              <a:rPr lang="en-US" sz="2000" dirty="0"/>
              <a:t> cảm </a:t>
            </a:r>
            <a:r>
              <a:rPr lang="en-US" sz="2000" dirty="0" err="1"/>
              <a:t>dồn</a:t>
            </a:r>
            <a:r>
              <a:rPr lang="en-US" sz="2000" dirty="0"/>
              <a:t> </a:t>
            </a:r>
            <a:r>
              <a:rPr lang="en-US" sz="2000" dirty="0" err="1"/>
              <a:t>nén</a:t>
            </a:r>
            <a:r>
              <a:rPr lang="en-US" sz="2000" dirty="0"/>
              <a:t>; </a:t>
            </a:r>
            <a:r>
              <a:rPr lang="en-US" sz="2000" dirty="0" err="1"/>
              <a:t>mang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sắc</a:t>
            </a:r>
            <a:r>
              <a:rPr lang="en-US" sz="2000" dirty="0"/>
              <a:t> </a:t>
            </a:r>
            <a:r>
              <a:rPr lang="en-US" sz="2000" dirty="0" err="1"/>
              <a:t>trữ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luận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D. </a:t>
            </a:r>
            <a:r>
              <a:rPr lang="en-US" sz="2000" dirty="0" err="1"/>
              <a:t>Thơ</a:t>
            </a:r>
            <a:r>
              <a:rPr lang="en-US" sz="2000" dirty="0"/>
              <a:t> </a:t>
            </a:r>
            <a:r>
              <a:rPr lang="en-US" sz="2000" dirty="0" err="1"/>
              <a:t>ông</a:t>
            </a:r>
            <a:r>
              <a:rPr lang="en-US" sz="2000" dirty="0"/>
              <a:t> </a:t>
            </a:r>
            <a:r>
              <a:rPr lang="en-US" sz="2000" dirty="0" err="1"/>
              <a:t>đằm</a:t>
            </a:r>
            <a:r>
              <a:rPr lang="en-US" sz="2000" dirty="0"/>
              <a:t> </a:t>
            </a:r>
            <a:r>
              <a:rPr lang="en-US" sz="2000" dirty="0" err="1"/>
              <a:t>thắm</a:t>
            </a:r>
            <a:r>
              <a:rPr lang="en-US" sz="2000" dirty="0"/>
              <a:t>, </a:t>
            </a:r>
            <a:r>
              <a:rPr lang="en-US" sz="2000" dirty="0" err="1"/>
              <a:t>thiết</a:t>
            </a:r>
            <a:r>
              <a:rPr lang="en-US" sz="2000" dirty="0"/>
              <a:t> </a:t>
            </a:r>
            <a:r>
              <a:rPr lang="en-US" sz="2000" dirty="0" err="1"/>
              <a:t>tha</a:t>
            </a:r>
            <a:r>
              <a:rPr lang="en-US" sz="2000" dirty="0"/>
              <a:t>, </a:t>
            </a:r>
            <a:r>
              <a:rPr lang="en-US" sz="2000" dirty="0" err="1"/>
              <a:t>gần</a:t>
            </a:r>
            <a:r>
              <a:rPr lang="en-US" sz="2000" dirty="0"/>
              <a:t> </a:t>
            </a:r>
            <a:r>
              <a:rPr lang="en-US" sz="2000" dirty="0" err="1"/>
              <a:t>gũi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ca dao,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làng</a:t>
            </a:r>
            <a:r>
              <a:rPr lang="en-US" sz="2000" dirty="0"/>
              <a:t> quê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hóa</a:t>
            </a:r>
            <a:r>
              <a:rPr lang="en-US" sz="2000" dirty="0"/>
              <a:t> </a:t>
            </a:r>
            <a:r>
              <a:rPr lang="en-US" sz="2000" dirty="0" err="1"/>
              <a:t>truyền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tộc</a:t>
            </a:r>
            <a:r>
              <a:rPr lang="en-US" sz="2000" dirty="0"/>
              <a:t>.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4154D7FF-F4C0-F027-4DE7-AA40E1F0698D}"/>
              </a:ext>
            </a:extLst>
          </p:cNvPr>
          <p:cNvSpPr/>
          <p:nvPr/>
        </p:nvSpPr>
        <p:spPr>
          <a:xfrm>
            <a:off x="7784757" y="3805881"/>
            <a:ext cx="3002692" cy="2290119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6EA5F-923D-5AF8-8FBE-E139628F5EEE}"/>
              </a:ext>
            </a:extLst>
          </p:cNvPr>
          <p:cNvSpPr txBox="1"/>
          <p:nvPr/>
        </p:nvSpPr>
        <p:spPr>
          <a:xfrm>
            <a:off x="8952470" y="4651681"/>
            <a:ext cx="92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01668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232DD7-1931-EDD6-2590-DAF29ED45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965D05-9C92-199B-BC8F-DD29FB789F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4173BE9-2DBC-5D17-791C-9FC4308374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3C71AB2C-0A5D-B827-0A90-AFA6A6B2C0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2AE412-EC81-E616-E967-C28C33FD0685}"/>
              </a:ext>
            </a:extLst>
          </p:cNvPr>
          <p:cNvSpPr txBox="1"/>
          <p:nvPr/>
        </p:nvSpPr>
        <p:spPr>
          <a:xfrm>
            <a:off x="988541" y="334058"/>
            <a:ext cx="10194324" cy="2796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pPr>
              <a:lnSpc>
                <a:spcPct val="150000"/>
              </a:lnSpc>
            </a:pPr>
            <a:r>
              <a:rPr lang="vi-VN" sz="2400" b="1" dirty="0"/>
              <a:t>4. </a:t>
            </a:r>
            <a:r>
              <a:rPr lang="en-US" sz="2400" b="1" dirty="0" err="1"/>
              <a:t>Nguyễn</a:t>
            </a:r>
            <a:r>
              <a:rPr lang="en-US" sz="2400" b="1" dirty="0"/>
              <a:t> </a:t>
            </a:r>
            <a:r>
              <a:rPr lang="en-US" sz="2400" b="1" dirty="0" err="1"/>
              <a:t>Bính</a:t>
            </a:r>
            <a:r>
              <a:rPr lang="en-US" sz="2400" b="1" dirty="0"/>
              <a:t> còn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  <a:r>
              <a:rPr lang="en-US" sz="2400" b="1" dirty="0" err="1"/>
              <a:t>độc</a:t>
            </a:r>
            <a:r>
              <a:rPr lang="en-US" sz="2400" b="1" dirty="0"/>
              <a:t> </a:t>
            </a:r>
            <a:r>
              <a:rPr lang="en-US" sz="2400" b="1" dirty="0" err="1"/>
              <a:t>giả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đến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biệt</a:t>
            </a:r>
            <a:r>
              <a:rPr lang="en-US" sz="2400" b="1" dirty="0"/>
              <a:t> </a:t>
            </a:r>
            <a:r>
              <a:rPr lang="en-US" sz="2400" b="1" dirty="0" err="1"/>
              <a:t>danh</a:t>
            </a:r>
            <a:r>
              <a:rPr lang="en-US" sz="2400" b="1" dirty="0"/>
              <a:t> nào?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A. Nhà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xuân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B. Thi </a:t>
            </a:r>
            <a:r>
              <a:rPr lang="en-US" sz="2400" dirty="0" err="1"/>
              <a:t>sĩ</a:t>
            </a:r>
            <a:r>
              <a:rPr lang="en-US" sz="2400" dirty="0"/>
              <a:t> </a:t>
            </a:r>
            <a:r>
              <a:rPr lang="en-US" sz="2400" dirty="0" err="1"/>
              <a:t>chân</a:t>
            </a:r>
            <a:r>
              <a:rPr lang="en-US" sz="2400" dirty="0"/>
              <a:t> quê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C. Thi </a:t>
            </a:r>
            <a:r>
              <a:rPr lang="en-US" sz="2400" dirty="0" err="1"/>
              <a:t>sĩ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đau</a:t>
            </a:r>
            <a:r>
              <a:rPr lang="en-US" sz="2400" dirty="0"/>
              <a:t> thương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D. Nhà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lẽ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, </a:t>
            </a:r>
            <a:r>
              <a:rPr lang="en-US" sz="2400" dirty="0" err="1"/>
              <a:t>tình</a:t>
            </a:r>
            <a:r>
              <a:rPr lang="en-US" sz="2400" dirty="0"/>
              <a:t> cảm </a:t>
            </a:r>
            <a:r>
              <a:rPr lang="en-US" sz="2400" dirty="0" err="1"/>
              <a:t>lớn</a:t>
            </a:r>
            <a:endParaRPr lang="en-US" sz="2400" dirty="0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3B35B231-6C3C-BE4B-F552-58F57501C7F8}"/>
              </a:ext>
            </a:extLst>
          </p:cNvPr>
          <p:cNvSpPr/>
          <p:nvPr/>
        </p:nvSpPr>
        <p:spPr>
          <a:xfrm>
            <a:off x="7784757" y="3805881"/>
            <a:ext cx="3002692" cy="2290119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A7AE77-711E-946A-AFF1-0B777AB09D60}"/>
              </a:ext>
            </a:extLst>
          </p:cNvPr>
          <p:cNvSpPr txBox="1"/>
          <p:nvPr/>
        </p:nvSpPr>
        <p:spPr>
          <a:xfrm>
            <a:off x="8952470" y="4651681"/>
            <a:ext cx="92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57378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DEC69F-C16A-FD64-9868-84F812484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097AC22-30D8-C34B-8EE8-68DA1D8F8E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267C84F-AF97-20CC-6112-9D067961B3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8712E1A8-2D74-ED32-8BA6-AAC7CD42F3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F86B5-03CB-47F1-CF66-870956C40E82}"/>
              </a:ext>
            </a:extLst>
          </p:cNvPr>
          <p:cNvSpPr txBox="1"/>
          <p:nvPr/>
        </p:nvSpPr>
        <p:spPr>
          <a:xfrm>
            <a:off x="998838" y="632055"/>
            <a:ext cx="10194324" cy="2796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 </a:t>
            </a:r>
            <a:r>
              <a:rPr lang="en-US" sz="2400" i="1" dirty="0"/>
              <a:t>5.</a:t>
            </a:r>
            <a:r>
              <a:rPr lang="en-US" sz="2400" b="1" i="1" dirty="0"/>
              <a:t> </a:t>
            </a:r>
            <a:r>
              <a:rPr lang="en-US" sz="2400" dirty="0"/>
              <a:t>Đâu </a:t>
            </a:r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phải</a:t>
            </a:r>
            <a:r>
              <a:rPr lang="en-US" sz="2400" dirty="0"/>
              <a:t> là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Nguyễn</a:t>
            </a:r>
            <a:r>
              <a:rPr lang="en-US" sz="2400" dirty="0"/>
              <a:t> </a:t>
            </a:r>
            <a:r>
              <a:rPr lang="en-US" sz="2400" dirty="0" err="1"/>
              <a:t>Bính</a:t>
            </a:r>
            <a:r>
              <a:rPr lang="en-US" sz="2400" dirty="0"/>
              <a:t>?</a:t>
            </a:r>
            <a:endParaRPr lang="en-US" sz="2400" b="1" i="1" dirty="0"/>
          </a:p>
          <a:p>
            <a:pPr>
              <a:lnSpc>
                <a:spcPct val="150000"/>
              </a:lnSpc>
            </a:pPr>
            <a:r>
              <a:rPr lang="en-US" sz="2400" dirty="0"/>
              <a:t>A. </a:t>
            </a:r>
            <a:r>
              <a:rPr lang="en-US" sz="2400" i="1" dirty="0" err="1"/>
              <a:t>Lỡ</a:t>
            </a:r>
            <a:r>
              <a:rPr lang="en-US" sz="2400" i="1" dirty="0"/>
              <a:t> </a:t>
            </a:r>
            <a:r>
              <a:rPr lang="en-US" sz="2400" i="1" dirty="0" err="1"/>
              <a:t>bước</a:t>
            </a:r>
            <a:r>
              <a:rPr lang="en-US" sz="2400" i="1" dirty="0"/>
              <a:t> sang </a:t>
            </a:r>
            <a:r>
              <a:rPr lang="en-US" sz="2400" i="1" dirty="0" err="1"/>
              <a:t>ngang</a:t>
            </a:r>
            <a:endParaRPr lang="en-US" sz="2400" b="1" i="1" dirty="0"/>
          </a:p>
          <a:p>
            <a:pPr>
              <a:lnSpc>
                <a:spcPct val="150000"/>
              </a:lnSpc>
            </a:pPr>
            <a:r>
              <a:rPr lang="en-US" sz="2400" dirty="0"/>
              <a:t>B</a:t>
            </a:r>
            <a:r>
              <a:rPr lang="en-US" sz="2400" i="1" dirty="0"/>
              <a:t>.</a:t>
            </a:r>
            <a:r>
              <a:rPr lang="en-US" sz="2400" dirty="0"/>
              <a:t> </a:t>
            </a:r>
            <a:r>
              <a:rPr lang="en-US" sz="2400" i="1" dirty="0" err="1"/>
              <a:t>Tiếng</a:t>
            </a:r>
            <a:r>
              <a:rPr lang="en-US" sz="2400" i="1" dirty="0"/>
              <a:t> </a:t>
            </a:r>
            <a:r>
              <a:rPr lang="en-US" sz="2400" i="1" dirty="0" err="1"/>
              <a:t>trống</a:t>
            </a:r>
            <a:r>
              <a:rPr lang="en-US" sz="2400" i="1" dirty="0"/>
              <a:t> </a:t>
            </a:r>
            <a:r>
              <a:rPr lang="en-US" sz="2400" i="1" dirty="0" err="1"/>
              <a:t>đêm</a:t>
            </a:r>
            <a:r>
              <a:rPr lang="en-US" sz="2400" i="1" dirty="0"/>
              <a:t> </a:t>
            </a:r>
            <a:r>
              <a:rPr lang="en-US" sz="2400" i="1" dirty="0" err="1"/>
              <a:t>xuân</a:t>
            </a:r>
            <a:endParaRPr lang="en-US" sz="2400" b="1" i="1" dirty="0"/>
          </a:p>
          <a:p>
            <a:pPr>
              <a:lnSpc>
                <a:spcPct val="150000"/>
              </a:lnSpc>
            </a:pPr>
            <a:r>
              <a:rPr lang="en-US" sz="2400" dirty="0"/>
              <a:t>C. </a:t>
            </a:r>
            <a:r>
              <a:rPr lang="en-US" sz="2400" i="1" dirty="0" err="1"/>
              <a:t>Hương</a:t>
            </a:r>
            <a:r>
              <a:rPr lang="en-US" sz="2400" i="1" dirty="0"/>
              <a:t> </a:t>
            </a:r>
            <a:r>
              <a:rPr lang="en-US" sz="2400" i="1" dirty="0" err="1"/>
              <a:t>cây</a:t>
            </a:r>
            <a:r>
              <a:rPr lang="en-US" sz="2400" i="1" dirty="0"/>
              <a:t> </a:t>
            </a:r>
            <a:r>
              <a:rPr lang="en-US" sz="2400" dirty="0"/>
              <a:t>– </a:t>
            </a:r>
            <a:r>
              <a:rPr lang="en-US" sz="2400" dirty="0" err="1"/>
              <a:t>Bếp</a:t>
            </a:r>
            <a:r>
              <a:rPr lang="en-US" sz="2400" dirty="0"/>
              <a:t> </a:t>
            </a:r>
            <a:r>
              <a:rPr lang="en-US" sz="2400" dirty="0" err="1"/>
              <a:t>lửa</a:t>
            </a:r>
            <a:endParaRPr lang="en-US" sz="2400" b="1" i="1" dirty="0"/>
          </a:p>
          <a:p>
            <a:pPr>
              <a:lnSpc>
                <a:spcPct val="150000"/>
              </a:lnSpc>
            </a:pPr>
            <a:r>
              <a:rPr lang="en-US" sz="2400" dirty="0"/>
              <a:t>D. </a:t>
            </a:r>
            <a:r>
              <a:rPr lang="en-US" sz="2400" i="1" dirty="0" err="1"/>
              <a:t>Đêm</a:t>
            </a:r>
            <a:r>
              <a:rPr lang="en-US" sz="2400" i="1" dirty="0"/>
              <a:t> </a:t>
            </a:r>
            <a:r>
              <a:rPr lang="en-US" sz="2400" i="1" dirty="0" err="1"/>
              <a:t>sao</a:t>
            </a:r>
            <a:r>
              <a:rPr lang="en-US" sz="2400" i="1" dirty="0"/>
              <a:t> </a:t>
            </a:r>
            <a:r>
              <a:rPr lang="en-US" sz="2400" i="1" dirty="0" err="1"/>
              <a:t>sáng</a:t>
            </a:r>
            <a:endParaRPr lang="en-US" sz="2400" b="1" i="1" dirty="0"/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AA372BB1-59D0-070C-C3D5-7C77F4521149}"/>
              </a:ext>
            </a:extLst>
          </p:cNvPr>
          <p:cNvSpPr/>
          <p:nvPr/>
        </p:nvSpPr>
        <p:spPr>
          <a:xfrm>
            <a:off x="7784757" y="3805881"/>
            <a:ext cx="3002692" cy="2290119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83A15D-6039-F8F8-C36D-27C9B838F2B7}"/>
              </a:ext>
            </a:extLst>
          </p:cNvPr>
          <p:cNvSpPr txBox="1"/>
          <p:nvPr/>
        </p:nvSpPr>
        <p:spPr>
          <a:xfrm>
            <a:off x="8952470" y="4651681"/>
            <a:ext cx="92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6331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FD241F-F740-E5C1-BF8A-7FCAD3660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8A9B5-6619-9297-636B-4A47A4C27B2C}"/>
              </a:ext>
            </a:extLst>
          </p:cNvPr>
          <p:cNvSpPr txBox="1"/>
          <p:nvPr/>
        </p:nvSpPr>
        <p:spPr>
          <a:xfrm>
            <a:off x="762000" y="665288"/>
            <a:ext cx="5296455" cy="780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-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-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-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-5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Bính</a:t>
            </a:r>
            <a:endParaRPr kumimoji="0" lang="en-US" sz="3200" b="0" i="0" u="none" strike="noStrike" kern="1200" cap="none" spc="-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Nguyễn Bính">
            <a:extLst>
              <a:ext uri="{FF2B5EF4-FFF2-40B4-BE49-F238E27FC236}">
                <a16:creationId xmlns:a16="http://schemas.microsoft.com/office/drawing/2014/main" id="{4C799F16-D70E-A7A9-E84D-920E7281C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"/>
          <a:stretch/>
        </p:blipFill>
        <p:spPr bwMode="auto">
          <a:xfrm>
            <a:off x="8538518" y="762000"/>
            <a:ext cx="289148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FE18B7-F926-3E6E-82B2-D5CFE1449244}"/>
              </a:ext>
            </a:extLst>
          </p:cNvPr>
          <p:cNvSpPr txBox="1"/>
          <p:nvPr/>
        </p:nvSpPr>
        <p:spPr>
          <a:xfrm>
            <a:off x="960737" y="1445741"/>
            <a:ext cx="7577779" cy="4189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Nguyễn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(</a:t>
            </a:r>
            <a:r>
              <a:rPr lang="vi-VN" sz="2400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1918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- 1966)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Quê ở 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hlinkClick r:id="rId3" tooltip="Hà Nội"/>
              </a:rPr>
              <a:t>Hà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hlinkClick r:id="rId3" tooltip="Hà Nội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Là nhà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nổi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Phong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đằm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gũi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ca dao,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quê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hóa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28600" algn="l"/>
                <a:tab pos="34290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tài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biến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là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quê.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28600" algn="l"/>
                <a:tab pos="342900" algn="l"/>
              </a:tabLst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+ Hình tượng thơ bình dị, gần gũi với thôn 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3649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329471-82AB-D924-80A8-F68FDA9D0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3491E65-C7D5-D6B9-AAC4-61AEF8DAF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8CEEBE6-FB7D-077A-D1CE-460AB6F48F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7664BCF3-D7F4-8E30-345B-E16F144A03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1A8567-A4D5-2060-6F64-C12C58172D7F}"/>
              </a:ext>
            </a:extLst>
          </p:cNvPr>
          <p:cNvSpPr txBox="1"/>
          <p:nvPr/>
        </p:nvSpPr>
        <p:spPr>
          <a:xfrm>
            <a:off x="1676400" y="77978"/>
            <a:ext cx="5296455" cy="780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-5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kern="1200" cap="none" spc="-5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-5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-5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Bính</a:t>
            </a:r>
            <a:endParaRPr kumimoji="0" lang="en-US" sz="3200" b="0" i="0" u="none" strike="noStrike" kern="1200" cap="none" spc="-5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Nguyễn Bính">
            <a:extLst>
              <a:ext uri="{FF2B5EF4-FFF2-40B4-BE49-F238E27FC236}">
                <a16:creationId xmlns:a16="http://schemas.microsoft.com/office/drawing/2014/main" id="{52D0E6E9-5BAC-92A6-599F-55CDD2D5B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"/>
          <a:stretch/>
        </p:blipFill>
        <p:spPr bwMode="auto">
          <a:xfrm>
            <a:off x="8538518" y="762000"/>
            <a:ext cx="289148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D5D022-4D94-9182-8682-2635C470EB69}"/>
              </a:ext>
            </a:extLst>
          </p:cNvPr>
          <p:cNvSpPr txBox="1"/>
          <p:nvPr/>
        </p:nvSpPr>
        <p:spPr>
          <a:xfrm>
            <a:off x="908225" y="810075"/>
            <a:ext cx="777651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endParaRPr kumimoji="0" lang="vi-VN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Lỡ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bước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sang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ngang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;</a:t>
            </a:r>
            <a:endParaRPr kumimoji="0" lang="vi-VN" sz="3200" b="0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Hương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cố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; </a:t>
            </a:r>
            <a:endParaRPr kumimoji="0" lang="vi-VN" sz="3200" b="0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Đêm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sao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; </a:t>
            </a:r>
            <a:endParaRPr kumimoji="0" lang="vi-VN" sz="3200" b="0" i="1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Tiếng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trống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đêm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xuân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;...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6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Water ripples and leaves in the air&#10;&#10;Description automatically generated">
            <a:extLst>
              <a:ext uri="{FF2B5EF4-FFF2-40B4-BE49-F238E27FC236}">
                <a16:creationId xmlns:a16="http://schemas.microsoft.com/office/drawing/2014/main" id="{0DCAD856-7B7D-5523-35EA-2584B1AA82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r="16710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1B5194-AB90-F0A6-45E4-E7356432AB34}"/>
              </a:ext>
            </a:extLst>
          </p:cNvPr>
          <p:cNvSpPr txBox="1"/>
          <p:nvPr/>
        </p:nvSpPr>
        <p:spPr>
          <a:xfrm>
            <a:off x="590035" y="143906"/>
            <a:ext cx="6098058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>
              <a:lnSpc>
                <a:spcPct val="130000"/>
              </a:lnSpc>
              <a:spcAft>
                <a:spcPts val="1000"/>
              </a:spcAft>
            </a:pP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296DE-FD13-DEA9-ED0B-549FFA667B9F}"/>
              </a:ext>
            </a:extLst>
          </p:cNvPr>
          <p:cNvSpPr txBox="1"/>
          <p:nvPr/>
        </p:nvSpPr>
        <p:spPr>
          <a:xfrm>
            <a:off x="293988" y="2652374"/>
            <a:ext cx="6959427" cy="29095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de-DE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de-DE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 xuất xứ, thể thơ của bài thơ.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vi-VN" sz="32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 </a:t>
            </a:r>
            <a:r>
              <a:rPr lang="de-DE" sz="32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 </a:t>
            </a:r>
            <a:r>
              <a:rPr lang="de-DE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 nhân vật trữ </a:t>
            </a:r>
            <a:r>
              <a:rPr lang="vi-VN" sz="32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tình, yếu tố tự sự của bài thơ</a:t>
            </a:r>
            <a:r>
              <a:rPr lang="de-DE" sz="32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3200" dirty="0" smtClean="0">
              <a:solidFill>
                <a:srgbClr val="0D0D0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vi-VN" sz="3200" dirty="0" smtClean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  </a:t>
            </a:r>
            <a:r>
              <a:rPr lang="de-DE" sz="32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 </a:t>
            </a:r>
            <a:r>
              <a:rPr lang="de-DE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bố cục của bài thơ.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775DD9-15E6-F239-618E-CD189C29C6FA}"/>
              </a:ext>
            </a:extLst>
          </p:cNvPr>
          <p:cNvSpPr txBox="1"/>
          <p:nvPr/>
        </p:nvSpPr>
        <p:spPr>
          <a:xfrm>
            <a:off x="716692" y="1421027"/>
            <a:ext cx="5128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HOẠT ĐỘNG CẶP ĐÔI</a:t>
            </a:r>
          </a:p>
        </p:txBody>
      </p:sp>
    </p:spTree>
    <p:extLst>
      <p:ext uri="{BB962C8B-B14F-4D97-AF65-F5344CB8AC3E}">
        <p14:creationId xmlns:p14="http://schemas.microsoft.com/office/powerpoint/2010/main" val="2378593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35E1E-9932-BEF4-8A9B-63998F915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7865EE9-71EA-8C1F-887A-E7A973B250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r="16785"/>
          <a:stretch/>
        </p:blipFill>
        <p:spPr>
          <a:xfrm>
            <a:off x="8360229" y="0"/>
            <a:ext cx="3831772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6991E5-01CF-F273-46B9-D347BC53F087}"/>
              </a:ext>
            </a:extLst>
          </p:cNvPr>
          <p:cNvSpPr txBox="1"/>
          <p:nvPr/>
        </p:nvSpPr>
        <p:spPr>
          <a:xfrm>
            <a:off x="590035" y="143906"/>
            <a:ext cx="6098058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>
              <a:lnSpc>
                <a:spcPct val="130000"/>
              </a:lnSpc>
              <a:spcAft>
                <a:spcPts val="1000"/>
              </a:spcAft>
            </a:pP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264F6E-07CF-0E6A-463C-41FF4C9478F1}"/>
              </a:ext>
            </a:extLst>
          </p:cNvPr>
          <p:cNvSpPr txBox="1"/>
          <p:nvPr/>
        </p:nvSpPr>
        <p:spPr>
          <a:xfrm>
            <a:off x="269273" y="1028464"/>
            <a:ext cx="819255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/>
              <a:t>a</a:t>
            </a:r>
            <a:r>
              <a:rPr lang="en-US" sz="2800" b="1" dirty="0">
                <a:solidFill>
                  <a:srgbClr val="002060"/>
                </a:solidFill>
              </a:rPr>
              <a:t>. </a:t>
            </a:r>
            <a:r>
              <a:rPr lang="en-US" sz="2800" b="1" dirty="0" err="1">
                <a:solidFill>
                  <a:srgbClr val="002060"/>
                </a:solidFill>
              </a:rPr>
              <a:t>Xuất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xứ</a:t>
            </a:r>
            <a:r>
              <a:rPr lang="en-US" sz="2800" b="1" dirty="0">
                <a:solidFill>
                  <a:srgbClr val="002060"/>
                </a:solidFill>
              </a:rPr>
              <a:t>: </a:t>
            </a:r>
            <a:r>
              <a:rPr lang="en-US" sz="2800" dirty="0">
                <a:solidFill>
                  <a:srgbClr val="002060"/>
                </a:solidFill>
              </a:rPr>
              <a:t>In </a:t>
            </a:r>
            <a:r>
              <a:rPr lang="en-US" sz="2800" dirty="0" err="1">
                <a:solidFill>
                  <a:srgbClr val="002060"/>
                </a:solidFill>
              </a:rPr>
              <a:t>trong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tập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Lỡ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bước</a:t>
            </a:r>
            <a:r>
              <a:rPr lang="en-US" sz="2800" i="1" dirty="0">
                <a:solidFill>
                  <a:srgbClr val="002060"/>
                </a:solidFill>
              </a:rPr>
              <a:t> sang </a:t>
            </a:r>
            <a:r>
              <a:rPr lang="en-US" sz="2800" i="1" dirty="0" err="1">
                <a:solidFill>
                  <a:srgbClr val="002060"/>
                </a:solidFill>
              </a:rPr>
              <a:t>ngang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b. </a:t>
            </a:r>
            <a:r>
              <a:rPr lang="en-US" sz="2800" b="1" dirty="0" err="1">
                <a:solidFill>
                  <a:srgbClr val="002060"/>
                </a:solidFill>
              </a:rPr>
              <a:t>Nhân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vật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trữ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tình</a:t>
            </a:r>
            <a:r>
              <a:rPr lang="en-US" sz="2800" b="1" dirty="0" smtClean="0">
                <a:solidFill>
                  <a:srgbClr val="002060"/>
                </a:solidFill>
              </a:rPr>
              <a:t>:</a:t>
            </a:r>
            <a:r>
              <a:rPr lang="vi-VN" sz="2800" b="1" dirty="0" smtClean="0">
                <a:solidFill>
                  <a:srgbClr val="002060"/>
                </a:solidFill>
              </a:rPr>
              <a:t>-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vật</a:t>
            </a:r>
            <a:r>
              <a:rPr lang="en-US" sz="2800" dirty="0">
                <a:solidFill>
                  <a:srgbClr val="002060"/>
                </a:solidFill>
              </a:rPr>
              <a:t> “</a:t>
            </a:r>
            <a:r>
              <a:rPr lang="en-US" sz="2800" dirty="0" err="1">
                <a:solidFill>
                  <a:srgbClr val="002060"/>
                </a:solidFill>
              </a:rPr>
              <a:t>em</a:t>
            </a:r>
            <a:r>
              <a:rPr lang="en-US" sz="2800" dirty="0">
                <a:solidFill>
                  <a:srgbClr val="002060"/>
                </a:solidFill>
              </a:rPr>
              <a:t>”. </a:t>
            </a:r>
          </a:p>
          <a:p>
            <a:pPr algn="just">
              <a:lnSpc>
                <a:spcPct val="150000"/>
              </a:lnSpc>
            </a:pPr>
            <a:r>
              <a:rPr lang="vi-VN" sz="2800" b="1" dirty="0" smtClean="0">
                <a:solidFill>
                  <a:srgbClr val="002060"/>
                </a:solidFill>
              </a:rPr>
              <a:t>- </a:t>
            </a:r>
            <a:r>
              <a:rPr lang="en-US" sz="2800" b="1" dirty="0" err="1" smtClean="0">
                <a:solidFill>
                  <a:srgbClr val="002060"/>
                </a:solidFill>
              </a:rPr>
              <a:t>Yếu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tự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sự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  <a:r>
              <a:rPr lang="en-US" sz="2800" dirty="0" err="1">
                <a:solidFill>
                  <a:srgbClr val="002060"/>
                </a:solidFill>
              </a:rPr>
              <a:t>Bài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thơ</a:t>
            </a:r>
            <a:r>
              <a:rPr lang="en-US" sz="2800" dirty="0">
                <a:solidFill>
                  <a:srgbClr val="002060"/>
                </a:solidFill>
              </a:rPr>
              <a:t> là </a:t>
            </a:r>
            <a:r>
              <a:rPr lang="en-US" sz="2800" dirty="0" err="1">
                <a:solidFill>
                  <a:srgbClr val="002060"/>
                </a:solidFill>
              </a:rPr>
              <a:t>lời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tự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nhưng</a:t>
            </a:r>
            <a:r>
              <a:rPr lang="en-US" sz="2800" dirty="0">
                <a:solidFill>
                  <a:srgbClr val="002060"/>
                </a:solidFill>
              </a:rPr>
              <a:t> cũng </a:t>
            </a:r>
            <a:r>
              <a:rPr lang="en-US" sz="2800" dirty="0" err="1">
                <a:solidFill>
                  <a:srgbClr val="002060"/>
                </a:solidFill>
              </a:rPr>
              <a:t>mang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bóng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dáng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một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câu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chuyện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yêu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một</a:t>
            </a:r>
            <a:r>
              <a:rPr lang="en-US" sz="2800" dirty="0">
                <a:solidFill>
                  <a:srgbClr val="002060"/>
                </a:solidFill>
              </a:rPr>
              <a:t> cô </a:t>
            </a:r>
            <a:r>
              <a:rPr lang="en-US" sz="2800" dirty="0" err="1">
                <a:solidFill>
                  <a:srgbClr val="002060"/>
                </a:solidFill>
              </a:rPr>
              <a:t>gái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xưng</a:t>
            </a:r>
            <a:r>
              <a:rPr lang="en-US" sz="2800" dirty="0">
                <a:solidFill>
                  <a:srgbClr val="002060"/>
                </a:solidFill>
              </a:rPr>
              <a:t> “</a:t>
            </a:r>
            <a:r>
              <a:rPr lang="en-US" sz="2800" dirty="0" err="1">
                <a:solidFill>
                  <a:srgbClr val="002060"/>
                </a:solidFill>
              </a:rPr>
              <a:t>em</a:t>
            </a:r>
            <a:r>
              <a:rPr lang="en-US" sz="2800" dirty="0">
                <a:solidFill>
                  <a:srgbClr val="002060"/>
                </a:solidFill>
              </a:rPr>
              <a:t>”, </a:t>
            </a:r>
            <a:r>
              <a:rPr lang="en-US" sz="2800" dirty="0" err="1">
                <a:solidFill>
                  <a:srgbClr val="002060"/>
                </a:solidFill>
              </a:rPr>
              <a:t>kể</a:t>
            </a:r>
            <a:r>
              <a:rPr lang="en-US" sz="2800" dirty="0">
                <a:solidFill>
                  <a:srgbClr val="002060"/>
                </a:solidFill>
              </a:rPr>
              <a:t> về </a:t>
            </a:r>
            <a:r>
              <a:rPr lang="en-US" sz="2800" dirty="0" err="1">
                <a:solidFill>
                  <a:srgbClr val="002060"/>
                </a:solidFill>
              </a:rPr>
              <a:t>tình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huống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xin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mẹ</a:t>
            </a:r>
            <a:r>
              <a:rPr lang="en-US" sz="2800" dirty="0">
                <a:solidFill>
                  <a:srgbClr val="002060"/>
                </a:solidFill>
              </a:rPr>
              <a:t> đi </a:t>
            </a:r>
            <a:r>
              <a:rPr lang="en-US" sz="2800" dirty="0" err="1">
                <a:solidFill>
                  <a:srgbClr val="002060"/>
                </a:solidFill>
              </a:rPr>
              <a:t>xem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gánh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hát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chèo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làng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Đặng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hát</a:t>
            </a:r>
            <a:r>
              <a:rPr lang="en-US" sz="2800" dirty="0">
                <a:solidFill>
                  <a:srgbClr val="002060"/>
                </a:solidFill>
              </a:rPr>
              <a:t> ở </a:t>
            </a:r>
            <a:r>
              <a:rPr lang="en-US" sz="2800" dirty="0" err="1">
                <a:solidFill>
                  <a:srgbClr val="002060"/>
                </a:solidFill>
              </a:rPr>
              <a:t>bên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thôn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Đoài</a:t>
            </a:r>
            <a:r>
              <a:rPr lang="en-US" sz="2800" dirty="0">
                <a:solidFill>
                  <a:srgbClr val="002060"/>
                </a:solidFill>
              </a:rPr>
              <a:t> mà </a:t>
            </a:r>
            <a:r>
              <a:rPr lang="en-US" sz="2800" dirty="0" err="1">
                <a:solidFill>
                  <a:srgbClr val="002060"/>
                </a:solidFill>
              </a:rPr>
              <a:t>thực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chất</a:t>
            </a:r>
            <a:r>
              <a:rPr lang="en-US" sz="2800" dirty="0">
                <a:solidFill>
                  <a:srgbClr val="002060"/>
                </a:solidFill>
              </a:rPr>
              <a:t> là </a:t>
            </a:r>
            <a:r>
              <a:rPr lang="en-US" sz="2800" dirty="0" err="1">
                <a:solidFill>
                  <a:srgbClr val="002060"/>
                </a:solidFill>
              </a:rPr>
              <a:t>tìm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kiếm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bóng</a:t>
            </a:r>
            <a:r>
              <a:rPr lang="en-US" sz="2800" dirty="0">
                <a:solidFill>
                  <a:srgbClr val="002060"/>
                </a:solidFill>
              </a:rPr>
              <a:t> hình </a:t>
            </a:r>
            <a:r>
              <a:rPr lang="en-US" sz="2800" dirty="0" err="1">
                <a:solidFill>
                  <a:srgbClr val="002060"/>
                </a:solidFill>
              </a:rPr>
              <a:t>một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chàng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trai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sau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lời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hẹn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từ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đám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hát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trước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nhưng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không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</a:t>
            </a:r>
            <a:r>
              <a:rPr lang="en-US" sz="28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4028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57BE8-BC8C-BE01-53A6-AB0963671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8325279-4919-61CB-AD12-19993D80DA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r="16785"/>
          <a:stretch/>
        </p:blipFill>
        <p:spPr>
          <a:xfrm>
            <a:off x="7576457" y="0"/>
            <a:ext cx="4615544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B0713F-7CFC-16C4-0573-08E904C687F4}"/>
              </a:ext>
            </a:extLst>
          </p:cNvPr>
          <p:cNvSpPr txBox="1"/>
          <p:nvPr/>
        </p:nvSpPr>
        <p:spPr>
          <a:xfrm>
            <a:off x="590035" y="143906"/>
            <a:ext cx="6098058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>
              <a:lnSpc>
                <a:spcPct val="130000"/>
              </a:lnSpc>
              <a:spcAft>
                <a:spcPts val="1000"/>
              </a:spcAft>
            </a:pP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3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2B6F2-9627-35A0-8422-43A2429EFE4C}"/>
              </a:ext>
            </a:extLst>
          </p:cNvPr>
          <p:cNvSpPr txBox="1"/>
          <p:nvPr/>
        </p:nvSpPr>
        <p:spPr>
          <a:xfrm>
            <a:off x="269273" y="1028464"/>
            <a:ext cx="801838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c</a:t>
            </a:r>
            <a:r>
              <a:rPr lang="en-US" sz="3200" b="1" dirty="0"/>
              <a:t>.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cục</a:t>
            </a:r>
            <a:r>
              <a:rPr lang="en-US" sz="3200" b="1" dirty="0"/>
              <a:t>: </a:t>
            </a:r>
            <a:r>
              <a:rPr lang="en-US" sz="3200" dirty="0" err="1"/>
              <a:t>Bốn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1" dirty="0"/>
              <a:t>- </a:t>
            </a:r>
            <a:r>
              <a:rPr lang="en-US" sz="3200" b="1" i="1" dirty="0" err="1"/>
              <a:t>Khổ</a:t>
            </a:r>
            <a:r>
              <a:rPr lang="en-US" sz="3200" b="1" i="1" dirty="0"/>
              <a:t> 1</a:t>
            </a:r>
            <a:r>
              <a:rPr lang="en-US" sz="3200" dirty="0"/>
              <a:t>: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tự</a:t>
            </a:r>
            <a:r>
              <a:rPr lang="en-US" sz="3200" dirty="0"/>
              <a:t> </a:t>
            </a:r>
            <a:r>
              <a:rPr lang="en-US" sz="3200" dirty="0" err="1"/>
              <a:t>giới</a:t>
            </a:r>
            <a:r>
              <a:rPr lang="en-US" sz="3200" dirty="0"/>
              <a:t> </a:t>
            </a:r>
            <a:r>
              <a:rPr lang="en-US" sz="3200" dirty="0" err="1"/>
              <a:t>thiệu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“</a:t>
            </a:r>
            <a:r>
              <a:rPr lang="en-US" sz="3200" dirty="0" err="1"/>
              <a:t>em</a:t>
            </a:r>
            <a:r>
              <a:rPr lang="en-US" sz="3200" dirty="0"/>
              <a:t>”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- </a:t>
            </a:r>
            <a:r>
              <a:rPr lang="en-US" sz="3200" b="1" i="1" dirty="0" err="1"/>
              <a:t>Khổ</a:t>
            </a:r>
            <a:r>
              <a:rPr lang="en-US" sz="3200" b="1" i="1" dirty="0"/>
              <a:t> 2 – 5</a:t>
            </a:r>
            <a:r>
              <a:rPr lang="en-US" sz="3200" dirty="0"/>
              <a:t>: Tâm </a:t>
            </a:r>
            <a:r>
              <a:rPr lang="en-US" sz="3200" dirty="0" err="1"/>
              <a:t>trạng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“</a:t>
            </a:r>
            <a:r>
              <a:rPr lang="en-US" sz="3200" dirty="0" err="1"/>
              <a:t>em</a:t>
            </a:r>
            <a:r>
              <a:rPr lang="en-US" sz="3200" dirty="0"/>
              <a:t>” </a:t>
            </a:r>
            <a:r>
              <a:rPr lang="en-US" sz="3200" dirty="0" err="1"/>
              <a:t>trước</a:t>
            </a:r>
            <a:r>
              <a:rPr lang="en-US" sz="3200" dirty="0"/>
              <a:t> khi đi </a:t>
            </a:r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hội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- </a:t>
            </a:r>
            <a:r>
              <a:rPr lang="en-US" sz="3200" b="1" i="1" dirty="0" err="1"/>
              <a:t>Khổ</a:t>
            </a:r>
            <a:r>
              <a:rPr lang="en-US" sz="3200" b="1" i="1" dirty="0"/>
              <a:t> 6 – 7</a:t>
            </a:r>
            <a:r>
              <a:rPr lang="en-US" sz="3200" dirty="0"/>
              <a:t>: Tâm </a:t>
            </a:r>
            <a:r>
              <a:rPr lang="en-US" sz="3200" dirty="0" err="1"/>
              <a:t>trạng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“</a:t>
            </a:r>
            <a:r>
              <a:rPr lang="en-US" sz="3200" dirty="0" err="1"/>
              <a:t>em</a:t>
            </a:r>
            <a:r>
              <a:rPr lang="en-US" sz="3200" dirty="0"/>
              <a:t>” khi </a:t>
            </a:r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hội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- </a:t>
            </a:r>
            <a:r>
              <a:rPr lang="en-US" sz="3200" b="1" i="1" dirty="0" err="1"/>
              <a:t>Khổ</a:t>
            </a:r>
            <a:r>
              <a:rPr lang="en-US" sz="3200" b="1" i="1" dirty="0"/>
              <a:t> 8 – 10</a:t>
            </a:r>
            <a:r>
              <a:rPr lang="en-US" sz="3200" dirty="0"/>
              <a:t>: Tâm </a:t>
            </a:r>
            <a:r>
              <a:rPr lang="en-US" sz="3200" dirty="0" err="1"/>
              <a:t>trạng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“</a:t>
            </a:r>
            <a:r>
              <a:rPr lang="en-US" sz="3200" dirty="0" err="1"/>
              <a:t>em</a:t>
            </a:r>
            <a:r>
              <a:rPr lang="en-US" sz="3200" dirty="0"/>
              <a:t>” </a:t>
            </a:r>
            <a:r>
              <a:rPr lang="en-US" sz="3200" dirty="0" err="1"/>
              <a:t>sau</a:t>
            </a:r>
            <a:r>
              <a:rPr lang="en-US" sz="3200" dirty="0"/>
              <a:t> khi tan </a:t>
            </a:r>
            <a:r>
              <a:rPr lang="en-US" sz="3200" dirty="0" err="1"/>
              <a:t>hội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416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428565" y="2605542"/>
            <a:ext cx="3334869" cy="3334869"/>
            <a:chOff x="4438968" y="2350360"/>
            <a:chExt cx="3334869" cy="3334869"/>
          </a:xfrm>
          <a:blipFill>
            <a:blip r:embed="rId2"/>
            <a:stretch>
              <a:fillRect/>
            </a:stretch>
          </a:blip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2" name="椭圆 1"/>
            <p:cNvSpPr/>
            <p:nvPr/>
          </p:nvSpPr>
          <p:spPr>
            <a:xfrm>
              <a:off x="4438968" y="2350360"/>
              <a:ext cx="3334869" cy="3334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683891" y="2595284"/>
              <a:ext cx="2845022" cy="28450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683891" y="2608226"/>
              <a:ext cx="2845022" cy="28320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96284" y="3792547"/>
            <a:ext cx="2682988" cy="2682986"/>
            <a:chOff x="4438968" y="2350360"/>
            <a:chExt cx="3334869" cy="3334869"/>
          </a:xfrm>
          <a:blipFill>
            <a:blip r:embed="rId3"/>
            <a:stretch>
              <a:fillRect/>
            </a:stretch>
          </a:blip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11" name="椭圆 10"/>
            <p:cNvSpPr/>
            <p:nvPr/>
          </p:nvSpPr>
          <p:spPr>
            <a:xfrm>
              <a:off x="4438968" y="2350360"/>
              <a:ext cx="3334869" cy="3334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683891" y="2595284"/>
              <a:ext cx="2845022" cy="28450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683891" y="2595285"/>
              <a:ext cx="2845021" cy="28450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9247" y="3792547"/>
            <a:ext cx="2682988" cy="2682986"/>
            <a:chOff x="4438968" y="2350360"/>
            <a:chExt cx="3334869" cy="3334869"/>
          </a:xfrm>
          <a:blipFill>
            <a:blip r:embed="rId4"/>
            <a:stretch>
              <a:fillRect/>
            </a:stretch>
          </a:blip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17" name="椭圆 16"/>
            <p:cNvSpPr/>
            <p:nvPr/>
          </p:nvSpPr>
          <p:spPr>
            <a:xfrm>
              <a:off x="4438968" y="2350360"/>
              <a:ext cx="3334869" cy="3334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683891" y="2595284"/>
              <a:ext cx="2845022" cy="28450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683891" y="2595285"/>
              <a:ext cx="2845021" cy="28450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689ABE1-9061-E54F-BF35-0674D2713A83}"/>
              </a:ext>
            </a:extLst>
          </p:cNvPr>
          <p:cNvSpPr txBox="1"/>
          <p:nvPr/>
        </p:nvSpPr>
        <p:spPr>
          <a:xfrm flipH="1">
            <a:off x="1178202" y="0"/>
            <a:ext cx="1005120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SG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SG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SG" sz="1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SG" sz="115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SG" sz="1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35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flipH="1">
            <a:off x="5676899" y="-197707"/>
            <a:ext cx="6751939" cy="6498640"/>
          </a:xfrm>
          <a:custGeom>
            <a:avLst/>
            <a:gdLst>
              <a:gd name="connsiteX0" fmla="*/ 2718857 w 6311298"/>
              <a:gd name="connsiteY0" fmla="*/ 0 h 5505949"/>
              <a:gd name="connsiteX1" fmla="*/ 2923176 w 6311298"/>
              <a:gd name="connsiteY1" fmla="*/ 18600 h 5505949"/>
              <a:gd name="connsiteX2" fmla="*/ 4520587 w 6311298"/>
              <a:gd name="connsiteY2" fmla="*/ 2632068 h 5505949"/>
              <a:gd name="connsiteX3" fmla="*/ 5746505 w 6311298"/>
              <a:gd name="connsiteY3" fmla="*/ 4929314 h 5505949"/>
              <a:gd name="connsiteX4" fmla="*/ 3536138 w 6311298"/>
              <a:gd name="connsiteY4" fmla="*/ 5505949 h 5505949"/>
              <a:gd name="connsiteX5" fmla="*/ 202008 w 6311298"/>
              <a:gd name="connsiteY5" fmla="*/ 4129462 h 5505949"/>
              <a:gd name="connsiteX6" fmla="*/ 2718857 w 6311298"/>
              <a:gd name="connsiteY6" fmla="*/ 0 h 550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1298" h="5505949">
                <a:moveTo>
                  <a:pt x="2718857" y="0"/>
                </a:moveTo>
                <a:cubicBezTo>
                  <a:pt x="2783869" y="0"/>
                  <a:pt x="2848879" y="9300"/>
                  <a:pt x="2923176" y="18600"/>
                </a:cubicBezTo>
                <a:cubicBezTo>
                  <a:pt x="4892079" y="232515"/>
                  <a:pt x="3935490" y="1934523"/>
                  <a:pt x="4520587" y="2632068"/>
                </a:cubicBezTo>
                <a:cubicBezTo>
                  <a:pt x="5105686" y="3320312"/>
                  <a:pt x="7343915" y="3748138"/>
                  <a:pt x="5746505" y="4929314"/>
                </a:cubicBezTo>
                <a:cubicBezTo>
                  <a:pt x="5244993" y="5301336"/>
                  <a:pt x="4418427" y="5505949"/>
                  <a:pt x="3536138" y="5505949"/>
                </a:cubicBezTo>
                <a:cubicBezTo>
                  <a:pt x="2300930" y="5505949"/>
                  <a:pt x="944989" y="5096723"/>
                  <a:pt x="202008" y="4129462"/>
                </a:cubicBezTo>
                <a:cubicBezTo>
                  <a:pt x="-503824" y="3218004"/>
                  <a:pt x="712807" y="0"/>
                  <a:pt x="2718857" y="0"/>
                </a:cubicBez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43597" y="172995"/>
            <a:ext cx="6248402" cy="578296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C9A743-7048-C211-BD8B-911E3B35C6C5}"/>
              </a:ext>
            </a:extLst>
          </p:cNvPr>
          <p:cNvSpPr txBox="1"/>
          <p:nvPr/>
        </p:nvSpPr>
        <p:spPr>
          <a:xfrm>
            <a:off x="333631" y="1359244"/>
            <a:ext cx="6882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KHÁM PHÁ VĂN BẢN </a:t>
            </a:r>
          </a:p>
        </p:txBody>
      </p:sp>
    </p:spTree>
    <p:extLst>
      <p:ext uri="{BB962C8B-B14F-4D97-AF65-F5344CB8AC3E}">
        <p14:creationId xmlns:p14="http://schemas.microsoft.com/office/powerpoint/2010/main" val="3305667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4E708-147E-29C4-9813-4E473DA99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Water ripples and leaves in the air&#10;&#10;Description automatically generated">
            <a:extLst>
              <a:ext uri="{FF2B5EF4-FFF2-40B4-BE49-F238E27FC236}">
                <a16:creationId xmlns:a16="http://schemas.microsoft.com/office/drawing/2014/main" id="{4995BE92-15DA-F4B9-E94B-4C15F8A335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r="16710"/>
          <a:stretch>
            <a:fillRect/>
          </a:stretch>
        </p:blipFill>
        <p:spPr>
          <a:xfrm>
            <a:off x="5399313" y="0"/>
            <a:ext cx="6792687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7950E1-AA88-B3D3-CF6D-F2B4E963F036}"/>
              </a:ext>
            </a:extLst>
          </p:cNvPr>
          <p:cNvSpPr txBox="1"/>
          <p:nvPr/>
        </p:nvSpPr>
        <p:spPr>
          <a:xfrm>
            <a:off x="590035" y="143906"/>
            <a:ext cx="493990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1. </a:t>
            </a:r>
            <a:r>
              <a:rPr lang="en-US" sz="2800" b="1" dirty="0" err="1">
                <a:solidFill>
                  <a:srgbClr val="002060"/>
                </a:solidFill>
              </a:rPr>
              <a:t>Đặc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điểm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thơ</a:t>
            </a:r>
            <a:r>
              <a:rPr lang="en-US" sz="2800" b="1" dirty="0">
                <a:solidFill>
                  <a:srgbClr val="002060"/>
                </a:solidFill>
              </a:rPr>
              <a:t> 7 </a:t>
            </a:r>
            <a:r>
              <a:rPr lang="en-US" sz="2800" b="1" dirty="0" err="1">
                <a:solidFill>
                  <a:srgbClr val="002060"/>
                </a:solidFill>
              </a:rPr>
              <a:t>chữ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thể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hiện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trong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bài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thơ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3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46CB8D7-5CD9-04A9-AF31-4590E09CF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594445"/>
              </p:ext>
            </p:extLst>
          </p:nvPr>
        </p:nvGraphicFramePr>
        <p:xfrm>
          <a:off x="473676" y="987425"/>
          <a:ext cx="11244647" cy="5397500"/>
        </p:xfrm>
        <a:graphic>
          <a:graphicData uri="http://schemas.openxmlformats.org/drawingml/2006/table">
            <a:tbl>
              <a:tblPr firstRow="1" firstCol="1" bandRow="1"/>
              <a:tblGrid>
                <a:gridCol w="2326517">
                  <a:extLst>
                    <a:ext uri="{9D8B030D-6E8A-4147-A177-3AD203B41FA5}">
                      <a16:colId xmlns:a16="http://schemas.microsoft.com/office/drawing/2014/main" val="3041115563"/>
                    </a:ext>
                  </a:extLst>
                </a:gridCol>
                <a:gridCol w="6144762">
                  <a:extLst>
                    <a:ext uri="{9D8B030D-6E8A-4147-A177-3AD203B41FA5}">
                      <a16:colId xmlns:a16="http://schemas.microsoft.com/office/drawing/2014/main" val="998620307"/>
                    </a:ext>
                  </a:extLst>
                </a:gridCol>
                <a:gridCol w="2773368">
                  <a:extLst>
                    <a:ext uri="{9D8B030D-6E8A-4147-A177-3AD203B41FA5}">
                      <a16:colId xmlns:a16="http://schemas.microsoft.com/office/drawing/2014/main" val="3062125989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  Tìm hiểu những đặc điểm của thể thơ 7 chữ thể hiện trong bài thơ </a:t>
                      </a:r>
                      <a:r>
                        <a:rPr lang="de-DE" sz="2800" b="1" i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Mưa xuân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4614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Đặc điểm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 hỏi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 trả lời của HS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788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Số tiếng(chữ).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Nhận xét về số tiếng trong mỗi dòng thơ.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034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Vần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loại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de-DE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078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Nhịp thơ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de-DE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Chỉ ra cách ngắt nhịp ở một số câu thơ.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de-DE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Nhận xét chung về cách ngắt nhịp của bài thơ.</a:t>
                      </a:r>
                      <a:r>
                        <a:rPr lang="de-DE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de-DE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................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0910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D9C067AA-3A9B-82D9-414F-4CC3BDAF7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8" y="32289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C5F82-047A-54B4-0930-6D91FDBCB1CC}"/>
              </a:ext>
            </a:extLst>
          </p:cNvPr>
          <p:cNvSpPr txBox="1"/>
          <p:nvPr/>
        </p:nvSpPr>
        <p:spPr>
          <a:xfrm>
            <a:off x="1507524" y="160638"/>
            <a:ext cx="6722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THẢO LUẬN CẶP </a:t>
            </a:r>
            <a:r>
              <a:rPr lang="en-US" sz="2800" b="1" dirty="0" err="1">
                <a:solidFill>
                  <a:srgbClr val="FF0000"/>
                </a:solidFill>
              </a:rPr>
              <a:t>ĐÔI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</a:rPr>
              <a:t>: 2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PHÚT</a:t>
            </a:r>
          </a:p>
        </p:txBody>
      </p:sp>
    </p:spTree>
    <p:extLst>
      <p:ext uri="{BB962C8B-B14F-4D97-AF65-F5344CB8AC3E}">
        <p14:creationId xmlns:p14="http://schemas.microsoft.com/office/powerpoint/2010/main" val="2957540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992E7-6498-EEF5-3314-06DD10FB7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Water ripples and leaves in the air&#10;&#10;Description automatically generated">
            <a:extLst>
              <a:ext uri="{FF2B5EF4-FFF2-40B4-BE49-F238E27FC236}">
                <a16:creationId xmlns:a16="http://schemas.microsoft.com/office/drawing/2014/main" id="{EB66F43D-3AEE-3F94-46DA-956CE7B58E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r="16710"/>
          <a:stretch>
            <a:fillRect/>
          </a:stretch>
        </p:blipFill>
        <p:spPr>
          <a:xfrm>
            <a:off x="7105135" y="0"/>
            <a:ext cx="5086865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92CECD-223E-A772-63D8-FBACCE4EC806}"/>
              </a:ext>
            </a:extLst>
          </p:cNvPr>
          <p:cNvSpPr txBox="1"/>
          <p:nvPr/>
        </p:nvSpPr>
        <p:spPr>
          <a:xfrm>
            <a:off x="590034" y="143906"/>
            <a:ext cx="8269761" cy="6612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1. </a:t>
            </a:r>
            <a:r>
              <a:rPr lang="en-US" sz="2800" b="1" dirty="0" err="1">
                <a:solidFill>
                  <a:srgbClr val="FF0000"/>
                </a:solidFill>
              </a:rPr>
              <a:t>Đặc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điểm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của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</a:t>
            </a:r>
            <a:r>
              <a:rPr lang="en-US" sz="2800" b="1" dirty="0">
                <a:solidFill>
                  <a:srgbClr val="FF0000"/>
                </a:solidFill>
              </a:rPr>
              <a:t> 7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hiện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A589B5-D501-06F8-012C-D8DC74F86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190839"/>
              </p:ext>
            </p:extLst>
          </p:nvPr>
        </p:nvGraphicFramePr>
        <p:xfrm>
          <a:off x="407773" y="949019"/>
          <a:ext cx="10639168" cy="7065586"/>
        </p:xfrm>
        <a:graphic>
          <a:graphicData uri="http://schemas.openxmlformats.org/drawingml/2006/table">
            <a:tbl>
              <a:tblPr firstRow="1" firstCol="1" bandRow="1"/>
              <a:tblGrid>
                <a:gridCol w="1813611">
                  <a:extLst>
                    <a:ext uri="{9D8B030D-6E8A-4147-A177-3AD203B41FA5}">
                      <a16:colId xmlns:a16="http://schemas.microsoft.com/office/drawing/2014/main" val="3170186392"/>
                    </a:ext>
                  </a:extLst>
                </a:gridCol>
                <a:gridCol w="8825557">
                  <a:extLst>
                    <a:ext uri="{9D8B030D-6E8A-4147-A177-3AD203B41FA5}">
                      <a16:colId xmlns:a16="http://schemas.microsoft.com/office/drawing/2014/main" val="3550901874"/>
                    </a:ext>
                  </a:extLst>
                </a:gridCol>
              </a:tblGrid>
              <a:tr h="47073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de-DE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Đặc điểm </a:t>
                      </a:r>
                      <a:endParaRPr lang="en-US" sz="2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138" marR="3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Bài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thơ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Mưa</a:t>
                      </a:r>
                      <a:r>
                        <a:rPr lang="en-US" sz="20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xuân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138" marR="3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798790"/>
                  </a:ext>
                </a:extLst>
              </a:tr>
              <a:tr h="71212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de-DE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 Số tiếng (chữ)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138" marR="3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Mỗi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dòng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có 7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chữ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có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dòng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đặc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biệt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xét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về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lượng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tiếng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</a:txBody>
                  <a:tcPr marL="32138" marR="3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301659"/>
                  </a:ext>
                </a:extLst>
              </a:tr>
              <a:tr h="83281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de-DE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Vần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138" marR="3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gieo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vần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vần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hỗn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hợp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(có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vần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 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già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– xa, 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đầy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– nay;...;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có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vần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liền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 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bay – 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đầy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tình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– 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xinh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;..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tạo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âm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hưởng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tính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</a:txBody>
                  <a:tcPr marL="32138" marR="3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14524"/>
                  </a:ext>
                </a:extLst>
              </a:tr>
              <a:tr h="233567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de-DE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Nhịp thơ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138" marR="3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các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dòng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ngắt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theo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nhịp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4/3.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Có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dòng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ngắt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theo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nhịp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2/5, 2/2/3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ví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dụ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 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Lòng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trẻ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 còn như 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cây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lụa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trắng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 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Mẹ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bảo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/: “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Thôn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Đoài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hát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tối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nay”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+ Anh ạ!/ 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mùa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xuân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/ đã 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cạn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ngày    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Bao giờ/ 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mới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gặp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anh</a:t>
                      </a:r>
                      <a:r>
                        <a:rPr lang="en-US" sz="2400" i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đây?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</a:t>
                      </a:r>
                    </a:p>
                  </a:txBody>
                  <a:tcPr marL="32138" marR="32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15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899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standing on a sidewalk&#10;&#10;Description automatically generated">
            <a:extLst>
              <a:ext uri="{FF2B5EF4-FFF2-40B4-BE49-F238E27FC236}">
                <a16:creationId xmlns:a16="http://schemas.microsoft.com/office/drawing/2014/main" id="{CEC95B27-B295-3B8E-ACA1-7AF26E932A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34" b="14734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C872F7-1C90-FD57-2C03-E6A367408284}"/>
              </a:ext>
            </a:extLst>
          </p:cNvPr>
          <p:cNvSpPr txBox="1"/>
          <p:nvPr/>
        </p:nvSpPr>
        <p:spPr>
          <a:xfrm>
            <a:off x="1906029" y="3968322"/>
            <a:ext cx="6209270" cy="1460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cảm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77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63EBC-06FE-DB75-929A-DF0183964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3CA4B3-D7FB-C49E-8747-620011403C22}"/>
              </a:ext>
            </a:extLst>
          </p:cNvPr>
          <p:cNvSpPr txBox="1"/>
          <p:nvPr/>
        </p:nvSpPr>
        <p:spPr>
          <a:xfrm>
            <a:off x="729049" y="550645"/>
            <a:ext cx="11219935" cy="1340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spcAft>
                <a:spcPts val="1000"/>
              </a:spcAft>
              <a:buSzPts val="1400"/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CÁ NHÂN 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u="sng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20933F-F7D9-FB08-DE70-3E46BF66A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843440"/>
              </p:ext>
            </p:extLst>
          </p:nvPr>
        </p:nvGraphicFramePr>
        <p:xfrm>
          <a:off x="729049" y="1653834"/>
          <a:ext cx="11009870" cy="4144772"/>
        </p:xfrm>
        <a:graphic>
          <a:graphicData uri="http://schemas.openxmlformats.org/drawingml/2006/table">
            <a:tbl>
              <a:tblPr firstRow="1" firstCol="1" bandRow="1"/>
              <a:tblGrid>
                <a:gridCol w="11009870">
                  <a:extLst>
                    <a:ext uri="{9D8B030D-6E8A-4147-A177-3AD203B41FA5}">
                      <a16:colId xmlns:a16="http://schemas.microsoft.com/office/drawing/2014/main" val="28892091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vi-VN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2.1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Tìm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hiểu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khổ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1: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Lời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tự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thiệu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“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06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Đọc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khổ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1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VB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và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làm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rõ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những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vấn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đề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sau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: 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Lời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giới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thiệu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cho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biết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gì về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hoàn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cảnh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xuất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thân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cô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gái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.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2. Chỉ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nêu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biện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pháp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so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sánh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khổ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thơ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.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3.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Nêu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cảm nhận về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vẻ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đẹp tính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cách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cô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gái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gợi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mở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qua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lời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giới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thiệu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ở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khổ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1..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09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58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551543"/>
            <a:ext cx="6531429" cy="40318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3200" dirty="0" smtClean="0">
                <a:solidFill>
                  <a:srgbClr val="FF0000"/>
                </a:solidFill>
              </a:rPr>
              <a:t>Em là </a:t>
            </a:r>
            <a:r>
              <a:rPr lang="vi-VN" sz="3200" u="sng" dirty="0" smtClean="0">
                <a:solidFill>
                  <a:srgbClr val="FF0000"/>
                </a:solidFill>
              </a:rPr>
              <a:t>con gái trong khung cửi</a:t>
            </a:r>
          </a:p>
          <a:p>
            <a:pPr>
              <a:lnSpc>
                <a:spcPct val="200000"/>
              </a:lnSpc>
            </a:pPr>
            <a:r>
              <a:rPr lang="vi-VN" sz="3200" u="sng" dirty="0" smtClean="0">
                <a:solidFill>
                  <a:srgbClr val="FF0000"/>
                </a:solidFill>
              </a:rPr>
              <a:t>Dệt lụa quanh năm với mẹ già</a:t>
            </a:r>
          </a:p>
          <a:p>
            <a:pPr>
              <a:lnSpc>
                <a:spcPct val="200000"/>
              </a:lnSpc>
            </a:pPr>
            <a:r>
              <a:rPr lang="vi-VN" sz="3200" dirty="0" smtClean="0">
                <a:solidFill>
                  <a:srgbClr val="7030A0"/>
                </a:solidFill>
              </a:rPr>
              <a:t>Lòng trẻ còn như cây lụa trắng </a:t>
            </a:r>
          </a:p>
          <a:p>
            <a:pPr>
              <a:lnSpc>
                <a:spcPct val="200000"/>
              </a:lnSpc>
            </a:pPr>
            <a:r>
              <a:rPr lang="vi-VN" sz="3200" dirty="0" smtClean="0"/>
              <a:t>Mẹ già chưa bán chợ làng xa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557" y="-130629"/>
            <a:ext cx="5453557" cy="654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1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C3CB0-A618-B2E4-0FFE-6CA8594B2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A2E145-F106-4A96-DC31-5A2F7BEC0091}"/>
              </a:ext>
            </a:extLst>
          </p:cNvPr>
          <p:cNvSpPr txBox="1"/>
          <p:nvPr/>
        </p:nvSpPr>
        <p:spPr>
          <a:xfrm>
            <a:off x="543697" y="278796"/>
            <a:ext cx="11219935" cy="1284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spcAft>
                <a:spcPts val="1000"/>
              </a:spcAft>
              <a:buSzPts val="1400"/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NHÓM</a:t>
            </a:r>
          </a:p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u="sng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42EB9DA-E4D7-31E8-D720-9297EA354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432108"/>
              </p:ext>
            </p:extLst>
          </p:nvPr>
        </p:nvGraphicFramePr>
        <p:xfrm>
          <a:off x="358345" y="1302854"/>
          <a:ext cx="11405287" cy="4890516"/>
        </p:xfrm>
        <a:graphic>
          <a:graphicData uri="http://schemas.openxmlformats.org/drawingml/2006/table">
            <a:tbl>
              <a:tblPr firstRow="1" firstCol="1" bandRow="1"/>
              <a:tblGrid>
                <a:gridCol w="11405287">
                  <a:extLst>
                    <a:ext uri="{9D8B030D-6E8A-4147-A177-3AD203B41FA5}">
                      <a16:colId xmlns:a16="http://schemas.microsoft.com/office/drawing/2014/main" val="6659824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vi-VN" sz="2800" b="1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vi-VN" sz="2800" b="1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2.2: </a:t>
                      </a:r>
                      <a:r>
                        <a:rPr lang="en-US" sz="2800" b="1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Tìm</a:t>
                      </a:r>
                      <a:r>
                        <a:rPr lang="en-US" sz="2800" b="1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hiểu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khổ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2 – 5:</a:t>
                      </a:r>
                      <a:r>
                        <a:rPr lang="en-US" sz="28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Tâm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trạng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“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em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”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trước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khi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đi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xem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hội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547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Đọc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khổ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2 đến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khổ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5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VB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và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làm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rõ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những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vấn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đề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sau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: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1.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Nêu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cảm nhận về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khung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cảnh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làng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quê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mùa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xuân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gợi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lên ở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khổ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2 – 5. 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2. Tâm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trạng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, cảm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xúc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cô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gái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như thế nào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trước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khi đi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xem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hội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3. Chỉ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nêu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các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biện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pháp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tu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sử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các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khổ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thơ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2 – 5.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3.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gian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mùa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xuân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vào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những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ngày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hội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có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mối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liên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hệ gì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tâm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trạng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cô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gái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trước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khi đi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xem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hội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652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063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" y="917230"/>
            <a:ext cx="5834743" cy="4746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971" y="917230"/>
            <a:ext cx="5167086" cy="50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6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30629"/>
            <a:ext cx="11901714" cy="65169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716" y="733246"/>
            <a:ext cx="5878284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dirty="0" smtClean="0"/>
              <a:t>Bữa ấy </a:t>
            </a:r>
            <a:r>
              <a:rPr lang="vi-VN" sz="2800" dirty="0" smtClean="0">
                <a:solidFill>
                  <a:srgbClr val="FF0000"/>
                </a:solidFill>
              </a:rPr>
              <a:t>mưa xuân phơi phới bay</a:t>
            </a:r>
          </a:p>
          <a:p>
            <a:r>
              <a:rPr lang="vi-VN" sz="2800" dirty="0" smtClean="0">
                <a:solidFill>
                  <a:srgbClr val="FF0000"/>
                </a:solidFill>
              </a:rPr>
              <a:t>Hoa xoan lớp lớp rụng vơi đầy</a:t>
            </a:r>
          </a:p>
          <a:p>
            <a:r>
              <a:rPr lang="vi-VN" sz="2800" dirty="0" smtClean="0">
                <a:solidFill>
                  <a:srgbClr val="FF0000"/>
                </a:solidFill>
              </a:rPr>
              <a:t>Hội chèo làng Đặng </a:t>
            </a:r>
            <a:r>
              <a:rPr lang="vi-VN" sz="2800" dirty="0" smtClean="0"/>
              <a:t>đi ngang ngõ</a:t>
            </a:r>
          </a:p>
          <a:p>
            <a:r>
              <a:rPr lang="vi-VN" sz="2800" dirty="0" smtClean="0"/>
              <a:t>Mẹ bảo: “ Thôn Đoài hát tối nay”</a:t>
            </a:r>
          </a:p>
          <a:p>
            <a:endParaRPr lang="vi-VN" sz="2800" dirty="0"/>
          </a:p>
          <a:p>
            <a:r>
              <a:rPr lang="vi-VN" sz="2800" dirty="0" smtClean="0">
                <a:solidFill>
                  <a:srgbClr val="FF0000"/>
                </a:solidFill>
              </a:rPr>
              <a:t>Lòng thấy giăng tơ một mối tình</a:t>
            </a:r>
          </a:p>
          <a:p>
            <a:r>
              <a:rPr lang="vi-VN" sz="2800" dirty="0" smtClean="0"/>
              <a:t>Em </a:t>
            </a:r>
            <a:r>
              <a:rPr lang="vi-VN" sz="2800" dirty="0" smtClean="0">
                <a:solidFill>
                  <a:srgbClr val="FF0000"/>
                </a:solidFill>
              </a:rPr>
              <a:t>ngừng thoi </a:t>
            </a:r>
            <a:r>
              <a:rPr lang="vi-VN" sz="2800" dirty="0" smtClean="0"/>
              <a:t>lại giữa tay xinh</a:t>
            </a:r>
          </a:p>
          <a:p>
            <a:r>
              <a:rPr lang="vi-VN" sz="2800" dirty="0" smtClean="0"/>
              <a:t>Hình như </a:t>
            </a:r>
            <a:r>
              <a:rPr lang="vi-VN" sz="2800" dirty="0" smtClean="0">
                <a:solidFill>
                  <a:srgbClr val="FF0000"/>
                </a:solidFill>
              </a:rPr>
              <a:t>hai má em bừng đỏ</a:t>
            </a:r>
          </a:p>
          <a:p>
            <a:r>
              <a:rPr lang="vi-VN" sz="2800" dirty="0" smtClean="0">
                <a:solidFill>
                  <a:srgbClr val="FF0000"/>
                </a:solidFill>
              </a:rPr>
              <a:t>Có lẽ là em nghĩ đến anh </a:t>
            </a:r>
          </a:p>
          <a:p>
            <a:endParaRPr lang="vi-V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633028" y="733246"/>
            <a:ext cx="5370286" cy="501324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vi-VN" sz="2800" dirty="0" smtClean="0"/>
          </a:p>
          <a:p>
            <a:pPr lvl="0"/>
            <a:r>
              <a:rPr lang="vi-VN" sz="2800" dirty="0">
                <a:solidFill>
                  <a:schemeClr val="tx1"/>
                </a:solidFill>
              </a:rPr>
              <a:t>Bốn bên hàng xóm đã lên đèn </a:t>
            </a:r>
          </a:p>
          <a:p>
            <a:pPr lvl="0"/>
            <a:r>
              <a:rPr lang="vi-VN" sz="2800" dirty="0">
                <a:solidFill>
                  <a:schemeClr val="tx1"/>
                </a:solidFill>
              </a:rPr>
              <a:t>Em </a:t>
            </a:r>
            <a:r>
              <a:rPr lang="vi-VN" sz="2800" dirty="0">
                <a:solidFill>
                  <a:srgbClr val="FF0000"/>
                </a:solidFill>
              </a:rPr>
              <a:t>ngửa  bàn tay dưới mái hiên</a:t>
            </a:r>
          </a:p>
          <a:p>
            <a:pPr lvl="0"/>
            <a:r>
              <a:rPr lang="vi-VN" sz="2800" dirty="0">
                <a:solidFill>
                  <a:schemeClr val="tx1"/>
                </a:solidFill>
              </a:rPr>
              <a:t>Mưa chấm bàn tay từng chấm lạnh</a:t>
            </a:r>
          </a:p>
          <a:p>
            <a:pPr lvl="0"/>
            <a:r>
              <a:rPr lang="vi-VN" sz="2800" dirty="0">
                <a:solidFill>
                  <a:srgbClr val="FF0000"/>
                </a:solidFill>
              </a:rPr>
              <a:t>Thế nào anh ấy chẳng sang xem !</a:t>
            </a:r>
            <a:endParaRPr lang="en-US" sz="2800" dirty="0">
              <a:solidFill>
                <a:srgbClr val="FF0000"/>
              </a:solidFill>
            </a:endParaRPr>
          </a:p>
          <a:p>
            <a:endParaRPr lang="vi-VN" sz="2800" dirty="0"/>
          </a:p>
          <a:p>
            <a:r>
              <a:rPr lang="vi-VN" sz="2800" dirty="0" smtClean="0"/>
              <a:t>Em </a:t>
            </a:r>
            <a:r>
              <a:rPr lang="vi-VN" sz="2800" dirty="0" smtClean="0">
                <a:solidFill>
                  <a:srgbClr val="FF0000"/>
                </a:solidFill>
              </a:rPr>
              <a:t>xin phép mẹ vội vàng đi</a:t>
            </a:r>
          </a:p>
          <a:p>
            <a:r>
              <a:rPr lang="vi-VN" sz="2800" dirty="0" smtClean="0"/>
              <a:t>Mẹ bảo xem về kể mẹ nghe </a:t>
            </a:r>
          </a:p>
          <a:p>
            <a:r>
              <a:rPr lang="vi-VN" sz="2800" dirty="0" smtClean="0">
                <a:solidFill>
                  <a:srgbClr val="FF0000"/>
                </a:solidFill>
              </a:rPr>
              <a:t>Mưa bụi nên áo em không ướt </a:t>
            </a:r>
          </a:p>
          <a:p>
            <a:r>
              <a:rPr lang="vi-VN" sz="2800" dirty="0" smtClean="0">
                <a:solidFill>
                  <a:srgbClr val="FF0000"/>
                </a:solidFill>
              </a:rPr>
              <a:t>Thôn Đoài cách đó một thôi đê</a:t>
            </a:r>
          </a:p>
          <a:p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15545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  <p:pic>
        <p:nvPicPr>
          <p:cNvPr id="4" name="Picture 3" descr="Cherry blossoms">
            <a:extLst>
              <a:ext uri="{FF2B5EF4-FFF2-40B4-BE49-F238E27FC236}">
                <a16:creationId xmlns:a16="http://schemas.microsoft.com/office/drawing/2014/main" id="{95087CFD-5DB5-CDFA-E7B8-26FABE4D8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369" r="31887"/>
          <a:stretch/>
        </p:blipFill>
        <p:spPr>
          <a:xfrm>
            <a:off x="482600" y="489856"/>
            <a:ext cx="5349331" cy="5878282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430F693-CD1C-4A41-9E80-FBEF9D128D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7970E3C-BEF9-4097-A8D1-F453686992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8E6FA86-01C9-3CC5-02FB-444A73322414}"/>
              </a:ext>
            </a:extLst>
          </p:cNvPr>
          <p:cNvSpPr txBox="1"/>
          <p:nvPr/>
        </p:nvSpPr>
        <p:spPr>
          <a:xfrm>
            <a:off x="5958285" y="979711"/>
            <a:ext cx="5566058" cy="406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Symbol" panose="05050102010706020507" pitchFamily="18" charset="2"/>
              <a:buChar char="-"/>
              <a:tabLst>
                <a:tab pos="12509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 ca dao,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 viết về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 mà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 cảm nhận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 về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mùa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xuân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theo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cấu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trúc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Mùa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xuân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với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tôi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 panose="020F0502020204030204" pitchFamily="34" charset="0"/>
                <a:cs typeface="+mn-cs"/>
              </a:rPr>
              <a:t> là....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45" y="653143"/>
            <a:ext cx="5475685" cy="583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9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erson standing on a sidewalk&#10;&#10;Description automatically generated">
            <a:extLst>
              <a:ext uri="{FF2B5EF4-FFF2-40B4-BE49-F238E27FC236}">
                <a16:creationId xmlns:a16="http://schemas.microsoft.com/office/drawing/2014/main" id="{37C3949F-730D-2687-DF9B-EAAE11B7E3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r="7160"/>
          <a:stretch>
            <a:fillRect/>
          </a:stretch>
        </p:blipFill>
        <p:spPr>
          <a:xfrm flipH="1">
            <a:off x="6981368" y="275771"/>
            <a:ext cx="4702632" cy="59458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1E5AE6-4362-92A9-E01B-5BFFDF9A04F8}"/>
              </a:ext>
            </a:extLst>
          </p:cNvPr>
          <p:cNvSpPr txBox="1"/>
          <p:nvPr/>
        </p:nvSpPr>
        <p:spPr>
          <a:xfrm>
            <a:off x="120951" y="1689521"/>
            <a:ext cx="6381790" cy="4573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46050" algn="just">
              <a:lnSpc>
                <a:spcPct val="130000"/>
              </a:lnSpc>
              <a:spcAft>
                <a:spcPts val="450"/>
              </a:spcAft>
              <a:tabLst>
                <a:tab pos="198755" algn="l"/>
              </a:tabLst>
            </a:pP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=&gt;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Bốn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khổ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đã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diễn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tả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tế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tâm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trạng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nữ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đang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nhen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tưởng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tượng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về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mối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đẹp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đẽ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mà cũng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mong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manh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thẹn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thùng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xấu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hổ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băn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khoăn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mơ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đoán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đó cô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gái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đã can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đảm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đảm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vượt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xa đi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chỉ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mong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chạm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mặt “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” -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hò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hẹn</a:t>
            </a:r>
            <a:r>
              <a:rPr lang="en-US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E8CAEA-B5E2-7E96-676E-7E740B8DDCC9}"/>
              </a:ext>
            </a:extLst>
          </p:cNvPr>
          <p:cNvSpPr txBox="1"/>
          <p:nvPr/>
        </p:nvSpPr>
        <p:spPr>
          <a:xfrm>
            <a:off x="404683" y="0"/>
            <a:ext cx="6098058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5: Tâm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đi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6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80F504-20D7-636F-F8E9-5CD873275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FEB3E18-22D4-B72A-2669-521994B44E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Placeholder 5" descr="A painting of yellow flowers in a green vase&#10;&#10;Description automatically generated">
            <a:extLst>
              <a:ext uri="{FF2B5EF4-FFF2-40B4-BE49-F238E27FC236}">
                <a16:creationId xmlns:a16="http://schemas.microsoft.com/office/drawing/2014/main" id="{9D999277-A940-1D88-BE21-52520FE414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3" r="9091" b="212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FDDFE08-424B-17EB-2F60-E4EE9A85D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9C6A9D-CAE7-5C0A-7F72-821057D8B2A0}"/>
              </a:ext>
            </a:extLst>
          </p:cNvPr>
          <p:cNvSpPr txBox="1"/>
          <p:nvPr/>
        </p:nvSpPr>
        <p:spPr>
          <a:xfrm>
            <a:off x="477980" y="1122363"/>
            <a:ext cx="7766134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800" b="1" u="sng" dirty="0" err="1"/>
              <a:t>Bài</a:t>
            </a:r>
            <a:r>
              <a:rPr lang="en-US" sz="2800" b="1" u="sng" dirty="0"/>
              <a:t> </a:t>
            </a:r>
            <a:r>
              <a:rPr lang="en-US" sz="2800" b="1" u="sng" dirty="0" err="1"/>
              <a:t>tập</a:t>
            </a:r>
            <a:r>
              <a:rPr lang="en-US" sz="2800" b="1" u="sng" dirty="0"/>
              <a:t> </a:t>
            </a:r>
            <a:r>
              <a:rPr lang="vi-VN" sz="2800" b="1" u="sng" dirty="0" smtClean="0"/>
              <a:t>1</a:t>
            </a:r>
            <a:r>
              <a:rPr lang="en-US" sz="2800" b="1" u="sng" dirty="0" smtClean="0"/>
              <a:t>.</a:t>
            </a:r>
            <a:r>
              <a:rPr lang="en-US" sz="2800" dirty="0" smtClean="0"/>
              <a:t> </a:t>
            </a:r>
            <a:r>
              <a:rPr lang="en-US" sz="2800" dirty="0"/>
              <a:t>Viết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vi-VN" sz="2800" dirty="0" smtClean="0"/>
              <a:t>3</a:t>
            </a:r>
            <a:r>
              <a:rPr lang="en-US" sz="2800" dirty="0" smtClean="0"/>
              <a:t> </a:t>
            </a:r>
            <a:r>
              <a:rPr lang="en-US" sz="2800" dirty="0"/>
              <a:t>– </a:t>
            </a:r>
            <a:r>
              <a:rPr lang="vi-VN" sz="2800" dirty="0" smtClean="0"/>
              <a:t>5</a:t>
            </a:r>
            <a:r>
              <a:rPr lang="en-US" sz="2800" dirty="0" smtClean="0"/>
              <a:t> </a:t>
            </a:r>
            <a:r>
              <a:rPr lang="en-US" sz="2800" dirty="0" err="1"/>
              <a:t>câu</a:t>
            </a:r>
            <a:r>
              <a:rPr lang="en-US" sz="2800" dirty="0"/>
              <a:t>) </a:t>
            </a:r>
            <a:r>
              <a:rPr lang="en-US" sz="2800" dirty="0" err="1"/>
              <a:t>nêu</a:t>
            </a:r>
            <a:r>
              <a:rPr lang="en-US" sz="2800" dirty="0"/>
              <a:t> cảm nhận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về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xuân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làng</a:t>
            </a:r>
            <a:r>
              <a:rPr lang="en-US" sz="2800" dirty="0"/>
              <a:t> quê </a:t>
            </a:r>
            <a:r>
              <a:rPr lang="en-US" sz="2800" dirty="0" err="1"/>
              <a:t>Bắc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 lên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vi-VN" sz="2800" dirty="0" smtClean="0"/>
              <a:t>5  khổ thơ đầu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i="1" dirty="0" err="1"/>
              <a:t>Mưa</a:t>
            </a:r>
            <a:r>
              <a:rPr lang="en-US" sz="2800" i="1" dirty="0"/>
              <a:t> </a:t>
            </a:r>
            <a:r>
              <a:rPr lang="en-US" sz="2800" i="1" dirty="0" err="1" smtClean="0"/>
              <a:t>xuân</a:t>
            </a:r>
            <a:r>
              <a:rPr lang="en-US" sz="2800" dirty="0"/>
              <a:t> </a:t>
            </a:r>
            <a:r>
              <a:rPr lang="en-US" sz="2800" dirty="0" err="1" smtClean="0"/>
              <a:t>hoặc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bức</a:t>
            </a:r>
            <a:r>
              <a:rPr lang="en-US" sz="2800" dirty="0" smtClean="0"/>
              <a:t> </a:t>
            </a:r>
            <a:r>
              <a:rPr lang="en-US" sz="2800" dirty="0" err="1" smtClean="0"/>
              <a:t>tranh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 </a:t>
            </a:r>
            <a:r>
              <a:rPr lang="en-US" sz="2800" dirty="0" err="1" smtClean="0"/>
              <a:t>mùa</a:t>
            </a:r>
            <a:r>
              <a:rPr lang="en-US" sz="2800" dirty="0" smtClean="0"/>
              <a:t> </a:t>
            </a:r>
            <a:r>
              <a:rPr lang="en-US" sz="2800" dirty="0" err="1" smtClean="0"/>
              <a:t>xuân</a:t>
            </a:r>
            <a:r>
              <a:rPr lang="en-US" sz="2800" dirty="0" smtClean="0"/>
              <a:t> </a:t>
            </a:r>
            <a:r>
              <a:rPr lang="en-US" sz="2800" dirty="0" err="1" smtClean="0"/>
              <a:t>mà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5 </a:t>
            </a:r>
            <a:r>
              <a:rPr lang="en-US" sz="2800" dirty="0" err="1" smtClean="0"/>
              <a:t>khổ</a:t>
            </a:r>
            <a:r>
              <a:rPr lang="en-US" sz="2800" dirty="0" smtClean="0"/>
              <a:t>  </a:t>
            </a:r>
            <a:r>
              <a:rPr lang="en-US" sz="2800" dirty="0" err="1" smtClean="0"/>
              <a:t>đầu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. </a:t>
            </a:r>
            <a:endParaRPr lang="en-US" sz="2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1D5DD1-FAA5-686E-5136-CB86AFDA96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07C2EC-9B2A-44FA-2404-526C096137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716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8985C-719F-9D6E-C292-4CA7921B2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203C26-66FD-B85B-79EB-6546C417C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587355"/>
              </p:ext>
            </p:extLst>
          </p:nvPr>
        </p:nvGraphicFramePr>
        <p:xfrm>
          <a:off x="337751" y="861797"/>
          <a:ext cx="11516498" cy="6308344"/>
        </p:xfrm>
        <a:graphic>
          <a:graphicData uri="http://schemas.openxmlformats.org/drawingml/2006/table">
            <a:tbl>
              <a:tblPr firstRow="1" firstCol="1" bandRow="1"/>
              <a:tblGrid>
                <a:gridCol w="806018">
                  <a:extLst>
                    <a:ext uri="{9D8B030D-6E8A-4147-A177-3AD203B41FA5}">
                      <a16:colId xmlns:a16="http://schemas.microsoft.com/office/drawing/2014/main" val="3649415574"/>
                    </a:ext>
                  </a:extLst>
                </a:gridCol>
                <a:gridCol w="8593355">
                  <a:extLst>
                    <a:ext uri="{9D8B030D-6E8A-4147-A177-3AD203B41FA5}">
                      <a16:colId xmlns:a16="http://schemas.microsoft.com/office/drawing/2014/main" val="3138624073"/>
                    </a:ext>
                  </a:extLst>
                </a:gridCol>
                <a:gridCol w="1161535">
                  <a:extLst>
                    <a:ext uri="{9D8B030D-6E8A-4147-A177-3AD203B41FA5}">
                      <a16:colId xmlns:a16="http://schemas.microsoft.com/office/drawing/2014/main" val="453549398"/>
                    </a:ext>
                  </a:extLst>
                </a:gridCol>
                <a:gridCol w="955590">
                  <a:extLst>
                    <a:ext uri="{9D8B030D-6E8A-4147-A177-3AD203B41FA5}">
                      <a16:colId xmlns:a16="http://schemas.microsoft.com/office/drawing/2014/main" val="1215377451"/>
                    </a:ext>
                  </a:extLst>
                </a:gridCol>
              </a:tblGrid>
              <a:tr h="21767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Tiêu chí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CĐ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659669"/>
                  </a:ext>
                </a:extLst>
              </a:tr>
              <a:tr h="45950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Đảm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khoảng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24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</a:t>
                      </a:r>
                      <a:r>
                        <a:rPr lang="en-US" sz="24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– </a:t>
                      </a:r>
                      <a:r>
                        <a:rPr lang="vi-VN" sz="24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US" sz="24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307474"/>
                  </a:ext>
                </a:extLst>
              </a:tr>
              <a:tr h="193327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đúng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Cảm nhận về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mùa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quê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trong</a:t>
                      </a: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5</a:t>
                      </a:r>
                      <a:r>
                        <a:rPr lang="vi-VN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khổ thơ đầu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Mưa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Nguyễn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):</a:t>
                      </a:r>
                    </a:p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 gian mùa xuân của làng quê Bắc Bộ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lên qua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hình ảnh,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nào? Qua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hình ảnh đó,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 gian mùa xuân của làng quê Bắc Bộ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lên như thế nào?</a:t>
                      </a:r>
                    </a:p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 gian mùa xuân của làng quê Bắc Bộ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đó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việc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tâm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cô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221093"/>
                  </a:ext>
                </a:extLst>
              </a:tr>
              <a:tr h="45950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Đoạn văn đảm bảo tính liên kết giữa các câu trong đoạn văn.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320299"/>
                  </a:ext>
                </a:extLst>
              </a:tr>
              <a:tr h="45950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Đoạn văn đảm bảo về yêu cầu về chính tả, cách sử dụng từ ngữ, ngữ pháp.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111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5786F9-C0F5-AEA2-9789-F8FB332F058C}"/>
              </a:ext>
            </a:extLst>
          </p:cNvPr>
          <p:cNvSpPr txBox="1"/>
          <p:nvPr/>
        </p:nvSpPr>
        <p:spPr>
          <a:xfrm>
            <a:off x="3327057" y="129361"/>
            <a:ext cx="6283410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viết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595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0571" y="348343"/>
            <a:ext cx="11292115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ả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bâng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khuâng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46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29" y="116114"/>
            <a:ext cx="6212114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tabLst>
                <a:tab pos="1714500" algn="l"/>
              </a:tabLst>
            </a:pPr>
            <a:r>
              <a:rPr lang="en-US" sz="13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2800" y="1407886"/>
            <a:ext cx="10551886" cy="416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3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 1: Tập làm nghệ sĩ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91440" lvl="0" indent="-3429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144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chèo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chèo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chèo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17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701B24-A013-9093-635D-58FCA4DCE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9E6009-E64B-8CD1-2FFC-30C833F06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3" r="12633"/>
          <a:stretch/>
        </p:blipFill>
        <p:spPr>
          <a:xfrm>
            <a:off x="8937552" y="1254644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2B8CAA-2802-CE53-118D-90349CD78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r="14762"/>
          <a:stretch/>
        </p:blipFill>
        <p:spPr>
          <a:xfrm>
            <a:off x="9482457" y="4104230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6993CB-0352-869E-3892-686DEC2EC595}"/>
              </a:ext>
            </a:extLst>
          </p:cNvPr>
          <p:cNvSpPr txBox="1"/>
          <p:nvPr/>
        </p:nvSpPr>
        <p:spPr>
          <a:xfrm>
            <a:off x="418070" y="119351"/>
            <a:ext cx="11355859" cy="596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46050" algn="just">
              <a:lnSpc>
                <a:spcPct val="130000"/>
              </a:lnSpc>
              <a:spcAft>
                <a:spcPts val="450"/>
              </a:spcAft>
              <a:tabLst>
                <a:tab pos="198755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2.3.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6 – 7: Tâm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” khi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hội</a:t>
            </a:r>
            <a:endParaRPr lang="en-US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2A7D8-F51F-F8A3-B33F-AE2466811FD8}"/>
              </a:ext>
            </a:extLst>
          </p:cNvPr>
          <p:cNvSpPr txBox="1"/>
          <p:nvPr/>
        </p:nvSpPr>
        <p:spPr>
          <a:xfrm>
            <a:off x="404861" y="1049109"/>
            <a:ext cx="8532691" cy="5270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46050" algn="just">
              <a:lnSpc>
                <a:spcPct val="130000"/>
              </a:lnSpc>
              <a:spcAft>
                <a:spcPts val="450"/>
              </a:spcAft>
              <a:tabLst>
                <a:tab pos="198755" algn="l"/>
              </a:tabLst>
            </a:pP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chèo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đêm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chèo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vui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cả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say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sưa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quên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thâu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đêm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91440"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tâm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”: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91440"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Cô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việc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chèo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như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cô quên cả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dặn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về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nghe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cô còn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mải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ngóng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đi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gặp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mải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chả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597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43F74-3B4E-C900-90FF-2F438A06F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C7984C-D3B5-6EDF-D64A-316258AFC326}"/>
              </a:ext>
            </a:extLst>
          </p:cNvPr>
          <p:cNvSpPr txBox="1"/>
          <p:nvPr/>
        </p:nvSpPr>
        <p:spPr>
          <a:xfrm>
            <a:off x="543697" y="278796"/>
            <a:ext cx="11219935" cy="1284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 ĐỘNG NHÓM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612036-71EC-76D4-CAE1-96F8A5657F4B}"/>
              </a:ext>
            </a:extLst>
          </p:cNvPr>
          <p:cNvGraphicFramePr>
            <a:graphicFrameLocks noGrp="1"/>
          </p:cNvGraphicFramePr>
          <p:nvPr/>
        </p:nvGraphicFramePr>
        <p:xfrm>
          <a:off x="543697" y="1651898"/>
          <a:ext cx="11219935" cy="3154680"/>
        </p:xfrm>
        <a:graphic>
          <a:graphicData uri="http://schemas.openxmlformats.org/drawingml/2006/table">
            <a:tbl>
              <a:tblPr firstRow="1" firstCol="1" bandRow="1"/>
              <a:tblGrid>
                <a:gridCol w="11219935">
                  <a:extLst>
                    <a:ext uri="{9D8B030D-6E8A-4147-A177-3AD203B41FA5}">
                      <a16:colId xmlns:a16="http://schemas.microsoft.com/office/drawing/2014/main" val="14655160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Nhóm 3: Tìm hiểu khổ 6,7: </a:t>
                      </a: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Tâm trạng của “em” khi xem hội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94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Đọc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khổ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6,7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VB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và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làm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rõ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những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vấn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đề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sau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: 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1.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Hội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chèo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diễn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như thế nào?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2. Tâm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trạng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cô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gái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khi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xem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hội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diễn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biến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sao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3. Việc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sử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thành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ngữ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“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năm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tao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bảy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tuyết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” có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tác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gì?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612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644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ouquet of colorful tulips&#10;&#10;Description automatically generated">
            <a:extLst>
              <a:ext uri="{FF2B5EF4-FFF2-40B4-BE49-F238E27FC236}">
                <a16:creationId xmlns:a16="http://schemas.microsoft.com/office/drawing/2014/main" id="{2E04F3C7-7A35-177A-D16F-26B87682C1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7" b="14293"/>
          <a:stretch/>
        </p:blipFill>
        <p:spPr>
          <a:xfrm>
            <a:off x="1530522" y="1632879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6A26BD-560A-F2E1-75F8-A058E2AB3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3" r="12633"/>
          <a:stretch/>
        </p:blipFill>
        <p:spPr>
          <a:xfrm>
            <a:off x="4674471" y="1632879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A30EAB-B781-BD40-8798-EDF6D27C4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r="14762"/>
          <a:stretch/>
        </p:blipFill>
        <p:spPr>
          <a:xfrm>
            <a:off x="7818420" y="1632879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E016C8-2CA5-1B77-D31B-459BB097DA3A}"/>
              </a:ext>
            </a:extLst>
          </p:cNvPr>
          <p:cNvSpPr txBox="1"/>
          <p:nvPr/>
        </p:nvSpPr>
        <p:spPr>
          <a:xfrm>
            <a:off x="976184" y="527124"/>
            <a:ext cx="11355859" cy="740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46050" algn="just">
              <a:lnSpc>
                <a:spcPct val="130000"/>
              </a:lnSpc>
              <a:spcAft>
                <a:spcPts val="450"/>
              </a:spcAft>
              <a:tabLst>
                <a:tab pos="198755" algn="l"/>
              </a:tabLs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2.3.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Khổ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6 – 7: Tâm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trạng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” khi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xem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hội</a:t>
            </a: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966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D295FB-5894-663C-A41A-2D4EEB454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7854400-D270-A777-C44E-21716AE27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3" r="12633"/>
          <a:stretch/>
        </p:blipFill>
        <p:spPr>
          <a:xfrm>
            <a:off x="0" y="988991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48C352-4435-C2EF-A196-D48533D49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r="14762"/>
          <a:stretch/>
        </p:blipFill>
        <p:spPr>
          <a:xfrm>
            <a:off x="-144310" y="4008414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4BA6E0-4FE1-BD29-838A-37ADF5F4EE29}"/>
              </a:ext>
            </a:extLst>
          </p:cNvPr>
          <p:cNvSpPr txBox="1"/>
          <p:nvPr/>
        </p:nvSpPr>
        <p:spPr>
          <a:xfrm>
            <a:off x="418070" y="119351"/>
            <a:ext cx="11355859" cy="596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46050" algn="just">
              <a:lnSpc>
                <a:spcPct val="130000"/>
              </a:lnSpc>
              <a:spcAft>
                <a:spcPts val="450"/>
              </a:spcAft>
              <a:tabLst>
                <a:tab pos="198755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2.3.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6 – 7: Tâm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” khi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hội</a:t>
            </a:r>
            <a:endParaRPr lang="en-US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242560-7EDC-78DF-B6C2-B4BA7145680D}"/>
              </a:ext>
            </a:extLst>
          </p:cNvPr>
          <p:cNvSpPr txBox="1"/>
          <p:nvPr/>
        </p:nvSpPr>
        <p:spPr>
          <a:xfrm>
            <a:off x="2849586" y="988991"/>
            <a:ext cx="8532691" cy="5565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tâm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nhớ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làm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cảm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nhớ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cô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chưa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thấy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hờn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dỗi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7):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chờ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đã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nhiều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lại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cả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cũng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4668653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5BF39-234D-2614-99D3-341C53CA4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F55843-50D0-904F-8548-D73410E40AE3}"/>
              </a:ext>
            </a:extLst>
          </p:cNvPr>
          <p:cNvSpPr txBox="1"/>
          <p:nvPr/>
        </p:nvSpPr>
        <p:spPr>
          <a:xfrm>
            <a:off x="543697" y="278796"/>
            <a:ext cx="11219935" cy="1284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spcAft>
                <a:spcPts val="1000"/>
              </a:spcAft>
              <a:buSzPts val="1400"/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NHÓM</a:t>
            </a:r>
          </a:p>
          <a:p>
            <a:pPr>
              <a:lnSpc>
                <a:spcPct val="130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u="sng" dirty="0">
                <a:solidFill>
                  <a:srgbClr val="0D0D0D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372C54-7D25-953E-CE81-21047C430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726725"/>
              </p:ext>
            </p:extLst>
          </p:nvPr>
        </p:nvGraphicFramePr>
        <p:xfrm>
          <a:off x="393357" y="1563763"/>
          <a:ext cx="11405285" cy="4348480"/>
        </p:xfrm>
        <a:graphic>
          <a:graphicData uri="http://schemas.openxmlformats.org/drawingml/2006/table">
            <a:tbl>
              <a:tblPr firstRow="1" firstCol="1" bandRow="1"/>
              <a:tblGrid>
                <a:gridCol w="11405285">
                  <a:extLst>
                    <a:ext uri="{9D8B030D-6E8A-4147-A177-3AD203B41FA5}">
                      <a16:colId xmlns:a16="http://schemas.microsoft.com/office/drawing/2014/main" val="2127634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Nhóm 4: Tìm hiểu </a:t>
                      </a: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khổ 8 -10:</a:t>
                      </a:r>
                      <a:r>
                        <a:rPr lang="en-US" sz="2400" b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Tâm trạng của “em” sau khi tan hội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06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Đọc</a:t>
                      </a: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khổ</a:t>
                      </a: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8, 9, 10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VB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làm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rõ</a:t>
                      </a: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những</a:t>
                      </a: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vấn</a:t>
                      </a: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đề</a:t>
                      </a: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sau</a:t>
                      </a: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: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1. Chỉ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ra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ngữ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, hình ảnh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miêu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tả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gian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mùa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xuân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ở 3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khổ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cuối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.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2. Tâm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trạng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, cảm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cô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gái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sau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khi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xem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hội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như thế nào?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3. Chỉ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ra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nêu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các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biện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pháp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3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khổ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thơ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cuối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3.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gian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mùa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xuân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vào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ngày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hội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tan có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mốii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liên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hệ gì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với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tâm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trạng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cô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gái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sau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khi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xem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hội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498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152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D8B478-2D90-8BBA-255A-DC0BEDA96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0A95D32-0C1E-9D7E-7C25-1FD2112A6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  <p:pic>
        <p:nvPicPr>
          <p:cNvPr id="4" name="Picture 3" descr="Cherry blossoms">
            <a:extLst>
              <a:ext uri="{FF2B5EF4-FFF2-40B4-BE49-F238E27FC236}">
                <a16:creationId xmlns:a16="http://schemas.microsoft.com/office/drawing/2014/main" id="{68314894-4F5D-F0E2-A120-CA206D8F41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369" r="31887"/>
          <a:stretch/>
        </p:blipFill>
        <p:spPr>
          <a:xfrm>
            <a:off x="482600" y="489856"/>
            <a:ext cx="5349331" cy="5878282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E24074-3533-0515-02E6-2EA577736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B6008B9-C384-5E1D-FCD2-E928027FFF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311F6FD-F227-E4DA-2F40-D67B96D74312}"/>
              </a:ext>
            </a:extLst>
          </p:cNvPr>
          <p:cNvSpPr txBox="1"/>
          <p:nvPr/>
        </p:nvSpPr>
        <p:spPr>
          <a:xfrm>
            <a:off x="5681772" y="489854"/>
            <a:ext cx="6098058" cy="6478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Ca dao:</a:t>
            </a:r>
            <a:endParaRPr lang="en-US" sz="2800" dirty="0"/>
          </a:p>
          <a:p>
            <a:pPr algn="ctr">
              <a:lnSpc>
                <a:spcPct val="150000"/>
              </a:lnSpc>
            </a:pPr>
            <a:r>
              <a:rPr lang="en-US" sz="2800" dirty="0"/>
              <a:t>+ </a:t>
            </a:r>
            <a:r>
              <a:rPr lang="vi-VN" sz="2800" i="1" dirty="0"/>
              <a:t>Mưa xuân, lác đác vườn đào</a:t>
            </a:r>
            <a:br>
              <a:rPr lang="vi-VN" sz="2800" i="1" dirty="0"/>
            </a:br>
            <a:r>
              <a:rPr lang="vi-VN" sz="2800" i="1" dirty="0"/>
              <a:t>Công anh đắp đất, ngăn rào trồng hoa.</a:t>
            </a:r>
            <a:endParaRPr lang="en-US" sz="2800" dirty="0"/>
          </a:p>
          <a:p>
            <a:pPr algn="ctr">
              <a:lnSpc>
                <a:spcPct val="150000"/>
              </a:lnSpc>
            </a:pPr>
            <a:r>
              <a:rPr lang="vi-VN" sz="2800" i="1" dirty="0"/>
              <a:t>+ Mưa xuân phơi phới vườn hồng</a:t>
            </a:r>
            <a:br>
              <a:rPr lang="vi-VN" sz="2800" i="1" dirty="0"/>
            </a:br>
            <a:r>
              <a:rPr lang="vi-VN" sz="2800" i="1" dirty="0"/>
              <a:t>Ta về đập đất, ta trồng lấy cây.</a:t>
            </a:r>
            <a:endParaRPr lang="en-US" sz="2800" dirty="0"/>
          </a:p>
          <a:p>
            <a:pPr algn="ctr">
              <a:lnSpc>
                <a:spcPct val="150000"/>
              </a:lnSpc>
            </a:pPr>
            <a:r>
              <a:rPr lang="vi-VN" sz="2800" i="1" dirty="0"/>
              <a:t>+  Ra về dặn bạn khoan chân,</a:t>
            </a:r>
            <a:br>
              <a:rPr lang="vi-VN" sz="2800" i="1" dirty="0"/>
            </a:br>
            <a:r>
              <a:rPr lang="vi-VN" sz="2800" i="1" dirty="0"/>
              <a:t>Dặn hoa khoan nở mùa xuân đang dài</a:t>
            </a:r>
            <a:endParaRPr lang="en-US" sz="2800" dirty="0"/>
          </a:p>
          <a:p>
            <a:pPr algn="ctr">
              <a:lnSpc>
                <a:spcPct val="150000"/>
              </a:lnSpc>
            </a:pPr>
            <a:r>
              <a:rPr lang="vi-VN" sz="2800" i="1" dirty="0"/>
              <a:t>+ Tháng Giêng là nắng hơi hơi</a:t>
            </a:r>
            <a:br>
              <a:rPr lang="vi-VN" sz="2800" i="1" dirty="0"/>
            </a:br>
            <a:r>
              <a:rPr lang="vi-VN" sz="2800" i="1" dirty="0"/>
              <a:t>Tháng Hai là nắng giữa trời nắng ra.</a:t>
            </a:r>
            <a:endParaRPr lang="en-US" sz="2800" dirty="0"/>
          </a:p>
          <a:p>
            <a:pPr algn="ctr">
              <a:lnSpc>
                <a:spcPct val="150000"/>
              </a:lnSpc>
            </a:pPr>
            <a:r>
              <a:rPr lang="en-US" sz="2800" i="1" dirty="0"/>
              <a:t>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971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542FCF-2D4A-CA78-052B-D2FFA8403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ouquet of colorful tulips&#10;&#10;Description automatically generated">
            <a:extLst>
              <a:ext uri="{FF2B5EF4-FFF2-40B4-BE49-F238E27FC236}">
                <a16:creationId xmlns:a16="http://schemas.microsoft.com/office/drawing/2014/main" id="{C7065798-CBDB-61A3-4E0A-3832C4C53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7" b="14293"/>
          <a:stretch/>
        </p:blipFill>
        <p:spPr>
          <a:xfrm>
            <a:off x="1530522" y="1632879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6723C0-D96C-79C4-BBE0-7E3361A58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3" r="12633"/>
          <a:stretch/>
        </p:blipFill>
        <p:spPr>
          <a:xfrm>
            <a:off x="4674471" y="1632879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43820A-C943-2EE3-4A8E-EE11D7E3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r="14762"/>
          <a:stretch/>
        </p:blipFill>
        <p:spPr>
          <a:xfrm>
            <a:off x="7818420" y="1632879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0F5258-C4DF-8D28-EC79-20CA74E35CD4}"/>
              </a:ext>
            </a:extLst>
          </p:cNvPr>
          <p:cNvSpPr txBox="1"/>
          <p:nvPr/>
        </p:nvSpPr>
        <p:spPr>
          <a:xfrm>
            <a:off x="1173892" y="4753135"/>
            <a:ext cx="11355859" cy="740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460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>
                <a:tab pos="19875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2.4.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Khổ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8 – 10: Tâm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trạng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“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”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 khi tan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hội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100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6F95B2-1CA3-F195-6951-A583DE41C30A}"/>
              </a:ext>
            </a:extLst>
          </p:cNvPr>
          <p:cNvSpPr txBox="1"/>
          <p:nvPr/>
        </p:nvSpPr>
        <p:spPr>
          <a:xfrm>
            <a:off x="467497" y="450605"/>
            <a:ext cx="11257006" cy="5847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2.4.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8 – 10: Tâm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khi tan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91440" algn="just">
              <a:lnSpc>
                <a:spcPct val="13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quê khi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tan: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91440"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đã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ngày”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91440"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lên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tàn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héo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úa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ngại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bay 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xoan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u="sng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nát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điệp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“đã”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việc đã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níu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kéo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91440" lvl="0" algn="just">
              <a:lnSpc>
                <a:spcPct val="130000"/>
              </a:lnSpc>
              <a:spcAft>
                <a:spcPts val="1000"/>
              </a:spcAft>
              <a:buSzPts val="1400"/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tâm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marR="91440"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Cô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lụi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trên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”;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01600" marR="91440"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Cảm thấy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xa,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nặng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mỏng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che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nặng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202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B5978-FF4C-552E-D543-A41AF79AD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FED0E0-7BCE-D3A6-DA4E-C73FCE76130D}"/>
              </a:ext>
            </a:extLst>
          </p:cNvPr>
          <p:cNvSpPr txBox="1"/>
          <p:nvPr/>
        </p:nvSpPr>
        <p:spPr>
          <a:xfrm>
            <a:off x="467497" y="450605"/>
            <a:ext cx="11257006" cy="6099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2.4.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Khổ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8 – 10: Tâm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khi tan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/>
              <a:t> -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hình ảnh: </a:t>
            </a:r>
            <a:r>
              <a:rPr lang="en-US" sz="2800" i="1" dirty="0" err="1"/>
              <a:t>mưa</a:t>
            </a:r>
            <a:r>
              <a:rPr lang="en-US" sz="2800" i="1" dirty="0"/>
              <a:t> </a:t>
            </a:r>
            <a:r>
              <a:rPr lang="en-US" sz="2800" i="1" dirty="0" err="1"/>
              <a:t>bụi</a:t>
            </a:r>
            <a:r>
              <a:rPr lang="en-US" sz="2800" i="1" dirty="0"/>
              <a:t>, </a:t>
            </a:r>
            <a:r>
              <a:rPr lang="en-US" sz="2800" i="1" dirty="0" err="1"/>
              <a:t>không</a:t>
            </a:r>
            <a:r>
              <a:rPr lang="en-US" sz="2800" i="1" dirty="0"/>
              <a:t> </a:t>
            </a:r>
            <a:r>
              <a:rPr lang="en-US" sz="2800" i="1" dirty="0" err="1"/>
              <a:t>ướt</a:t>
            </a:r>
            <a:r>
              <a:rPr lang="en-US" sz="2800" i="1" dirty="0"/>
              <a:t> </a:t>
            </a:r>
            <a:r>
              <a:rPr lang="en-US" sz="2800" i="1" dirty="0" err="1"/>
              <a:t>áo</a:t>
            </a:r>
            <a:r>
              <a:rPr lang="en-US" sz="2800" i="1" dirty="0"/>
              <a:t> – </a:t>
            </a:r>
            <a:r>
              <a:rPr lang="en-US" sz="2800" i="1" dirty="0" err="1"/>
              <a:t>mưa</a:t>
            </a:r>
            <a:r>
              <a:rPr lang="en-US" sz="2800" i="1" dirty="0"/>
              <a:t> </a:t>
            </a:r>
            <a:r>
              <a:rPr lang="en-US" sz="2800" i="1" dirty="0" err="1"/>
              <a:t>nặng</a:t>
            </a:r>
            <a:r>
              <a:rPr lang="en-US" sz="2800" i="1" dirty="0"/>
              <a:t> </a:t>
            </a:r>
            <a:r>
              <a:rPr lang="en-US" sz="2800" i="1" dirty="0" err="1"/>
              <a:t>hạt</a:t>
            </a:r>
            <a:r>
              <a:rPr lang="en-US" sz="2800" i="1" dirty="0"/>
              <a:t>; </a:t>
            </a:r>
            <a:r>
              <a:rPr lang="en-US" sz="2800" i="1" dirty="0" err="1"/>
              <a:t>cách</a:t>
            </a:r>
            <a:r>
              <a:rPr lang="en-US" sz="2800" i="1" dirty="0"/>
              <a:t> có </a:t>
            </a:r>
            <a:r>
              <a:rPr lang="en-US" sz="2800" i="1" dirty="0" err="1"/>
              <a:t>một</a:t>
            </a:r>
            <a:r>
              <a:rPr lang="en-US" sz="2800" i="1" dirty="0"/>
              <a:t> thôi </a:t>
            </a:r>
            <a:r>
              <a:rPr lang="en-US" sz="2800" i="1" dirty="0" err="1"/>
              <a:t>đề</a:t>
            </a:r>
            <a:r>
              <a:rPr lang="en-US" sz="2800" i="1" dirty="0"/>
              <a:t> - có </a:t>
            </a:r>
            <a:r>
              <a:rPr lang="en-US" sz="2800" i="1" dirty="0" err="1"/>
              <a:t>ngắn</a:t>
            </a:r>
            <a:r>
              <a:rPr lang="en-US" sz="2800" i="1" dirty="0"/>
              <a:t> gì đâu </a:t>
            </a:r>
            <a:r>
              <a:rPr lang="en-US" sz="2800" i="1" dirty="0" err="1"/>
              <a:t>một</a:t>
            </a:r>
            <a:r>
              <a:rPr lang="en-US" sz="2800" i="1" dirty="0"/>
              <a:t> thôi </a:t>
            </a:r>
            <a:r>
              <a:rPr lang="en-US" sz="2800" i="1" dirty="0" err="1"/>
              <a:t>đê</a:t>
            </a:r>
            <a:r>
              <a:rPr lang="en-US" sz="2800" dirty="0"/>
              <a:t>)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dirty="0"/>
              <a:t>Làm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bật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tâm </a:t>
            </a:r>
            <a:r>
              <a:rPr lang="en-US" sz="2800" dirty="0" err="1"/>
              <a:t>trạng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cảm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cô </a:t>
            </a:r>
            <a:r>
              <a:rPr lang="en-US" sz="2800" dirty="0" err="1"/>
              <a:t>gái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khi </a:t>
            </a: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: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vui </a:t>
            </a:r>
            <a:r>
              <a:rPr lang="en-US" sz="2800" dirty="0" err="1"/>
              <a:t>phơi</a:t>
            </a:r>
            <a:r>
              <a:rPr lang="en-US" sz="2800" dirty="0"/>
              <a:t> </a:t>
            </a:r>
            <a:r>
              <a:rPr lang="en-US" sz="2800" dirty="0" err="1"/>
              <a:t>phới</a:t>
            </a:r>
            <a:r>
              <a:rPr lang="en-US" sz="2800" dirty="0"/>
              <a:t>, </a:t>
            </a:r>
            <a:r>
              <a:rPr lang="en-US" sz="2800" dirty="0" err="1"/>
              <a:t>tràn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hi </a:t>
            </a:r>
            <a:r>
              <a:rPr lang="en-US" sz="2800" dirty="0" err="1"/>
              <a:t>vọng</a:t>
            </a:r>
            <a:r>
              <a:rPr lang="en-US" sz="2800" dirty="0"/>
              <a:t> –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buồn</a:t>
            </a:r>
            <a:r>
              <a:rPr lang="en-US" sz="2800" dirty="0"/>
              <a:t> </a:t>
            </a:r>
            <a:r>
              <a:rPr lang="en-US" sz="2800" dirty="0" err="1"/>
              <a:t>bã</a:t>
            </a:r>
            <a:r>
              <a:rPr lang="en-US" sz="2800" dirty="0"/>
              <a:t>, </a:t>
            </a:r>
            <a:r>
              <a:rPr lang="en-US" sz="2800" dirty="0" err="1"/>
              <a:t>thất</a:t>
            </a:r>
            <a:r>
              <a:rPr lang="en-US" sz="2800" dirty="0"/>
              <a:t> </a:t>
            </a:r>
            <a:r>
              <a:rPr lang="en-US" sz="2800" dirty="0" err="1"/>
              <a:t>vọng</a:t>
            </a:r>
            <a:r>
              <a:rPr lang="en-US" sz="2800" dirty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/>
              <a:t>+ Cảm thấy </a:t>
            </a:r>
            <a:r>
              <a:rPr lang="en-US" sz="2800" dirty="0" err="1"/>
              <a:t>hờn</a:t>
            </a:r>
            <a:r>
              <a:rPr lang="en-US" sz="2800" dirty="0"/>
              <a:t> </a:t>
            </a:r>
            <a:r>
              <a:rPr lang="en-US" sz="2800" dirty="0" err="1"/>
              <a:t>tủi</a:t>
            </a:r>
            <a:r>
              <a:rPr lang="en-US" sz="2800" dirty="0"/>
              <a:t>: “</a:t>
            </a:r>
            <a:r>
              <a:rPr lang="en-US" sz="2800" i="1" dirty="0" err="1"/>
              <a:t>Lạnh</a:t>
            </a:r>
            <a:r>
              <a:rPr lang="en-US" sz="2800" i="1" dirty="0"/>
              <a:t> </a:t>
            </a:r>
            <a:r>
              <a:rPr lang="en-US" sz="2800" i="1" dirty="0" err="1"/>
              <a:t>lùng</a:t>
            </a:r>
            <a:r>
              <a:rPr lang="en-US" sz="2800" i="1" dirty="0"/>
              <a:t> </a:t>
            </a:r>
            <a:r>
              <a:rPr lang="en-US" sz="2800" i="1" dirty="0" err="1"/>
              <a:t>thêm</a:t>
            </a:r>
            <a:r>
              <a:rPr lang="en-US" sz="2800" i="1" dirty="0"/>
              <a:t> </a:t>
            </a:r>
            <a:r>
              <a:rPr lang="en-US" sz="2800" i="1" dirty="0" err="1"/>
              <a:t>tủi</a:t>
            </a:r>
            <a:r>
              <a:rPr lang="en-US" sz="2800" i="1" dirty="0"/>
              <a:t> </a:t>
            </a:r>
            <a:r>
              <a:rPr lang="en-US" sz="2800" i="1" dirty="0" err="1"/>
              <a:t>với</a:t>
            </a:r>
            <a:r>
              <a:rPr lang="en-US" sz="2800" i="1" dirty="0"/>
              <a:t> </a:t>
            </a:r>
            <a:r>
              <a:rPr lang="en-US" sz="2800" i="1" dirty="0" err="1"/>
              <a:t>canh</a:t>
            </a:r>
            <a:r>
              <a:rPr lang="en-US" sz="2800" i="1" dirty="0"/>
              <a:t> </a:t>
            </a:r>
            <a:r>
              <a:rPr lang="en-US" sz="2800" i="1" dirty="0" err="1"/>
              <a:t>khuya</a:t>
            </a:r>
            <a:r>
              <a:rPr lang="en-US" sz="2800" dirty="0"/>
              <a:t>”;</a:t>
            </a:r>
          </a:p>
          <a:p>
            <a:pPr algn="just">
              <a:lnSpc>
                <a:spcPct val="130000"/>
              </a:lnSpc>
            </a:pPr>
            <a:r>
              <a:rPr lang="en-US" sz="2800" dirty="0"/>
              <a:t>+ </a:t>
            </a:r>
            <a:r>
              <a:rPr lang="en-US" sz="2800" dirty="0" err="1"/>
              <a:t>Mong</a:t>
            </a:r>
            <a:r>
              <a:rPr lang="en-US" sz="2800" dirty="0"/>
              <a:t> </a:t>
            </a:r>
            <a:r>
              <a:rPr lang="en-US" sz="2800" dirty="0" err="1"/>
              <a:t>mỏi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hi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gặp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: “</a:t>
            </a:r>
            <a:r>
              <a:rPr lang="en-US" sz="2800" i="1" dirty="0"/>
              <a:t>Bao giờ </a:t>
            </a:r>
            <a:r>
              <a:rPr lang="en-US" sz="2800" i="1" dirty="0" err="1"/>
              <a:t>em</a:t>
            </a:r>
            <a:r>
              <a:rPr lang="en-US" sz="2800" i="1" dirty="0"/>
              <a:t> </a:t>
            </a:r>
            <a:r>
              <a:rPr lang="en-US" sz="2800" i="1" dirty="0" err="1"/>
              <a:t>mới</a:t>
            </a:r>
            <a:r>
              <a:rPr lang="en-US" sz="2800" i="1" dirty="0"/>
              <a:t> </a:t>
            </a:r>
            <a:r>
              <a:rPr lang="en-US" sz="2800" i="1" dirty="0" err="1"/>
              <a:t>gặp</a:t>
            </a:r>
            <a:r>
              <a:rPr lang="en-US" sz="2800" i="1" dirty="0"/>
              <a:t> </a:t>
            </a:r>
            <a:r>
              <a:rPr lang="en-US" sz="2800" i="1" dirty="0" err="1"/>
              <a:t>anh</a:t>
            </a:r>
            <a:r>
              <a:rPr lang="en-US" sz="2800" i="1" dirty="0"/>
              <a:t> đây?</a:t>
            </a:r>
          </a:p>
          <a:p>
            <a:pPr algn="just">
              <a:lnSpc>
                <a:spcPct val="130000"/>
              </a:lnSpc>
            </a:pPr>
            <a:r>
              <a:rPr lang="en-US" sz="2800" dirty="0"/>
              <a:t>-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điệp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“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xuân</a:t>
            </a:r>
            <a:r>
              <a:rPr lang="en-US" sz="2800" dirty="0"/>
              <a:t> đã </a:t>
            </a:r>
            <a:r>
              <a:rPr lang="en-US" sz="2800" dirty="0" err="1"/>
              <a:t>cạn</a:t>
            </a:r>
            <a:r>
              <a:rPr lang="en-US" sz="2800" dirty="0"/>
              <a:t> ngày”, </a:t>
            </a:r>
            <a:r>
              <a:rPr lang="en-US" sz="2800" dirty="0" err="1"/>
              <a:t>điệp</a:t>
            </a:r>
            <a:r>
              <a:rPr lang="en-US" sz="2800" dirty="0"/>
              <a:t> </a:t>
            </a:r>
            <a:r>
              <a:rPr lang="en-US" sz="2800" dirty="0" err="1"/>
              <a:t>cấu</a:t>
            </a:r>
            <a:r>
              <a:rPr lang="en-US" sz="2800" dirty="0"/>
              <a:t> </a:t>
            </a:r>
            <a:r>
              <a:rPr lang="en-US" sz="2800" dirty="0" err="1"/>
              <a:t>trúc</a:t>
            </a:r>
            <a:r>
              <a:rPr lang="en-US" sz="2800" dirty="0"/>
              <a:t> “Bao giờ...” </a:t>
            </a:r>
            <a:r>
              <a:rPr lang="en-US" sz="2800" dirty="0" err="1"/>
              <a:t>càng</a:t>
            </a:r>
            <a:r>
              <a:rPr lang="en-US" sz="2800" dirty="0"/>
              <a:t> làm </a:t>
            </a:r>
            <a:r>
              <a:rPr lang="en-US" sz="2800" dirty="0" err="1"/>
              <a:t>nổi</a:t>
            </a:r>
            <a:r>
              <a:rPr lang="en-US" sz="2800" dirty="0"/>
              <a:t> </a:t>
            </a:r>
            <a:r>
              <a:rPr lang="en-US" sz="2800" dirty="0" err="1"/>
              <a:t>bật</a:t>
            </a:r>
            <a:r>
              <a:rPr lang="en-US" sz="2800" dirty="0"/>
              <a:t> tâm </a:t>
            </a:r>
            <a:r>
              <a:rPr lang="en-US" sz="2800" dirty="0" err="1"/>
              <a:t>trạng</a:t>
            </a:r>
            <a:r>
              <a:rPr lang="en-US" sz="2800" dirty="0"/>
              <a:t> </a:t>
            </a:r>
            <a:r>
              <a:rPr lang="en-US" sz="2800" dirty="0" err="1"/>
              <a:t>tiếc</a:t>
            </a:r>
            <a:r>
              <a:rPr lang="en-US" sz="2800" dirty="0"/>
              <a:t> </a:t>
            </a:r>
            <a:r>
              <a:rPr lang="en-US" sz="2800" dirty="0" err="1"/>
              <a:t>nuối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ngày </a:t>
            </a:r>
            <a:r>
              <a:rPr lang="en-US" sz="2800" dirty="0" err="1"/>
              <a:t>xuân</a:t>
            </a:r>
            <a:r>
              <a:rPr lang="en-US" sz="2800" dirty="0"/>
              <a:t> đẹp </a:t>
            </a:r>
            <a:r>
              <a:rPr lang="en-US" sz="2800" dirty="0" err="1"/>
              <a:t>đẽ</a:t>
            </a:r>
            <a:r>
              <a:rPr lang="en-US" sz="2800" dirty="0"/>
              <a:t> đã qua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niềm</a:t>
            </a:r>
            <a:r>
              <a:rPr lang="en-US" sz="2800" dirty="0"/>
              <a:t> </a:t>
            </a:r>
            <a:r>
              <a:rPr lang="en-US" sz="2800" dirty="0" err="1"/>
              <a:t>bâng</a:t>
            </a:r>
            <a:r>
              <a:rPr lang="en-US" sz="2800" dirty="0"/>
              <a:t> </a:t>
            </a:r>
            <a:r>
              <a:rPr lang="en-US" sz="2800" dirty="0" err="1"/>
              <a:t>khuâng</a:t>
            </a:r>
            <a:r>
              <a:rPr lang="en-US" sz="2800" dirty="0"/>
              <a:t> </a:t>
            </a:r>
            <a:r>
              <a:rPr lang="en-US" sz="2800" dirty="0" err="1"/>
              <a:t>mong</a:t>
            </a:r>
            <a:r>
              <a:rPr lang="en-US" sz="2800" dirty="0"/>
              <a:t> </a:t>
            </a:r>
            <a:r>
              <a:rPr lang="en-US" sz="2800" dirty="0" err="1"/>
              <a:t>mỏi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hi </a:t>
            </a:r>
            <a:r>
              <a:rPr lang="en-US" sz="2800" dirty="0" err="1"/>
              <a:t>vọng</a:t>
            </a:r>
            <a:r>
              <a:rPr lang="en-US" sz="2800" dirty="0"/>
              <a:t> </a:t>
            </a:r>
            <a:r>
              <a:rPr lang="en-US" sz="2800" dirty="0" err="1"/>
              <a:t>mơ</a:t>
            </a:r>
            <a:r>
              <a:rPr lang="en-US" sz="2800" dirty="0"/>
              <a:t> </a:t>
            </a:r>
            <a:r>
              <a:rPr lang="en-US" sz="2800" dirty="0" err="1"/>
              <a:t>hồ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cô </a:t>
            </a:r>
            <a:r>
              <a:rPr lang="en-US" sz="2800" dirty="0" err="1"/>
              <a:t>gái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88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E9A293-687E-E40B-EFEE-DC7E4787F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ouquet of colorful tulips&#10;&#10;Description automatically generated">
            <a:extLst>
              <a:ext uri="{FF2B5EF4-FFF2-40B4-BE49-F238E27FC236}">
                <a16:creationId xmlns:a16="http://schemas.microsoft.com/office/drawing/2014/main" id="{FB26F225-57BF-2895-9299-8D68B00618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7" b="14293"/>
          <a:stretch/>
        </p:blipFill>
        <p:spPr>
          <a:xfrm>
            <a:off x="1320457" y="285993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5C9053-D89D-A04E-932E-A1D59803C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3" r="12633"/>
          <a:stretch/>
        </p:blipFill>
        <p:spPr>
          <a:xfrm>
            <a:off x="4464406" y="285993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CE1BE9-C361-F1AE-45C2-EF7E26DE3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r="14762"/>
          <a:stretch/>
        </p:blipFill>
        <p:spPr>
          <a:xfrm>
            <a:off x="7608355" y="285993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192C56-57E3-EF19-805C-F685520DC839}"/>
              </a:ext>
            </a:extLst>
          </p:cNvPr>
          <p:cNvSpPr txBox="1"/>
          <p:nvPr/>
        </p:nvSpPr>
        <p:spPr>
          <a:xfrm>
            <a:off x="98855" y="3722422"/>
            <a:ext cx="12616248" cy="740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>
              <a:lnSpc>
                <a:spcPct val="130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*Nhận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xét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chung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về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mạch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cảm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xúc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trữ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tình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en-US" sz="2000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096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9D4B09-6F2A-9A68-FED9-950893885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1038D1-3E2A-E632-72EC-AE88E0883CE2}"/>
              </a:ext>
            </a:extLst>
          </p:cNvPr>
          <p:cNvSpPr/>
          <p:nvPr/>
        </p:nvSpPr>
        <p:spPr>
          <a:xfrm>
            <a:off x="259493" y="2785961"/>
            <a:ext cx="3064475" cy="952043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Trươc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khi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AC8428-B698-3AD3-D668-BDECB8C35225}"/>
              </a:ext>
            </a:extLst>
          </p:cNvPr>
          <p:cNvSpPr/>
          <p:nvPr/>
        </p:nvSpPr>
        <p:spPr>
          <a:xfrm>
            <a:off x="4248662" y="5536833"/>
            <a:ext cx="4806778" cy="941172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46050">
              <a:lnSpc>
                <a:spcPct val="130000"/>
              </a:lnSpc>
              <a:spcAft>
                <a:spcPts val="450"/>
              </a:spcAft>
              <a:tabLst>
                <a:tab pos="19875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cô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buồn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tủi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tiếc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nuối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146050">
              <a:lnSpc>
                <a:spcPct val="130000"/>
              </a:lnSpc>
              <a:spcAft>
                <a:spcPts val="450"/>
              </a:spcAft>
              <a:tabLst>
                <a:tab pos="19875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              hi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vọng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gặp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lại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yêu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B40903-0E78-62D0-B519-4D8C4F2BD92D}"/>
              </a:ext>
            </a:extLst>
          </p:cNvPr>
          <p:cNvSpPr/>
          <p:nvPr/>
        </p:nvSpPr>
        <p:spPr>
          <a:xfrm>
            <a:off x="4248663" y="3935594"/>
            <a:ext cx="4806778" cy="941172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46050" algn="ctr">
              <a:lnSpc>
                <a:spcPct val="130000"/>
              </a:lnSpc>
              <a:spcAft>
                <a:spcPts val="450"/>
              </a:spcAft>
              <a:tabLst>
                <a:tab pos="198755" algn="l"/>
              </a:tabLst>
            </a:pP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mong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ngóng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thất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vọng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                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146050" algn="ctr">
              <a:lnSpc>
                <a:spcPct val="130000"/>
              </a:lnSpc>
              <a:spcAft>
                <a:spcPts val="450"/>
              </a:spcAft>
              <a:tabLst>
                <a:tab pos="198755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trách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móc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yêu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lỡ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hẹn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1792EC5-1ABA-391C-F196-BC933B1795F3}"/>
              </a:ext>
            </a:extLst>
          </p:cNvPr>
          <p:cNvSpPr/>
          <p:nvPr/>
        </p:nvSpPr>
        <p:spPr>
          <a:xfrm>
            <a:off x="4248662" y="2651555"/>
            <a:ext cx="4806779" cy="815545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khấp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khởi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háo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6ECC18-9633-08C9-A267-EF5907A5C5CB}"/>
              </a:ext>
            </a:extLst>
          </p:cNvPr>
          <p:cNvSpPr txBox="1"/>
          <p:nvPr/>
        </p:nvSpPr>
        <p:spPr>
          <a:xfrm>
            <a:off x="259492" y="-25682"/>
            <a:ext cx="11837773" cy="2574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>
              <a:lnSpc>
                <a:spcPct val="130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*Nhận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xét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chung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về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mạch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cảm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vật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trữ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tình</a:t>
            </a:r>
            <a:r>
              <a:rPr lang="en-US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endParaRPr lang="en-US" sz="14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146050" algn="just">
              <a:lnSpc>
                <a:spcPct val="130000"/>
              </a:lnSpc>
              <a:spcAft>
                <a:spcPts val="450"/>
              </a:spcAft>
              <a:tabLst>
                <a:tab pos="198755" algn="l"/>
              </a:tabLst>
            </a:pP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vận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mùa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xuân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quê: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tươi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đẹp,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tràn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đầy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sức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ngày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đầu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xuân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khai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hội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tới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tàn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tạ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héo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úa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ngày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hội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tan, khi “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mùa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xuân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đã </a:t>
            </a:r>
            <a:r>
              <a:rPr lang="en-US" sz="24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cạn</a:t>
            </a:r>
            <a:r>
              <a:rPr lang="en-US" sz="24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ngày”.</a:t>
            </a:r>
            <a:endParaRPr lang="en-US" sz="14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tâm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cảm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”:</a:t>
            </a:r>
            <a:endParaRPr lang="en-US" sz="2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76F040-6CEB-C360-EEB1-86AE1EB4312F}"/>
              </a:ext>
            </a:extLst>
          </p:cNvPr>
          <p:cNvSpPr/>
          <p:nvPr/>
        </p:nvSpPr>
        <p:spPr>
          <a:xfrm>
            <a:off x="259493" y="4177296"/>
            <a:ext cx="3064475" cy="952043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xem hội:</a:t>
            </a:r>
            <a:r>
              <a:rPr lang="en-US" sz="24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90D1CE-BC24-4003-089F-41AE8B0A6FBE}"/>
              </a:ext>
            </a:extLst>
          </p:cNvPr>
          <p:cNvSpPr/>
          <p:nvPr/>
        </p:nvSpPr>
        <p:spPr>
          <a:xfrm>
            <a:off x="259492" y="5664515"/>
            <a:ext cx="3064475" cy="952043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 khi xem hội: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F62B99-7387-2F4A-ADCA-49F2B5B23389}"/>
              </a:ext>
            </a:extLst>
          </p:cNvPr>
          <p:cNvSpPr txBox="1"/>
          <p:nvPr/>
        </p:nvSpPr>
        <p:spPr>
          <a:xfrm>
            <a:off x="9415853" y="2609146"/>
            <a:ext cx="251665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cảm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nhà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mến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hiều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dành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cảm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ngậm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ngùi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nữ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khao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mà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93A1BB0-4D63-5954-FECF-856D10A70144}"/>
              </a:ext>
            </a:extLst>
          </p:cNvPr>
          <p:cNvSpPr/>
          <p:nvPr/>
        </p:nvSpPr>
        <p:spPr>
          <a:xfrm>
            <a:off x="1470454" y="3738004"/>
            <a:ext cx="457200" cy="439292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E150427F-B754-AF88-855E-550D4C6DABE5}"/>
              </a:ext>
            </a:extLst>
          </p:cNvPr>
          <p:cNvSpPr/>
          <p:nvPr/>
        </p:nvSpPr>
        <p:spPr>
          <a:xfrm>
            <a:off x="1458097" y="5144994"/>
            <a:ext cx="457200" cy="439292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8BA9FCD0-6309-0637-260B-44C043FF640A}"/>
              </a:ext>
            </a:extLst>
          </p:cNvPr>
          <p:cNvSpPr/>
          <p:nvPr/>
        </p:nvSpPr>
        <p:spPr>
          <a:xfrm>
            <a:off x="6194851" y="3518358"/>
            <a:ext cx="457200" cy="439292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B8029F49-1C94-CE2D-82D3-7D3F54B646DD}"/>
              </a:ext>
            </a:extLst>
          </p:cNvPr>
          <p:cNvSpPr/>
          <p:nvPr/>
        </p:nvSpPr>
        <p:spPr>
          <a:xfrm>
            <a:off x="6194851" y="4987153"/>
            <a:ext cx="457200" cy="439292"/>
          </a:xfrm>
          <a:prstGeom prst="downArrow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157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/>
      <p:bldP spid="15" grpId="0" animBg="1"/>
      <p:bldP spid="16" grpId="0" animBg="1"/>
      <p:bldP spid="18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382CD54-359F-E65D-EECA-B3ABD11F3E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" r="-2" b="11792"/>
          <a:stretch/>
        </p:blipFill>
        <p:spPr>
          <a:xfrm>
            <a:off x="6908800" y="0"/>
            <a:ext cx="5283200" cy="6858000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D3CE77-B172-F092-265E-9343F52FA769}"/>
              </a:ext>
            </a:extLst>
          </p:cNvPr>
          <p:cNvSpPr txBox="1"/>
          <p:nvPr/>
        </p:nvSpPr>
        <p:spPr>
          <a:xfrm>
            <a:off x="231689" y="218047"/>
            <a:ext cx="6098058" cy="1308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cảm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40892-FFFF-EC68-7529-6670D0BF8797}"/>
              </a:ext>
            </a:extLst>
          </p:cNvPr>
          <p:cNvSpPr txBox="1"/>
          <p:nvPr/>
        </p:nvSpPr>
        <p:spPr>
          <a:xfrm>
            <a:off x="330543" y="2238129"/>
            <a:ext cx="6098058" cy="3221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HOẠT ĐỘNG CẶP ĐÔI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cứ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Cảm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hứng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 gì?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Nhận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về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7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C614F-16CE-CE6E-F8E8-A7BEA1A18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988CE41-60CF-4F85-D51E-950615108F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" r="-2" b="11792"/>
          <a:stretch/>
        </p:blipFill>
        <p:spPr>
          <a:xfrm>
            <a:off x="7648832" y="0"/>
            <a:ext cx="4543168" cy="6858000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7BC6E9-1334-5B24-E6FD-0205593BBA32}"/>
              </a:ext>
            </a:extLst>
          </p:cNvPr>
          <p:cNvSpPr txBox="1"/>
          <p:nvPr/>
        </p:nvSpPr>
        <p:spPr>
          <a:xfrm>
            <a:off x="231689" y="218047"/>
            <a:ext cx="8269760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cảm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8E09F-6705-B1A0-642D-D4F8E80506F6}"/>
              </a:ext>
            </a:extLst>
          </p:cNvPr>
          <p:cNvSpPr txBox="1"/>
          <p:nvPr/>
        </p:nvSpPr>
        <p:spPr>
          <a:xfrm>
            <a:off x="95764" y="886692"/>
            <a:ext cx="739242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cứ để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Nhan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đến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cảm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tâm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cảm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ngày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Các hình ảnh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giàu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quê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61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FB1D9-B8BB-7768-7458-B9A6DD10D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3B084A2-6599-FCA4-5ADD-8833C7CF9E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" r="-2" b="11792"/>
          <a:stretch/>
        </p:blipFill>
        <p:spPr>
          <a:xfrm>
            <a:off x="7648832" y="0"/>
            <a:ext cx="4543168" cy="6858000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57FFA1-84AB-2C43-E490-3E3ACA2A1C67}"/>
              </a:ext>
            </a:extLst>
          </p:cNvPr>
          <p:cNvSpPr txBox="1"/>
          <p:nvPr/>
        </p:nvSpPr>
        <p:spPr>
          <a:xfrm>
            <a:off x="231689" y="218047"/>
            <a:ext cx="6098058" cy="1308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cảm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6F7160-D317-F683-BA1C-69A8E4428144}"/>
              </a:ext>
            </a:extLst>
          </p:cNvPr>
          <p:cNvSpPr txBox="1"/>
          <p:nvPr/>
        </p:nvSpPr>
        <p:spPr>
          <a:xfrm>
            <a:off x="108121" y="1526867"/>
            <a:ext cx="7392429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cảm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vì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910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2AB81-DFBD-D06C-7756-870CE6560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B2440F7-AE67-F002-FDF3-0C7CEBD8A5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" r="-2" b="11792"/>
          <a:stretch/>
        </p:blipFill>
        <p:spPr>
          <a:xfrm>
            <a:off x="7648832" y="0"/>
            <a:ext cx="4543168" cy="6858000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65866E-76F7-04A4-0403-9D7A39DAC70F}"/>
              </a:ext>
            </a:extLst>
          </p:cNvPr>
          <p:cNvSpPr txBox="1"/>
          <p:nvPr/>
        </p:nvSpPr>
        <p:spPr>
          <a:xfrm>
            <a:off x="231689" y="218047"/>
            <a:ext cx="6098058" cy="1308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cảm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2335A-EE00-74AA-7E60-B020E33111A6}"/>
              </a:ext>
            </a:extLst>
          </p:cNvPr>
          <p:cNvSpPr txBox="1"/>
          <p:nvPr/>
        </p:nvSpPr>
        <p:spPr>
          <a:xfrm>
            <a:off x="108121" y="1526867"/>
            <a:ext cx="7392429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*</a:t>
            </a:r>
            <a:r>
              <a:rPr lang="en-US" sz="2800" b="1" dirty="0" err="1"/>
              <a:t>Đặc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dirty="0" err="1"/>
              <a:t>ngôn</a:t>
            </a:r>
            <a:r>
              <a:rPr lang="en-US" sz="2800" b="1" dirty="0"/>
              <a:t> </a:t>
            </a:r>
            <a:r>
              <a:rPr lang="en-US" sz="2800" b="1" dirty="0" err="1"/>
              <a:t>ngữ</a:t>
            </a:r>
            <a:r>
              <a:rPr lang="en-US" sz="2800" b="1" dirty="0"/>
              <a:t> </a:t>
            </a:r>
            <a:r>
              <a:rPr lang="en-US" sz="2800" b="1" dirty="0" err="1"/>
              <a:t>thơ</a:t>
            </a:r>
            <a:r>
              <a:rPr lang="en-US" sz="2800" dirty="0"/>
              <a:t>: </a:t>
            </a:r>
          </a:p>
          <a:p>
            <a:pPr algn="just"/>
            <a:r>
              <a:rPr lang="en-US" sz="2800" dirty="0"/>
              <a:t>- Giàu </a:t>
            </a:r>
            <a:r>
              <a:rPr lang="en-US" sz="2800" dirty="0" err="1"/>
              <a:t>sức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,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tả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cung</a:t>
            </a:r>
            <a:r>
              <a:rPr lang="en-US" sz="2800" dirty="0"/>
              <a:t> </a:t>
            </a:r>
            <a:r>
              <a:rPr lang="en-US" sz="2800" dirty="0" err="1"/>
              <a:t>bậc</a:t>
            </a:r>
            <a:r>
              <a:rPr lang="en-US" sz="2800" dirty="0"/>
              <a:t> tâm </a:t>
            </a:r>
            <a:r>
              <a:rPr lang="en-US" sz="2800" dirty="0" err="1"/>
              <a:t>trạng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phú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thiếu</a:t>
            </a:r>
            <a:r>
              <a:rPr lang="en-US" sz="2800" dirty="0"/>
              <a:t> </a:t>
            </a:r>
            <a:r>
              <a:rPr lang="en-US" sz="2800" dirty="0" err="1"/>
              <a:t>nữ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+ Các </a:t>
            </a:r>
            <a:r>
              <a:rPr lang="en-US" sz="2800" dirty="0" err="1"/>
              <a:t>từ</a:t>
            </a:r>
            <a:r>
              <a:rPr lang="en-US" sz="2800" dirty="0"/>
              <a:t>, </a:t>
            </a:r>
            <a:r>
              <a:rPr lang="en-US" sz="2800" dirty="0" err="1"/>
              <a:t>cụm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: </a:t>
            </a:r>
            <a:r>
              <a:rPr lang="en-US" sz="2800" i="1" dirty="0"/>
              <a:t>hình như, có </a:t>
            </a:r>
            <a:r>
              <a:rPr lang="en-US" sz="2800" i="1" dirty="0" err="1"/>
              <a:t>lẽ</a:t>
            </a:r>
            <a:r>
              <a:rPr lang="en-US" sz="2800" i="1" dirty="0"/>
              <a:t>, thế nào... </a:t>
            </a:r>
            <a:r>
              <a:rPr lang="en-US" sz="2800" i="1" dirty="0" err="1"/>
              <a:t>chả</a:t>
            </a:r>
            <a:r>
              <a:rPr lang="en-US" sz="2800" i="1" dirty="0"/>
              <a:t>, chắc </a:t>
            </a:r>
            <a:r>
              <a:rPr lang="en-US" sz="2800" i="1" dirty="0" err="1"/>
              <a:t>hẳn</a:t>
            </a:r>
            <a:r>
              <a:rPr lang="en-US" sz="2800" i="1" dirty="0"/>
              <a:t>, bao giờ... </a:t>
            </a:r>
            <a:r>
              <a:rPr lang="en-US" sz="2800" i="1" dirty="0" err="1"/>
              <a:t>gặp</a:t>
            </a:r>
            <a:r>
              <a:rPr lang="en-US" sz="2800" i="1" dirty="0"/>
              <a:t> </a:t>
            </a:r>
            <a:r>
              <a:rPr lang="en-US" sz="2800" i="1" dirty="0" err="1"/>
              <a:t>anh</a:t>
            </a:r>
            <a:r>
              <a:rPr lang="en-US" sz="2800" i="1" dirty="0"/>
              <a:t> đây .</a:t>
            </a:r>
            <a:endParaRPr lang="en-US" sz="2800" dirty="0"/>
          </a:p>
          <a:p>
            <a:pPr algn="just"/>
            <a:r>
              <a:rPr lang="en-US" sz="2800" dirty="0"/>
              <a:t>+ Cảm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qua </a:t>
            </a:r>
            <a:r>
              <a:rPr lang="en-US" sz="2800" dirty="0" err="1"/>
              <a:t>cử</a:t>
            </a:r>
            <a:r>
              <a:rPr lang="en-US" sz="2800" dirty="0"/>
              <a:t> chỉ, </a:t>
            </a:r>
            <a:r>
              <a:rPr lang="en-US" sz="2800" dirty="0" err="1"/>
              <a:t>ngôn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: </a:t>
            </a:r>
            <a:r>
              <a:rPr lang="en-US" sz="2800" i="1" dirty="0" err="1"/>
              <a:t>dừng</a:t>
            </a:r>
            <a:r>
              <a:rPr lang="en-US" sz="2800" i="1" dirty="0"/>
              <a:t> </a:t>
            </a:r>
            <a:r>
              <a:rPr lang="en-US" sz="2800" i="1" dirty="0" err="1"/>
              <a:t>thoi</a:t>
            </a:r>
            <a:r>
              <a:rPr lang="en-US" sz="2800" i="1" dirty="0"/>
              <a:t> lại</a:t>
            </a:r>
            <a:r>
              <a:rPr lang="en-US" sz="2800" dirty="0"/>
              <a:t> (</a:t>
            </a:r>
            <a:r>
              <a:rPr lang="en-US" sz="2800" dirty="0" err="1"/>
              <a:t>mơ</a:t>
            </a:r>
            <a:r>
              <a:rPr lang="en-US" sz="2800" dirty="0"/>
              <a:t> </a:t>
            </a:r>
            <a:r>
              <a:rPr lang="en-US" sz="2800" dirty="0" err="1"/>
              <a:t>tưởng</a:t>
            </a:r>
            <a:r>
              <a:rPr lang="en-US" sz="2800" dirty="0"/>
              <a:t>, </a:t>
            </a:r>
            <a:r>
              <a:rPr lang="en-US" sz="2800" dirty="0" err="1"/>
              <a:t>lơ</a:t>
            </a:r>
            <a:r>
              <a:rPr lang="en-US" sz="2800" dirty="0"/>
              <a:t> </a:t>
            </a:r>
            <a:r>
              <a:rPr lang="en-US" sz="2800" dirty="0" err="1"/>
              <a:t>đãng</a:t>
            </a:r>
            <a:r>
              <a:rPr lang="en-US" sz="2800" dirty="0"/>
              <a:t>), </a:t>
            </a:r>
            <a:r>
              <a:rPr lang="en-US" sz="2800" i="1" dirty="0" err="1"/>
              <a:t>hai</a:t>
            </a:r>
            <a:r>
              <a:rPr lang="en-US" sz="2800" i="1" dirty="0"/>
              <a:t> </a:t>
            </a:r>
            <a:r>
              <a:rPr lang="en-US" sz="2800" i="1" dirty="0" err="1"/>
              <a:t>má</a:t>
            </a:r>
            <a:r>
              <a:rPr lang="en-US" sz="2800" i="1" dirty="0"/>
              <a:t> </a:t>
            </a:r>
            <a:r>
              <a:rPr lang="en-US" sz="2800" i="1" dirty="0" err="1"/>
              <a:t>bừng</a:t>
            </a:r>
            <a:r>
              <a:rPr lang="en-US" sz="2800" i="1" dirty="0"/>
              <a:t> </a:t>
            </a:r>
            <a:r>
              <a:rPr lang="en-US" sz="2800" i="1" dirty="0" err="1"/>
              <a:t>đỏ</a:t>
            </a:r>
            <a:r>
              <a:rPr lang="en-US" sz="2800" dirty="0"/>
              <a:t> (</a:t>
            </a:r>
            <a:r>
              <a:rPr lang="en-US" sz="2800" dirty="0" err="1"/>
              <a:t>xấu</a:t>
            </a:r>
            <a:r>
              <a:rPr lang="en-US" sz="2800" dirty="0"/>
              <a:t> </a:t>
            </a:r>
            <a:r>
              <a:rPr lang="en-US" sz="2800" dirty="0" err="1"/>
              <a:t>hổ</a:t>
            </a:r>
            <a:r>
              <a:rPr lang="en-US" sz="2800" dirty="0"/>
              <a:t>, </a:t>
            </a:r>
            <a:r>
              <a:rPr lang="en-US" sz="2800" dirty="0" err="1"/>
              <a:t>thẹn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, </a:t>
            </a:r>
            <a:r>
              <a:rPr lang="en-US" sz="2800" dirty="0" err="1"/>
              <a:t>rạo</a:t>
            </a:r>
            <a:r>
              <a:rPr lang="en-US" sz="2800" dirty="0"/>
              <a:t> </a:t>
            </a:r>
            <a:r>
              <a:rPr lang="en-US" sz="2800" dirty="0" err="1"/>
              <a:t>rực</a:t>
            </a:r>
            <a:r>
              <a:rPr lang="en-US" sz="2800" dirty="0"/>
              <a:t>), </a:t>
            </a:r>
            <a:r>
              <a:rPr lang="en-US" sz="2800" i="1" dirty="0" err="1"/>
              <a:t>ngửa</a:t>
            </a:r>
            <a:r>
              <a:rPr lang="en-US" sz="2800" i="1" dirty="0"/>
              <a:t> </a:t>
            </a:r>
            <a:r>
              <a:rPr lang="en-US" sz="2800" i="1" dirty="0" err="1"/>
              <a:t>bàn</a:t>
            </a:r>
            <a:r>
              <a:rPr lang="en-US" sz="2800" i="1" dirty="0"/>
              <a:t> </a:t>
            </a:r>
            <a:r>
              <a:rPr lang="en-US" sz="2800" i="1" dirty="0" err="1"/>
              <a:t>tay</a:t>
            </a:r>
            <a:r>
              <a:rPr lang="en-US" sz="2800" i="1" dirty="0"/>
              <a:t> </a:t>
            </a:r>
            <a:r>
              <a:rPr lang="en-US" sz="2800" i="1" dirty="0" err="1"/>
              <a:t>trước</a:t>
            </a:r>
            <a:r>
              <a:rPr lang="en-US" sz="2800" i="1" dirty="0"/>
              <a:t> </a:t>
            </a:r>
            <a:r>
              <a:rPr lang="en-US" sz="2800" i="1" dirty="0" err="1"/>
              <a:t>mái</a:t>
            </a:r>
            <a:r>
              <a:rPr lang="en-US" sz="2800" i="1" dirty="0"/>
              <a:t> </a:t>
            </a:r>
            <a:r>
              <a:rPr lang="en-US" sz="2800" i="1" dirty="0" err="1"/>
              <a:t>hiên</a:t>
            </a:r>
            <a:r>
              <a:rPr lang="en-US" sz="2800" dirty="0"/>
              <a:t> (</a:t>
            </a:r>
            <a:r>
              <a:rPr lang="en-US" sz="2800" dirty="0" err="1"/>
              <a:t>trôi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mơ</a:t>
            </a:r>
            <a:r>
              <a:rPr lang="en-US" sz="2800" dirty="0"/>
              <a:t> </a:t>
            </a:r>
            <a:r>
              <a:rPr lang="en-US" sz="2800" dirty="0" err="1"/>
              <a:t>tưởng</a:t>
            </a:r>
            <a:r>
              <a:rPr lang="en-US" sz="2800" dirty="0"/>
              <a:t>, </a:t>
            </a:r>
            <a:r>
              <a:rPr lang="en-US" sz="2800" dirty="0" err="1"/>
              <a:t>đoán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)...</a:t>
            </a:r>
          </a:p>
          <a:p>
            <a:pPr algn="just"/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1695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26B00-B995-46A2-7E8D-667CE9138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281B801-857D-BC9E-7B4A-FE651DE60A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" r="-2" b="11792"/>
          <a:stretch/>
        </p:blipFill>
        <p:spPr>
          <a:xfrm>
            <a:off x="7648832" y="0"/>
            <a:ext cx="4543168" cy="6858000"/>
          </a:xfr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0F89DB-B0D4-157A-BAF0-03F3CD3B145A}"/>
              </a:ext>
            </a:extLst>
          </p:cNvPr>
          <p:cNvSpPr txBox="1"/>
          <p:nvPr/>
        </p:nvSpPr>
        <p:spPr>
          <a:xfrm>
            <a:off x="231689" y="218047"/>
            <a:ext cx="8282116" cy="668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cảm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B536C-7102-F875-5575-C853DCBCC726}"/>
              </a:ext>
            </a:extLst>
          </p:cNvPr>
          <p:cNvSpPr txBox="1"/>
          <p:nvPr/>
        </p:nvSpPr>
        <p:spPr>
          <a:xfrm>
            <a:off x="95764" y="886692"/>
            <a:ext cx="739242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/>
              <a:t>*</a:t>
            </a:r>
            <a:r>
              <a:rPr lang="en-US" sz="2800" b="1" dirty="0" err="1"/>
              <a:t>Đặc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dirty="0" err="1"/>
              <a:t>ngôn</a:t>
            </a:r>
            <a:r>
              <a:rPr lang="en-US" sz="2800" b="1" dirty="0"/>
              <a:t> </a:t>
            </a:r>
            <a:r>
              <a:rPr lang="en-US" sz="2800" b="1" dirty="0" err="1"/>
              <a:t>ngữ</a:t>
            </a:r>
            <a:r>
              <a:rPr lang="en-US" sz="2800" b="1" dirty="0"/>
              <a:t> </a:t>
            </a:r>
            <a:r>
              <a:rPr lang="en-US" sz="2800" b="1" dirty="0" err="1"/>
              <a:t>thơ</a:t>
            </a:r>
            <a:r>
              <a:rPr lang="en-US" sz="2800" dirty="0"/>
              <a:t>: </a:t>
            </a:r>
          </a:p>
          <a:p>
            <a:pPr marL="342900" indent="-342900" algn="just">
              <a:buFontTx/>
              <a:buChar char="-"/>
            </a:pPr>
            <a:r>
              <a:rPr lang="en-US" sz="2800" dirty="0"/>
              <a:t>Giàu hình ảnh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mang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: Hình ảnh </a:t>
            </a:r>
            <a:r>
              <a:rPr lang="en-US" sz="2800" dirty="0" err="1"/>
              <a:t>khung</a:t>
            </a:r>
            <a:r>
              <a:rPr lang="en-US" sz="2800" dirty="0"/>
              <a:t> </a:t>
            </a:r>
            <a:r>
              <a:rPr lang="en-US" sz="2800" dirty="0" err="1"/>
              <a:t>cửi</a:t>
            </a:r>
            <a:r>
              <a:rPr lang="en-US" sz="2800" dirty="0"/>
              <a:t>, </a:t>
            </a:r>
            <a:r>
              <a:rPr lang="en-US" sz="2800" dirty="0" err="1"/>
              <a:t>lụa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cảnh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 (</a:t>
            </a:r>
            <a:r>
              <a:rPr lang="en-US" sz="2800" dirty="0" err="1"/>
              <a:t>nơi</a:t>
            </a:r>
            <a:r>
              <a:rPr lang="en-US" sz="2800" dirty="0"/>
              <a:t> </a:t>
            </a:r>
            <a:r>
              <a:rPr lang="en-US" sz="2800" dirty="0" err="1"/>
              <a:t>thôn</a:t>
            </a:r>
            <a:r>
              <a:rPr lang="en-US" sz="2800" dirty="0"/>
              <a:t> </a:t>
            </a:r>
            <a:r>
              <a:rPr lang="en-US" sz="2800" dirty="0" err="1"/>
              <a:t>dã</a:t>
            </a:r>
            <a:r>
              <a:rPr lang="en-US" sz="2800" dirty="0"/>
              <a:t>) </a:t>
            </a:r>
            <a:r>
              <a:rPr lang="en-US" sz="2800" dirty="0" err="1"/>
              <a:t>của</a:t>
            </a:r>
            <a:r>
              <a:rPr lang="en-US" sz="2800" dirty="0"/>
              <a:t> cô </a:t>
            </a:r>
            <a:r>
              <a:rPr lang="en-US" sz="2800" dirty="0" err="1"/>
              <a:t>gái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 hình ảnh cô </a:t>
            </a:r>
            <a:r>
              <a:rPr lang="en-US" sz="2800" dirty="0" err="1"/>
              <a:t>gái</a:t>
            </a:r>
            <a:r>
              <a:rPr lang="en-US" sz="2800" dirty="0"/>
              <a:t> </a:t>
            </a:r>
            <a:r>
              <a:rPr lang="en-US" sz="2800" dirty="0" err="1"/>
              <a:t>trẻ</a:t>
            </a:r>
            <a:r>
              <a:rPr lang="en-US" sz="2800" dirty="0"/>
              <a:t>, còn non </a:t>
            </a:r>
            <a:r>
              <a:rPr lang="en-US" sz="2800" dirty="0" err="1"/>
              <a:t>nớt</a:t>
            </a:r>
            <a:r>
              <a:rPr lang="en-US" sz="2800" dirty="0"/>
              <a:t>, vẫn </a:t>
            </a:r>
            <a:r>
              <a:rPr lang="en-US" sz="2800" dirty="0" err="1"/>
              <a:t>sống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khuôn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,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,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dại</a:t>
            </a:r>
            <a:r>
              <a:rPr lang="en-US" sz="2800" dirty="0"/>
              <a:t>, chưa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chạm</a:t>
            </a:r>
            <a:r>
              <a:rPr lang="en-US" sz="2800" dirty="0"/>
              <a:t> nhiều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cuộc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r>
              <a:rPr lang="en-US" sz="2800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Giàu </a:t>
            </a:r>
            <a:r>
              <a:rPr lang="en-US" sz="2800" dirty="0" err="1"/>
              <a:t>nhạc</a:t>
            </a:r>
            <a:r>
              <a:rPr lang="en-US" sz="2800" dirty="0"/>
              <a:t> tính: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ngắt</a:t>
            </a:r>
            <a:r>
              <a:rPr lang="en-US" sz="2800" dirty="0"/>
              <a:t> </a:t>
            </a:r>
            <a:r>
              <a:rPr lang="en-US" sz="2800" dirty="0" err="1"/>
              <a:t>nhịp</a:t>
            </a:r>
            <a:r>
              <a:rPr lang="en-US" sz="2800" dirty="0"/>
              <a:t>, </a:t>
            </a:r>
            <a:r>
              <a:rPr lang="en-US" sz="2800" dirty="0" err="1"/>
              <a:t>gieo</a:t>
            </a:r>
            <a:r>
              <a:rPr lang="en-US" sz="2800" dirty="0"/>
              <a:t> </a:t>
            </a:r>
            <a:r>
              <a:rPr lang="en-US" sz="2800" dirty="0" err="1"/>
              <a:t>vần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,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trữ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xen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, </a:t>
            </a:r>
            <a:r>
              <a:rPr lang="en-US" sz="2800" dirty="0" err="1"/>
              <a:t>giọng</a:t>
            </a:r>
            <a:r>
              <a:rPr lang="en-US" sz="2800" dirty="0"/>
              <a:t> </a:t>
            </a:r>
            <a:r>
              <a:rPr lang="en-US" sz="2800" dirty="0" err="1"/>
              <a:t>điệu</a:t>
            </a:r>
            <a:r>
              <a:rPr lang="en-US" sz="2800" dirty="0"/>
              <a:t> </a:t>
            </a:r>
            <a:r>
              <a:rPr lang="en-US" sz="2800" dirty="0" err="1"/>
              <a:t>thay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tâm </a:t>
            </a:r>
            <a:r>
              <a:rPr lang="en-US" sz="2800" dirty="0" err="1"/>
              <a:t>trạng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ăn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thôn</a:t>
            </a:r>
            <a:r>
              <a:rPr lang="en-US" sz="2800" dirty="0"/>
              <a:t> quê </a:t>
            </a:r>
            <a:r>
              <a:rPr lang="en-US" sz="2800" dirty="0" err="1"/>
              <a:t>với</a:t>
            </a:r>
            <a:r>
              <a:rPr lang="en-US" sz="2800" dirty="0"/>
              <a:t> nhiều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mộc</a:t>
            </a:r>
            <a:r>
              <a:rPr lang="en-US" sz="2800" dirty="0"/>
              <a:t> </a:t>
            </a:r>
            <a:r>
              <a:rPr lang="en-US" sz="2800" dirty="0" err="1"/>
              <a:t>mạc</a:t>
            </a:r>
            <a:r>
              <a:rPr lang="en-US" sz="2800" dirty="0"/>
              <a:t>, </a:t>
            </a:r>
            <a:r>
              <a:rPr lang="en-US" sz="2800" dirty="0" err="1"/>
              <a:t>chân</a:t>
            </a:r>
            <a:r>
              <a:rPr lang="en-US" sz="2800" dirty="0"/>
              <a:t> </a:t>
            </a:r>
            <a:r>
              <a:rPr lang="en-US" sz="2800" dirty="0" err="1"/>
              <a:t>chất</a:t>
            </a:r>
            <a:r>
              <a:rPr lang="en-US" sz="2800" dirty="0"/>
              <a:t> (</a:t>
            </a:r>
            <a:r>
              <a:rPr lang="en-US" sz="2800" i="1" dirty="0" err="1"/>
              <a:t>chả</a:t>
            </a:r>
            <a:r>
              <a:rPr lang="en-US" sz="2800" i="1" dirty="0"/>
              <a:t> sang </a:t>
            </a:r>
            <a:r>
              <a:rPr lang="en-US" sz="2800" i="1" dirty="0" err="1"/>
              <a:t>xem</a:t>
            </a:r>
            <a:r>
              <a:rPr lang="en-US" sz="2800" i="1" dirty="0"/>
              <a:t>, </a:t>
            </a:r>
            <a:r>
              <a:rPr lang="en-US" sz="2800" i="1" dirty="0" err="1"/>
              <a:t>chả</a:t>
            </a:r>
            <a:r>
              <a:rPr lang="en-US" sz="2800" i="1" dirty="0"/>
              <a:t> </a:t>
            </a:r>
            <a:r>
              <a:rPr lang="en-US" sz="2800" i="1" dirty="0" err="1"/>
              <a:t>thiết</a:t>
            </a:r>
            <a:r>
              <a:rPr lang="en-US" sz="2800" i="1" dirty="0"/>
              <a:t> </a:t>
            </a:r>
            <a:r>
              <a:rPr lang="en-US" sz="2800" i="1" dirty="0" err="1"/>
              <a:t>xem</a:t>
            </a:r>
            <a:r>
              <a:rPr lang="en-US" sz="2800" i="1" dirty="0"/>
              <a:t>, </a:t>
            </a:r>
            <a:r>
              <a:rPr lang="en-US" sz="2800" i="1" dirty="0" err="1"/>
              <a:t>anh</a:t>
            </a:r>
            <a:r>
              <a:rPr lang="en-US" sz="2800" i="1" dirty="0"/>
              <a:t> </a:t>
            </a:r>
            <a:r>
              <a:rPr lang="en-US" sz="2800" i="1" dirty="0" err="1"/>
              <a:t>chẳng</a:t>
            </a:r>
            <a:r>
              <a:rPr lang="en-US" sz="2800" i="1" dirty="0"/>
              <a:t> sang,..)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900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DA13A1-A8C8-E1FB-5EB2-39540D278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B70F249-55D6-E082-2CE5-02F3AD8684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  <p:pic>
        <p:nvPicPr>
          <p:cNvPr id="4" name="Picture 3" descr="Cherry blossoms">
            <a:extLst>
              <a:ext uri="{FF2B5EF4-FFF2-40B4-BE49-F238E27FC236}">
                <a16:creationId xmlns:a16="http://schemas.microsoft.com/office/drawing/2014/main" id="{6EFF205E-AC6A-E4E4-4D03-F1EB86300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7369" r="31887"/>
          <a:stretch/>
        </p:blipFill>
        <p:spPr>
          <a:xfrm>
            <a:off x="482600" y="489856"/>
            <a:ext cx="5349331" cy="5878282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6A1BD0-459A-DDCC-CFE6-F65683C0BC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FDFC192-11F1-DB9F-D8A6-1C2FAFA151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A051AC7-405E-103C-A74B-DDECF315E6C5}"/>
              </a:ext>
            </a:extLst>
          </p:cNvPr>
          <p:cNvSpPr txBox="1"/>
          <p:nvPr/>
        </p:nvSpPr>
        <p:spPr>
          <a:xfrm>
            <a:off x="6096000" y="979711"/>
            <a:ext cx="568383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Thơ</a:t>
            </a:r>
            <a:r>
              <a:rPr lang="en-US" sz="2800" dirty="0"/>
              <a:t>: </a:t>
            </a:r>
            <a:r>
              <a:rPr lang="en-US" sz="2800" i="1" dirty="0" err="1"/>
              <a:t>Vội</a:t>
            </a:r>
            <a:r>
              <a:rPr lang="en-US" sz="2800" i="1" dirty="0"/>
              <a:t> </a:t>
            </a:r>
            <a:r>
              <a:rPr lang="en-US" sz="2800" i="1" dirty="0" err="1"/>
              <a:t>vàng</a:t>
            </a:r>
            <a:r>
              <a:rPr lang="en-US" sz="2800" dirty="0"/>
              <a:t> (Xuân </a:t>
            </a:r>
            <a:r>
              <a:rPr lang="en-US" sz="2800" dirty="0" err="1"/>
              <a:t>Diệu</a:t>
            </a:r>
            <a:r>
              <a:rPr lang="en-US" sz="2800" dirty="0"/>
              <a:t>), </a:t>
            </a:r>
            <a:r>
              <a:rPr lang="en-US" sz="2800" i="1" dirty="0" err="1"/>
              <a:t>Mùa</a:t>
            </a:r>
            <a:r>
              <a:rPr lang="en-US" sz="2800" i="1" dirty="0"/>
              <a:t> </a:t>
            </a:r>
            <a:r>
              <a:rPr lang="en-US" sz="2800" i="1" dirty="0" err="1"/>
              <a:t>xuân</a:t>
            </a:r>
            <a:r>
              <a:rPr lang="en-US" sz="2800" i="1" dirty="0"/>
              <a:t> </a:t>
            </a:r>
            <a:r>
              <a:rPr lang="en-US" sz="2800" i="1" dirty="0" err="1"/>
              <a:t>chín</a:t>
            </a:r>
            <a:r>
              <a:rPr lang="en-US" sz="2800" dirty="0"/>
              <a:t> (</a:t>
            </a:r>
            <a:r>
              <a:rPr lang="en-US" sz="2800" dirty="0" err="1"/>
              <a:t>Hàn</a:t>
            </a:r>
            <a:r>
              <a:rPr lang="en-US" sz="2800" dirty="0"/>
              <a:t> </a:t>
            </a:r>
            <a:r>
              <a:rPr lang="en-US" sz="2800" dirty="0" err="1"/>
              <a:t>Mặc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), </a:t>
            </a:r>
            <a:r>
              <a:rPr lang="vi-VN" sz="2800" i="1" dirty="0"/>
              <a:t>Mùa xuân nho nhỏ </a:t>
            </a:r>
            <a:r>
              <a:rPr lang="vi-VN" sz="2800" dirty="0"/>
              <a:t>(Thanh Hải), hoặc cảnh ngày xuân nổi tiếng trong </a:t>
            </a:r>
            <a:r>
              <a:rPr lang="vi-VN" sz="2800" i="1" dirty="0"/>
              <a:t>Truyện Kiều </a:t>
            </a:r>
            <a:r>
              <a:rPr lang="vi-VN" sz="2800" dirty="0"/>
              <a:t>(Nguyễn Du)</a:t>
            </a:r>
            <a:r>
              <a:rPr lang="en-US" sz="2800" dirty="0"/>
              <a:t>:</a:t>
            </a:r>
          </a:p>
          <a:p>
            <a:pPr algn="ctr"/>
            <a:r>
              <a:rPr lang="vi-VN" sz="2800" i="1" dirty="0"/>
              <a:t>Ngày xuân con én đưa thoi,</a:t>
            </a:r>
            <a:endParaRPr lang="en-US" sz="2800" dirty="0"/>
          </a:p>
          <a:p>
            <a:pPr algn="ctr"/>
            <a:r>
              <a:rPr lang="vi-VN" sz="2800" i="1" dirty="0"/>
              <a:t>Thiều quang chín chục đã ngoài sáu mươi..</a:t>
            </a:r>
            <a:endParaRPr lang="en-US" sz="2800" dirty="0"/>
          </a:p>
          <a:p>
            <a:pPr algn="ctr"/>
            <a:r>
              <a:rPr lang="vi-VN" sz="2800" i="1" dirty="0"/>
              <a:t>Cỏ non xanh tận chân trời,</a:t>
            </a:r>
            <a:endParaRPr lang="en-US" sz="2800" dirty="0"/>
          </a:p>
          <a:p>
            <a:pPr algn="ctr"/>
            <a:r>
              <a:rPr lang="vi-VN" sz="2800" i="1" dirty="0"/>
              <a:t>Cành lê trắng điểm một vài bông hoa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1238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2BC73-CA45-2B8C-2083-00434BC9C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E8274B27-5EB2-690A-A936-4961376D8306}"/>
              </a:ext>
            </a:extLst>
          </p:cNvPr>
          <p:cNvSpPr/>
          <p:nvPr/>
        </p:nvSpPr>
        <p:spPr>
          <a:xfrm flipH="1">
            <a:off x="5676899" y="-197707"/>
            <a:ext cx="6751939" cy="6498640"/>
          </a:xfrm>
          <a:custGeom>
            <a:avLst/>
            <a:gdLst>
              <a:gd name="connsiteX0" fmla="*/ 2718857 w 6311298"/>
              <a:gd name="connsiteY0" fmla="*/ 0 h 5505949"/>
              <a:gd name="connsiteX1" fmla="*/ 2923176 w 6311298"/>
              <a:gd name="connsiteY1" fmla="*/ 18600 h 5505949"/>
              <a:gd name="connsiteX2" fmla="*/ 4520587 w 6311298"/>
              <a:gd name="connsiteY2" fmla="*/ 2632068 h 5505949"/>
              <a:gd name="connsiteX3" fmla="*/ 5746505 w 6311298"/>
              <a:gd name="connsiteY3" fmla="*/ 4929314 h 5505949"/>
              <a:gd name="connsiteX4" fmla="*/ 3536138 w 6311298"/>
              <a:gd name="connsiteY4" fmla="*/ 5505949 h 5505949"/>
              <a:gd name="connsiteX5" fmla="*/ 202008 w 6311298"/>
              <a:gd name="connsiteY5" fmla="*/ 4129462 h 5505949"/>
              <a:gd name="connsiteX6" fmla="*/ 2718857 w 6311298"/>
              <a:gd name="connsiteY6" fmla="*/ 0 h 550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1298" h="5505949">
                <a:moveTo>
                  <a:pt x="2718857" y="0"/>
                </a:moveTo>
                <a:cubicBezTo>
                  <a:pt x="2783869" y="0"/>
                  <a:pt x="2848879" y="9300"/>
                  <a:pt x="2923176" y="18600"/>
                </a:cubicBezTo>
                <a:cubicBezTo>
                  <a:pt x="4892079" y="232515"/>
                  <a:pt x="3935490" y="1934523"/>
                  <a:pt x="4520587" y="2632068"/>
                </a:cubicBezTo>
                <a:cubicBezTo>
                  <a:pt x="5105686" y="3320312"/>
                  <a:pt x="7343915" y="3748138"/>
                  <a:pt x="5746505" y="4929314"/>
                </a:cubicBezTo>
                <a:cubicBezTo>
                  <a:pt x="5244993" y="5301336"/>
                  <a:pt x="4418427" y="5505949"/>
                  <a:pt x="3536138" y="5505949"/>
                </a:cubicBezTo>
                <a:cubicBezTo>
                  <a:pt x="2300930" y="5505949"/>
                  <a:pt x="944989" y="5096723"/>
                  <a:pt x="202008" y="4129462"/>
                </a:cubicBezTo>
                <a:cubicBezTo>
                  <a:pt x="-503824" y="3218004"/>
                  <a:pt x="712807" y="0"/>
                  <a:pt x="2718857" y="0"/>
                </a:cubicBez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C03DB21D-F48D-9864-007E-E04B59A34D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43597" y="172995"/>
            <a:ext cx="6248402" cy="578296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4DBF81-1852-6EA8-FBE0-F699C934534D}"/>
              </a:ext>
            </a:extLst>
          </p:cNvPr>
          <p:cNvSpPr txBox="1"/>
          <p:nvPr/>
        </p:nvSpPr>
        <p:spPr>
          <a:xfrm>
            <a:off x="333631" y="1359244"/>
            <a:ext cx="6882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TỔNG KẾT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07F542-D42E-24AE-4672-EA54CBC67216}"/>
              </a:ext>
            </a:extLst>
          </p:cNvPr>
          <p:cNvSpPr txBox="1"/>
          <p:nvPr/>
        </p:nvSpPr>
        <p:spPr>
          <a:xfrm>
            <a:off x="248935" y="2962795"/>
            <a:ext cx="5512660" cy="2405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về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Em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gì khi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viết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08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9B2A2-97BF-7730-C550-748626384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Water ripples and leaves in the air&#10;&#10;Description automatically generated">
            <a:extLst>
              <a:ext uri="{FF2B5EF4-FFF2-40B4-BE49-F238E27FC236}">
                <a16:creationId xmlns:a16="http://schemas.microsoft.com/office/drawing/2014/main" id="{87F78A53-C80B-68FA-E9BC-908DCCF35D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r="16710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730CD6-6E53-692B-90EA-45934956EFB8}"/>
              </a:ext>
            </a:extLst>
          </p:cNvPr>
          <p:cNvSpPr txBox="1"/>
          <p:nvPr/>
        </p:nvSpPr>
        <p:spPr>
          <a:xfrm>
            <a:off x="602392" y="638176"/>
            <a:ext cx="6098058" cy="5206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về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về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manh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trẻo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ngây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về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khát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quê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23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F3184-9A97-E2B5-5526-64D3A98FF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Water ripples and leaves in the air&#10;&#10;Description automatically generated">
            <a:extLst>
              <a:ext uri="{FF2B5EF4-FFF2-40B4-BE49-F238E27FC236}">
                <a16:creationId xmlns:a16="http://schemas.microsoft.com/office/drawing/2014/main" id="{32C3BE9C-510E-4BA1-8286-C4567512B7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r="16710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9F94B9-CB36-761D-98CC-BFAE5D5CD24E}"/>
              </a:ext>
            </a:extLst>
          </p:cNvPr>
          <p:cNvSpPr txBox="1"/>
          <p:nvPr/>
        </p:nvSpPr>
        <p:spPr>
          <a:xfrm>
            <a:off x="296562" y="638176"/>
            <a:ext cx="640388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2. </a:t>
            </a:r>
            <a:r>
              <a:rPr lang="en-US" sz="2800" b="1" dirty="0" err="1"/>
              <a:t>Đặc</a:t>
            </a:r>
            <a:r>
              <a:rPr lang="en-US" sz="2800" b="1" dirty="0"/>
              <a:t> </a:t>
            </a:r>
            <a:r>
              <a:rPr lang="en-US" sz="2800" b="1" dirty="0" err="1"/>
              <a:t>sắc</a:t>
            </a:r>
            <a:r>
              <a:rPr lang="en-US" sz="2800" b="1" dirty="0"/>
              <a:t> </a:t>
            </a:r>
            <a:r>
              <a:rPr lang="en-US" sz="2800" b="1" dirty="0" err="1"/>
              <a:t>nghệ</a:t>
            </a:r>
            <a:r>
              <a:rPr lang="en-US" sz="2800" b="1" dirty="0"/>
              <a:t> </a:t>
            </a:r>
            <a:r>
              <a:rPr lang="en-US" sz="2800" b="1" dirty="0" err="1"/>
              <a:t>thuật</a:t>
            </a:r>
            <a:endParaRPr lang="en-US" sz="2800" dirty="0"/>
          </a:p>
          <a:p>
            <a:pPr algn="just"/>
            <a:r>
              <a:rPr lang="en-US" sz="2800" dirty="0"/>
              <a:t>-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7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mạch</a:t>
            </a:r>
            <a:r>
              <a:rPr lang="en-US" sz="2800" dirty="0"/>
              <a:t> cảm </a:t>
            </a:r>
            <a:r>
              <a:rPr lang="en-US" sz="2800" dirty="0" err="1"/>
              <a:t>xúc</a:t>
            </a:r>
            <a:r>
              <a:rPr lang="en-US" sz="2800" dirty="0"/>
              <a:t> </a:t>
            </a:r>
            <a:r>
              <a:rPr lang="en-US" sz="2800" dirty="0" err="1"/>
              <a:t>vận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/>
              <a:t>cục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-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cấu</a:t>
            </a:r>
            <a:r>
              <a:rPr lang="en-US" sz="2800" dirty="0"/>
              <a:t> </a:t>
            </a:r>
            <a:r>
              <a:rPr lang="en-US" sz="2800" dirty="0" err="1"/>
              <a:t>lặp</a:t>
            </a:r>
            <a:r>
              <a:rPr lang="en-US" sz="2800" dirty="0"/>
              <a:t> lại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về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đăng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thú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, </a:t>
            </a:r>
            <a:r>
              <a:rPr lang="en-US" sz="2800" dirty="0" err="1"/>
              <a:t>cho</a:t>
            </a:r>
            <a:r>
              <a:rPr lang="en-US" sz="2800" dirty="0"/>
              <a:t> thấy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 </a:t>
            </a:r>
            <a:r>
              <a:rPr lang="en-US" sz="2800" dirty="0" err="1"/>
              <a:t>tế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tâm </a:t>
            </a:r>
            <a:r>
              <a:rPr lang="en-US" sz="2800" dirty="0" err="1"/>
              <a:t>hồn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-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, hình ảnh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sắc</a:t>
            </a:r>
            <a:r>
              <a:rPr lang="en-US" sz="2800" dirty="0"/>
              <a:t>, giàu giá </a:t>
            </a:r>
            <a:r>
              <a:rPr lang="en-US" sz="2800" dirty="0" err="1"/>
              <a:t>trị</a:t>
            </a:r>
            <a:r>
              <a:rPr lang="en-US" sz="2800" dirty="0"/>
              <a:t> </a:t>
            </a:r>
            <a:r>
              <a:rPr lang="en-US" sz="2800" dirty="0" err="1"/>
              <a:t>gợi</a:t>
            </a:r>
            <a:r>
              <a:rPr lang="en-US" sz="2800" dirty="0"/>
              <a:t> cảm.</a:t>
            </a:r>
          </a:p>
          <a:p>
            <a:pPr algn="just"/>
            <a:r>
              <a:rPr lang="en-US" sz="2800" dirty="0"/>
              <a:t>-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các </a:t>
            </a:r>
            <a:r>
              <a:rPr lang="en-US" sz="2800" dirty="0" err="1"/>
              <a:t>biện</a:t>
            </a:r>
            <a:r>
              <a:rPr lang="en-US" sz="2800" dirty="0"/>
              <a:t> </a:t>
            </a:r>
            <a:r>
              <a:rPr lang="en-US" sz="2800" dirty="0" err="1"/>
              <a:t>pháp</a:t>
            </a:r>
            <a:r>
              <a:rPr lang="en-US" sz="2800" dirty="0"/>
              <a:t>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: so </a:t>
            </a:r>
            <a:r>
              <a:rPr lang="en-US" sz="2800" dirty="0" err="1"/>
              <a:t>sánh</a:t>
            </a:r>
            <a:r>
              <a:rPr lang="en-US" sz="2800" dirty="0"/>
              <a:t>,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, </a:t>
            </a:r>
            <a:r>
              <a:rPr lang="en-US" sz="2800" dirty="0" err="1"/>
              <a:t>ẩn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,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điệp</a:t>
            </a:r>
            <a:r>
              <a:rPr lang="en-US" sz="2800" dirty="0"/>
              <a:t>, </a:t>
            </a:r>
            <a:r>
              <a:rPr lang="en-US" sz="2800" dirty="0" err="1"/>
              <a:t>tương</a:t>
            </a:r>
            <a:r>
              <a:rPr lang="en-US" sz="2800" dirty="0"/>
              <a:t> </a:t>
            </a:r>
            <a:r>
              <a:rPr lang="en-US" sz="2800" dirty="0" err="1"/>
              <a:t>phản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, </a:t>
            </a:r>
            <a:r>
              <a:rPr lang="en-US" sz="2800" dirty="0" err="1"/>
              <a:t>câu</a:t>
            </a:r>
            <a:r>
              <a:rPr lang="en-US" sz="2800" dirty="0"/>
              <a:t> hỏi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3942281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E57F2-0FB4-29F8-C538-D1A5C81E0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Water ripples and leaves in the air&#10;&#10;Description automatically generated">
            <a:extLst>
              <a:ext uri="{FF2B5EF4-FFF2-40B4-BE49-F238E27FC236}">
                <a16:creationId xmlns:a16="http://schemas.microsoft.com/office/drawing/2014/main" id="{D425D6A8-011E-0ADC-F010-05EF206C0A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r="16710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67B83F-97D2-5E7D-9DA5-09F11CDE7493}"/>
              </a:ext>
            </a:extLst>
          </p:cNvPr>
          <p:cNvSpPr txBox="1"/>
          <p:nvPr/>
        </p:nvSpPr>
        <p:spPr>
          <a:xfrm>
            <a:off x="222421" y="477539"/>
            <a:ext cx="672207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3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  <a:r>
              <a:rPr lang="en-US" sz="2800" b="1" dirty="0" err="1">
                <a:solidFill>
                  <a:srgbClr val="FF0000"/>
                </a:solidFill>
              </a:rPr>
              <a:t>Cách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hiểu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thơ</a:t>
            </a:r>
            <a:r>
              <a:rPr lang="en-US" sz="2800" b="1" dirty="0">
                <a:solidFill>
                  <a:srgbClr val="FF0000"/>
                </a:solidFill>
              </a:rPr>
              <a:t> 7 </a:t>
            </a:r>
            <a:r>
              <a:rPr lang="en-US" sz="2800" b="1" dirty="0" err="1">
                <a:solidFill>
                  <a:srgbClr val="FF0000"/>
                </a:solidFill>
              </a:rPr>
              <a:t>chữ</a:t>
            </a:r>
            <a:endParaRPr lang="en-US" sz="2800" dirty="0">
              <a:solidFill>
                <a:srgbClr val="FF0000"/>
              </a:solidFill>
            </a:endParaRPr>
          </a:p>
          <a:p>
            <a:pPr algn="just"/>
            <a:r>
              <a:rPr lang="en-US" sz="2800" b="1" dirty="0"/>
              <a:t>- </a:t>
            </a:r>
            <a:r>
              <a:rPr lang="en-US" sz="2800" dirty="0" err="1"/>
              <a:t>Xác</a:t>
            </a:r>
            <a:r>
              <a:rPr lang="en-US" sz="2800" dirty="0"/>
              <a:t> </a:t>
            </a:r>
            <a:r>
              <a:rPr lang="en-US" sz="2800" dirty="0" err="1"/>
              <a:t>định</a:t>
            </a:r>
            <a:r>
              <a:rPr lang="en-US" sz="2800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trữ</a:t>
            </a:r>
            <a:r>
              <a:rPr lang="en-US" sz="2800" b="1" dirty="0"/>
              <a:t> </a:t>
            </a:r>
            <a:r>
              <a:rPr lang="en-US" sz="2800" b="1" dirty="0" err="1"/>
              <a:t>tình</a:t>
            </a:r>
            <a:r>
              <a:rPr lang="en-US" sz="2800" dirty="0"/>
              <a:t> (</a:t>
            </a:r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trư</a:t>
            </a:r>
            <a:r>
              <a:rPr lang="en-US" sz="2800" b="1" dirty="0"/>
              <a:t>̃ </a:t>
            </a:r>
            <a:r>
              <a:rPr lang="en-US" sz="2800" b="1" dirty="0" err="1"/>
              <a:t>tình</a:t>
            </a:r>
            <a:r>
              <a:rPr lang="en-US" sz="2800" b="1" dirty="0"/>
              <a:t>)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- </a:t>
            </a:r>
            <a:r>
              <a:rPr lang="en-US" sz="2800" dirty="0" err="1"/>
              <a:t>Xác</a:t>
            </a:r>
            <a:r>
              <a:rPr lang="en-US" sz="2800" dirty="0"/>
              <a:t> </a:t>
            </a:r>
            <a:r>
              <a:rPr lang="en-US" sz="2800" dirty="0" err="1"/>
              <a:t>định</a:t>
            </a:r>
            <a:r>
              <a:rPr lang="en-US" sz="2800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văn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. Chú ý đến </a:t>
            </a:r>
            <a:r>
              <a:rPr lang="en-US" sz="2800" b="1" dirty="0" err="1"/>
              <a:t>cách</a:t>
            </a:r>
            <a:r>
              <a:rPr lang="en-US" sz="2800" b="1" dirty="0"/>
              <a:t> </a:t>
            </a:r>
            <a:r>
              <a:rPr lang="en-US" sz="2800" b="1" dirty="0" err="1"/>
              <a:t>gieo</a:t>
            </a:r>
            <a:r>
              <a:rPr lang="en-US" sz="2800" b="1" dirty="0"/>
              <a:t> </a:t>
            </a:r>
            <a:r>
              <a:rPr lang="en-US" sz="2800" b="1" dirty="0" err="1"/>
              <a:t>vần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ngắt</a:t>
            </a:r>
            <a:r>
              <a:rPr lang="en-US" sz="2800" b="1" dirty="0"/>
              <a:t> </a:t>
            </a:r>
            <a:r>
              <a:rPr lang="en-US" sz="2800" b="1" dirty="0" err="1"/>
              <a:t>nhịp</a:t>
            </a:r>
            <a:r>
              <a:rPr lang="en-US" sz="2800" dirty="0"/>
              <a:t> </a:t>
            </a:r>
            <a:r>
              <a:rPr lang="en-US" sz="2800" dirty="0" err="1"/>
              <a:t>dựa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tho</a:t>
            </a:r>
            <a:r>
              <a:rPr lang="en-US" sz="2800" dirty="0"/>
              <a:t>̛.</a:t>
            </a:r>
          </a:p>
          <a:p>
            <a:pPr algn="just"/>
            <a:r>
              <a:rPr lang="en-US" sz="2800" dirty="0"/>
              <a:t>-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hiểu</a:t>
            </a:r>
            <a:r>
              <a:rPr lang="en-US" sz="2800" dirty="0"/>
              <a:t> </a:t>
            </a:r>
            <a:r>
              <a:rPr lang="en-US" sz="2800" b="1" dirty="0"/>
              <a:t>hình ảnh </a:t>
            </a:r>
            <a:r>
              <a:rPr lang="en-US" sz="2800" b="1" dirty="0" err="1"/>
              <a:t>thơ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b="1" dirty="0" err="1"/>
              <a:t>ngôn</a:t>
            </a:r>
            <a:r>
              <a:rPr lang="en-US" sz="2800" b="1" dirty="0"/>
              <a:t> </a:t>
            </a:r>
            <a:r>
              <a:rPr lang="en-US" sz="2800" b="1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thơ</a:t>
            </a:r>
            <a:r>
              <a:rPr lang="en-US" sz="2800" dirty="0"/>
              <a:t> (</a:t>
            </a:r>
            <a:r>
              <a:rPr lang="en-US" sz="2800" dirty="0" err="1"/>
              <a:t>tư</a:t>
            </a:r>
            <a:r>
              <a:rPr lang="en-US" sz="2800" dirty="0"/>
              <a:t>̀ </a:t>
            </a:r>
            <a:r>
              <a:rPr lang="en-US" sz="2800" dirty="0" err="1"/>
              <a:t>ngư</a:t>
            </a:r>
            <a:r>
              <a:rPr lang="en-US" sz="2800" dirty="0"/>
              <a:t>̃, các </a:t>
            </a:r>
            <a:r>
              <a:rPr lang="en-US" sz="2800" dirty="0" err="1"/>
              <a:t>biện</a:t>
            </a:r>
            <a:r>
              <a:rPr lang="en-US" sz="2800" dirty="0"/>
              <a:t> </a:t>
            </a:r>
            <a:r>
              <a:rPr lang="en-US" sz="2800" dirty="0" err="1"/>
              <a:t>pháp</a:t>
            </a:r>
            <a:r>
              <a:rPr lang="en-US" sz="2800" dirty="0"/>
              <a:t>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b="1" dirty="0"/>
              <a:t>)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tho</a:t>
            </a:r>
            <a:r>
              <a:rPr lang="en-US" sz="2800" dirty="0"/>
              <a:t>̛.</a:t>
            </a:r>
          </a:p>
          <a:p>
            <a:pPr algn="just"/>
            <a:r>
              <a:rPr lang="en-US" sz="2800" dirty="0"/>
              <a:t>- </a:t>
            </a:r>
            <a:r>
              <a:rPr lang="en-US" sz="2800" dirty="0" err="1"/>
              <a:t>Xác</a:t>
            </a:r>
            <a:r>
              <a:rPr lang="en-US" sz="2800" dirty="0"/>
              <a:t> </a:t>
            </a:r>
            <a:r>
              <a:rPr lang="en-US" sz="2800" b="1" dirty="0" err="1"/>
              <a:t>định</a:t>
            </a:r>
            <a:r>
              <a:rPr lang="en-US" sz="2800" b="1" dirty="0"/>
              <a:t> </a:t>
            </a:r>
            <a:r>
              <a:rPr lang="en-US" sz="2800" b="1" dirty="0" err="1"/>
              <a:t>tình</a:t>
            </a:r>
            <a:r>
              <a:rPr lang="en-US" sz="2800" b="1" dirty="0"/>
              <a:t> </a:t>
            </a:r>
            <a:r>
              <a:rPr lang="en-US" sz="2800" b="1" dirty="0" err="1"/>
              <a:t>cảm</a:t>
            </a:r>
            <a:r>
              <a:rPr lang="en-US" sz="2800" b="1" dirty="0"/>
              <a:t>, </a:t>
            </a:r>
            <a:r>
              <a:rPr lang="en-US" sz="2800" b="1" dirty="0" err="1"/>
              <a:t>cảm</a:t>
            </a:r>
            <a:r>
              <a:rPr lang="en-US" sz="2800" b="1" dirty="0"/>
              <a:t> </a:t>
            </a:r>
            <a:r>
              <a:rPr lang="en-US" sz="2800" b="1" dirty="0" err="1"/>
              <a:t>xúc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người</a:t>
            </a:r>
            <a:r>
              <a:rPr lang="en-US" sz="2800" b="1" dirty="0"/>
              <a:t> viết</a:t>
            </a:r>
            <a:r>
              <a:rPr lang="en-US" sz="2800" dirty="0"/>
              <a:t> </a:t>
            </a:r>
          </a:p>
          <a:p>
            <a:pPr algn="just"/>
            <a:r>
              <a:rPr lang="en-US" sz="2800" dirty="0"/>
              <a:t>- </a:t>
            </a:r>
            <a:r>
              <a:rPr lang="en-US" sz="2800" dirty="0" err="1"/>
              <a:t>Xác</a:t>
            </a:r>
            <a:r>
              <a:rPr lang="en-US" sz="2800" dirty="0"/>
              <a:t> </a:t>
            </a:r>
            <a:r>
              <a:rPr lang="en-US" sz="2800" dirty="0" err="1"/>
              <a:t>định</a:t>
            </a:r>
            <a:r>
              <a:rPr lang="en-US" sz="2800" dirty="0"/>
              <a:t> </a:t>
            </a:r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căn</a:t>
            </a:r>
            <a:r>
              <a:rPr lang="en-US" sz="2800" dirty="0"/>
              <a:t> cứ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; </a:t>
            </a:r>
            <a:r>
              <a:rPr lang="en-US" sz="2800" b="1" dirty="0" err="1"/>
              <a:t>cảm</a:t>
            </a:r>
            <a:r>
              <a:rPr lang="en-US" sz="2800" b="1" dirty="0"/>
              <a:t> </a:t>
            </a:r>
            <a:r>
              <a:rPr lang="en-US" sz="2800" b="1" dirty="0" err="1"/>
              <a:t>hứng</a:t>
            </a:r>
            <a:r>
              <a:rPr lang="en-US" sz="2800" b="1" dirty="0"/>
              <a:t> </a:t>
            </a:r>
            <a:r>
              <a:rPr lang="en-US" sz="2800" b="1" dirty="0" err="1"/>
              <a:t>chủ</a:t>
            </a:r>
            <a:r>
              <a:rPr lang="en-US" sz="2800" b="1" dirty="0"/>
              <a:t> </a:t>
            </a:r>
            <a:r>
              <a:rPr lang="en-US" sz="2800" b="1" dirty="0" err="1"/>
              <a:t>đạo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VB.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2664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475745" y="1592289"/>
            <a:ext cx="3334869" cy="3334869"/>
            <a:chOff x="4438968" y="2350360"/>
            <a:chExt cx="3334869" cy="3334869"/>
          </a:xfrm>
          <a:blipFill>
            <a:blip r:embed="rId2"/>
            <a:stretch>
              <a:fillRect/>
            </a:stretch>
          </a:blip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2" name="椭圆 1"/>
            <p:cNvSpPr/>
            <p:nvPr/>
          </p:nvSpPr>
          <p:spPr>
            <a:xfrm>
              <a:off x="4438968" y="2350360"/>
              <a:ext cx="3334869" cy="3334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683891" y="2595284"/>
              <a:ext cx="2845022" cy="28450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683891" y="2608226"/>
              <a:ext cx="2845022" cy="28320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743464" y="3100569"/>
            <a:ext cx="2682988" cy="2682986"/>
            <a:chOff x="4438968" y="2350360"/>
            <a:chExt cx="3334869" cy="3334869"/>
          </a:xfrm>
          <a:blipFill>
            <a:blip r:embed="rId3"/>
            <a:stretch>
              <a:fillRect/>
            </a:stretch>
          </a:blip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11" name="椭圆 10"/>
            <p:cNvSpPr/>
            <p:nvPr/>
          </p:nvSpPr>
          <p:spPr>
            <a:xfrm>
              <a:off x="4438968" y="2350360"/>
              <a:ext cx="3334869" cy="3334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683891" y="2595284"/>
              <a:ext cx="2845022" cy="28450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683891" y="2595285"/>
              <a:ext cx="2845021" cy="28450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76427" y="3100569"/>
            <a:ext cx="2682988" cy="2682986"/>
            <a:chOff x="4438968" y="2350360"/>
            <a:chExt cx="3334869" cy="3334869"/>
          </a:xfrm>
          <a:blipFill>
            <a:blip r:embed="rId4"/>
            <a:stretch>
              <a:fillRect/>
            </a:stretch>
          </a:blip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17" name="椭圆 16"/>
            <p:cNvSpPr/>
            <p:nvPr/>
          </p:nvSpPr>
          <p:spPr>
            <a:xfrm>
              <a:off x="4438968" y="2350360"/>
              <a:ext cx="3334869" cy="3334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683891" y="2595284"/>
              <a:ext cx="2845022" cy="28450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683891" y="2595285"/>
              <a:ext cx="2845021" cy="28450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689ABE1-9061-E54F-BF35-0674D2713A83}"/>
              </a:ext>
            </a:extLst>
          </p:cNvPr>
          <p:cNvSpPr txBox="1"/>
          <p:nvPr/>
        </p:nvSpPr>
        <p:spPr>
          <a:xfrm flipH="1">
            <a:off x="1178202" y="0"/>
            <a:ext cx="10051201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SG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SG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SG" sz="1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SG" sz="1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88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ainting of yellow flowers in a green vase&#10;&#10;Description automatically generated">
            <a:extLst>
              <a:ext uri="{FF2B5EF4-FFF2-40B4-BE49-F238E27FC236}">
                <a16:creationId xmlns:a16="http://schemas.microsoft.com/office/drawing/2014/main" id="{AE9E1521-99B8-E299-B690-75850D8649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3" r="9091" b="212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999BE4-AED3-F201-F9CB-7A47FA827E97}"/>
              </a:ext>
            </a:extLst>
          </p:cNvPr>
          <p:cNvSpPr txBox="1"/>
          <p:nvPr/>
        </p:nvSpPr>
        <p:spPr>
          <a:xfrm>
            <a:off x="477980" y="1122363"/>
            <a:ext cx="56180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4800" b="1" u="sng" dirty="0" err="1">
                <a:effectLst/>
                <a:latin typeface="+mj-lt"/>
                <a:ea typeface="+mj-ea"/>
                <a:cs typeface="+mj-cs"/>
              </a:rPr>
              <a:t>Bài</a:t>
            </a:r>
            <a:r>
              <a:rPr lang="en-US" sz="4800" b="1" u="sng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b="1" u="sng" dirty="0" err="1">
                <a:effectLst/>
                <a:latin typeface="+mj-lt"/>
                <a:ea typeface="+mj-ea"/>
                <a:cs typeface="+mj-cs"/>
              </a:rPr>
              <a:t>tập</a:t>
            </a:r>
            <a:r>
              <a:rPr lang="en-US" sz="4800" b="1" u="sng" dirty="0">
                <a:effectLst/>
                <a:latin typeface="+mj-lt"/>
                <a:ea typeface="+mj-ea"/>
                <a:cs typeface="+mj-cs"/>
              </a:rPr>
              <a:t> 1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.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Trò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dirty="0" err="1">
                <a:effectLst/>
                <a:latin typeface="+mj-lt"/>
                <a:ea typeface="+mj-ea"/>
                <a:cs typeface="+mj-cs"/>
              </a:rPr>
              <a:t>chơi</a:t>
            </a:r>
            <a:r>
              <a:rPr lang="en-US" sz="4800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i="1" dirty="0" err="1">
                <a:effectLst/>
                <a:latin typeface="+mj-lt"/>
                <a:ea typeface="+mj-ea"/>
                <a:cs typeface="+mj-cs"/>
              </a:rPr>
              <a:t>Hái</a:t>
            </a:r>
            <a:r>
              <a:rPr lang="en-US" sz="4800" i="1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i="1" dirty="0" err="1">
                <a:effectLst/>
                <a:latin typeface="+mj-lt"/>
                <a:ea typeface="+mj-ea"/>
                <a:cs typeface="+mj-cs"/>
              </a:rPr>
              <a:t>hoa</a:t>
            </a:r>
            <a:r>
              <a:rPr lang="en-US" sz="4800" i="1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i="1" dirty="0" err="1">
                <a:effectLst/>
                <a:latin typeface="+mj-lt"/>
                <a:ea typeface="+mj-ea"/>
                <a:cs typeface="+mj-cs"/>
              </a:rPr>
              <a:t>mùa</a:t>
            </a:r>
            <a:r>
              <a:rPr lang="en-US" sz="4800" i="1" dirty="0"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800" i="1" dirty="0" err="1">
                <a:effectLst/>
                <a:latin typeface="+mj-lt"/>
                <a:ea typeface="+mj-ea"/>
                <a:cs typeface="+mj-cs"/>
              </a:rPr>
              <a:t>xuân</a:t>
            </a:r>
            <a:endParaRPr lang="en-US" sz="4800" dirty="0"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801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ainting of a vase with pink flowers&#10;&#10;Description automatically generated">
            <a:extLst>
              <a:ext uri="{FF2B5EF4-FFF2-40B4-BE49-F238E27FC236}">
                <a16:creationId xmlns:a16="http://schemas.microsoft.com/office/drawing/2014/main" id="{F8AC702F-945F-159E-A15C-AAF6734A117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8" b="17528"/>
          <a:stretch>
            <a:fillRect/>
          </a:stretch>
        </p:blipFill>
        <p:spPr>
          <a:xfrm flipH="1">
            <a:off x="5997146" y="949770"/>
            <a:ext cx="6311295" cy="55059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6CA3BC-E989-1397-F293-DD5D874AEE05}"/>
              </a:ext>
            </a:extLst>
          </p:cNvPr>
          <p:cNvSpPr txBox="1"/>
          <p:nvPr/>
        </p:nvSpPr>
        <p:spPr>
          <a:xfrm>
            <a:off x="345989" y="402281"/>
            <a:ext cx="7512908" cy="3397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1. </a:t>
            </a: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án nào thể hiện đúng nhất nội dung tự giới thiệu của cô gái?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Trẻ trung, trong trắng, chưa có chồng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Làm nghề dệt vải, đã được mẹ gả bán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Ngày bên khung cửi, còn trẻ con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Có mẹ già, đi dệt vải ở chợ làng xa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202F35-83A3-52E2-9B51-E712B76C0A6E}"/>
              </a:ext>
            </a:extLst>
          </p:cNvPr>
          <p:cNvSpPr/>
          <p:nvPr/>
        </p:nvSpPr>
        <p:spPr>
          <a:xfrm>
            <a:off x="2300416" y="5366954"/>
            <a:ext cx="1742303" cy="15445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BFC57-7E15-4121-9E26-FE785C8781FC}"/>
              </a:ext>
            </a:extLst>
          </p:cNvPr>
          <p:cNvSpPr txBox="1"/>
          <p:nvPr/>
        </p:nvSpPr>
        <p:spPr>
          <a:xfrm>
            <a:off x="2743200" y="5585254"/>
            <a:ext cx="108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86947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816CF-D802-B3C4-C700-7D4A65DD9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ainting of a vase with pink flowers&#10;&#10;Description automatically generated">
            <a:extLst>
              <a:ext uri="{FF2B5EF4-FFF2-40B4-BE49-F238E27FC236}">
                <a16:creationId xmlns:a16="http://schemas.microsoft.com/office/drawing/2014/main" id="{7FC9CF96-4115-E1EE-3E9A-65551E589E5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8" b="17528"/>
          <a:stretch>
            <a:fillRect/>
          </a:stretch>
        </p:blipFill>
        <p:spPr>
          <a:xfrm flipH="1">
            <a:off x="5997146" y="949770"/>
            <a:ext cx="6311295" cy="55059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8E093E-40F8-517F-154C-61817963D6BF}"/>
              </a:ext>
            </a:extLst>
          </p:cNvPr>
          <p:cNvSpPr txBox="1"/>
          <p:nvPr/>
        </p:nvSpPr>
        <p:spPr>
          <a:xfrm>
            <a:off x="345989" y="402281"/>
            <a:ext cx="7512908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/>
              <a:t>Câu 2. </a:t>
            </a:r>
            <a:r>
              <a:rPr lang="vi-VN" sz="2800" dirty="0"/>
              <a:t>Khi biết tin có hội chèo làng Đặng, cô gái có tâm trạng như thế nào?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A. Lưu luyến, bịn rịn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B. Háo hức, mong đợi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C. Thất vọng, chán chường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D. Buồn bã, cô đơn</a:t>
            </a:r>
            <a:endParaRPr lang="en-US" sz="2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FC1BB1-C8E4-F22B-5258-F6DFF235A91C}"/>
              </a:ext>
            </a:extLst>
          </p:cNvPr>
          <p:cNvSpPr/>
          <p:nvPr/>
        </p:nvSpPr>
        <p:spPr>
          <a:xfrm>
            <a:off x="2300416" y="5366954"/>
            <a:ext cx="1742303" cy="15445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CFDD99-C3D4-5C70-E2D2-DBA557F2B853}"/>
              </a:ext>
            </a:extLst>
          </p:cNvPr>
          <p:cNvSpPr txBox="1"/>
          <p:nvPr/>
        </p:nvSpPr>
        <p:spPr>
          <a:xfrm>
            <a:off x="2743200" y="5585254"/>
            <a:ext cx="108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87666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1C2B6-66DD-A65E-E33A-BB748911C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ainting of a vase with pink flowers&#10;&#10;Description automatically generated">
            <a:extLst>
              <a:ext uri="{FF2B5EF4-FFF2-40B4-BE49-F238E27FC236}">
                <a16:creationId xmlns:a16="http://schemas.microsoft.com/office/drawing/2014/main" id="{A7700CCF-A69F-67F0-C895-64DBCB5FB0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8" b="17528"/>
          <a:stretch>
            <a:fillRect/>
          </a:stretch>
        </p:blipFill>
        <p:spPr>
          <a:xfrm flipH="1">
            <a:off x="5997146" y="949770"/>
            <a:ext cx="6311295" cy="55059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B19753-3FA7-A5DA-78A6-460611ED6EDB}"/>
              </a:ext>
            </a:extLst>
          </p:cNvPr>
          <p:cNvSpPr txBox="1"/>
          <p:nvPr/>
        </p:nvSpPr>
        <p:spPr>
          <a:xfrm>
            <a:off x="345989" y="402281"/>
            <a:ext cx="7512908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/>
              <a:t>Câu 3. </a:t>
            </a:r>
            <a:r>
              <a:rPr lang="vi-VN" sz="2800" dirty="0"/>
              <a:t>Từ nào sau đây phản ánh đúng nhất thái độ của cô gái trong đêm hội chèo?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A. Tuyệt vọng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B. Giận dữ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C. Thất vọng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D. Bức xúc</a:t>
            </a:r>
            <a:endParaRPr lang="en-US" sz="2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FEB300-C645-D9FC-B6AC-F7F3E764FE49}"/>
              </a:ext>
            </a:extLst>
          </p:cNvPr>
          <p:cNvSpPr/>
          <p:nvPr/>
        </p:nvSpPr>
        <p:spPr>
          <a:xfrm>
            <a:off x="2300416" y="5366954"/>
            <a:ext cx="1742303" cy="15445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34521F-A362-B6FB-E4A1-977C1A6CA5A8}"/>
              </a:ext>
            </a:extLst>
          </p:cNvPr>
          <p:cNvSpPr txBox="1"/>
          <p:nvPr/>
        </p:nvSpPr>
        <p:spPr>
          <a:xfrm>
            <a:off x="2743200" y="5585254"/>
            <a:ext cx="108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92832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78D87-9EF3-3B98-56AB-4B37D2170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ainting of a vase with pink flowers&#10;&#10;Description automatically generated">
            <a:extLst>
              <a:ext uri="{FF2B5EF4-FFF2-40B4-BE49-F238E27FC236}">
                <a16:creationId xmlns:a16="http://schemas.microsoft.com/office/drawing/2014/main" id="{0A77E309-9BE4-175F-0B75-31414F4B7C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8" b="17528"/>
          <a:stretch>
            <a:fillRect/>
          </a:stretch>
        </p:blipFill>
        <p:spPr>
          <a:xfrm flipH="1">
            <a:off x="5997146" y="949770"/>
            <a:ext cx="6311295" cy="550594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81CDC9-C2D1-8B7D-64F4-130ECBFCA841}"/>
              </a:ext>
            </a:extLst>
          </p:cNvPr>
          <p:cNvSpPr txBox="1"/>
          <p:nvPr/>
        </p:nvSpPr>
        <p:spPr>
          <a:xfrm>
            <a:off x="345989" y="402281"/>
            <a:ext cx="7512908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/>
              <a:t>Câu 3. </a:t>
            </a:r>
            <a:r>
              <a:rPr lang="vi-VN" sz="2800" dirty="0"/>
              <a:t>Từ nào sau đây phản ánh đúng nhất thái độ của cô gái trong đêm hội chèo?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A. Tuyệt vọng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B. Giận dữ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C. Thất vọng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vi-VN" sz="2800" dirty="0"/>
              <a:t>D. Bức xúc</a:t>
            </a:r>
            <a:endParaRPr lang="en-US" sz="2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FBF1E3-01E5-FC3D-6108-C879AE06EE9A}"/>
              </a:ext>
            </a:extLst>
          </p:cNvPr>
          <p:cNvSpPr/>
          <p:nvPr/>
        </p:nvSpPr>
        <p:spPr>
          <a:xfrm>
            <a:off x="2300416" y="5366954"/>
            <a:ext cx="1742303" cy="15445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803C2B-EBEC-4960-EFAD-8107539173BF}"/>
              </a:ext>
            </a:extLst>
          </p:cNvPr>
          <p:cNvSpPr txBox="1"/>
          <p:nvPr/>
        </p:nvSpPr>
        <p:spPr>
          <a:xfrm>
            <a:off x="2743200" y="5585254"/>
            <a:ext cx="108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62703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428565" y="2284267"/>
            <a:ext cx="3334869" cy="3334869"/>
            <a:chOff x="4438968" y="2350360"/>
            <a:chExt cx="3334869" cy="3334869"/>
          </a:xfrm>
          <a:blipFill>
            <a:blip r:embed="rId2"/>
            <a:stretch>
              <a:fillRect/>
            </a:stretch>
          </a:blip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2" name="椭圆 1"/>
            <p:cNvSpPr/>
            <p:nvPr/>
          </p:nvSpPr>
          <p:spPr>
            <a:xfrm>
              <a:off x="4438968" y="2350360"/>
              <a:ext cx="3334869" cy="3334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683891" y="2595284"/>
              <a:ext cx="2845022" cy="28450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683891" y="2608226"/>
              <a:ext cx="2845022" cy="28320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96284" y="3792547"/>
            <a:ext cx="2682988" cy="2682986"/>
            <a:chOff x="4438968" y="2350360"/>
            <a:chExt cx="3334869" cy="3334869"/>
          </a:xfrm>
          <a:blipFill>
            <a:blip r:embed="rId3"/>
            <a:stretch>
              <a:fillRect/>
            </a:stretch>
          </a:blip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11" name="椭圆 10"/>
            <p:cNvSpPr/>
            <p:nvPr/>
          </p:nvSpPr>
          <p:spPr>
            <a:xfrm>
              <a:off x="4438968" y="2350360"/>
              <a:ext cx="3334869" cy="3334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683891" y="2595284"/>
              <a:ext cx="2845022" cy="28450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683891" y="2595285"/>
              <a:ext cx="2845021" cy="28450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29247" y="3792547"/>
            <a:ext cx="2682988" cy="2682986"/>
            <a:chOff x="4438968" y="2350360"/>
            <a:chExt cx="3334869" cy="3334869"/>
          </a:xfrm>
          <a:blipFill>
            <a:blip r:embed="rId4"/>
            <a:stretch>
              <a:fillRect/>
            </a:stretch>
          </a:blip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17" name="椭圆 16"/>
            <p:cNvSpPr/>
            <p:nvPr/>
          </p:nvSpPr>
          <p:spPr>
            <a:xfrm>
              <a:off x="4438968" y="2350360"/>
              <a:ext cx="3334869" cy="3334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683891" y="2595284"/>
              <a:ext cx="2845022" cy="28450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683891" y="2595285"/>
              <a:ext cx="2845021" cy="28450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689ABE1-9061-E54F-BF35-0674D2713A83}"/>
              </a:ext>
            </a:extLst>
          </p:cNvPr>
          <p:cNvSpPr txBox="1"/>
          <p:nvPr/>
        </p:nvSpPr>
        <p:spPr>
          <a:xfrm flipH="1">
            <a:off x="380375" y="129854"/>
            <a:ext cx="11773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SG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SG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SG" sz="9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SG" sz="9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kumimoji="0" lang="en-SG" sz="9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SG" sz="9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2082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DD0EB-D32F-E14E-7AC3-31E78A5BE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ainting of a vase with pink flowers&#10;&#10;Description automatically generated">
            <a:extLst>
              <a:ext uri="{FF2B5EF4-FFF2-40B4-BE49-F238E27FC236}">
                <a16:creationId xmlns:a16="http://schemas.microsoft.com/office/drawing/2014/main" id="{FF76E5F8-FD14-EE73-67C4-EE20BED6ED0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8" b="17528"/>
          <a:stretch>
            <a:fillRect/>
          </a:stretch>
        </p:blipFill>
        <p:spPr>
          <a:xfrm flipH="1">
            <a:off x="7330524" y="2113005"/>
            <a:ext cx="4977916" cy="43427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979707-7698-38DA-2AA6-78A0C92D0179}"/>
              </a:ext>
            </a:extLst>
          </p:cNvPr>
          <p:cNvSpPr txBox="1"/>
          <p:nvPr/>
        </p:nvSpPr>
        <p:spPr>
          <a:xfrm>
            <a:off x="469557" y="164750"/>
            <a:ext cx="858794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/>
              <a:t> </a:t>
            </a:r>
            <a:endParaRPr lang="en-US" sz="2800" dirty="0"/>
          </a:p>
          <a:p>
            <a:pPr algn="just"/>
            <a:r>
              <a:rPr lang="vi-VN" sz="2800" b="1" dirty="0"/>
              <a:t>Câu 4. </a:t>
            </a:r>
            <a:r>
              <a:rPr lang="vi-VN" sz="2800" dirty="0"/>
              <a:t>Dòng nào </a:t>
            </a:r>
            <a:r>
              <a:rPr lang="vi-VN" sz="2800" b="1" dirty="0"/>
              <a:t>không </a:t>
            </a:r>
            <a:r>
              <a:rPr lang="vi-VN" sz="2800" dirty="0"/>
              <a:t>thể hiện đúng sự tương phản về tâm tư của cô gái trước và sau đêm hội chèo?</a:t>
            </a:r>
            <a:endParaRPr lang="en-US" sz="2800" dirty="0"/>
          </a:p>
          <a:p>
            <a:pPr algn="just"/>
            <a:r>
              <a:rPr lang="vi-VN" sz="2800" dirty="0"/>
              <a:t>A. Mưa xuân phơi phới bay – Mưa xuân đã ngại bay</a:t>
            </a:r>
            <a:endParaRPr lang="en-US" sz="2800" dirty="0"/>
          </a:p>
          <a:p>
            <a:pPr algn="just"/>
            <a:r>
              <a:rPr lang="vi-VN" sz="2800" dirty="0"/>
              <a:t>B. Hoa xoan lớp lớp rụng vơi đầy – Hoa xoan đã nát dưới chân giày</a:t>
            </a:r>
            <a:endParaRPr lang="en-US" sz="2800" dirty="0"/>
          </a:p>
          <a:p>
            <a:pPr algn="just"/>
            <a:r>
              <a:rPr lang="vi-VN" sz="2800" dirty="0"/>
              <a:t>C. Thôn Đoài cách có một thôi đê – Có ngắn gì đâu một dải đê</a:t>
            </a:r>
            <a:endParaRPr lang="en-US" sz="2800" dirty="0"/>
          </a:p>
          <a:p>
            <a:pPr algn="just"/>
            <a:r>
              <a:rPr lang="vi-VN" sz="2800" dirty="0"/>
              <a:t>D. Mẹ bảo: “Thôn Đoài hát tối nay” – Để mẹ em rằng: hát tối nay?</a:t>
            </a:r>
            <a:endParaRPr lang="en-US" sz="2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AD4A8A-0B6D-0C4D-EEE6-27878DE5E738}"/>
              </a:ext>
            </a:extLst>
          </p:cNvPr>
          <p:cNvSpPr/>
          <p:nvPr/>
        </p:nvSpPr>
        <p:spPr>
          <a:xfrm>
            <a:off x="2300416" y="5366954"/>
            <a:ext cx="1742303" cy="15445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5CB015-B9E5-EECA-5680-5A8B17FEFFD4}"/>
              </a:ext>
            </a:extLst>
          </p:cNvPr>
          <p:cNvSpPr txBox="1"/>
          <p:nvPr/>
        </p:nvSpPr>
        <p:spPr>
          <a:xfrm>
            <a:off x="2743200" y="5585254"/>
            <a:ext cx="108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62514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BE067-D162-8F75-E94D-49785646C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ainting of a vase with pink flowers&#10;&#10;Description automatically generated">
            <a:extLst>
              <a:ext uri="{FF2B5EF4-FFF2-40B4-BE49-F238E27FC236}">
                <a16:creationId xmlns:a16="http://schemas.microsoft.com/office/drawing/2014/main" id="{A8AE7583-5BAA-1FF7-FA42-5FCE1B097F9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8" b="17528"/>
          <a:stretch>
            <a:fillRect/>
          </a:stretch>
        </p:blipFill>
        <p:spPr>
          <a:xfrm flipH="1">
            <a:off x="7330524" y="2113005"/>
            <a:ext cx="4977916" cy="43427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C6154D-127D-CF72-71C2-E5962434A832}"/>
              </a:ext>
            </a:extLst>
          </p:cNvPr>
          <p:cNvSpPr txBox="1"/>
          <p:nvPr/>
        </p:nvSpPr>
        <p:spPr>
          <a:xfrm>
            <a:off x="271849" y="164750"/>
            <a:ext cx="8785654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dirty="0"/>
              <a:t> </a:t>
            </a:r>
            <a:r>
              <a:rPr lang="vi-VN" sz="2400" b="1" dirty="0"/>
              <a:t>Câu </a:t>
            </a:r>
            <a:r>
              <a:rPr lang="en-US" sz="2400" b="1" dirty="0"/>
              <a:t>5. </a:t>
            </a:r>
            <a:r>
              <a:rPr lang="vi-VN" sz="2400" dirty="0"/>
              <a:t>Những câu thơ sau đây cho thấy đặc điểm nào về ngôn ngữ của bài </a:t>
            </a:r>
            <a:r>
              <a:rPr lang="vi-VN" sz="2400" i="1" dirty="0"/>
              <a:t>Mưa xuân</a:t>
            </a:r>
            <a:r>
              <a:rPr lang="vi-VN" sz="2400" dirty="0"/>
              <a:t>?</a:t>
            </a:r>
            <a:endParaRPr lang="en-US" sz="2400" dirty="0"/>
          </a:p>
          <a:p>
            <a:r>
              <a:rPr lang="vi-VN" sz="2400" dirty="0"/>
              <a:t>- </a:t>
            </a:r>
            <a:r>
              <a:rPr lang="vi-VN" sz="2400" i="1" dirty="0"/>
              <a:t>Mẹ già chưa bán chợ làng xa</a:t>
            </a:r>
            <a:endParaRPr lang="en-US" sz="2400" dirty="0"/>
          </a:p>
          <a:p>
            <a:r>
              <a:rPr lang="vi-VN" sz="2400" i="1" dirty="0"/>
              <a:t>- Thế nào anh ấy chả sang xem</a:t>
            </a:r>
            <a:endParaRPr lang="en-US" sz="2400" dirty="0"/>
          </a:p>
          <a:p>
            <a:r>
              <a:rPr lang="vi-VN" sz="2400" i="1" dirty="0"/>
              <a:t>- Chờ mãi anh sang anh chẳng sang</a:t>
            </a:r>
            <a:endParaRPr lang="en-US" sz="2400" dirty="0"/>
          </a:p>
          <a:p>
            <a:r>
              <a:rPr lang="vi-VN" sz="2400" i="1" dirty="0"/>
              <a:t>- Thế mà hôm nọ hát bên làng</a:t>
            </a:r>
            <a:endParaRPr lang="en-US" sz="2400" dirty="0"/>
          </a:p>
          <a:p>
            <a:r>
              <a:rPr lang="vi-VN" sz="2400" i="1" dirty="0"/>
              <a:t>- Có ngắn gì đâu một dải đê!</a:t>
            </a:r>
            <a:endParaRPr lang="en-US" sz="2400" dirty="0"/>
          </a:p>
          <a:p>
            <a:r>
              <a:rPr lang="vi-VN" sz="2400" dirty="0"/>
              <a:t>A. Đậm tính thông tục</a:t>
            </a:r>
            <a:endParaRPr lang="en-US" sz="2400" dirty="0"/>
          </a:p>
          <a:p>
            <a:r>
              <a:rPr lang="vi-VN" sz="2400" dirty="0"/>
              <a:t>B. Đậm tính địa phương</a:t>
            </a:r>
            <a:endParaRPr lang="en-US" sz="2400" dirty="0"/>
          </a:p>
          <a:p>
            <a:r>
              <a:rPr lang="vi-VN" sz="2400" dirty="0"/>
              <a:t>C. Đậm chất thôn quê</a:t>
            </a:r>
            <a:endParaRPr lang="en-US" sz="2400" dirty="0"/>
          </a:p>
          <a:p>
            <a:r>
              <a:rPr lang="vi-VN" sz="2400" dirty="0"/>
              <a:t>D. Đậm chất thành thị</a:t>
            </a:r>
            <a:endParaRPr lang="en-US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CE03EC-3009-D454-D262-1892A182C67A}"/>
              </a:ext>
            </a:extLst>
          </p:cNvPr>
          <p:cNvSpPr/>
          <p:nvPr/>
        </p:nvSpPr>
        <p:spPr>
          <a:xfrm>
            <a:off x="2300416" y="5366954"/>
            <a:ext cx="1742303" cy="154459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FACF9D-5E78-01AD-D824-418F04C8DA50}"/>
              </a:ext>
            </a:extLst>
          </p:cNvPr>
          <p:cNvSpPr txBox="1"/>
          <p:nvPr/>
        </p:nvSpPr>
        <p:spPr>
          <a:xfrm>
            <a:off x="2743200" y="5585254"/>
            <a:ext cx="10873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9771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6CE512-48E5-087F-99B5-97CEFB676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8B2BD14-12CB-DB48-700A-2BBFCF02CE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6" name="Picture Placeholder 5" descr="A painting of yellow flowers in a green vase&#10;&#10;Description automatically generated">
            <a:extLst>
              <a:ext uri="{FF2B5EF4-FFF2-40B4-BE49-F238E27FC236}">
                <a16:creationId xmlns:a16="http://schemas.microsoft.com/office/drawing/2014/main" id="{C06FCDEF-7086-2168-07F9-BD2C14A825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3" r="9091" b="212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6C7FD31-DF60-5D3A-372A-FB75D65ACA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B36E0E-0606-BADE-5282-639EF16DD517}"/>
              </a:ext>
            </a:extLst>
          </p:cNvPr>
          <p:cNvSpPr txBox="1"/>
          <p:nvPr/>
        </p:nvSpPr>
        <p:spPr>
          <a:xfrm>
            <a:off x="477980" y="1122363"/>
            <a:ext cx="56180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 </a:t>
            </a:r>
          </a:p>
          <a:p>
            <a:pPr>
              <a:lnSpc>
                <a:spcPct val="150000"/>
              </a:lnSpc>
            </a:pPr>
            <a:r>
              <a:rPr lang="vi-VN" sz="3200" b="1" u="sng" dirty="0"/>
              <a:t>Bài tập 2:</a:t>
            </a:r>
            <a:r>
              <a:rPr lang="vi-VN" sz="3200" dirty="0"/>
              <a:t> Hãy chỉ ra sự kết hợp giữa yếu tố truyền thống và yếu tố hiện đại trong bài thơ </a:t>
            </a:r>
            <a:r>
              <a:rPr lang="vi-VN" sz="3200" i="1" dirty="0"/>
              <a:t>Mưa xuân.</a:t>
            </a:r>
            <a:endParaRPr lang="en-US" sz="3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4AFE05-334E-3360-E156-87AA7FE9B3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102488-56B7-1E77-D0AE-13C1E2091F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428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">
        <p15:prstTrans prst="pageCurlDouble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00D272-F46E-4258-A25A-7942F014BBC9}"/>
              </a:ext>
            </a:extLst>
          </p:cNvPr>
          <p:cNvSpPr txBox="1"/>
          <p:nvPr/>
        </p:nvSpPr>
        <p:spPr>
          <a:xfrm>
            <a:off x="418070" y="607599"/>
            <a:ext cx="11355860" cy="5719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đậm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Các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chèo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cảm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cô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gái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đã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mẻ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về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đã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Nguyễn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Bính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5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8985C-719F-9D6E-C292-4CA7921B2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203C26-66FD-B85B-79EB-6546C417C4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201195"/>
              </p:ext>
            </p:extLst>
          </p:nvPr>
        </p:nvGraphicFramePr>
        <p:xfrm>
          <a:off x="337751" y="861797"/>
          <a:ext cx="11516498" cy="5832856"/>
        </p:xfrm>
        <a:graphic>
          <a:graphicData uri="http://schemas.openxmlformats.org/drawingml/2006/table">
            <a:tbl>
              <a:tblPr firstRow="1" firstCol="1" bandRow="1"/>
              <a:tblGrid>
                <a:gridCol w="806018">
                  <a:extLst>
                    <a:ext uri="{9D8B030D-6E8A-4147-A177-3AD203B41FA5}">
                      <a16:colId xmlns:a16="http://schemas.microsoft.com/office/drawing/2014/main" val="3649415574"/>
                    </a:ext>
                  </a:extLst>
                </a:gridCol>
                <a:gridCol w="8593355">
                  <a:extLst>
                    <a:ext uri="{9D8B030D-6E8A-4147-A177-3AD203B41FA5}">
                      <a16:colId xmlns:a16="http://schemas.microsoft.com/office/drawing/2014/main" val="3138624073"/>
                    </a:ext>
                  </a:extLst>
                </a:gridCol>
                <a:gridCol w="1161535">
                  <a:extLst>
                    <a:ext uri="{9D8B030D-6E8A-4147-A177-3AD203B41FA5}">
                      <a16:colId xmlns:a16="http://schemas.microsoft.com/office/drawing/2014/main" val="453549398"/>
                    </a:ext>
                  </a:extLst>
                </a:gridCol>
                <a:gridCol w="955590">
                  <a:extLst>
                    <a:ext uri="{9D8B030D-6E8A-4147-A177-3AD203B41FA5}">
                      <a16:colId xmlns:a16="http://schemas.microsoft.com/office/drawing/2014/main" val="1215377451"/>
                    </a:ext>
                  </a:extLst>
                </a:gridCol>
              </a:tblGrid>
              <a:tr h="21767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Tiêu chí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CĐ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659669"/>
                  </a:ext>
                </a:extLst>
              </a:tr>
              <a:tr h="45950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Đảm bảo hình thức đoạn văn  với dung lượng khoảng 7 – 9 câu.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307474"/>
                  </a:ext>
                </a:extLst>
              </a:tr>
              <a:tr h="193327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đúng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Cảm nhận về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mùa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quê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lên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Mưa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xuân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Nguyễn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):</a:t>
                      </a:r>
                    </a:p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 gian mùa xuân của làng quê Bắc Bộ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lên qua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hình ảnh,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nào? Qua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hình ảnh đó,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 gian mùa xuân của làng quê Bắc Bộ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lên như thế nào?</a:t>
                      </a:r>
                    </a:p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thuật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 gian mùa xuân của làng quê Bắc Bộ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đó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việc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tâm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cô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221093"/>
                  </a:ext>
                </a:extLst>
              </a:tr>
              <a:tr h="45950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Đoạn văn đảm bảo tính liên kết giữa các câu trong đoạn văn.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320299"/>
                  </a:ext>
                </a:extLst>
              </a:tr>
              <a:tr h="45950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Đoạn văn đảm bảo về yêu cầu về chính tả, cách sử dụng từ ngữ, ngữ pháp.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4391" marR="64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111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5786F9-C0F5-AEA2-9789-F8FB332F058C}"/>
              </a:ext>
            </a:extLst>
          </p:cNvPr>
          <p:cNvSpPr txBox="1"/>
          <p:nvPr/>
        </p:nvSpPr>
        <p:spPr>
          <a:xfrm>
            <a:off x="3327057" y="129361"/>
            <a:ext cx="6283410" cy="59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viết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65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2B3AE-8858-2D8A-2810-A138D8475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6B8879-8B6E-BE37-E862-08C8852100AA}"/>
              </a:ext>
            </a:extLst>
          </p:cNvPr>
          <p:cNvSpPr txBox="1"/>
          <p:nvPr/>
        </p:nvSpPr>
        <p:spPr>
          <a:xfrm>
            <a:off x="420130" y="129361"/>
            <a:ext cx="11504140" cy="64781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</a:rPr>
              <a:t>Đoạn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văn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tham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khảo</a:t>
            </a:r>
            <a:r>
              <a:rPr lang="en-US" sz="2800" b="1" dirty="0">
                <a:solidFill>
                  <a:srgbClr val="0070C0"/>
                </a:solidFill>
              </a:rPr>
              <a:t>:</a:t>
            </a:r>
            <a:endParaRPr lang="en-US" sz="2800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	</a:t>
            </a:r>
            <a:r>
              <a:rPr lang="en-US" sz="2800" dirty="0" err="1">
                <a:solidFill>
                  <a:srgbClr val="0070C0"/>
                </a:solidFill>
              </a:rPr>
              <a:t>Bài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thơ</a:t>
            </a:r>
            <a:r>
              <a:rPr lang="en-US" sz="2800" dirty="0">
                <a:solidFill>
                  <a:srgbClr val="0070C0"/>
                </a:solidFill>
              </a:rPr>
              <a:t> “</a:t>
            </a:r>
            <a:r>
              <a:rPr lang="en-US" sz="2800" dirty="0" err="1">
                <a:solidFill>
                  <a:srgbClr val="0070C0"/>
                </a:solidFill>
              </a:rPr>
              <a:t>Mưa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xuân</a:t>
            </a:r>
            <a:r>
              <a:rPr lang="en-US" sz="2800" dirty="0">
                <a:solidFill>
                  <a:srgbClr val="0070C0"/>
                </a:solidFill>
              </a:rPr>
              <a:t>”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Nguyễn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Bính</a:t>
            </a:r>
            <a:r>
              <a:rPr lang="en-US" sz="2800" dirty="0">
                <a:solidFill>
                  <a:srgbClr val="0070C0"/>
                </a:solidFill>
              </a:rPr>
              <a:t> đã </a:t>
            </a:r>
            <a:r>
              <a:rPr lang="en-US" sz="2800" dirty="0" err="1">
                <a:solidFill>
                  <a:srgbClr val="0070C0"/>
                </a:solidFill>
              </a:rPr>
              <a:t>vẽ</a:t>
            </a:r>
            <a:r>
              <a:rPr lang="en-US" sz="2800" dirty="0">
                <a:solidFill>
                  <a:srgbClr val="0070C0"/>
                </a:solidFill>
              </a:rPr>
              <a:t> lên </a:t>
            </a:r>
            <a:r>
              <a:rPr lang="en-US" sz="2800" dirty="0" err="1">
                <a:solidFill>
                  <a:srgbClr val="0070C0"/>
                </a:solidFill>
              </a:rPr>
              <a:t>trước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mắt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người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yêu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thơ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một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không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gian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mùa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xuân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làng</a:t>
            </a:r>
            <a:r>
              <a:rPr lang="en-US" sz="2800" dirty="0">
                <a:solidFill>
                  <a:srgbClr val="0070C0"/>
                </a:solidFill>
              </a:rPr>
              <a:t> quê </a:t>
            </a:r>
            <a:r>
              <a:rPr lang="en-US" sz="2800" dirty="0" err="1">
                <a:solidFill>
                  <a:srgbClr val="0070C0"/>
                </a:solidFill>
              </a:rPr>
              <a:t>Bắc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Bộ</a:t>
            </a:r>
            <a:r>
              <a:rPr lang="en-US" sz="2800" dirty="0">
                <a:solidFill>
                  <a:srgbClr val="0070C0"/>
                </a:solidFill>
              </a:rPr>
              <a:t>. </a:t>
            </a:r>
            <a:r>
              <a:rPr lang="en-US" sz="2800" dirty="0" err="1">
                <a:solidFill>
                  <a:srgbClr val="0070C0"/>
                </a:solidFill>
              </a:rPr>
              <a:t>Không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gian</a:t>
            </a:r>
            <a:r>
              <a:rPr lang="en-US" sz="2800" dirty="0">
                <a:solidFill>
                  <a:srgbClr val="0070C0"/>
                </a:solidFill>
              </a:rPr>
              <a:t> đó </a:t>
            </a:r>
            <a:r>
              <a:rPr lang="en-US" sz="2800" dirty="0" err="1">
                <a:solidFill>
                  <a:srgbClr val="0070C0"/>
                </a:solidFill>
              </a:rPr>
              <a:t>được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miêu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vào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thời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điểm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khác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nhau</a:t>
            </a:r>
            <a:r>
              <a:rPr lang="en-US" sz="2800" dirty="0">
                <a:solidFill>
                  <a:srgbClr val="0070C0"/>
                </a:solidFill>
              </a:rPr>
              <a:t>: </a:t>
            </a:r>
            <a:r>
              <a:rPr lang="en-US" sz="2800" dirty="0" err="1">
                <a:solidFill>
                  <a:srgbClr val="0070C0"/>
                </a:solidFill>
              </a:rPr>
              <a:t>trước</a:t>
            </a:r>
            <a:r>
              <a:rPr lang="en-US" sz="2800" dirty="0">
                <a:solidFill>
                  <a:srgbClr val="0070C0"/>
                </a:solidFill>
              </a:rPr>
              <a:t> khi </a:t>
            </a:r>
            <a:r>
              <a:rPr lang="en-US" sz="2800" dirty="0" err="1">
                <a:solidFill>
                  <a:srgbClr val="0070C0"/>
                </a:solidFill>
              </a:rPr>
              <a:t>mở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hội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sau</a:t>
            </a:r>
            <a:r>
              <a:rPr lang="en-US" sz="2800" dirty="0">
                <a:solidFill>
                  <a:srgbClr val="0070C0"/>
                </a:solidFill>
              </a:rPr>
              <a:t> khi </a:t>
            </a:r>
            <a:r>
              <a:rPr lang="en-US" sz="2800" dirty="0" err="1">
                <a:solidFill>
                  <a:srgbClr val="0070C0"/>
                </a:solidFill>
              </a:rPr>
              <a:t>hội</a:t>
            </a:r>
            <a:r>
              <a:rPr lang="en-US" sz="2800" dirty="0">
                <a:solidFill>
                  <a:srgbClr val="0070C0"/>
                </a:solidFill>
              </a:rPr>
              <a:t> tan. Đó là </a:t>
            </a:r>
            <a:r>
              <a:rPr lang="en-US" sz="2800" dirty="0" err="1">
                <a:solidFill>
                  <a:srgbClr val="0070C0"/>
                </a:solidFill>
              </a:rPr>
              <a:t>một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không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gian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mùa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xuân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thôn</a:t>
            </a:r>
            <a:r>
              <a:rPr lang="en-US" sz="2800" dirty="0">
                <a:solidFill>
                  <a:srgbClr val="0070C0"/>
                </a:solidFill>
              </a:rPr>
              <a:t> quê </a:t>
            </a:r>
            <a:r>
              <a:rPr lang="en-US" sz="2800" dirty="0" err="1">
                <a:solidFill>
                  <a:srgbClr val="0070C0"/>
                </a:solidFill>
              </a:rPr>
              <a:t>vô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cùng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thanh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bình</a:t>
            </a:r>
            <a:r>
              <a:rPr lang="en-US" sz="2800" dirty="0">
                <a:solidFill>
                  <a:srgbClr val="0070C0"/>
                </a:solidFill>
              </a:rPr>
              <a:t>, yên ả </a:t>
            </a:r>
            <a:r>
              <a:rPr lang="en-US" sz="2800" dirty="0" err="1">
                <a:solidFill>
                  <a:srgbClr val="0070C0"/>
                </a:solidFill>
              </a:rPr>
              <a:t>và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tràn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đầy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sức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sống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những</a:t>
            </a:r>
            <a:r>
              <a:rPr lang="en-US" sz="2800" dirty="0">
                <a:solidFill>
                  <a:srgbClr val="0070C0"/>
                </a:solidFill>
              </a:rPr>
              <a:t> ngày </a:t>
            </a:r>
            <a:r>
              <a:rPr lang="en-US" sz="2800" dirty="0" err="1">
                <a:solidFill>
                  <a:srgbClr val="0070C0"/>
                </a:solidFill>
              </a:rPr>
              <a:t>xuân</a:t>
            </a:r>
            <a:r>
              <a:rPr lang="en-US" sz="2800" dirty="0">
                <a:solidFill>
                  <a:srgbClr val="0070C0"/>
                </a:solidFill>
              </a:rPr>
              <a:t> khi </a:t>
            </a:r>
            <a:r>
              <a:rPr lang="en-US" sz="2800" dirty="0" err="1">
                <a:solidFill>
                  <a:srgbClr val="0070C0"/>
                </a:solidFill>
              </a:rPr>
              <a:t>mới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hội</a:t>
            </a:r>
            <a:r>
              <a:rPr lang="en-US" sz="2800" dirty="0">
                <a:solidFill>
                  <a:srgbClr val="0070C0"/>
                </a:solidFill>
              </a:rPr>
              <a:t>. </a:t>
            </a:r>
            <a:r>
              <a:rPr lang="en-US" sz="2800" dirty="0" err="1">
                <a:solidFill>
                  <a:srgbClr val="0070C0"/>
                </a:solidFill>
              </a:rPr>
              <a:t>Không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gian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mùa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xuân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lúc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này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được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miêu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tả</a:t>
            </a:r>
            <a:r>
              <a:rPr lang="en-US" sz="2800" dirty="0">
                <a:solidFill>
                  <a:srgbClr val="0070C0"/>
                </a:solidFill>
              </a:rPr>
              <a:t> qua </a:t>
            </a:r>
            <a:r>
              <a:rPr lang="en-US" sz="2800" dirty="0" err="1">
                <a:solidFill>
                  <a:srgbClr val="0070C0"/>
                </a:solidFill>
              </a:rPr>
              <a:t>những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màn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mưa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bụi</a:t>
            </a:r>
            <a:r>
              <a:rPr lang="en-US" sz="2800" dirty="0">
                <a:solidFill>
                  <a:srgbClr val="0070C0"/>
                </a:solidFill>
              </a:rPr>
              <a:t> bay </a:t>
            </a:r>
            <a:r>
              <a:rPr lang="en-US" sz="2800" dirty="0" err="1">
                <a:solidFill>
                  <a:srgbClr val="0070C0"/>
                </a:solidFill>
              </a:rPr>
              <a:t>phơi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phới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nhẹ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nhàng</a:t>
            </a:r>
            <a:r>
              <a:rPr lang="en-US" sz="2800" dirty="0">
                <a:solidFill>
                  <a:srgbClr val="0070C0"/>
                </a:solidFill>
              </a:rPr>
              <a:t> như </a:t>
            </a:r>
            <a:r>
              <a:rPr lang="en-US" sz="2800" dirty="0" err="1">
                <a:solidFill>
                  <a:srgbClr val="0070C0"/>
                </a:solidFill>
              </a:rPr>
              <a:t>sương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giăng</a:t>
            </a:r>
            <a:r>
              <a:rPr lang="en-US" sz="2800" dirty="0">
                <a:solidFill>
                  <a:srgbClr val="0070C0"/>
                </a:solidFill>
              </a:rPr>
              <a:t>; </a:t>
            </a:r>
            <a:r>
              <a:rPr lang="en-US" sz="2800" dirty="0" err="1">
                <a:solidFill>
                  <a:srgbClr val="0070C0"/>
                </a:solidFill>
              </a:rPr>
              <a:t>hoa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xoan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tím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rụng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đầy</a:t>
            </a:r>
            <a:r>
              <a:rPr lang="en-US" sz="2800" dirty="0">
                <a:solidFill>
                  <a:srgbClr val="0070C0"/>
                </a:solidFill>
              </a:rPr>
              <a:t> hết </a:t>
            </a:r>
            <a:r>
              <a:rPr lang="en-US" sz="2800" dirty="0" err="1">
                <a:solidFill>
                  <a:srgbClr val="0070C0"/>
                </a:solidFill>
              </a:rPr>
              <a:t>lớp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này</a:t>
            </a:r>
            <a:r>
              <a:rPr lang="en-US" sz="2800" dirty="0">
                <a:solidFill>
                  <a:srgbClr val="0070C0"/>
                </a:solidFill>
              </a:rPr>
              <a:t> đến </a:t>
            </a:r>
            <a:r>
              <a:rPr lang="en-US" sz="2800" dirty="0" err="1">
                <a:solidFill>
                  <a:srgbClr val="0070C0"/>
                </a:solidFill>
              </a:rPr>
              <a:t>lớp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khác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tạo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nên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tấm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thảm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hoa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rực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rỡ</a:t>
            </a:r>
            <a:r>
              <a:rPr lang="en-US" sz="2800" dirty="0">
                <a:solidFill>
                  <a:srgbClr val="0070C0"/>
                </a:solidFill>
              </a:rPr>
              <a:t> trên mặt </a:t>
            </a:r>
            <a:r>
              <a:rPr lang="en-US" sz="2800" dirty="0" err="1">
                <a:solidFill>
                  <a:srgbClr val="0070C0"/>
                </a:solidFill>
              </a:rPr>
              <a:t>đất</a:t>
            </a:r>
            <a:r>
              <a:rPr lang="en-US" sz="2800" dirty="0">
                <a:solidFill>
                  <a:srgbClr val="0070C0"/>
                </a:solidFill>
              </a:rPr>
              <a:t>. </a:t>
            </a:r>
            <a:r>
              <a:rPr lang="en-US" sz="2800" dirty="0" err="1">
                <a:solidFill>
                  <a:srgbClr val="0070C0"/>
                </a:solidFill>
              </a:rPr>
              <a:t>Những</a:t>
            </a:r>
            <a:r>
              <a:rPr lang="en-US" sz="2800" dirty="0">
                <a:solidFill>
                  <a:srgbClr val="0070C0"/>
                </a:solidFill>
              </a:rPr>
              <a:t> ngày </a:t>
            </a:r>
            <a:r>
              <a:rPr lang="en-US" sz="2800" dirty="0" err="1">
                <a:solidFill>
                  <a:srgbClr val="0070C0"/>
                </a:solidFill>
              </a:rPr>
              <a:t>xuân</a:t>
            </a:r>
            <a:r>
              <a:rPr lang="en-US" sz="2800" dirty="0">
                <a:solidFill>
                  <a:srgbClr val="0070C0"/>
                </a:solidFill>
              </a:rPr>
              <a:t> đẹp </a:t>
            </a:r>
            <a:r>
              <a:rPr lang="en-US" sz="2800" dirty="0" err="1">
                <a:solidFill>
                  <a:srgbClr val="0070C0"/>
                </a:solidFill>
              </a:rPr>
              <a:t>đẽ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nhất</a:t>
            </a:r>
            <a:r>
              <a:rPr lang="en-US" sz="2800" dirty="0">
                <a:solidFill>
                  <a:srgbClr val="0070C0"/>
                </a:solidFill>
              </a:rPr>
              <a:t> cũng là </a:t>
            </a:r>
            <a:r>
              <a:rPr lang="en-US" sz="2800" dirty="0" err="1">
                <a:solidFill>
                  <a:srgbClr val="0070C0"/>
                </a:solidFill>
              </a:rPr>
              <a:t>lúc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tiếng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trống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chèo</a:t>
            </a:r>
            <a:r>
              <a:rPr lang="en-US" sz="2800" dirty="0">
                <a:solidFill>
                  <a:srgbClr val="0070C0"/>
                </a:solidFill>
              </a:rPr>
              <a:t> vang </a:t>
            </a:r>
            <a:r>
              <a:rPr lang="en-US" sz="2800" dirty="0" err="1">
                <a:solidFill>
                  <a:srgbClr val="0070C0"/>
                </a:solidFill>
              </a:rPr>
              <a:t>vọng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mang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theo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niềm</a:t>
            </a:r>
            <a:r>
              <a:rPr lang="en-US" sz="2800" dirty="0">
                <a:solidFill>
                  <a:srgbClr val="0070C0"/>
                </a:solidFill>
              </a:rPr>
              <a:t> vui </a:t>
            </a:r>
            <a:r>
              <a:rPr lang="en-US" sz="2800" dirty="0" err="1">
                <a:solidFill>
                  <a:srgbClr val="0070C0"/>
                </a:solidFill>
              </a:rPr>
              <a:t>và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sự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háo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hức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lòng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người</a:t>
            </a:r>
            <a:r>
              <a:rPr lang="en-US" sz="2800" dirty="0">
                <a:solidFill>
                  <a:srgbClr val="0070C0"/>
                </a:solidFill>
              </a:rPr>
              <a:t>, …</a:t>
            </a:r>
            <a:endParaRPr lang="en-US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23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29B21-2ADA-675D-5A43-3706F5F78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B1F6FD-118E-A412-BA59-A5D7737F8685}"/>
              </a:ext>
            </a:extLst>
          </p:cNvPr>
          <p:cNvSpPr txBox="1"/>
          <p:nvPr/>
        </p:nvSpPr>
        <p:spPr>
          <a:xfrm>
            <a:off x="420130" y="129361"/>
            <a:ext cx="11380573" cy="64781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…</a:t>
            </a:r>
            <a:r>
              <a:rPr lang="en-US" sz="2800" dirty="0" err="1">
                <a:solidFill>
                  <a:srgbClr val="0070C0"/>
                </a:solidFill>
              </a:rPr>
              <a:t>thổi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bừng</a:t>
            </a:r>
            <a:r>
              <a:rPr lang="en-US" sz="2800" dirty="0">
                <a:solidFill>
                  <a:srgbClr val="0070C0"/>
                </a:solidFill>
              </a:rPr>
              <a:t> lên </a:t>
            </a:r>
            <a:r>
              <a:rPr lang="en-US" sz="2800" dirty="0" err="1">
                <a:solidFill>
                  <a:srgbClr val="0070C0"/>
                </a:solidFill>
              </a:rPr>
              <a:t>khát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vọng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tình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yêu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trong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lòng</a:t>
            </a:r>
            <a:r>
              <a:rPr lang="en-US" sz="2800" dirty="0">
                <a:solidFill>
                  <a:srgbClr val="0070C0"/>
                </a:solidFill>
              </a:rPr>
              <a:t> cô </a:t>
            </a:r>
            <a:r>
              <a:rPr lang="en-US" sz="2800" dirty="0" err="1">
                <a:solidFill>
                  <a:srgbClr val="0070C0"/>
                </a:solidFill>
              </a:rPr>
              <a:t>gái</a:t>
            </a:r>
            <a:r>
              <a:rPr lang="en-US" sz="2800" dirty="0">
                <a:solidFill>
                  <a:srgbClr val="0070C0"/>
                </a:solidFill>
              </a:rPr>
              <a:t> khi cô </a:t>
            </a:r>
            <a:r>
              <a:rPr lang="en-US" sz="2800" dirty="0" err="1">
                <a:solidFill>
                  <a:srgbClr val="0070C0"/>
                </a:solidFill>
              </a:rPr>
              <a:t>đang</a:t>
            </a:r>
            <a:r>
              <a:rPr lang="en-US" sz="2800" dirty="0">
                <a:solidFill>
                  <a:srgbClr val="0070C0"/>
                </a:solidFill>
              </a:rPr>
              <a:t> chờ </a:t>
            </a:r>
            <a:r>
              <a:rPr lang="en-US" sz="2800" dirty="0" err="1">
                <a:solidFill>
                  <a:srgbClr val="0070C0"/>
                </a:solidFill>
              </a:rPr>
              <a:t>mong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được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gặp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người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yêu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trong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hội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làng</a:t>
            </a:r>
            <a:r>
              <a:rPr lang="en-US" sz="2800" dirty="0">
                <a:solidFill>
                  <a:srgbClr val="0070C0"/>
                </a:solidFill>
              </a:rPr>
              <a:t>. </a:t>
            </a:r>
            <a:r>
              <a:rPr lang="en-US" sz="2800" dirty="0" err="1">
                <a:solidFill>
                  <a:srgbClr val="0070C0"/>
                </a:solidFill>
              </a:rPr>
              <a:t>Đối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lập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với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những</a:t>
            </a:r>
            <a:r>
              <a:rPr lang="en-US" sz="2800" dirty="0">
                <a:solidFill>
                  <a:srgbClr val="0070C0"/>
                </a:solidFill>
              </a:rPr>
              <a:t> ngày </a:t>
            </a:r>
            <a:r>
              <a:rPr lang="en-US" sz="2800" dirty="0" err="1">
                <a:solidFill>
                  <a:srgbClr val="0070C0"/>
                </a:solidFill>
              </a:rPr>
              <a:t>khai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hội</a:t>
            </a:r>
            <a:r>
              <a:rPr lang="en-US" sz="2800" dirty="0">
                <a:solidFill>
                  <a:srgbClr val="0070C0"/>
                </a:solidFill>
              </a:rPr>
              <a:t> là </a:t>
            </a:r>
            <a:r>
              <a:rPr lang="en-US" sz="2800" dirty="0" err="1">
                <a:solidFill>
                  <a:srgbClr val="0070C0"/>
                </a:solidFill>
              </a:rPr>
              <a:t>không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gian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làng</a:t>
            </a:r>
            <a:r>
              <a:rPr lang="en-US" sz="2800" dirty="0">
                <a:solidFill>
                  <a:srgbClr val="0070C0"/>
                </a:solidFill>
              </a:rPr>
              <a:t> quê khi “</a:t>
            </a:r>
            <a:r>
              <a:rPr lang="en-US" sz="2800" dirty="0" err="1">
                <a:solidFill>
                  <a:srgbClr val="0070C0"/>
                </a:solidFill>
              </a:rPr>
              <a:t>mùa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xuân</a:t>
            </a:r>
            <a:r>
              <a:rPr lang="en-US" sz="2800" dirty="0">
                <a:solidFill>
                  <a:srgbClr val="0070C0"/>
                </a:solidFill>
              </a:rPr>
              <a:t> đã </a:t>
            </a:r>
            <a:r>
              <a:rPr lang="en-US" sz="2800" dirty="0" err="1">
                <a:solidFill>
                  <a:srgbClr val="0070C0"/>
                </a:solidFill>
              </a:rPr>
              <a:t>cạn</a:t>
            </a:r>
            <a:r>
              <a:rPr lang="en-US" sz="2800" dirty="0">
                <a:solidFill>
                  <a:srgbClr val="0070C0"/>
                </a:solidFill>
              </a:rPr>
              <a:t> ngày”, </a:t>
            </a:r>
            <a:r>
              <a:rPr lang="en-US" sz="2800" dirty="0" err="1">
                <a:solidFill>
                  <a:srgbClr val="0070C0"/>
                </a:solidFill>
              </a:rPr>
              <a:t>lễ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hội</a:t>
            </a:r>
            <a:r>
              <a:rPr lang="en-US" sz="2800" dirty="0">
                <a:solidFill>
                  <a:srgbClr val="0070C0"/>
                </a:solidFill>
              </a:rPr>
              <a:t> đã </a:t>
            </a:r>
            <a:r>
              <a:rPr lang="en-US" sz="2800" dirty="0" err="1">
                <a:solidFill>
                  <a:srgbClr val="0070C0"/>
                </a:solidFill>
              </a:rPr>
              <a:t>kết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thúc</a:t>
            </a:r>
            <a:r>
              <a:rPr lang="en-US" sz="2800" dirty="0">
                <a:solidFill>
                  <a:srgbClr val="0070C0"/>
                </a:solidFill>
              </a:rPr>
              <a:t>. </a:t>
            </a:r>
            <a:r>
              <a:rPr lang="en-US" sz="2800" dirty="0" err="1">
                <a:solidFill>
                  <a:srgbClr val="0070C0"/>
                </a:solidFill>
              </a:rPr>
              <a:t>Khung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cảnh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tàn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tạ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héo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úa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được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gợi</a:t>
            </a:r>
            <a:r>
              <a:rPr lang="en-US" sz="2800" dirty="0">
                <a:solidFill>
                  <a:srgbClr val="0070C0"/>
                </a:solidFill>
              </a:rPr>
              <a:t> lên qua </a:t>
            </a:r>
            <a:r>
              <a:rPr lang="en-US" sz="2800" dirty="0" err="1">
                <a:solidFill>
                  <a:srgbClr val="0070C0"/>
                </a:solidFill>
              </a:rPr>
              <a:t>những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cụm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từ</a:t>
            </a:r>
            <a:r>
              <a:rPr lang="en-US" sz="2800" dirty="0">
                <a:solidFill>
                  <a:srgbClr val="0070C0"/>
                </a:solidFill>
              </a:rPr>
              <a:t> giàu </a:t>
            </a:r>
            <a:r>
              <a:rPr lang="en-US" sz="2800" dirty="0" err="1">
                <a:solidFill>
                  <a:srgbClr val="0070C0"/>
                </a:solidFill>
              </a:rPr>
              <a:t>sức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gợi</a:t>
            </a:r>
            <a:r>
              <a:rPr lang="en-US" sz="2800" dirty="0">
                <a:solidFill>
                  <a:srgbClr val="0070C0"/>
                </a:solidFill>
              </a:rPr>
              <a:t> như </a:t>
            </a:r>
            <a:r>
              <a:rPr lang="en-US" sz="2800" i="1" dirty="0" err="1">
                <a:solidFill>
                  <a:srgbClr val="0070C0"/>
                </a:solidFill>
              </a:rPr>
              <a:t>mưa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xuân</a:t>
            </a:r>
            <a:r>
              <a:rPr lang="en-US" sz="2800" i="1" dirty="0">
                <a:solidFill>
                  <a:srgbClr val="0070C0"/>
                </a:solidFill>
              </a:rPr>
              <a:t> đã </a:t>
            </a:r>
            <a:r>
              <a:rPr lang="en-US" sz="2800" i="1" dirty="0" err="1">
                <a:solidFill>
                  <a:srgbClr val="0070C0"/>
                </a:solidFill>
              </a:rPr>
              <a:t>ngại</a:t>
            </a:r>
            <a:r>
              <a:rPr lang="en-US" sz="2800" i="1" dirty="0">
                <a:solidFill>
                  <a:srgbClr val="0070C0"/>
                </a:solidFill>
              </a:rPr>
              <a:t> bay, </a:t>
            </a:r>
            <a:r>
              <a:rPr lang="en-US" sz="2800" i="1" dirty="0" err="1">
                <a:solidFill>
                  <a:srgbClr val="0070C0"/>
                </a:solidFill>
              </a:rPr>
              <a:t>hoa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xoan</a:t>
            </a:r>
            <a:r>
              <a:rPr lang="en-US" sz="2800" i="1" dirty="0">
                <a:solidFill>
                  <a:srgbClr val="0070C0"/>
                </a:solidFill>
              </a:rPr>
              <a:t> đã </a:t>
            </a:r>
            <a:r>
              <a:rPr lang="en-US" sz="2800" i="1" dirty="0" err="1">
                <a:solidFill>
                  <a:srgbClr val="0070C0"/>
                </a:solidFill>
              </a:rPr>
              <a:t>nát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dưới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chân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  <a:r>
              <a:rPr lang="en-US" sz="2800" i="1" dirty="0" err="1">
                <a:solidFill>
                  <a:srgbClr val="0070C0"/>
                </a:solidFill>
              </a:rPr>
              <a:t>giày</a:t>
            </a:r>
            <a:r>
              <a:rPr lang="en-US" sz="2800" i="1" dirty="0">
                <a:solidFill>
                  <a:srgbClr val="0070C0"/>
                </a:solidFill>
              </a:rPr>
              <a:t>,...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Không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gian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cuối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xuân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đượm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buồn</a:t>
            </a:r>
            <a:r>
              <a:rPr lang="en-US" sz="2800" dirty="0">
                <a:solidFill>
                  <a:srgbClr val="0070C0"/>
                </a:solidFill>
              </a:rPr>
              <a:t> đó </a:t>
            </a:r>
            <a:r>
              <a:rPr lang="en-US" sz="2800" dirty="0" err="1">
                <a:solidFill>
                  <a:srgbClr val="0070C0"/>
                </a:solidFill>
              </a:rPr>
              <a:t>góp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phần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diễn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tả</a:t>
            </a:r>
            <a:r>
              <a:rPr lang="en-US" sz="2800" dirty="0">
                <a:solidFill>
                  <a:srgbClr val="0070C0"/>
                </a:solidFill>
              </a:rPr>
              <a:t> tâm </a:t>
            </a:r>
            <a:r>
              <a:rPr lang="en-US" sz="2800" dirty="0" err="1">
                <a:solidFill>
                  <a:srgbClr val="0070C0"/>
                </a:solidFill>
              </a:rPr>
              <a:t>trạng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buồn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tủi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thất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vọng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cô </a:t>
            </a:r>
            <a:r>
              <a:rPr lang="en-US" sz="2800" dirty="0" err="1">
                <a:solidFill>
                  <a:srgbClr val="0070C0"/>
                </a:solidFill>
              </a:rPr>
              <a:t>gái</a:t>
            </a:r>
            <a:r>
              <a:rPr lang="en-US" sz="2800" dirty="0">
                <a:solidFill>
                  <a:srgbClr val="0070C0"/>
                </a:solidFill>
              </a:rPr>
              <a:t> khi </a:t>
            </a:r>
            <a:r>
              <a:rPr lang="en-US" sz="2800" dirty="0" err="1">
                <a:solidFill>
                  <a:srgbClr val="0070C0"/>
                </a:solidFill>
              </a:rPr>
              <a:t>người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yêu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lỡ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hẹn</a:t>
            </a:r>
            <a:r>
              <a:rPr lang="en-US" sz="2800" dirty="0">
                <a:solidFill>
                  <a:srgbClr val="0070C0"/>
                </a:solidFill>
              </a:rPr>
              <a:t>. Như vậy, </a:t>
            </a:r>
            <a:r>
              <a:rPr lang="en-US" sz="2800" dirty="0" err="1">
                <a:solidFill>
                  <a:srgbClr val="0070C0"/>
                </a:solidFill>
              </a:rPr>
              <a:t>bằng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ngôn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ngữ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thơ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mộc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mạc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nhẹ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nhàng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đầy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gợi</a:t>
            </a:r>
            <a:r>
              <a:rPr lang="en-US" sz="2800" dirty="0">
                <a:solidFill>
                  <a:srgbClr val="0070C0"/>
                </a:solidFill>
              </a:rPr>
              <a:t> hình </a:t>
            </a:r>
            <a:r>
              <a:rPr lang="en-US" sz="2800" dirty="0" err="1">
                <a:solidFill>
                  <a:srgbClr val="0070C0"/>
                </a:solidFill>
              </a:rPr>
              <a:t>gợi</a:t>
            </a:r>
            <a:r>
              <a:rPr lang="en-US" sz="2800" dirty="0">
                <a:solidFill>
                  <a:srgbClr val="0070C0"/>
                </a:solidFill>
              </a:rPr>
              <a:t> cảm, </a:t>
            </a:r>
            <a:r>
              <a:rPr lang="en-US" sz="2800" dirty="0" err="1">
                <a:solidFill>
                  <a:srgbClr val="0070C0"/>
                </a:solidFill>
              </a:rPr>
              <a:t>Nguyễn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Bính</a:t>
            </a:r>
            <a:r>
              <a:rPr lang="en-US" sz="2800" dirty="0">
                <a:solidFill>
                  <a:srgbClr val="0070C0"/>
                </a:solidFill>
              </a:rPr>
              <a:t> đã </a:t>
            </a:r>
            <a:r>
              <a:rPr lang="en-US" sz="2800" dirty="0" err="1">
                <a:solidFill>
                  <a:srgbClr val="0070C0"/>
                </a:solidFill>
              </a:rPr>
              <a:t>tái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hiện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người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đọc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không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gian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mùa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xuân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của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làng</a:t>
            </a:r>
            <a:r>
              <a:rPr lang="en-US" sz="2800" dirty="0">
                <a:solidFill>
                  <a:srgbClr val="0070C0"/>
                </a:solidFill>
              </a:rPr>
              <a:t> quê </a:t>
            </a:r>
            <a:r>
              <a:rPr lang="en-US" sz="2800" dirty="0" err="1">
                <a:solidFill>
                  <a:srgbClr val="0070C0"/>
                </a:solidFill>
              </a:rPr>
              <a:t>Bắc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Bộ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thật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ấn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tượng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gợi</a:t>
            </a:r>
            <a:r>
              <a:rPr lang="en-US" sz="2800" dirty="0">
                <a:solidFill>
                  <a:srgbClr val="0070C0"/>
                </a:solidFill>
              </a:rPr>
              <a:t> lên </a:t>
            </a:r>
            <a:r>
              <a:rPr lang="en-US" sz="2800" dirty="0" err="1">
                <a:solidFill>
                  <a:srgbClr val="0070C0"/>
                </a:solidFill>
              </a:rPr>
              <a:t>trong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lòng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người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đọc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những</a:t>
            </a:r>
            <a:r>
              <a:rPr lang="en-US" sz="2800" dirty="0">
                <a:solidFill>
                  <a:srgbClr val="0070C0"/>
                </a:solidFill>
              </a:rPr>
              <a:t> cảm </a:t>
            </a:r>
            <a:r>
              <a:rPr lang="en-US" sz="2800" dirty="0" err="1">
                <a:solidFill>
                  <a:srgbClr val="0070C0"/>
                </a:solidFill>
              </a:rPr>
              <a:t>xúc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bâng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khuâng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xao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xuyến</a:t>
            </a:r>
            <a:r>
              <a:rPr lang="en-US" sz="2800" dirty="0">
                <a:solidFill>
                  <a:srgbClr val="0070C0"/>
                </a:solidFill>
              </a:rPr>
              <a:t> về </a:t>
            </a:r>
            <a:r>
              <a:rPr lang="en-US" sz="2800" dirty="0" err="1">
                <a:solidFill>
                  <a:srgbClr val="0070C0"/>
                </a:solidFill>
              </a:rPr>
              <a:t>tình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yêu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buổi</a:t>
            </a:r>
            <a:r>
              <a:rPr lang="en-US" sz="2800" dirty="0">
                <a:solidFill>
                  <a:srgbClr val="0070C0"/>
                </a:solidFill>
              </a:rPr>
              <a:t> ban </a:t>
            </a:r>
            <a:r>
              <a:rPr lang="en-US" sz="2800" dirty="0" err="1">
                <a:solidFill>
                  <a:srgbClr val="0070C0"/>
                </a:solidFill>
              </a:rPr>
              <a:t>đầu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trong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sáng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nhưng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mong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manh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  <a:endParaRPr lang="en-US" sz="36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29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475745" y="1592289"/>
            <a:ext cx="3334869" cy="3334869"/>
            <a:chOff x="4438968" y="2350360"/>
            <a:chExt cx="3334869" cy="3334869"/>
          </a:xfrm>
          <a:blipFill>
            <a:blip r:embed="rId2"/>
            <a:stretch>
              <a:fillRect/>
            </a:stretch>
          </a:blip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2" name="椭圆 1"/>
            <p:cNvSpPr/>
            <p:nvPr/>
          </p:nvSpPr>
          <p:spPr>
            <a:xfrm>
              <a:off x="4438968" y="2350360"/>
              <a:ext cx="3334869" cy="3334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683891" y="2595284"/>
              <a:ext cx="2845022" cy="28450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683891" y="2608226"/>
              <a:ext cx="2845022" cy="28320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743464" y="3100569"/>
            <a:ext cx="2682988" cy="2682986"/>
            <a:chOff x="4438968" y="2350360"/>
            <a:chExt cx="3334869" cy="3334869"/>
          </a:xfrm>
          <a:blipFill>
            <a:blip r:embed="rId3"/>
            <a:stretch>
              <a:fillRect/>
            </a:stretch>
          </a:blip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11" name="椭圆 10"/>
            <p:cNvSpPr/>
            <p:nvPr/>
          </p:nvSpPr>
          <p:spPr>
            <a:xfrm>
              <a:off x="4438968" y="2350360"/>
              <a:ext cx="3334869" cy="3334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683891" y="2595284"/>
              <a:ext cx="2845022" cy="28450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4683891" y="2595285"/>
              <a:ext cx="2845021" cy="28450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76427" y="3100569"/>
            <a:ext cx="2682988" cy="2682986"/>
            <a:chOff x="4438968" y="2350360"/>
            <a:chExt cx="3334869" cy="3334869"/>
          </a:xfrm>
          <a:blipFill>
            <a:blip r:embed="rId4"/>
            <a:stretch>
              <a:fillRect/>
            </a:stretch>
          </a:blipFill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17" name="椭圆 16"/>
            <p:cNvSpPr/>
            <p:nvPr/>
          </p:nvSpPr>
          <p:spPr>
            <a:xfrm>
              <a:off x="4438968" y="2350360"/>
              <a:ext cx="3334869" cy="333486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683891" y="2595284"/>
              <a:ext cx="2845022" cy="28450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683891" y="2595285"/>
              <a:ext cx="2845021" cy="284502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689ABE1-9061-E54F-BF35-0674D2713A83}"/>
              </a:ext>
            </a:extLst>
          </p:cNvPr>
          <p:cNvSpPr txBox="1"/>
          <p:nvPr/>
        </p:nvSpPr>
        <p:spPr>
          <a:xfrm flipH="1">
            <a:off x="-370705" y="0"/>
            <a:ext cx="1233204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SG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SG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SG" sz="8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SG" sz="8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0135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3E06833-B59C-442F-9A6A-F8F55936D5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554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Frame 30">
            <a:extLst>
              <a:ext uri="{FF2B5EF4-FFF2-40B4-BE49-F238E27FC236}">
                <a16:creationId xmlns:a16="http://schemas.microsoft.com/office/drawing/2014/main" id="{FA2016CF-2F24-4AE4-8A87-D9B6A3DE31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AE4EC7-16FA-4A67-84A0-F079B4BC80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876" y="495300"/>
            <a:ext cx="5229214" cy="5870576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 descr="Cherry blossoms">
            <a:extLst>
              <a:ext uri="{FF2B5EF4-FFF2-40B4-BE49-F238E27FC236}">
                <a16:creationId xmlns:a16="http://schemas.microsoft.com/office/drawing/2014/main" id="{95087CFD-5DB5-CDFA-E7B8-26FABE4D8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8064" r="32583" b="2"/>
          <a:stretch/>
        </p:blipFill>
        <p:spPr>
          <a:xfrm>
            <a:off x="6539876" y="488577"/>
            <a:ext cx="5229214" cy="58808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4E8A4D-0243-59A4-85CD-FCB0695BA8C3}"/>
              </a:ext>
            </a:extLst>
          </p:cNvPr>
          <p:cNvSpPr txBox="1"/>
          <p:nvPr/>
        </p:nvSpPr>
        <p:spPr>
          <a:xfrm>
            <a:off x="565322" y="495300"/>
            <a:ext cx="5674839" cy="5582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 thích hình ảnh/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nào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Mưa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)? Vì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??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 1: Tập làm nghệ sĩ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Yêu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dung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hoặc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phổ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làm nhà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nghiên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cứu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hóa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9144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Yêu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HS có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về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nghệ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thuật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Đặng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167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flipH="1">
            <a:off x="5676899" y="-197707"/>
            <a:ext cx="6751939" cy="6498640"/>
          </a:xfrm>
          <a:custGeom>
            <a:avLst/>
            <a:gdLst>
              <a:gd name="connsiteX0" fmla="*/ 2718857 w 6311298"/>
              <a:gd name="connsiteY0" fmla="*/ 0 h 5505949"/>
              <a:gd name="connsiteX1" fmla="*/ 2923176 w 6311298"/>
              <a:gd name="connsiteY1" fmla="*/ 18600 h 5505949"/>
              <a:gd name="connsiteX2" fmla="*/ 4520587 w 6311298"/>
              <a:gd name="connsiteY2" fmla="*/ 2632068 h 5505949"/>
              <a:gd name="connsiteX3" fmla="*/ 5746505 w 6311298"/>
              <a:gd name="connsiteY3" fmla="*/ 4929314 h 5505949"/>
              <a:gd name="connsiteX4" fmla="*/ 3536138 w 6311298"/>
              <a:gd name="connsiteY4" fmla="*/ 5505949 h 5505949"/>
              <a:gd name="connsiteX5" fmla="*/ 202008 w 6311298"/>
              <a:gd name="connsiteY5" fmla="*/ 4129462 h 5505949"/>
              <a:gd name="connsiteX6" fmla="*/ 2718857 w 6311298"/>
              <a:gd name="connsiteY6" fmla="*/ 0 h 550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1298" h="5505949">
                <a:moveTo>
                  <a:pt x="2718857" y="0"/>
                </a:moveTo>
                <a:cubicBezTo>
                  <a:pt x="2783869" y="0"/>
                  <a:pt x="2848879" y="9300"/>
                  <a:pt x="2923176" y="18600"/>
                </a:cubicBezTo>
                <a:cubicBezTo>
                  <a:pt x="4892079" y="232515"/>
                  <a:pt x="3935490" y="1934523"/>
                  <a:pt x="4520587" y="2632068"/>
                </a:cubicBezTo>
                <a:cubicBezTo>
                  <a:pt x="5105686" y="3320312"/>
                  <a:pt x="7343915" y="3748138"/>
                  <a:pt x="5746505" y="4929314"/>
                </a:cubicBezTo>
                <a:cubicBezTo>
                  <a:pt x="5244993" y="5301336"/>
                  <a:pt x="4418427" y="5505949"/>
                  <a:pt x="3536138" y="5505949"/>
                </a:cubicBezTo>
                <a:cubicBezTo>
                  <a:pt x="2300930" y="5505949"/>
                  <a:pt x="944989" y="5096723"/>
                  <a:pt x="202008" y="4129462"/>
                </a:cubicBezTo>
                <a:cubicBezTo>
                  <a:pt x="-503824" y="3218004"/>
                  <a:pt x="712807" y="0"/>
                  <a:pt x="2718857" y="0"/>
                </a:cubicBezTo>
                <a:close/>
              </a:path>
            </a:pathLst>
          </a:custGeom>
          <a:solidFill>
            <a:schemeClr val="bg1">
              <a:lumMod val="8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943597" y="172995"/>
            <a:ext cx="6248402" cy="578296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C9A743-7048-C211-BD8B-911E3B35C6C5}"/>
              </a:ext>
            </a:extLst>
          </p:cNvPr>
          <p:cNvSpPr txBox="1"/>
          <p:nvPr/>
        </p:nvSpPr>
        <p:spPr>
          <a:xfrm>
            <a:off x="247134" y="1890584"/>
            <a:ext cx="79453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ĐỌC – TÌM HIỂU CHUNG</a:t>
            </a:r>
          </a:p>
        </p:txBody>
      </p:sp>
    </p:spTree>
    <p:extLst>
      <p:ext uri="{BB962C8B-B14F-4D97-AF65-F5344CB8AC3E}">
        <p14:creationId xmlns:p14="http://schemas.microsoft.com/office/powerpoint/2010/main" val="4027151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 descr="Cherry blossoms">
            <a:extLst>
              <a:ext uri="{FF2B5EF4-FFF2-40B4-BE49-F238E27FC236}">
                <a16:creationId xmlns:a16="http://schemas.microsoft.com/office/drawing/2014/main" id="{95087CFD-5DB5-CDFA-E7B8-26FABE4D8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16" r="33336" b="2"/>
          <a:stretch/>
        </p:blipFill>
        <p:spPr>
          <a:xfrm>
            <a:off x="7046686" y="762000"/>
            <a:ext cx="4383313" cy="533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435F5E-6CE2-9FB4-101E-A38CFE868717}"/>
              </a:ext>
            </a:extLst>
          </p:cNvPr>
          <p:cNvSpPr txBox="1"/>
          <p:nvPr/>
        </p:nvSpPr>
        <p:spPr>
          <a:xfrm>
            <a:off x="1001487" y="1056369"/>
            <a:ext cx="5805713" cy="4917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Hướng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dẫn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 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Giọng vui mừng, háo hức ở 5 khổ đầu; giọng buồn bã, nuối tiếc, có phần trách móc (các khổ còn lại)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rong quá trình đọc chú ý các thẻ chiến lược đọc (thẻ theo dõi, thẻ hình dung)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để chú ý về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 tiếng trong mỗi dòng thơ, số dòng trong mỗi khổ, vẩn thơ và nhịp 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; hình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khung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quê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xuân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; hình dung tâm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trạng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” khi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lỡ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hẹn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Next LT Pro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58" y="294369"/>
            <a:ext cx="6475013" cy="99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95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9B768B-526A-7BF5-62C8-B1647FD5F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43F9767-0304-0752-7A40-D37DCA29F7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E92C716-A5CA-3C5F-3113-D83A25E1EE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966D8F6E-9B09-F224-286F-5E5887C645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0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C896B-149A-A31F-D6A5-650131DFF93D}"/>
              </a:ext>
            </a:extLst>
          </p:cNvPr>
          <p:cNvSpPr txBox="1"/>
          <p:nvPr/>
        </p:nvSpPr>
        <p:spPr>
          <a:xfrm>
            <a:off x="902043" y="1517904"/>
            <a:ext cx="5733535" cy="2796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“GIẢI MÃ TÁC GIẢ VĂN HỌC”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guyễn Bính">
            <a:extLst>
              <a:ext uri="{FF2B5EF4-FFF2-40B4-BE49-F238E27FC236}">
                <a16:creationId xmlns:a16="http://schemas.microsoft.com/office/drawing/2014/main" id="{7A0487C7-3146-D498-B9C5-767A30CF2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"/>
          <a:stretch/>
        </p:blipFill>
        <p:spPr bwMode="auto">
          <a:xfrm>
            <a:off x="6807200" y="762000"/>
            <a:ext cx="4622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845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ẫu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mẫu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ppt/theme/theme3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mẫu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4.xml><?xml version="1.0" encoding="utf-8"?>
<a:theme xmlns:a="http://schemas.openxmlformats.org/drawingml/2006/main" name="BevelVTI">
  <a:themeElements>
    <a:clrScheme name="AnalogousFromRegularSeed_2SEEDS">
      <a:dk1>
        <a:srgbClr val="000000"/>
      </a:dk1>
      <a:lt1>
        <a:srgbClr val="FFFFFF"/>
      </a:lt1>
      <a:dk2>
        <a:srgbClr val="23323E"/>
      </a:dk2>
      <a:lt2>
        <a:srgbClr val="E8E3E2"/>
      </a:lt2>
      <a:accent1>
        <a:srgbClr val="3B94B1"/>
      </a:accent1>
      <a:accent2>
        <a:srgbClr val="46B4A1"/>
      </a:accent2>
      <a:accent3>
        <a:srgbClr val="4D74C3"/>
      </a:accent3>
      <a:accent4>
        <a:srgbClr val="B13B58"/>
      </a:accent4>
      <a:accent5>
        <a:srgbClr val="C3604D"/>
      </a:accent5>
      <a:accent6>
        <a:srgbClr val="B1803B"/>
      </a:accent6>
      <a:hlink>
        <a:srgbClr val="BF5F3F"/>
      </a:hlink>
      <a:folHlink>
        <a:srgbClr val="7F7F7F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ẫu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3715</Words>
  <Application>Microsoft Office PowerPoint</Application>
  <PresentationFormat>Widescreen</PresentationFormat>
  <Paragraphs>379</Paragraphs>
  <Slides>68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68</vt:i4>
      </vt:variant>
    </vt:vector>
  </HeadingPairs>
  <TitlesOfParts>
    <vt:vector size="91" baseType="lpstr">
      <vt:lpstr>微软雅黑</vt:lpstr>
      <vt:lpstr>宋体</vt:lpstr>
      <vt:lpstr>Angsana New</vt:lpstr>
      <vt:lpstr>Aptos</vt:lpstr>
      <vt:lpstr>Arial</vt:lpstr>
      <vt:lpstr>Avenir Next LT Pro</vt:lpstr>
      <vt:lpstr>Bierstadt</vt:lpstr>
      <vt:lpstr>Calibri</vt:lpstr>
      <vt:lpstr>等线</vt:lpstr>
      <vt:lpstr>MS Mincho</vt:lpstr>
      <vt:lpstr>Sabon Next LT</vt:lpstr>
      <vt:lpstr>Seaford</vt:lpstr>
      <vt:lpstr>Symbol</vt:lpstr>
      <vt:lpstr>Times New Roman</vt:lpstr>
      <vt:lpstr>Times New Roman</vt:lpstr>
      <vt:lpstr>Wingdings</vt:lpstr>
      <vt:lpstr>思源黑体</vt:lpstr>
      <vt:lpstr>www.freeppt7.com</vt:lpstr>
      <vt:lpstr>LevelVTI</vt:lpstr>
      <vt:lpstr>PrismaticVTI</vt:lpstr>
      <vt:lpstr>BevelVTI</vt:lpstr>
      <vt:lpstr>Office Theme</vt:lpstr>
      <vt:lpstr>LuminousVTI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kimhuong8784@gmail.com</dc:creator>
  <cp:lastModifiedBy>Admin</cp:lastModifiedBy>
  <cp:revision>82</cp:revision>
  <dcterms:created xsi:type="dcterms:W3CDTF">2024-10-03T03:13:01Z</dcterms:created>
  <dcterms:modified xsi:type="dcterms:W3CDTF">2025-02-26T15:49:17Z</dcterms:modified>
</cp:coreProperties>
</file>