
<file path=[Content_Types].xml><?xml version="1.0" encoding="utf-8"?>
<Types xmlns="http://schemas.openxmlformats.org/package/2006/content-types">
  <Default Extension="bin" ContentType="application/vnd.openxmlformats-officedocument.oleObject"/>
  <Default Extension="fntdata" ContentType="application/x-fontdata"/>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 id="2147483661" r:id="rId2"/>
    <p:sldMasterId id="2147483662" r:id="rId3"/>
    <p:sldMasterId id="2147483663" r:id="rId4"/>
    <p:sldMasterId id="2147483664" r:id="rId5"/>
    <p:sldMasterId id="2147483665" r:id="rId6"/>
  </p:sldMasterIdLst>
  <p:notesMasterIdLst>
    <p:notesMasterId r:id="rId16"/>
  </p:notesMasterIdLst>
  <p:sldIdLst>
    <p:sldId id="257" r:id="rId7"/>
    <p:sldId id="258" r:id="rId8"/>
    <p:sldId id="259" r:id="rId9"/>
    <p:sldId id="260" r:id="rId10"/>
    <p:sldId id="261" r:id="rId11"/>
    <p:sldId id="262" r:id="rId12"/>
    <p:sldId id="263" r:id="rId13"/>
    <p:sldId id="264" r:id="rId14"/>
    <p:sldId id="265" r:id="rId15"/>
  </p:sldIdLst>
  <p:sldSz cx="7772400" cy="10058400"/>
  <p:notesSz cx="6858000" cy="9144000"/>
  <p:embeddedFontLst>
    <p:embeddedFont>
      <p:font typeface="Nunito" pitchFamily="2" charset="0"/>
      <p:regular r:id="rId17"/>
      <p:bold r:id="rId18"/>
      <p:italic r:id="rId19"/>
      <p:boldItalic r:id="rId20"/>
    </p:embeddedFont>
    <p:embeddedFont>
      <p:font typeface="Tilt Warp" panose="020B0604020202020204" charset="0"/>
      <p:regular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F9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430DD39-0EC5-4578-B1A9-BCC1EE9216B5}">
  <a:tblStyle styleId="{1430DD39-0EC5-4578-B1A9-BCC1EE9216B5}"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4080" y="9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font" Target="fonts/font2.fntdata"/><Relationship Id="rId3" Type="http://schemas.openxmlformats.org/officeDocument/2006/relationships/slideMaster" Target="slideMasters/slideMaster3.xml"/><Relationship Id="rId21" Type="http://schemas.openxmlformats.org/officeDocument/2006/relationships/font" Target="fonts/font5.fntdata"/><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font" Target="fonts/font1.fntdata"/><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font" Target="fonts/font3.fntdata"/><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3: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2" name="Google Shape;15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4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9" name="Google Shape;159;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7" name="Google Shape;177;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48: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3" name="Google Shape;183;p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SLIDES_API664013662_0: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6" name="Google Shape;196;SLIDES_API664013662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4: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9" name="Google Shape;20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55: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0" name="Google Shape;220;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SLIDES_API664013662_2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0" name="Google Shape;230;SLIDES_API664013662_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SLIDES_API664013662_1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0" name="Google Shape;240;SLIDES_API664013662_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Notice and wonder">
  <p:cSld name="TITLE_1_1">
    <p:spTree>
      <p:nvGrpSpPr>
        <p:cNvPr id="1" name="Shape 19"/>
        <p:cNvGrpSpPr/>
        <p:nvPr/>
      </p:nvGrpSpPr>
      <p:grpSpPr>
        <a:xfrm>
          <a:off x="0" y="0"/>
          <a:ext cx="0" cy="0"/>
          <a:chOff x="0" y="0"/>
          <a:chExt cx="0" cy="0"/>
        </a:xfrm>
      </p:grpSpPr>
      <p:sp>
        <p:nvSpPr>
          <p:cNvPr id="20" name="Google Shape;20;p4"/>
          <p:cNvSpPr txBox="1"/>
          <p:nvPr/>
        </p:nvSpPr>
        <p:spPr>
          <a:xfrm>
            <a:off x="238325" y="97575"/>
            <a:ext cx="7302300" cy="692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300"/>
              <a:buFont typeface="Arial"/>
              <a:buNone/>
            </a:pPr>
            <a:r>
              <a:rPr lang="en" sz="3300" b="0" i="0" u="none" strike="noStrike" cap="none">
                <a:solidFill>
                  <a:srgbClr val="000000"/>
                </a:solidFill>
                <a:latin typeface="Tilt Warp"/>
                <a:ea typeface="Tilt Warp"/>
                <a:cs typeface="Tilt Warp"/>
                <a:sym typeface="Tilt Warp"/>
              </a:rPr>
              <a:t>Image Analysis: Notice &amp; Wonder</a:t>
            </a:r>
            <a:endParaRPr sz="3300" b="0" i="0" u="none" strike="noStrike" cap="none">
              <a:solidFill>
                <a:srgbClr val="000000"/>
              </a:solidFill>
              <a:latin typeface="Tilt Warp"/>
              <a:ea typeface="Tilt Warp"/>
              <a:cs typeface="Tilt Warp"/>
              <a:sym typeface="Tilt Warp"/>
            </a:endParaRPr>
          </a:p>
        </p:txBody>
      </p:sp>
      <p:sp>
        <p:nvSpPr>
          <p:cNvPr id="21" name="Google Shape;21;p4"/>
          <p:cNvSpPr txBox="1"/>
          <p:nvPr/>
        </p:nvSpPr>
        <p:spPr>
          <a:xfrm>
            <a:off x="238325" y="657150"/>
            <a:ext cx="7302300" cy="785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 sz="1300" b="1" i="0" u="none" strike="noStrike" cap="none">
                <a:solidFill>
                  <a:srgbClr val="000000"/>
                </a:solidFill>
                <a:latin typeface="Nunito"/>
                <a:ea typeface="Nunito"/>
                <a:cs typeface="Nunito"/>
                <a:sym typeface="Nunito"/>
              </a:rPr>
              <a:t>Instructions</a:t>
            </a:r>
            <a:r>
              <a:rPr lang="en" sz="1300" b="0" i="0" u="none" strike="noStrike" cap="none">
                <a:solidFill>
                  <a:srgbClr val="000000"/>
                </a:solidFill>
                <a:latin typeface="Nunito"/>
                <a:ea typeface="Nunito"/>
                <a:cs typeface="Nunito"/>
                <a:sym typeface="Nunito"/>
              </a:rPr>
              <a:t>: Look at the image and write down 2-3 things you notice (key details, main ideas, themes) and then write down 2-3 things you wonder (questions you have because of the image, things you are curious about when you look at the image.) </a:t>
            </a:r>
            <a:endParaRPr sz="1300" b="0" i="0" u="none" strike="noStrike" cap="none">
              <a:solidFill>
                <a:srgbClr val="000000"/>
              </a:solidFill>
              <a:latin typeface="Nunito"/>
              <a:ea typeface="Nunito"/>
              <a:cs typeface="Nunito"/>
              <a:sym typeface="Nunito"/>
            </a:endParaRPr>
          </a:p>
        </p:txBody>
      </p:sp>
      <p:graphicFrame>
        <p:nvGraphicFramePr>
          <p:cNvPr id="22" name="Google Shape;22;p4"/>
          <p:cNvGraphicFramePr/>
          <p:nvPr/>
        </p:nvGraphicFramePr>
        <p:xfrm>
          <a:off x="238325" y="1514200"/>
          <a:ext cx="7302300" cy="1613975"/>
        </p:xfrm>
        <a:graphic>
          <a:graphicData uri="http://schemas.openxmlformats.org/drawingml/2006/table">
            <a:tbl>
              <a:tblPr>
                <a:noFill/>
                <a:tableStyleId>{1430DD39-0EC5-4578-B1A9-BCC1EE9216B5}</a:tableStyleId>
              </a:tblPr>
              <a:tblGrid>
                <a:gridCol w="1215025">
                  <a:extLst>
                    <a:ext uri="{9D8B030D-6E8A-4147-A177-3AD203B41FA5}">
                      <a16:colId xmlns:a16="http://schemas.microsoft.com/office/drawing/2014/main" val="20000"/>
                    </a:ext>
                  </a:extLst>
                </a:gridCol>
                <a:gridCol w="6087275">
                  <a:extLst>
                    <a:ext uri="{9D8B030D-6E8A-4147-A177-3AD203B41FA5}">
                      <a16:colId xmlns:a16="http://schemas.microsoft.com/office/drawing/2014/main" val="20001"/>
                    </a:ext>
                  </a:extLst>
                </a:gridCol>
              </a:tblGrid>
              <a:tr h="1613975">
                <a:tc>
                  <a:txBody>
                    <a:bodyPr/>
                    <a:lstStyle/>
                    <a:p>
                      <a:pPr marL="0" marR="0" lvl="0" indent="0" algn="ctr" rtl="0">
                        <a:lnSpc>
                          <a:spcPct val="100000"/>
                        </a:lnSpc>
                        <a:spcBef>
                          <a:spcPts val="0"/>
                        </a:spcBef>
                        <a:spcAft>
                          <a:spcPts val="0"/>
                        </a:spcAft>
                        <a:buClr>
                          <a:srgbClr val="000000"/>
                        </a:buClr>
                        <a:buSzPts val="1800"/>
                        <a:buFont typeface="Arial"/>
                        <a:buNone/>
                      </a:pPr>
                      <a:r>
                        <a:rPr lang="en" sz="1800" u="none" strike="noStrike" cap="none">
                          <a:latin typeface="Tilt Warp"/>
                          <a:ea typeface="Tilt Warp"/>
                          <a:cs typeface="Tilt Warp"/>
                          <a:sym typeface="Tilt Warp"/>
                        </a:rPr>
                        <a:t>What </a:t>
                      </a:r>
                      <a:endParaRPr sz="1800" u="none" strike="noStrike" cap="none">
                        <a:latin typeface="Tilt Warp"/>
                        <a:ea typeface="Tilt Warp"/>
                        <a:cs typeface="Tilt Warp"/>
                        <a:sym typeface="Tilt Warp"/>
                      </a:endParaRPr>
                    </a:p>
                    <a:p>
                      <a:pPr marL="0" marR="0" lvl="0" indent="0" algn="ctr" rtl="0">
                        <a:lnSpc>
                          <a:spcPct val="100000"/>
                        </a:lnSpc>
                        <a:spcBef>
                          <a:spcPts val="0"/>
                        </a:spcBef>
                        <a:spcAft>
                          <a:spcPts val="0"/>
                        </a:spcAft>
                        <a:buClr>
                          <a:srgbClr val="000000"/>
                        </a:buClr>
                        <a:buSzPts val="1800"/>
                        <a:buFont typeface="Arial"/>
                        <a:buNone/>
                      </a:pPr>
                      <a:r>
                        <a:rPr lang="en" sz="1800" u="none" strike="noStrike" cap="none">
                          <a:latin typeface="Tilt Warp"/>
                          <a:ea typeface="Tilt Warp"/>
                          <a:cs typeface="Tilt Warp"/>
                          <a:sym typeface="Tilt Warp"/>
                        </a:rPr>
                        <a:t>do you notice?</a:t>
                      </a:r>
                      <a:endParaRPr sz="1800" u="none" strike="noStrike" cap="none">
                        <a:latin typeface="Tilt Warp"/>
                        <a:ea typeface="Tilt Warp"/>
                        <a:cs typeface="Tilt Warp"/>
                        <a:sym typeface="Tilt Warp"/>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3" name="Google Shape;23;p4"/>
          <p:cNvSpPr txBox="1">
            <a:spLocks noGrp="1"/>
          </p:cNvSpPr>
          <p:nvPr>
            <p:ph type="subTitle" idx="1"/>
          </p:nvPr>
        </p:nvSpPr>
        <p:spPr>
          <a:xfrm>
            <a:off x="1438275" y="1514175"/>
            <a:ext cx="6097200" cy="16140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SzPts val="1200"/>
              <a:buFont typeface="Nunito"/>
              <a:buNone/>
              <a:defRPr sz="1200">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graphicFrame>
        <p:nvGraphicFramePr>
          <p:cNvPr id="24" name="Google Shape;24;p4"/>
          <p:cNvGraphicFramePr/>
          <p:nvPr/>
        </p:nvGraphicFramePr>
        <p:xfrm>
          <a:off x="238325" y="7933650"/>
          <a:ext cx="7302300" cy="1613975"/>
        </p:xfrm>
        <a:graphic>
          <a:graphicData uri="http://schemas.openxmlformats.org/drawingml/2006/table">
            <a:tbl>
              <a:tblPr>
                <a:noFill/>
                <a:tableStyleId>{1430DD39-0EC5-4578-B1A9-BCC1EE9216B5}</a:tableStyleId>
              </a:tblPr>
              <a:tblGrid>
                <a:gridCol w="1128425">
                  <a:extLst>
                    <a:ext uri="{9D8B030D-6E8A-4147-A177-3AD203B41FA5}">
                      <a16:colId xmlns:a16="http://schemas.microsoft.com/office/drawing/2014/main" val="20000"/>
                    </a:ext>
                  </a:extLst>
                </a:gridCol>
                <a:gridCol w="6173875">
                  <a:extLst>
                    <a:ext uri="{9D8B030D-6E8A-4147-A177-3AD203B41FA5}">
                      <a16:colId xmlns:a16="http://schemas.microsoft.com/office/drawing/2014/main" val="20001"/>
                    </a:ext>
                  </a:extLst>
                </a:gridCol>
              </a:tblGrid>
              <a:tr h="1613975">
                <a:tc>
                  <a:txBody>
                    <a:bodyPr/>
                    <a:lstStyle/>
                    <a:p>
                      <a:pPr marL="0" marR="0" lvl="0" indent="0" algn="ctr" rtl="0">
                        <a:lnSpc>
                          <a:spcPct val="100000"/>
                        </a:lnSpc>
                        <a:spcBef>
                          <a:spcPts val="0"/>
                        </a:spcBef>
                        <a:spcAft>
                          <a:spcPts val="0"/>
                        </a:spcAft>
                        <a:buClr>
                          <a:srgbClr val="000000"/>
                        </a:buClr>
                        <a:buSzPts val="1800"/>
                        <a:buFont typeface="Arial"/>
                        <a:buNone/>
                      </a:pPr>
                      <a:r>
                        <a:rPr lang="en" sz="1800" u="none" strike="noStrike" cap="none">
                          <a:latin typeface="Tilt Warp"/>
                          <a:ea typeface="Tilt Warp"/>
                          <a:cs typeface="Tilt Warp"/>
                          <a:sym typeface="Tilt Warp"/>
                        </a:rPr>
                        <a:t>What </a:t>
                      </a:r>
                      <a:endParaRPr sz="1800" u="none" strike="noStrike" cap="none">
                        <a:latin typeface="Tilt Warp"/>
                        <a:ea typeface="Tilt Warp"/>
                        <a:cs typeface="Tilt Warp"/>
                        <a:sym typeface="Tilt Warp"/>
                      </a:endParaRPr>
                    </a:p>
                    <a:p>
                      <a:pPr marL="0" marR="0" lvl="0" indent="0" algn="ctr" rtl="0">
                        <a:lnSpc>
                          <a:spcPct val="100000"/>
                        </a:lnSpc>
                        <a:spcBef>
                          <a:spcPts val="0"/>
                        </a:spcBef>
                        <a:spcAft>
                          <a:spcPts val="0"/>
                        </a:spcAft>
                        <a:buClr>
                          <a:srgbClr val="000000"/>
                        </a:buClr>
                        <a:buSzPts val="1800"/>
                        <a:buFont typeface="Arial"/>
                        <a:buNone/>
                      </a:pPr>
                      <a:r>
                        <a:rPr lang="en" sz="1800" u="none" strike="noStrike" cap="none">
                          <a:latin typeface="Tilt Warp"/>
                          <a:ea typeface="Tilt Warp"/>
                          <a:cs typeface="Tilt Warp"/>
                          <a:sym typeface="Tilt Warp"/>
                        </a:rPr>
                        <a:t>do you wonder?</a:t>
                      </a:r>
                      <a:endParaRPr sz="1800" u="none" strike="noStrike" cap="none">
                        <a:latin typeface="Tilt Warp"/>
                        <a:ea typeface="Tilt Warp"/>
                        <a:cs typeface="Tilt Warp"/>
                        <a:sym typeface="Tilt Warp"/>
                      </a:endParaRPr>
                    </a:p>
                  </a:txBody>
                  <a:tcPr marL="91425" marR="91425" marT="91425" marB="91425" anchor="ctr">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25" name="Google Shape;25;p4"/>
          <p:cNvSpPr txBox="1">
            <a:spLocks noGrp="1"/>
          </p:cNvSpPr>
          <p:nvPr>
            <p:ph type="subTitle" idx="2"/>
          </p:nvPr>
        </p:nvSpPr>
        <p:spPr>
          <a:xfrm>
            <a:off x="1352750" y="7933725"/>
            <a:ext cx="6187800" cy="16140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SzPts val="1200"/>
              <a:buFont typeface="Nunito"/>
              <a:buNone/>
              <a:defRPr sz="1200">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p:cSld name="BLANK_1">
    <p:spTree>
      <p:nvGrpSpPr>
        <p:cNvPr id="1" name="Shape 136"/>
        <p:cNvGrpSpPr/>
        <p:nvPr/>
      </p:nvGrpSpPr>
      <p:grpSpPr>
        <a:xfrm>
          <a:off x="0" y="0"/>
          <a:ext cx="0" cy="0"/>
          <a:chOff x="0" y="0"/>
          <a:chExt cx="0" cy="0"/>
        </a:xfrm>
      </p:grpSpPr>
      <p:sp>
        <p:nvSpPr>
          <p:cNvPr id="137" name="Google Shape;137;p1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138" name="Google Shape;138;p18"/>
          <p:cNvPicPr preferRelativeResize="0"/>
          <p:nvPr/>
        </p:nvPicPr>
        <p:blipFill rotWithShape="1">
          <a:blip r:embed="rId2">
            <a:alphaModFix/>
          </a:blip>
          <a:srcRect/>
          <a:stretch/>
        </p:blipFill>
        <p:spPr>
          <a:xfrm>
            <a:off x="238325" y="9705246"/>
            <a:ext cx="220250" cy="220250"/>
          </a:xfrm>
          <a:prstGeom prst="rect">
            <a:avLst/>
          </a:prstGeom>
          <a:noFill/>
          <a:ln>
            <a:noFill/>
          </a:ln>
        </p:spPr>
      </p:pic>
      <p:sp>
        <p:nvSpPr>
          <p:cNvPr id="139" name="Google Shape;139;p18"/>
          <p:cNvSpPr txBox="1"/>
          <p:nvPr/>
        </p:nvSpPr>
        <p:spPr>
          <a:xfrm>
            <a:off x="405375" y="9646025"/>
            <a:ext cx="18414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Nunito"/>
                <a:ea typeface="Nunito"/>
                <a:cs typeface="Nunito"/>
                <a:sym typeface="Nunito"/>
              </a:rPr>
              <a:t>Created with web.diffit.me</a:t>
            </a:r>
            <a:endParaRPr sz="1000" b="0" i="0" u="none" strike="noStrike" cap="none">
              <a:solidFill>
                <a:srgbClr val="000000"/>
              </a:solidFill>
              <a:latin typeface="Nunito"/>
              <a:ea typeface="Nunito"/>
              <a:cs typeface="Nunito"/>
              <a:sym typeface="Nuni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5"/>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28" name="Google Shape;28;p5"/>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29" name="Google Shape;29;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GO ">
  <p:cSld name="TITLE_1_1_1_2">
    <p:spTree>
      <p:nvGrpSpPr>
        <p:cNvPr id="1" name="Shape 36"/>
        <p:cNvGrpSpPr/>
        <p:nvPr/>
      </p:nvGrpSpPr>
      <p:grpSpPr>
        <a:xfrm>
          <a:off x="0" y="0"/>
          <a:ext cx="0" cy="0"/>
          <a:chOff x="0" y="0"/>
          <a:chExt cx="0" cy="0"/>
        </a:xfrm>
      </p:grpSpPr>
      <p:sp>
        <p:nvSpPr>
          <p:cNvPr id="37" name="Google Shape;37;p7"/>
          <p:cNvSpPr txBox="1">
            <a:spLocks noGrp="1"/>
          </p:cNvSpPr>
          <p:nvPr>
            <p:ph type="ctrTitle"/>
          </p:nvPr>
        </p:nvSpPr>
        <p:spPr>
          <a:xfrm>
            <a:off x="264900" y="373599"/>
            <a:ext cx="7242600" cy="5154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600"/>
              <a:buFont typeface="Tilt Warp"/>
              <a:buNone/>
              <a:defRPr sz="2600">
                <a:latin typeface="Tilt Warp"/>
                <a:ea typeface="Tilt Warp"/>
                <a:cs typeface="Tilt Warp"/>
                <a:sym typeface="Tilt Warp"/>
              </a:defRPr>
            </a:lvl1pPr>
            <a:lvl2pPr lvl="1" algn="l">
              <a:lnSpc>
                <a:spcPct val="100000"/>
              </a:lnSpc>
              <a:spcBef>
                <a:spcPts val="0"/>
              </a:spcBef>
              <a:spcAft>
                <a:spcPts val="0"/>
              </a:spcAft>
              <a:buSzPts val="4900"/>
              <a:buFont typeface="Tilt Warp"/>
              <a:buNone/>
              <a:defRPr sz="4900">
                <a:latin typeface="Tilt Warp"/>
                <a:ea typeface="Tilt Warp"/>
                <a:cs typeface="Tilt Warp"/>
                <a:sym typeface="Tilt Warp"/>
              </a:defRPr>
            </a:lvl2pPr>
            <a:lvl3pPr lvl="2" algn="l">
              <a:lnSpc>
                <a:spcPct val="100000"/>
              </a:lnSpc>
              <a:spcBef>
                <a:spcPts val="0"/>
              </a:spcBef>
              <a:spcAft>
                <a:spcPts val="0"/>
              </a:spcAft>
              <a:buSzPts val="4900"/>
              <a:buFont typeface="Tilt Warp"/>
              <a:buNone/>
              <a:defRPr sz="4900">
                <a:latin typeface="Tilt Warp"/>
                <a:ea typeface="Tilt Warp"/>
                <a:cs typeface="Tilt Warp"/>
                <a:sym typeface="Tilt Warp"/>
              </a:defRPr>
            </a:lvl3pPr>
            <a:lvl4pPr lvl="3" algn="l">
              <a:lnSpc>
                <a:spcPct val="100000"/>
              </a:lnSpc>
              <a:spcBef>
                <a:spcPts val="0"/>
              </a:spcBef>
              <a:spcAft>
                <a:spcPts val="0"/>
              </a:spcAft>
              <a:buSzPts val="4900"/>
              <a:buFont typeface="Tilt Warp"/>
              <a:buNone/>
              <a:defRPr sz="4900">
                <a:latin typeface="Tilt Warp"/>
                <a:ea typeface="Tilt Warp"/>
                <a:cs typeface="Tilt Warp"/>
                <a:sym typeface="Tilt Warp"/>
              </a:defRPr>
            </a:lvl4pPr>
            <a:lvl5pPr lvl="4" algn="l">
              <a:lnSpc>
                <a:spcPct val="100000"/>
              </a:lnSpc>
              <a:spcBef>
                <a:spcPts val="0"/>
              </a:spcBef>
              <a:spcAft>
                <a:spcPts val="0"/>
              </a:spcAft>
              <a:buSzPts val="4900"/>
              <a:buFont typeface="Tilt Warp"/>
              <a:buNone/>
              <a:defRPr sz="4900">
                <a:latin typeface="Tilt Warp"/>
                <a:ea typeface="Tilt Warp"/>
                <a:cs typeface="Tilt Warp"/>
                <a:sym typeface="Tilt Warp"/>
              </a:defRPr>
            </a:lvl5pPr>
            <a:lvl6pPr lvl="5" algn="l">
              <a:lnSpc>
                <a:spcPct val="100000"/>
              </a:lnSpc>
              <a:spcBef>
                <a:spcPts val="0"/>
              </a:spcBef>
              <a:spcAft>
                <a:spcPts val="0"/>
              </a:spcAft>
              <a:buSzPts val="4900"/>
              <a:buFont typeface="Tilt Warp"/>
              <a:buNone/>
              <a:defRPr sz="4900">
                <a:latin typeface="Tilt Warp"/>
                <a:ea typeface="Tilt Warp"/>
                <a:cs typeface="Tilt Warp"/>
                <a:sym typeface="Tilt Warp"/>
              </a:defRPr>
            </a:lvl6pPr>
            <a:lvl7pPr lvl="6" algn="l">
              <a:lnSpc>
                <a:spcPct val="100000"/>
              </a:lnSpc>
              <a:spcBef>
                <a:spcPts val="0"/>
              </a:spcBef>
              <a:spcAft>
                <a:spcPts val="0"/>
              </a:spcAft>
              <a:buSzPts val="4900"/>
              <a:buFont typeface="Tilt Warp"/>
              <a:buNone/>
              <a:defRPr sz="4900">
                <a:latin typeface="Tilt Warp"/>
                <a:ea typeface="Tilt Warp"/>
                <a:cs typeface="Tilt Warp"/>
                <a:sym typeface="Tilt Warp"/>
              </a:defRPr>
            </a:lvl7pPr>
            <a:lvl8pPr lvl="7" algn="l">
              <a:lnSpc>
                <a:spcPct val="100000"/>
              </a:lnSpc>
              <a:spcBef>
                <a:spcPts val="0"/>
              </a:spcBef>
              <a:spcAft>
                <a:spcPts val="0"/>
              </a:spcAft>
              <a:buSzPts val="4900"/>
              <a:buFont typeface="Tilt Warp"/>
              <a:buNone/>
              <a:defRPr sz="4900">
                <a:latin typeface="Tilt Warp"/>
                <a:ea typeface="Tilt Warp"/>
                <a:cs typeface="Tilt Warp"/>
                <a:sym typeface="Tilt Warp"/>
              </a:defRPr>
            </a:lvl8pPr>
            <a:lvl9pPr lvl="8" algn="l">
              <a:lnSpc>
                <a:spcPct val="100000"/>
              </a:lnSpc>
              <a:spcBef>
                <a:spcPts val="0"/>
              </a:spcBef>
              <a:spcAft>
                <a:spcPts val="0"/>
              </a:spcAft>
              <a:buSzPts val="4900"/>
              <a:buFont typeface="Tilt Warp"/>
              <a:buNone/>
              <a:defRPr sz="4900">
                <a:latin typeface="Tilt Warp"/>
                <a:ea typeface="Tilt Warp"/>
                <a:cs typeface="Tilt Warp"/>
                <a:sym typeface="Tilt Warp"/>
              </a:defRPr>
            </a:lvl9pPr>
          </a:lstStyle>
          <a:p>
            <a:endParaRPr/>
          </a:p>
        </p:txBody>
      </p:sp>
      <p:graphicFrame>
        <p:nvGraphicFramePr>
          <p:cNvPr id="38" name="Google Shape;38;p7"/>
          <p:cNvGraphicFramePr/>
          <p:nvPr/>
        </p:nvGraphicFramePr>
        <p:xfrm>
          <a:off x="238325" y="936850"/>
          <a:ext cx="7295750" cy="2798550"/>
        </p:xfrm>
        <a:graphic>
          <a:graphicData uri="http://schemas.openxmlformats.org/drawingml/2006/table">
            <a:tbl>
              <a:tblPr>
                <a:noFill/>
                <a:tableStyleId>{1430DD39-0EC5-4578-B1A9-BCC1EE9216B5}</a:tableStyleId>
              </a:tblPr>
              <a:tblGrid>
                <a:gridCol w="1001850">
                  <a:extLst>
                    <a:ext uri="{9D8B030D-6E8A-4147-A177-3AD203B41FA5}">
                      <a16:colId xmlns:a16="http://schemas.microsoft.com/office/drawing/2014/main" val="20000"/>
                    </a:ext>
                  </a:extLst>
                </a:gridCol>
                <a:gridCol w="6293900">
                  <a:extLst>
                    <a:ext uri="{9D8B030D-6E8A-4147-A177-3AD203B41FA5}">
                      <a16:colId xmlns:a16="http://schemas.microsoft.com/office/drawing/2014/main" val="20001"/>
                    </a:ext>
                  </a:extLst>
                </a:gridCol>
              </a:tblGrid>
              <a:tr h="802575">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solidFill>
                            <a:schemeClr val="dk1"/>
                          </a:solidFill>
                          <a:latin typeface="Tilt Warp"/>
                          <a:ea typeface="Tilt Warp"/>
                          <a:cs typeface="Tilt Warp"/>
                          <a:sym typeface="Tilt Warp"/>
                        </a:rPr>
                        <a:t>Question </a:t>
                      </a:r>
                      <a:endParaRPr sz="1500" u="none" strike="noStrike" cap="none">
                        <a:solidFill>
                          <a:schemeClr val="dk1"/>
                        </a:solidFill>
                        <a:latin typeface="Tilt Warp"/>
                        <a:ea typeface="Tilt Warp"/>
                        <a:cs typeface="Tilt Warp"/>
                        <a:sym typeface="Tilt Warp"/>
                      </a:endParaRPr>
                    </a:p>
                  </a:txBody>
                  <a:tcPr marL="91425" marR="91425" marT="91425" marB="91425" anchor="ctr">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0"/>
                  </a:ext>
                </a:extLst>
              </a:tr>
              <a:tr h="1995975">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39" name="Google Shape;39;p7"/>
          <p:cNvSpPr txBox="1">
            <a:spLocks noGrp="1"/>
          </p:cNvSpPr>
          <p:nvPr>
            <p:ph type="subTitle" idx="1"/>
          </p:nvPr>
        </p:nvSpPr>
        <p:spPr>
          <a:xfrm>
            <a:off x="1332600" y="1027875"/>
            <a:ext cx="6106200" cy="6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800"/>
              <a:buFont typeface="Nunito"/>
              <a:buNone/>
              <a:defRPr>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2pPr>
            <a:lvl3pPr lvl="2"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3pPr>
            <a:lvl4pPr lvl="3"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4pPr>
            <a:lvl5pPr lvl="4"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5pPr>
            <a:lvl6pPr lvl="5"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6pPr>
            <a:lvl7pPr lvl="6"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7pPr>
            <a:lvl8pPr lvl="7"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8pPr>
            <a:lvl9pPr lvl="8"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9pPr>
          </a:lstStyle>
          <a:p>
            <a:endParaRPr/>
          </a:p>
        </p:txBody>
      </p:sp>
      <p:sp>
        <p:nvSpPr>
          <p:cNvPr id="40" name="Google Shape;40;p7"/>
          <p:cNvSpPr txBox="1">
            <a:spLocks noGrp="1"/>
          </p:cNvSpPr>
          <p:nvPr>
            <p:ph type="subTitle" idx="2"/>
          </p:nvPr>
        </p:nvSpPr>
        <p:spPr>
          <a:xfrm>
            <a:off x="382725" y="1807875"/>
            <a:ext cx="7056000" cy="1802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800"/>
              <a:buFont typeface="Nunito"/>
              <a:buNone/>
              <a:defRPr>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2pPr>
            <a:lvl3pPr lvl="2"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3pPr>
            <a:lvl4pPr lvl="3"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4pPr>
            <a:lvl5pPr lvl="4"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5pPr>
            <a:lvl6pPr lvl="5"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6pPr>
            <a:lvl7pPr lvl="6"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7pPr>
            <a:lvl8pPr lvl="7"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8pPr>
            <a:lvl9pPr lvl="8"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9pPr>
          </a:lstStyle>
          <a:p>
            <a:endParaRPr/>
          </a:p>
        </p:txBody>
      </p:sp>
      <p:graphicFrame>
        <p:nvGraphicFramePr>
          <p:cNvPr id="41" name="Google Shape;41;p7"/>
          <p:cNvGraphicFramePr/>
          <p:nvPr/>
        </p:nvGraphicFramePr>
        <p:xfrm>
          <a:off x="238325" y="3859450"/>
          <a:ext cx="7295750" cy="2798550"/>
        </p:xfrm>
        <a:graphic>
          <a:graphicData uri="http://schemas.openxmlformats.org/drawingml/2006/table">
            <a:tbl>
              <a:tblPr>
                <a:noFill/>
                <a:tableStyleId>{1430DD39-0EC5-4578-B1A9-BCC1EE9216B5}</a:tableStyleId>
              </a:tblPr>
              <a:tblGrid>
                <a:gridCol w="1001850">
                  <a:extLst>
                    <a:ext uri="{9D8B030D-6E8A-4147-A177-3AD203B41FA5}">
                      <a16:colId xmlns:a16="http://schemas.microsoft.com/office/drawing/2014/main" val="20000"/>
                    </a:ext>
                  </a:extLst>
                </a:gridCol>
                <a:gridCol w="6293900">
                  <a:extLst>
                    <a:ext uri="{9D8B030D-6E8A-4147-A177-3AD203B41FA5}">
                      <a16:colId xmlns:a16="http://schemas.microsoft.com/office/drawing/2014/main" val="20001"/>
                    </a:ext>
                  </a:extLst>
                </a:gridCol>
              </a:tblGrid>
              <a:tr h="802575">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solidFill>
                            <a:schemeClr val="dk1"/>
                          </a:solidFill>
                          <a:latin typeface="Tilt Warp"/>
                          <a:ea typeface="Tilt Warp"/>
                          <a:cs typeface="Tilt Warp"/>
                          <a:sym typeface="Tilt Warp"/>
                        </a:rPr>
                        <a:t>Question </a:t>
                      </a:r>
                      <a:endParaRPr sz="1500" u="none" strike="noStrike" cap="none">
                        <a:solidFill>
                          <a:schemeClr val="dk1"/>
                        </a:solidFill>
                        <a:latin typeface="Tilt Warp"/>
                        <a:ea typeface="Tilt Warp"/>
                        <a:cs typeface="Tilt Warp"/>
                        <a:sym typeface="Tilt Warp"/>
                      </a:endParaRPr>
                    </a:p>
                  </a:txBody>
                  <a:tcPr marL="91425" marR="91425" marT="91425" marB="91425" anchor="ctr">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0"/>
                  </a:ext>
                </a:extLst>
              </a:tr>
              <a:tr h="1995975">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42" name="Google Shape;42;p7"/>
          <p:cNvSpPr txBox="1">
            <a:spLocks noGrp="1"/>
          </p:cNvSpPr>
          <p:nvPr>
            <p:ph type="subTitle" idx="3"/>
          </p:nvPr>
        </p:nvSpPr>
        <p:spPr>
          <a:xfrm>
            <a:off x="1332600" y="3950475"/>
            <a:ext cx="6106200" cy="6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800"/>
              <a:buFont typeface="Nunito"/>
              <a:buNone/>
              <a:defRPr>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2pPr>
            <a:lvl3pPr lvl="2"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3pPr>
            <a:lvl4pPr lvl="3"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4pPr>
            <a:lvl5pPr lvl="4"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5pPr>
            <a:lvl6pPr lvl="5"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6pPr>
            <a:lvl7pPr lvl="6"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7pPr>
            <a:lvl8pPr lvl="7"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8pPr>
            <a:lvl9pPr lvl="8"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9pPr>
          </a:lstStyle>
          <a:p>
            <a:endParaRPr/>
          </a:p>
        </p:txBody>
      </p:sp>
      <p:sp>
        <p:nvSpPr>
          <p:cNvPr id="43" name="Google Shape;43;p7"/>
          <p:cNvSpPr txBox="1">
            <a:spLocks noGrp="1"/>
          </p:cNvSpPr>
          <p:nvPr>
            <p:ph type="subTitle" idx="4"/>
          </p:nvPr>
        </p:nvSpPr>
        <p:spPr>
          <a:xfrm>
            <a:off x="382725" y="4730475"/>
            <a:ext cx="7056000" cy="1802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800"/>
              <a:buFont typeface="Nunito"/>
              <a:buNone/>
              <a:defRPr>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2pPr>
            <a:lvl3pPr lvl="2"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3pPr>
            <a:lvl4pPr lvl="3"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4pPr>
            <a:lvl5pPr lvl="4"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5pPr>
            <a:lvl6pPr lvl="5"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6pPr>
            <a:lvl7pPr lvl="6"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7pPr>
            <a:lvl8pPr lvl="7"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8pPr>
            <a:lvl9pPr lvl="8"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9pPr>
          </a:lstStyle>
          <a:p>
            <a:endParaRPr/>
          </a:p>
        </p:txBody>
      </p:sp>
      <p:graphicFrame>
        <p:nvGraphicFramePr>
          <p:cNvPr id="44" name="Google Shape;44;p7"/>
          <p:cNvGraphicFramePr/>
          <p:nvPr/>
        </p:nvGraphicFramePr>
        <p:xfrm>
          <a:off x="238325" y="6782050"/>
          <a:ext cx="7295750" cy="2798550"/>
        </p:xfrm>
        <a:graphic>
          <a:graphicData uri="http://schemas.openxmlformats.org/drawingml/2006/table">
            <a:tbl>
              <a:tblPr>
                <a:noFill/>
                <a:tableStyleId>{1430DD39-0EC5-4578-B1A9-BCC1EE9216B5}</a:tableStyleId>
              </a:tblPr>
              <a:tblGrid>
                <a:gridCol w="1001850">
                  <a:extLst>
                    <a:ext uri="{9D8B030D-6E8A-4147-A177-3AD203B41FA5}">
                      <a16:colId xmlns:a16="http://schemas.microsoft.com/office/drawing/2014/main" val="20000"/>
                    </a:ext>
                  </a:extLst>
                </a:gridCol>
                <a:gridCol w="6293900">
                  <a:extLst>
                    <a:ext uri="{9D8B030D-6E8A-4147-A177-3AD203B41FA5}">
                      <a16:colId xmlns:a16="http://schemas.microsoft.com/office/drawing/2014/main" val="20001"/>
                    </a:ext>
                  </a:extLst>
                </a:gridCol>
              </a:tblGrid>
              <a:tr h="802575">
                <a:tc>
                  <a:txBody>
                    <a:bodyPr/>
                    <a:lstStyle/>
                    <a:p>
                      <a:pPr marL="0" marR="0" lvl="0" indent="0" algn="ctr" rtl="0">
                        <a:lnSpc>
                          <a:spcPct val="100000"/>
                        </a:lnSpc>
                        <a:spcBef>
                          <a:spcPts val="0"/>
                        </a:spcBef>
                        <a:spcAft>
                          <a:spcPts val="0"/>
                        </a:spcAft>
                        <a:buClr>
                          <a:srgbClr val="000000"/>
                        </a:buClr>
                        <a:buSzPts val="1500"/>
                        <a:buFont typeface="Arial"/>
                        <a:buNone/>
                      </a:pPr>
                      <a:r>
                        <a:rPr lang="en" sz="1500" u="none" strike="noStrike" cap="none">
                          <a:solidFill>
                            <a:schemeClr val="dk1"/>
                          </a:solidFill>
                          <a:latin typeface="Tilt Warp"/>
                          <a:ea typeface="Tilt Warp"/>
                          <a:cs typeface="Tilt Warp"/>
                          <a:sym typeface="Tilt Warp"/>
                        </a:rPr>
                        <a:t>Question </a:t>
                      </a:r>
                      <a:endParaRPr sz="1500" u="none" strike="noStrike" cap="none">
                        <a:solidFill>
                          <a:schemeClr val="dk1"/>
                        </a:solidFill>
                        <a:latin typeface="Tilt Warp"/>
                        <a:ea typeface="Tilt Warp"/>
                        <a:cs typeface="Tilt Warp"/>
                        <a:sym typeface="Tilt Warp"/>
                      </a:endParaRPr>
                    </a:p>
                  </a:txBody>
                  <a:tcPr marL="91425" marR="91425" marT="91425" marB="91425" anchor="ctr">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0"/>
                  </a:ext>
                </a:extLst>
              </a:tr>
              <a:tr h="1995975">
                <a:tc gridSpan="2">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solidFill>
                          <a:schemeClr val="dk1"/>
                        </a:solidFill>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hMerge="1">
                  <a:txBody>
                    <a:bodyPr/>
                    <a:lstStyle/>
                    <a:p>
                      <a:endParaRPr lang="en-US"/>
                    </a:p>
                  </a:txBody>
                  <a:tcPr/>
                </a:tc>
                <a:extLst>
                  <a:ext uri="{0D108BD9-81ED-4DB2-BD59-A6C34878D82A}">
                    <a16:rowId xmlns:a16="http://schemas.microsoft.com/office/drawing/2014/main" val="10001"/>
                  </a:ext>
                </a:extLst>
              </a:tr>
            </a:tbl>
          </a:graphicData>
        </a:graphic>
      </p:graphicFrame>
      <p:sp>
        <p:nvSpPr>
          <p:cNvPr id="45" name="Google Shape;45;p7"/>
          <p:cNvSpPr txBox="1">
            <a:spLocks noGrp="1"/>
          </p:cNvSpPr>
          <p:nvPr>
            <p:ph type="subTitle" idx="5"/>
          </p:nvPr>
        </p:nvSpPr>
        <p:spPr>
          <a:xfrm>
            <a:off x="1332600" y="6873075"/>
            <a:ext cx="6106200" cy="6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800"/>
              <a:buFont typeface="Nunito"/>
              <a:buNone/>
              <a:defRPr>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2pPr>
            <a:lvl3pPr lvl="2"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3pPr>
            <a:lvl4pPr lvl="3"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4pPr>
            <a:lvl5pPr lvl="4"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5pPr>
            <a:lvl6pPr lvl="5"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6pPr>
            <a:lvl7pPr lvl="6"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7pPr>
            <a:lvl8pPr lvl="7"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8pPr>
            <a:lvl9pPr lvl="8"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9pPr>
          </a:lstStyle>
          <a:p>
            <a:endParaRPr/>
          </a:p>
        </p:txBody>
      </p:sp>
      <p:sp>
        <p:nvSpPr>
          <p:cNvPr id="46" name="Google Shape;46;p7"/>
          <p:cNvSpPr txBox="1">
            <a:spLocks noGrp="1"/>
          </p:cNvSpPr>
          <p:nvPr>
            <p:ph type="subTitle" idx="6"/>
          </p:nvPr>
        </p:nvSpPr>
        <p:spPr>
          <a:xfrm>
            <a:off x="382725" y="7653075"/>
            <a:ext cx="7056000" cy="1802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800"/>
              <a:buFont typeface="Nunito"/>
              <a:buNone/>
              <a:defRPr>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2pPr>
            <a:lvl3pPr lvl="2"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3pPr>
            <a:lvl4pPr lvl="3"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4pPr>
            <a:lvl5pPr lvl="4"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5pPr>
            <a:lvl6pPr lvl="5"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6pPr>
            <a:lvl7pPr lvl="6"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7pPr>
            <a:lvl8pPr lvl="7"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8pPr>
            <a:lvl9pPr lvl="8" algn="l">
              <a:lnSpc>
                <a:spcPct val="115000"/>
              </a:lnSpc>
              <a:spcBef>
                <a:spcPts val="0"/>
              </a:spcBef>
              <a:spcAft>
                <a:spcPts val="0"/>
              </a:spcAft>
              <a:buClr>
                <a:schemeClr val="dk1"/>
              </a:buClr>
              <a:buSzPts val="1400"/>
              <a:buFont typeface="Nunito"/>
              <a:buNone/>
              <a:defRPr>
                <a:solidFill>
                  <a:schemeClr val="dk1"/>
                </a:solidFill>
                <a:latin typeface="Nunito"/>
                <a:ea typeface="Nunito"/>
                <a:cs typeface="Nunito"/>
                <a:sym typeface="Nunito"/>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GO ">
  <p:cSld name="TITLE_1_1_2">
    <p:spTree>
      <p:nvGrpSpPr>
        <p:cNvPr id="1" name="Shape 53"/>
        <p:cNvGrpSpPr/>
        <p:nvPr/>
      </p:nvGrpSpPr>
      <p:grpSpPr>
        <a:xfrm>
          <a:off x="0" y="0"/>
          <a:ext cx="0" cy="0"/>
          <a:chOff x="0" y="0"/>
          <a:chExt cx="0" cy="0"/>
        </a:xfrm>
      </p:grpSpPr>
      <p:sp>
        <p:nvSpPr>
          <p:cNvPr id="54" name="Google Shape;54;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55" name="Google Shape;55;p9"/>
          <p:cNvSpPr/>
          <p:nvPr/>
        </p:nvSpPr>
        <p:spPr>
          <a:xfrm>
            <a:off x="232925" y="1022918"/>
            <a:ext cx="5427900" cy="85557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 name="Google Shape;56;p9"/>
          <p:cNvSpPr txBox="1">
            <a:spLocks noGrp="1"/>
          </p:cNvSpPr>
          <p:nvPr>
            <p:ph type="subTitle" idx="1"/>
          </p:nvPr>
        </p:nvSpPr>
        <p:spPr>
          <a:xfrm>
            <a:off x="384640" y="1168175"/>
            <a:ext cx="5167200" cy="82653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57" name="Google Shape;57;p9"/>
          <p:cNvSpPr/>
          <p:nvPr/>
        </p:nvSpPr>
        <p:spPr>
          <a:xfrm>
            <a:off x="5820750" y="657150"/>
            <a:ext cx="1756800" cy="89214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Take Notes Here</a:t>
            </a:r>
            <a:endParaRPr sz="1400" b="1" i="0" u="none" strike="noStrike" cap="none">
              <a:solidFill>
                <a:srgbClr val="000000"/>
              </a:solidFill>
              <a:latin typeface="Nunito"/>
              <a:ea typeface="Nunito"/>
              <a:cs typeface="Nunito"/>
              <a:sym typeface="Nunito"/>
            </a:endParaRPr>
          </a:p>
        </p:txBody>
      </p:sp>
      <p:sp>
        <p:nvSpPr>
          <p:cNvPr id="58" name="Google Shape;58;p9"/>
          <p:cNvSpPr txBox="1">
            <a:spLocks noGrp="1"/>
          </p:cNvSpPr>
          <p:nvPr>
            <p:ph type="subTitle" idx="2"/>
          </p:nvPr>
        </p:nvSpPr>
        <p:spPr>
          <a:xfrm>
            <a:off x="5929666" y="1087051"/>
            <a:ext cx="1539000" cy="82866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59" name="Google Shape;59;p9"/>
          <p:cNvSpPr txBox="1"/>
          <p:nvPr/>
        </p:nvSpPr>
        <p:spPr>
          <a:xfrm>
            <a:off x="80525" y="173775"/>
            <a:ext cx="7543800" cy="692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300"/>
              <a:buFont typeface="Arial"/>
              <a:buNone/>
            </a:pPr>
            <a:r>
              <a:rPr lang="en" sz="3300" b="0" i="0" u="none" strike="noStrike" cap="none">
                <a:solidFill>
                  <a:srgbClr val="000000"/>
                </a:solidFill>
                <a:latin typeface="Tilt Warp"/>
                <a:ea typeface="Tilt Warp"/>
                <a:cs typeface="Tilt Warp"/>
                <a:sym typeface="Tilt Warp"/>
              </a:rPr>
              <a:t>Read &amp; Take Notes</a:t>
            </a:r>
            <a:endParaRPr sz="3300" b="0" i="0" u="none" strike="noStrike" cap="none">
              <a:solidFill>
                <a:srgbClr val="000000"/>
              </a:solidFill>
              <a:latin typeface="Tilt Warp"/>
              <a:ea typeface="Tilt Warp"/>
              <a:cs typeface="Tilt Warp"/>
              <a:sym typeface="Tilt Warp"/>
            </a:endParaRPr>
          </a:p>
        </p:txBody>
      </p:sp>
      <p:sp>
        <p:nvSpPr>
          <p:cNvPr id="60" name="Google Shape;60;p9"/>
          <p:cNvSpPr txBox="1"/>
          <p:nvPr/>
        </p:nvSpPr>
        <p:spPr>
          <a:xfrm>
            <a:off x="132775" y="657150"/>
            <a:ext cx="7535400" cy="3693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 sz="1200" b="1" i="0" u="none" strike="noStrike" cap="none">
                <a:solidFill>
                  <a:srgbClr val="000000"/>
                </a:solidFill>
                <a:latin typeface="Nunito"/>
                <a:ea typeface="Nunito"/>
                <a:cs typeface="Nunito"/>
                <a:sym typeface="Nunito"/>
              </a:rPr>
              <a:t>Instructions</a:t>
            </a:r>
            <a:r>
              <a:rPr lang="en" sz="1200" b="0" i="0" u="none" strike="noStrike" cap="none">
                <a:solidFill>
                  <a:srgbClr val="000000"/>
                </a:solidFill>
                <a:latin typeface="Nunito"/>
                <a:ea typeface="Nunito"/>
                <a:cs typeface="Nunito"/>
                <a:sym typeface="Nunito"/>
              </a:rPr>
              <a:t>: Read the passage below. Take notes in the space provided.</a:t>
            </a:r>
            <a:endParaRPr sz="1200" b="0" i="0" u="none" strike="noStrike" cap="none">
              <a:solidFill>
                <a:srgbClr val="000000"/>
              </a:solidFill>
              <a:latin typeface="Nunito"/>
              <a:ea typeface="Nunito"/>
              <a:cs typeface="Nunito"/>
              <a:sym typeface="Nunito"/>
            </a:endParaRPr>
          </a:p>
        </p:txBody>
      </p:sp>
      <p:pic>
        <p:nvPicPr>
          <p:cNvPr id="61" name="Google Shape;61;p9"/>
          <p:cNvPicPr preferRelativeResize="0"/>
          <p:nvPr/>
        </p:nvPicPr>
        <p:blipFill rotWithShape="1">
          <a:blip r:embed="rId2">
            <a:alphaModFix/>
          </a:blip>
          <a:srcRect/>
          <a:stretch/>
        </p:blipFill>
        <p:spPr>
          <a:xfrm>
            <a:off x="238325" y="9705246"/>
            <a:ext cx="220250" cy="22025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GO">
  <p:cSld name="TITLE_1_1_1_3_1">
    <p:spTree>
      <p:nvGrpSpPr>
        <p:cNvPr id="1" name="Shape 68"/>
        <p:cNvGrpSpPr/>
        <p:nvPr/>
      </p:nvGrpSpPr>
      <p:grpSpPr>
        <a:xfrm>
          <a:off x="0" y="0"/>
          <a:ext cx="0" cy="0"/>
          <a:chOff x="0" y="0"/>
          <a:chExt cx="0" cy="0"/>
        </a:xfrm>
      </p:grpSpPr>
      <p:sp>
        <p:nvSpPr>
          <p:cNvPr id="69" name="Google Shape;69;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70" name="Google Shape;70;p11"/>
          <p:cNvSpPr txBox="1"/>
          <p:nvPr/>
        </p:nvSpPr>
        <p:spPr>
          <a:xfrm>
            <a:off x="80525" y="21375"/>
            <a:ext cx="7543800" cy="692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300"/>
              <a:buFont typeface="Arial"/>
              <a:buNone/>
            </a:pPr>
            <a:r>
              <a:rPr lang="en" sz="3300" b="0" i="0" u="none" strike="noStrike" cap="none">
                <a:solidFill>
                  <a:srgbClr val="000000"/>
                </a:solidFill>
                <a:latin typeface="Tilt Warp"/>
                <a:ea typeface="Tilt Warp"/>
                <a:cs typeface="Tilt Warp"/>
                <a:sym typeface="Tilt Warp"/>
              </a:rPr>
              <a:t>3-2-1 What I Learned </a:t>
            </a:r>
            <a:endParaRPr sz="3300" b="0" i="0" u="none" strike="noStrike" cap="none">
              <a:solidFill>
                <a:srgbClr val="000000"/>
              </a:solidFill>
              <a:latin typeface="Tilt Warp"/>
              <a:ea typeface="Tilt Warp"/>
              <a:cs typeface="Tilt Warp"/>
              <a:sym typeface="Tilt Warp"/>
            </a:endParaRPr>
          </a:p>
        </p:txBody>
      </p:sp>
      <p:sp>
        <p:nvSpPr>
          <p:cNvPr id="71" name="Google Shape;71;p11"/>
          <p:cNvSpPr txBox="1"/>
          <p:nvPr/>
        </p:nvSpPr>
        <p:spPr>
          <a:xfrm>
            <a:off x="132775" y="504750"/>
            <a:ext cx="75354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Instructions</a:t>
            </a:r>
            <a:r>
              <a:rPr lang="en" sz="1400" b="0" i="0" u="none" strike="noStrike" cap="none">
                <a:solidFill>
                  <a:srgbClr val="000000"/>
                </a:solidFill>
                <a:latin typeface="Nunito"/>
                <a:ea typeface="Nunito"/>
                <a:cs typeface="Nunito"/>
                <a:sym typeface="Nunito"/>
              </a:rPr>
              <a:t>: After reading, complete this 3-2-1 chart using all of the vocabulary words. </a:t>
            </a:r>
            <a:endParaRPr sz="1400" b="0" i="0" u="none" strike="noStrike" cap="none">
              <a:solidFill>
                <a:srgbClr val="000000"/>
              </a:solidFill>
              <a:latin typeface="Nunito"/>
              <a:ea typeface="Nunito"/>
              <a:cs typeface="Nunito"/>
              <a:sym typeface="Nunito"/>
            </a:endParaRPr>
          </a:p>
        </p:txBody>
      </p:sp>
      <p:graphicFrame>
        <p:nvGraphicFramePr>
          <p:cNvPr id="72" name="Google Shape;72;p11"/>
          <p:cNvGraphicFramePr/>
          <p:nvPr/>
        </p:nvGraphicFramePr>
        <p:xfrm>
          <a:off x="170100" y="1229281"/>
          <a:ext cx="7364625" cy="1413300"/>
        </p:xfrm>
        <a:graphic>
          <a:graphicData uri="http://schemas.openxmlformats.org/drawingml/2006/table">
            <a:tbl>
              <a:tblPr>
                <a:noFill/>
                <a:tableStyleId>{1430DD39-0EC5-4578-B1A9-BCC1EE9216B5}</a:tableStyleId>
              </a:tblPr>
              <a:tblGrid>
                <a:gridCol w="1472925">
                  <a:extLst>
                    <a:ext uri="{9D8B030D-6E8A-4147-A177-3AD203B41FA5}">
                      <a16:colId xmlns:a16="http://schemas.microsoft.com/office/drawing/2014/main" val="20000"/>
                    </a:ext>
                  </a:extLst>
                </a:gridCol>
                <a:gridCol w="1472925">
                  <a:extLst>
                    <a:ext uri="{9D8B030D-6E8A-4147-A177-3AD203B41FA5}">
                      <a16:colId xmlns:a16="http://schemas.microsoft.com/office/drawing/2014/main" val="20001"/>
                    </a:ext>
                  </a:extLst>
                </a:gridCol>
                <a:gridCol w="1472925">
                  <a:extLst>
                    <a:ext uri="{9D8B030D-6E8A-4147-A177-3AD203B41FA5}">
                      <a16:colId xmlns:a16="http://schemas.microsoft.com/office/drawing/2014/main" val="20002"/>
                    </a:ext>
                  </a:extLst>
                </a:gridCol>
                <a:gridCol w="1472925">
                  <a:extLst>
                    <a:ext uri="{9D8B030D-6E8A-4147-A177-3AD203B41FA5}">
                      <a16:colId xmlns:a16="http://schemas.microsoft.com/office/drawing/2014/main" val="20003"/>
                    </a:ext>
                  </a:extLst>
                </a:gridCol>
                <a:gridCol w="1472925">
                  <a:extLst>
                    <a:ext uri="{9D8B030D-6E8A-4147-A177-3AD203B41FA5}">
                      <a16:colId xmlns:a16="http://schemas.microsoft.com/office/drawing/2014/main" val="20004"/>
                    </a:ext>
                  </a:extLst>
                </a:gridCol>
              </a:tblGrid>
              <a:tr h="42732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0"/>
                  </a:ext>
                </a:extLst>
              </a:tr>
              <a:tr h="985975">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1"/>
          <p:cNvSpPr txBox="1"/>
          <p:nvPr/>
        </p:nvSpPr>
        <p:spPr>
          <a:xfrm>
            <a:off x="80525" y="714081"/>
            <a:ext cx="4347000" cy="5694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2500"/>
              <a:buFont typeface="Arial"/>
              <a:buNone/>
            </a:pPr>
            <a:r>
              <a:rPr lang="en" sz="2500" b="0" i="0" u="none" strike="noStrike" cap="none">
                <a:solidFill>
                  <a:schemeClr val="dk1"/>
                </a:solidFill>
                <a:latin typeface="Tilt Warp"/>
                <a:ea typeface="Tilt Warp"/>
                <a:cs typeface="Tilt Warp"/>
                <a:sym typeface="Tilt Warp"/>
              </a:rPr>
              <a:t>Key Vocabulary</a:t>
            </a:r>
            <a:r>
              <a:rPr lang="en" sz="2500" b="0" i="0" u="none" strike="noStrike" cap="none">
                <a:solidFill>
                  <a:schemeClr val="dk1"/>
                </a:solidFill>
                <a:latin typeface="Nunito"/>
                <a:ea typeface="Nunito"/>
                <a:cs typeface="Nunito"/>
                <a:sym typeface="Nunito"/>
              </a:rPr>
              <a:t> </a:t>
            </a:r>
            <a:endParaRPr sz="2500" b="0" i="0" u="none" strike="noStrike" cap="none">
              <a:solidFill>
                <a:schemeClr val="dk1"/>
              </a:solidFill>
              <a:latin typeface="Nunito"/>
              <a:ea typeface="Nunito"/>
              <a:cs typeface="Nunito"/>
              <a:sym typeface="Nunito"/>
            </a:endParaRPr>
          </a:p>
        </p:txBody>
      </p:sp>
      <p:sp>
        <p:nvSpPr>
          <p:cNvPr id="74" name="Google Shape;74;p11"/>
          <p:cNvSpPr txBox="1">
            <a:spLocks noGrp="1"/>
          </p:cNvSpPr>
          <p:nvPr>
            <p:ph type="subTitle" idx="1"/>
          </p:nvPr>
        </p:nvSpPr>
        <p:spPr>
          <a:xfrm>
            <a:off x="214925" y="1275850"/>
            <a:ext cx="1428000" cy="3387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300"/>
              <a:buFont typeface="Nunito"/>
              <a:buNone/>
              <a:defRPr sz="1300" b="1">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75" name="Google Shape;75;p11"/>
          <p:cNvSpPr txBox="1">
            <a:spLocks noGrp="1"/>
          </p:cNvSpPr>
          <p:nvPr>
            <p:ph type="subTitle" idx="2"/>
          </p:nvPr>
        </p:nvSpPr>
        <p:spPr>
          <a:xfrm>
            <a:off x="1676775" y="1275850"/>
            <a:ext cx="1428000" cy="3387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300"/>
              <a:buFont typeface="Nunito"/>
              <a:buNone/>
              <a:defRPr sz="1300" b="1">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76" name="Google Shape;76;p11"/>
          <p:cNvSpPr txBox="1">
            <a:spLocks noGrp="1"/>
          </p:cNvSpPr>
          <p:nvPr>
            <p:ph type="subTitle" idx="3"/>
          </p:nvPr>
        </p:nvSpPr>
        <p:spPr>
          <a:xfrm>
            <a:off x="3138625" y="1275850"/>
            <a:ext cx="1428000" cy="3387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300"/>
              <a:buFont typeface="Nunito"/>
              <a:buNone/>
              <a:defRPr sz="1300" b="1">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77" name="Google Shape;77;p11"/>
          <p:cNvSpPr txBox="1">
            <a:spLocks noGrp="1"/>
          </p:cNvSpPr>
          <p:nvPr>
            <p:ph type="subTitle" idx="4"/>
          </p:nvPr>
        </p:nvSpPr>
        <p:spPr>
          <a:xfrm>
            <a:off x="4600475" y="1275850"/>
            <a:ext cx="1428000" cy="3387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300"/>
              <a:buFont typeface="Nunito"/>
              <a:buNone/>
              <a:defRPr sz="1300" b="1">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78" name="Google Shape;78;p11"/>
          <p:cNvSpPr txBox="1">
            <a:spLocks noGrp="1"/>
          </p:cNvSpPr>
          <p:nvPr>
            <p:ph type="subTitle" idx="5"/>
          </p:nvPr>
        </p:nvSpPr>
        <p:spPr>
          <a:xfrm>
            <a:off x="6106725" y="1275850"/>
            <a:ext cx="1428000" cy="3387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300"/>
              <a:buFont typeface="Nunito"/>
              <a:buNone/>
              <a:defRPr sz="1300" b="1">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graphicFrame>
        <p:nvGraphicFramePr>
          <p:cNvPr id="79" name="Google Shape;79;p11"/>
          <p:cNvGraphicFramePr/>
          <p:nvPr/>
        </p:nvGraphicFramePr>
        <p:xfrm>
          <a:off x="170100" y="3082667"/>
          <a:ext cx="7364625" cy="1924070"/>
        </p:xfrm>
        <a:graphic>
          <a:graphicData uri="http://schemas.openxmlformats.org/drawingml/2006/table">
            <a:tbl>
              <a:tblPr>
                <a:noFill/>
                <a:tableStyleId>{1430DD39-0EC5-4578-B1A9-BCC1EE9216B5}</a:tableStyleId>
              </a:tblPr>
              <a:tblGrid>
                <a:gridCol w="2454875">
                  <a:extLst>
                    <a:ext uri="{9D8B030D-6E8A-4147-A177-3AD203B41FA5}">
                      <a16:colId xmlns:a16="http://schemas.microsoft.com/office/drawing/2014/main" val="20000"/>
                    </a:ext>
                  </a:extLst>
                </a:gridCol>
                <a:gridCol w="2454875">
                  <a:extLst>
                    <a:ext uri="{9D8B030D-6E8A-4147-A177-3AD203B41FA5}">
                      <a16:colId xmlns:a16="http://schemas.microsoft.com/office/drawing/2014/main" val="20001"/>
                    </a:ext>
                  </a:extLst>
                </a:gridCol>
                <a:gridCol w="2454875">
                  <a:extLst>
                    <a:ext uri="{9D8B030D-6E8A-4147-A177-3AD203B41FA5}">
                      <a16:colId xmlns:a16="http://schemas.microsoft.com/office/drawing/2014/main" val="20002"/>
                    </a:ext>
                  </a:extLst>
                </a:gridCol>
              </a:tblGrid>
              <a:tr h="354450">
                <a:tc>
                  <a:txBody>
                    <a:bodyPr/>
                    <a:lstStyle/>
                    <a:p>
                      <a:pPr marL="0" marR="0" lvl="0" indent="0" algn="ctr" rtl="0">
                        <a:lnSpc>
                          <a:spcPct val="100000"/>
                        </a:lnSpc>
                        <a:spcBef>
                          <a:spcPts val="0"/>
                        </a:spcBef>
                        <a:spcAft>
                          <a:spcPts val="0"/>
                        </a:spcAft>
                        <a:buClr>
                          <a:srgbClr val="000000"/>
                        </a:buClr>
                        <a:buSzPts val="1300"/>
                        <a:buFont typeface="Arial"/>
                        <a:buNone/>
                      </a:pPr>
                      <a:r>
                        <a:rPr lang="en" sz="1300" b="1" u="none" strike="noStrike" cap="none">
                          <a:latin typeface="Nunito"/>
                          <a:ea typeface="Nunito"/>
                          <a:cs typeface="Nunito"/>
                          <a:sym typeface="Nunito"/>
                        </a:rPr>
                        <a:t>From the reading I learned…</a:t>
                      </a:r>
                      <a:endParaRPr sz="1300" b="1" u="none" strike="noStrike" cap="none">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b="1" u="none" strike="noStrike" cap="none">
                          <a:latin typeface="Nunito"/>
                          <a:ea typeface="Nunito"/>
                          <a:cs typeface="Nunito"/>
                          <a:sym typeface="Nunito"/>
                        </a:rPr>
                        <a:t>Another thing I learned…</a:t>
                      </a:r>
                      <a:endParaRPr sz="1300" b="1" u="none" strike="noStrike" cap="none">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b="1" u="none" strike="noStrike" cap="none">
                          <a:latin typeface="Nunito"/>
                          <a:ea typeface="Nunito"/>
                          <a:cs typeface="Nunito"/>
                          <a:sym typeface="Nunito"/>
                        </a:rPr>
                        <a:t>One more thing I learned…</a:t>
                      </a:r>
                      <a:endParaRPr sz="1300" b="1" u="none" strike="noStrike" cap="none">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0"/>
                  </a:ext>
                </a:extLst>
              </a:tr>
              <a:tr h="1543100">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1"/>
                  </a:ext>
                </a:extLst>
              </a:tr>
            </a:tbl>
          </a:graphicData>
        </a:graphic>
      </p:graphicFrame>
      <p:sp>
        <p:nvSpPr>
          <p:cNvPr id="80" name="Google Shape;80;p11"/>
          <p:cNvSpPr txBox="1"/>
          <p:nvPr/>
        </p:nvSpPr>
        <p:spPr>
          <a:xfrm>
            <a:off x="179225" y="2658792"/>
            <a:ext cx="73647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a:solidFill>
                  <a:srgbClr val="000000"/>
                </a:solidFill>
                <a:latin typeface="Tilt Warp"/>
                <a:ea typeface="Tilt Warp"/>
                <a:cs typeface="Tilt Warp"/>
                <a:sym typeface="Tilt Warp"/>
              </a:rPr>
              <a:t>3 Things I Learned…</a:t>
            </a:r>
            <a:endParaRPr sz="1800" b="0" i="0" u="none" strike="noStrike" cap="none">
              <a:solidFill>
                <a:srgbClr val="000000"/>
              </a:solidFill>
              <a:latin typeface="Tilt Warp"/>
              <a:ea typeface="Tilt Warp"/>
              <a:cs typeface="Tilt Warp"/>
              <a:sym typeface="Tilt Warp"/>
            </a:endParaRPr>
          </a:p>
        </p:txBody>
      </p:sp>
      <p:graphicFrame>
        <p:nvGraphicFramePr>
          <p:cNvPr id="81" name="Google Shape;81;p11"/>
          <p:cNvGraphicFramePr/>
          <p:nvPr/>
        </p:nvGraphicFramePr>
        <p:xfrm>
          <a:off x="170088" y="5297513"/>
          <a:ext cx="7364700" cy="2355875"/>
        </p:xfrm>
        <a:graphic>
          <a:graphicData uri="http://schemas.openxmlformats.org/drawingml/2006/table">
            <a:tbl>
              <a:tblPr>
                <a:noFill/>
                <a:tableStyleId>{1430DD39-0EC5-4578-B1A9-BCC1EE9216B5}</a:tableStyleId>
              </a:tblPr>
              <a:tblGrid>
                <a:gridCol w="3682350">
                  <a:extLst>
                    <a:ext uri="{9D8B030D-6E8A-4147-A177-3AD203B41FA5}">
                      <a16:colId xmlns:a16="http://schemas.microsoft.com/office/drawing/2014/main" val="20000"/>
                    </a:ext>
                  </a:extLst>
                </a:gridCol>
                <a:gridCol w="3682350">
                  <a:extLst>
                    <a:ext uri="{9D8B030D-6E8A-4147-A177-3AD203B41FA5}">
                      <a16:colId xmlns:a16="http://schemas.microsoft.com/office/drawing/2014/main" val="20001"/>
                    </a:ext>
                  </a:extLst>
                </a:gridCol>
              </a:tblGrid>
              <a:tr h="2355875">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0"/>
                  </a:ext>
                </a:extLst>
              </a:tr>
            </a:tbl>
          </a:graphicData>
        </a:graphic>
      </p:graphicFrame>
      <p:sp>
        <p:nvSpPr>
          <p:cNvPr id="82" name="Google Shape;82;p11"/>
          <p:cNvSpPr txBox="1"/>
          <p:nvPr/>
        </p:nvSpPr>
        <p:spPr>
          <a:xfrm>
            <a:off x="179213" y="4947251"/>
            <a:ext cx="76239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a:solidFill>
                  <a:srgbClr val="000000"/>
                </a:solidFill>
                <a:latin typeface="Tilt Warp"/>
                <a:ea typeface="Tilt Warp"/>
                <a:cs typeface="Tilt Warp"/>
                <a:sym typeface="Tilt Warp"/>
              </a:rPr>
              <a:t>2 Drawings or Pictures to Represent the Reading…</a:t>
            </a:r>
            <a:endParaRPr sz="1800" b="0" i="0" u="none" strike="noStrike" cap="none">
              <a:solidFill>
                <a:srgbClr val="000000"/>
              </a:solidFill>
              <a:latin typeface="Tilt Warp"/>
              <a:ea typeface="Tilt Warp"/>
              <a:cs typeface="Tilt Warp"/>
              <a:sym typeface="Tilt Warp"/>
            </a:endParaRPr>
          </a:p>
        </p:txBody>
      </p:sp>
      <p:graphicFrame>
        <p:nvGraphicFramePr>
          <p:cNvPr id="83" name="Google Shape;83;p11"/>
          <p:cNvGraphicFramePr/>
          <p:nvPr/>
        </p:nvGraphicFramePr>
        <p:xfrm>
          <a:off x="203888" y="7950029"/>
          <a:ext cx="7364625" cy="1601385"/>
        </p:xfrm>
        <a:graphic>
          <a:graphicData uri="http://schemas.openxmlformats.org/drawingml/2006/table">
            <a:tbl>
              <a:tblPr>
                <a:noFill/>
                <a:tableStyleId>{1430DD39-0EC5-4578-B1A9-BCC1EE9216B5}</a:tableStyleId>
              </a:tblPr>
              <a:tblGrid>
                <a:gridCol w="7364625">
                  <a:extLst>
                    <a:ext uri="{9D8B030D-6E8A-4147-A177-3AD203B41FA5}">
                      <a16:colId xmlns:a16="http://schemas.microsoft.com/office/drawing/2014/main" val="20000"/>
                    </a:ext>
                  </a:extLst>
                </a:gridCol>
              </a:tblGrid>
              <a:tr h="314375">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a:latin typeface="Nunito"/>
                          <a:ea typeface="Nunito"/>
                          <a:cs typeface="Nunito"/>
                          <a:sym typeface="Nunito"/>
                        </a:rPr>
                        <a:t>After reading, one question I have is…</a:t>
                      </a:r>
                      <a:endParaRPr sz="1400" b="1" u="none" strike="noStrike" cap="none">
                        <a:latin typeface="Nunito"/>
                        <a:ea typeface="Nunito"/>
                        <a:cs typeface="Nunito"/>
                        <a:sym typeface="Nunito"/>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0"/>
                  </a:ext>
                </a:extLst>
              </a:tr>
              <a:tr h="1205175">
                <a:tc>
                  <a:txBody>
                    <a:bodyPr/>
                    <a:lstStyle/>
                    <a:p>
                      <a:pPr marL="0" marR="0" lvl="0" indent="0" algn="l" rtl="0">
                        <a:lnSpc>
                          <a:spcPct val="100000"/>
                        </a:lnSpc>
                        <a:spcBef>
                          <a:spcPts val="0"/>
                        </a:spcBef>
                        <a:spcAft>
                          <a:spcPts val="0"/>
                        </a:spcAft>
                        <a:buClr>
                          <a:srgbClr val="000000"/>
                        </a:buClr>
                        <a:buSzPts val="1400"/>
                        <a:buFont typeface="Arial"/>
                        <a:buNone/>
                      </a:pPr>
                      <a:endParaRPr sz="1400" b="1" u="none" strike="noStrike" cap="none"/>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1"/>
                  </a:ext>
                </a:extLst>
              </a:tr>
            </a:tbl>
          </a:graphicData>
        </a:graphic>
      </p:graphicFrame>
      <p:sp>
        <p:nvSpPr>
          <p:cNvPr id="84" name="Google Shape;84;p11"/>
          <p:cNvSpPr txBox="1"/>
          <p:nvPr/>
        </p:nvSpPr>
        <p:spPr>
          <a:xfrm>
            <a:off x="179300" y="7582467"/>
            <a:ext cx="73647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a:solidFill>
                  <a:srgbClr val="000000"/>
                </a:solidFill>
                <a:latin typeface="Tilt Warp"/>
                <a:ea typeface="Tilt Warp"/>
                <a:cs typeface="Tilt Warp"/>
                <a:sym typeface="Tilt Warp"/>
              </a:rPr>
              <a:t>1 Question I have is…</a:t>
            </a:r>
            <a:endParaRPr sz="1800" b="0" i="0" u="none" strike="noStrike" cap="none">
              <a:solidFill>
                <a:srgbClr val="000000"/>
              </a:solidFill>
              <a:latin typeface="Tilt Warp"/>
              <a:ea typeface="Tilt Warp"/>
              <a:cs typeface="Tilt Warp"/>
              <a:sym typeface="Tilt Warp"/>
            </a:endParaRPr>
          </a:p>
        </p:txBody>
      </p:sp>
      <p:sp>
        <p:nvSpPr>
          <p:cNvPr id="85" name="Google Shape;85;p11"/>
          <p:cNvSpPr txBox="1">
            <a:spLocks noGrp="1"/>
          </p:cNvSpPr>
          <p:nvPr>
            <p:ph type="subTitle" idx="6"/>
          </p:nvPr>
        </p:nvSpPr>
        <p:spPr>
          <a:xfrm>
            <a:off x="288300" y="3517217"/>
            <a:ext cx="2242200" cy="1413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86" name="Google Shape;86;p11"/>
          <p:cNvSpPr txBox="1">
            <a:spLocks noGrp="1"/>
          </p:cNvSpPr>
          <p:nvPr>
            <p:ph type="subTitle" idx="7"/>
          </p:nvPr>
        </p:nvSpPr>
        <p:spPr>
          <a:xfrm>
            <a:off x="2731313" y="3517229"/>
            <a:ext cx="2242200" cy="1413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87" name="Google Shape;87;p11"/>
          <p:cNvSpPr txBox="1">
            <a:spLocks noGrp="1"/>
          </p:cNvSpPr>
          <p:nvPr>
            <p:ph type="subTitle" idx="8"/>
          </p:nvPr>
        </p:nvSpPr>
        <p:spPr>
          <a:xfrm>
            <a:off x="5174338" y="3543892"/>
            <a:ext cx="2242200" cy="1413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88" name="Google Shape;88;p11"/>
          <p:cNvSpPr txBox="1">
            <a:spLocks noGrp="1"/>
          </p:cNvSpPr>
          <p:nvPr>
            <p:ph type="subTitle" idx="9"/>
          </p:nvPr>
        </p:nvSpPr>
        <p:spPr>
          <a:xfrm>
            <a:off x="262946" y="8441592"/>
            <a:ext cx="7246500" cy="10089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89" name="Google Shape;89;p11"/>
          <p:cNvSpPr/>
          <p:nvPr/>
        </p:nvSpPr>
        <p:spPr>
          <a:xfrm>
            <a:off x="262950" y="5408941"/>
            <a:ext cx="3516900" cy="2147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90;p11"/>
          <p:cNvSpPr/>
          <p:nvPr/>
        </p:nvSpPr>
        <p:spPr>
          <a:xfrm>
            <a:off x="3915675" y="5432734"/>
            <a:ext cx="3516900" cy="2147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p:cSld name="TITLE_1_1_1_3_1_1">
    <p:spTree>
      <p:nvGrpSpPr>
        <p:cNvPr id="1" name="Shape 9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GO">
  <p:cSld name="TITLE_1_1_1_1_1">
    <p:spTree>
      <p:nvGrpSpPr>
        <p:cNvPr id="1" name="Shape 98"/>
        <p:cNvGrpSpPr/>
        <p:nvPr/>
      </p:nvGrpSpPr>
      <p:grpSpPr>
        <a:xfrm>
          <a:off x="0" y="0"/>
          <a:ext cx="0" cy="0"/>
          <a:chOff x="0" y="0"/>
          <a:chExt cx="0" cy="0"/>
        </a:xfrm>
      </p:grpSpPr>
      <p:sp>
        <p:nvSpPr>
          <p:cNvPr id="99" name="Google Shape;99;p14"/>
          <p:cNvSpPr txBox="1"/>
          <p:nvPr/>
        </p:nvSpPr>
        <p:spPr>
          <a:xfrm>
            <a:off x="238350" y="7075"/>
            <a:ext cx="7012800" cy="6765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3300"/>
              <a:buFont typeface="Arial"/>
              <a:buNone/>
            </a:pPr>
            <a:r>
              <a:rPr lang="en" sz="3300" b="0" i="0" u="none" strike="noStrike" cap="none">
                <a:solidFill>
                  <a:srgbClr val="000000"/>
                </a:solidFill>
                <a:latin typeface="Tilt Warp"/>
                <a:ea typeface="Tilt Warp"/>
                <a:cs typeface="Tilt Warp"/>
                <a:sym typeface="Tilt Warp"/>
              </a:rPr>
              <a:t>Answer and Explain </a:t>
            </a:r>
            <a:endParaRPr sz="3300" b="0" i="0" u="none" strike="noStrike" cap="none">
              <a:solidFill>
                <a:srgbClr val="000000"/>
              </a:solidFill>
              <a:latin typeface="Tilt Warp"/>
              <a:ea typeface="Tilt Warp"/>
              <a:cs typeface="Tilt Warp"/>
              <a:sym typeface="Tilt Warp"/>
            </a:endParaRPr>
          </a:p>
        </p:txBody>
      </p:sp>
      <p:sp>
        <p:nvSpPr>
          <p:cNvPr id="100" name="Google Shape;100;p14"/>
          <p:cNvSpPr txBox="1"/>
          <p:nvPr/>
        </p:nvSpPr>
        <p:spPr>
          <a:xfrm>
            <a:off x="238350" y="424666"/>
            <a:ext cx="7295700" cy="5850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300"/>
              <a:buFont typeface="Arial"/>
              <a:buNone/>
            </a:pPr>
            <a:r>
              <a:rPr lang="en" sz="1300" b="1" i="0" u="none" strike="noStrike" cap="none">
                <a:solidFill>
                  <a:schemeClr val="dk1"/>
                </a:solidFill>
                <a:latin typeface="Nunito"/>
                <a:ea typeface="Nunito"/>
                <a:cs typeface="Nunito"/>
                <a:sym typeface="Nunito"/>
              </a:rPr>
              <a:t>Instructions</a:t>
            </a:r>
            <a:r>
              <a:rPr lang="en" sz="1300" b="0" i="0" u="none" strike="noStrike" cap="none">
                <a:solidFill>
                  <a:schemeClr val="dk1"/>
                </a:solidFill>
                <a:latin typeface="Nunito"/>
                <a:ea typeface="Nunito"/>
                <a:cs typeface="Nunito"/>
                <a:sym typeface="Nunito"/>
              </a:rPr>
              <a:t>: For each question, answer the question and then explain why you picked the answer you did using specific evidence from the text.</a:t>
            </a:r>
            <a:endParaRPr sz="1400" b="0" i="0" u="none" strike="noStrike" cap="none">
              <a:solidFill>
                <a:srgbClr val="000000"/>
              </a:solidFill>
              <a:latin typeface="Arial"/>
              <a:ea typeface="Arial"/>
              <a:cs typeface="Arial"/>
              <a:sym typeface="Arial"/>
            </a:endParaRPr>
          </a:p>
        </p:txBody>
      </p:sp>
      <p:graphicFrame>
        <p:nvGraphicFramePr>
          <p:cNvPr id="101" name="Google Shape;101;p14"/>
          <p:cNvGraphicFramePr/>
          <p:nvPr/>
        </p:nvGraphicFramePr>
        <p:xfrm>
          <a:off x="238300" y="1009675"/>
          <a:ext cx="7295800" cy="8712525"/>
        </p:xfrm>
        <a:graphic>
          <a:graphicData uri="http://schemas.openxmlformats.org/drawingml/2006/table">
            <a:tbl>
              <a:tblPr>
                <a:noFill/>
                <a:tableStyleId>{1430DD39-0EC5-4578-B1A9-BCC1EE9216B5}</a:tableStyleId>
              </a:tblPr>
              <a:tblGrid>
                <a:gridCol w="4650975">
                  <a:extLst>
                    <a:ext uri="{9D8B030D-6E8A-4147-A177-3AD203B41FA5}">
                      <a16:colId xmlns:a16="http://schemas.microsoft.com/office/drawing/2014/main" val="20000"/>
                    </a:ext>
                  </a:extLst>
                </a:gridCol>
                <a:gridCol w="2644825">
                  <a:extLst>
                    <a:ext uri="{9D8B030D-6E8A-4147-A177-3AD203B41FA5}">
                      <a16:colId xmlns:a16="http://schemas.microsoft.com/office/drawing/2014/main" val="20001"/>
                    </a:ext>
                  </a:extLst>
                </a:gridCol>
              </a:tblGrid>
              <a:tr h="739050">
                <a:tc gridSpan="2">
                  <a:txBody>
                    <a:bodyPr/>
                    <a:lstStyle/>
                    <a:p>
                      <a:pPr marL="0" marR="0" lvl="0" indent="0" algn="l" rtl="0">
                        <a:lnSpc>
                          <a:spcPct val="100000"/>
                        </a:lnSpc>
                        <a:spcBef>
                          <a:spcPts val="0"/>
                        </a:spcBef>
                        <a:spcAft>
                          <a:spcPts val="0"/>
                        </a:spcAft>
                        <a:buClr>
                          <a:srgbClr val="000000"/>
                        </a:buClr>
                        <a:buSzPts val="1300"/>
                        <a:buFont typeface="Arial"/>
                        <a:buNone/>
                      </a:pPr>
                      <a:r>
                        <a:rPr lang="en" sz="1300" u="none" strike="noStrike" cap="none">
                          <a:latin typeface="Tilt Warp"/>
                          <a:ea typeface="Tilt Warp"/>
                          <a:cs typeface="Tilt Warp"/>
                          <a:sym typeface="Tilt Warp"/>
                        </a:rPr>
                        <a:t>Question:</a:t>
                      </a:r>
                      <a:endParaRPr sz="13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tc hMerge="1">
                  <a:txBody>
                    <a:bodyPr/>
                    <a:lstStyle/>
                    <a:p>
                      <a:endParaRPr lang="en-US"/>
                    </a:p>
                  </a:txBody>
                  <a:tcPr/>
                </a:tc>
                <a:extLst>
                  <a:ext uri="{0D108BD9-81ED-4DB2-BD59-A6C34878D82A}">
                    <a16:rowId xmlns:a16="http://schemas.microsoft.com/office/drawing/2014/main" val="10000"/>
                  </a:ext>
                </a:extLst>
              </a:tr>
              <a:tr h="2176275">
                <a:tc>
                  <a:txBody>
                    <a:bodyPr/>
                    <a:lstStyle/>
                    <a:p>
                      <a:pPr marL="0" marR="0" lvl="0" indent="0" algn="l" rtl="0">
                        <a:lnSpc>
                          <a:spcPct val="100000"/>
                        </a:lnSpc>
                        <a:spcBef>
                          <a:spcPts val="0"/>
                        </a:spcBef>
                        <a:spcAft>
                          <a:spcPts val="0"/>
                        </a:spcAft>
                        <a:buClr>
                          <a:srgbClr val="000000"/>
                        </a:buClr>
                        <a:buSzPts val="1300"/>
                        <a:buFont typeface="Arial"/>
                        <a:buNone/>
                      </a:pPr>
                      <a:r>
                        <a:rPr lang="en" sz="1300" u="none" strike="noStrike" cap="none">
                          <a:latin typeface="Tilt Warp"/>
                          <a:ea typeface="Tilt Warp"/>
                          <a:cs typeface="Tilt Warp"/>
                          <a:sym typeface="Tilt Warp"/>
                        </a:rPr>
                        <a:t>Pick the Answer</a:t>
                      </a:r>
                      <a:endParaRPr sz="13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Tilt Warp"/>
                          <a:ea typeface="Tilt Warp"/>
                          <a:cs typeface="Tilt Warp"/>
                          <a:sym typeface="Tilt Warp"/>
                        </a:rPr>
                        <a:t>Explain: Why did you pick that answer?</a:t>
                      </a:r>
                      <a:endParaRPr sz="13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1"/>
                  </a:ext>
                </a:extLst>
              </a:tr>
              <a:tr h="708325">
                <a:tc gridSpan="2">
                  <a:txBody>
                    <a:bodyPr/>
                    <a:lstStyle/>
                    <a:p>
                      <a:pPr marL="0" marR="0" lvl="0" indent="0" algn="l" rtl="0">
                        <a:lnSpc>
                          <a:spcPct val="100000"/>
                        </a:lnSpc>
                        <a:spcBef>
                          <a:spcPts val="0"/>
                        </a:spcBef>
                        <a:spcAft>
                          <a:spcPts val="0"/>
                        </a:spcAft>
                        <a:buClr>
                          <a:srgbClr val="000000"/>
                        </a:buClr>
                        <a:buSzPts val="1300"/>
                        <a:buFont typeface="Arial"/>
                        <a:buNone/>
                      </a:pPr>
                      <a:r>
                        <a:rPr lang="en" sz="1300" u="none" strike="noStrike" cap="none">
                          <a:latin typeface="Tilt Warp"/>
                          <a:ea typeface="Tilt Warp"/>
                          <a:cs typeface="Tilt Warp"/>
                          <a:sym typeface="Tilt Warp"/>
                        </a:rPr>
                        <a:t>Question:</a:t>
                      </a:r>
                      <a:endParaRPr sz="13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tc hMerge="1">
                  <a:txBody>
                    <a:bodyPr/>
                    <a:lstStyle/>
                    <a:p>
                      <a:endParaRPr lang="en-US"/>
                    </a:p>
                  </a:txBody>
                  <a:tcPr/>
                </a:tc>
                <a:extLst>
                  <a:ext uri="{0D108BD9-81ED-4DB2-BD59-A6C34878D82A}">
                    <a16:rowId xmlns:a16="http://schemas.microsoft.com/office/drawing/2014/main" val="10002"/>
                  </a:ext>
                </a:extLst>
              </a:tr>
              <a:tr h="2176275">
                <a:tc>
                  <a:txBody>
                    <a:bodyPr/>
                    <a:lstStyle/>
                    <a:p>
                      <a:pPr marL="0" marR="0" lvl="0" indent="0" algn="l" rtl="0">
                        <a:lnSpc>
                          <a:spcPct val="100000"/>
                        </a:lnSpc>
                        <a:spcBef>
                          <a:spcPts val="0"/>
                        </a:spcBef>
                        <a:spcAft>
                          <a:spcPts val="0"/>
                        </a:spcAft>
                        <a:buClr>
                          <a:srgbClr val="000000"/>
                        </a:buClr>
                        <a:buSzPts val="1300"/>
                        <a:buFont typeface="Arial"/>
                        <a:buNone/>
                      </a:pPr>
                      <a:r>
                        <a:rPr lang="en" sz="1300" u="none" strike="noStrike" cap="none">
                          <a:latin typeface="Tilt Warp"/>
                          <a:ea typeface="Tilt Warp"/>
                          <a:cs typeface="Tilt Warp"/>
                          <a:sym typeface="Tilt Warp"/>
                        </a:rPr>
                        <a:t>Pick the Answer</a:t>
                      </a:r>
                      <a:endParaRPr sz="13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Tilt Warp"/>
                          <a:ea typeface="Tilt Warp"/>
                          <a:cs typeface="Tilt Warp"/>
                          <a:sym typeface="Tilt Warp"/>
                        </a:rPr>
                        <a:t>Explain: Why did you pick that answer?</a:t>
                      </a:r>
                      <a:endParaRPr sz="13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3"/>
                  </a:ext>
                </a:extLst>
              </a:tr>
              <a:tr h="736325">
                <a:tc gridSpan="2">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Tilt Warp"/>
                          <a:ea typeface="Tilt Warp"/>
                          <a:cs typeface="Tilt Warp"/>
                          <a:sym typeface="Tilt Warp"/>
                        </a:rPr>
                        <a:t>Question:</a:t>
                      </a:r>
                      <a:endParaRPr sz="14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tc hMerge="1">
                  <a:txBody>
                    <a:bodyPr/>
                    <a:lstStyle/>
                    <a:p>
                      <a:endParaRPr lang="en-US"/>
                    </a:p>
                  </a:txBody>
                  <a:tcPr/>
                </a:tc>
                <a:extLst>
                  <a:ext uri="{0D108BD9-81ED-4DB2-BD59-A6C34878D82A}">
                    <a16:rowId xmlns:a16="http://schemas.microsoft.com/office/drawing/2014/main" val="10004"/>
                  </a:ext>
                </a:extLst>
              </a:tr>
              <a:tr h="2176275">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a:latin typeface="Tilt Warp"/>
                          <a:ea typeface="Tilt Warp"/>
                          <a:cs typeface="Tilt Warp"/>
                          <a:sym typeface="Tilt Warp"/>
                        </a:rPr>
                        <a:t>Pick the Answer</a:t>
                      </a:r>
                      <a:endParaRPr sz="14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 sz="1300" u="none" strike="noStrike" cap="none">
                          <a:latin typeface="Tilt Warp"/>
                          <a:ea typeface="Tilt Warp"/>
                          <a:cs typeface="Tilt Warp"/>
                          <a:sym typeface="Tilt Warp"/>
                        </a:rPr>
                        <a:t>Explain: Why did you pick that answer?</a:t>
                      </a:r>
                      <a:endParaRPr sz="1300" u="none" strike="noStrike" cap="none">
                        <a:latin typeface="Tilt Warp"/>
                        <a:ea typeface="Tilt Warp"/>
                        <a:cs typeface="Tilt Warp"/>
                        <a:sym typeface="Tilt Warp"/>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rgbClr val="DCFCE7"/>
                    </a:solidFill>
                  </a:tcPr>
                </a:tc>
                <a:extLst>
                  <a:ext uri="{0D108BD9-81ED-4DB2-BD59-A6C34878D82A}">
                    <a16:rowId xmlns:a16="http://schemas.microsoft.com/office/drawing/2014/main" val="10005"/>
                  </a:ext>
                </a:extLst>
              </a:tr>
            </a:tbl>
          </a:graphicData>
        </a:graphic>
      </p:graphicFrame>
      <p:sp>
        <p:nvSpPr>
          <p:cNvPr id="102" name="Google Shape;102;p14"/>
          <p:cNvSpPr txBox="1">
            <a:spLocks noGrp="1"/>
          </p:cNvSpPr>
          <p:nvPr>
            <p:ph type="subTitle" idx="1"/>
          </p:nvPr>
        </p:nvSpPr>
        <p:spPr>
          <a:xfrm>
            <a:off x="361000" y="2074898"/>
            <a:ext cx="4393500" cy="1703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03" name="Google Shape;103;p14"/>
          <p:cNvSpPr txBox="1">
            <a:spLocks noGrp="1"/>
          </p:cNvSpPr>
          <p:nvPr>
            <p:ph type="subTitle" idx="2"/>
          </p:nvPr>
        </p:nvSpPr>
        <p:spPr>
          <a:xfrm>
            <a:off x="5015450" y="2217538"/>
            <a:ext cx="2396100" cy="15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04" name="Google Shape;104;p14"/>
          <p:cNvSpPr txBox="1">
            <a:spLocks noGrp="1"/>
          </p:cNvSpPr>
          <p:nvPr>
            <p:ph type="subTitle" idx="3"/>
          </p:nvPr>
        </p:nvSpPr>
        <p:spPr>
          <a:xfrm>
            <a:off x="361000" y="4970100"/>
            <a:ext cx="4393500" cy="1703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05" name="Google Shape;105;p14"/>
          <p:cNvSpPr txBox="1">
            <a:spLocks noGrp="1"/>
          </p:cNvSpPr>
          <p:nvPr>
            <p:ph type="subTitle" idx="4"/>
          </p:nvPr>
        </p:nvSpPr>
        <p:spPr>
          <a:xfrm>
            <a:off x="5015300" y="5204700"/>
            <a:ext cx="2396100" cy="15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06" name="Google Shape;106;p14"/>
          <p:cNvSpPr txBox="1">
            <a:spLocks noGrp="1"/>
          </p:cNvSpPr>
          <p:nvPr>
            <p:ph type="subTitle" idx="5"/>
          </p:nvPr>
        </p:nvSpPr>
        <p:spPr>
          <a:xfrm>
            <a:off x="361000" y="7892775"/>
            <a:ext cx="4393500" cy="1703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07" name="Google Shape;107;p14"/>
          <p:cNvSpPr txBox="1">
            <a:spLocks noGrp="1"/>
          </p:cNvSpPr>
          <p:nvPr>
            <p:ph type="subTitle" idx="6"/>
          </p:nvPr>
        </p:nvSpPr>
        <p:spPr>
          <a:xfrm>
            <a:off x="5056700" y="8042625"/>
            <a:ext cx="2313600" cy="15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08" name="Google Shape;108;p14"/>
          <p:cNvSpPr txBox="1">
            <a:spLocks noGrp="1"/>
          </p:cNvSpPr>
          <p:nvPr>
            <p:ph type="subTitle" idx="7"/>
          </p:nvPr>
        </p:nvSpPr>
        <p:spPr>
          <a:xfrm>
            <a:off x="1182975" y="1118025"/>
            <a:ext cx="6228300" cy="522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b="1">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b="1"/>
            </a:lvl2pPr>
            <a:lvl3pPr lvl="2" algn="l">
              <a:lnSpc>
                <a:spcPct val="115000"/>
              </a:lnSpc>
              <a:spcBef>
                <a:spcPts val="0"/>
              </a:spcBef>
              <a:spcAft>
                <a:spcPts val="0"/>
              </a:spcAft>
              <a:buSzPts val="1400"/>
              <a:buNone/>
              <a:defRPr b="1"/>
            </a:lvl3pPr>
            <a:lvl4pPr lvl="3" algn="l">
              <a:lnSpc>
                <a:spcPct val="115000"/>
              </a:lnSpc>
              <a:spcBef>
                <a:spcPts val="0"/>
              </a:spcBef>
              <a:spcAft>
                <a:spcPts val="0"/>
              </a:spcAft>
              <a:buSzPts val="1400"/>
              <a:buNone/>
              <a:defRPr b="1"/>
            </a:lvl4pPr>
            <a:lvl5pPr lvl="4" algn="l">
              <a:lnSpc>
                <a:spcPct val="115000"/>
              </a:lnSpc>
              <a:spcBef>
                <a:spcPts val="0"/>
              </a:spcBef>
              <a:spcAft>
                <a:spcPts val="0"/>
              </a:spcAft>
              <a:buSzPts val="1400"/>
              <a:buNone/>
              <a:defRPr b="1"/>
            </a:lvl5pPr>
            <a:lvl6pPr lvl="5" algn="l">
              <a:lnSpc>
                <a:spcPct val="115000"/>
              </a:lnSpc>
              <a:spcBef>
                <a:spcPts val="0"/>
              </a:spcBef>
              <a:spcAft>
                <a:spcPts val="0"/>
              </a:spcAft>
              <a:buSzPts val="1400"/>
              <a:buNone/>
              <a:defRPr b="1"/>
            </a:lvl6pPr>
            <a:lvl7pPr lvl="6" algn="l">
              <a:lnSpc>
                <a:spcPct val="115000"/>
              </a:lnSpc>
              <a:spcBef>
                <a:spcPts val="0"/>
              </a:spcBef>
              <a:spcAft>
                <a:spcPts val="0"/>
              </a:spcAft>
              <a:buSzPts val="1400"/>
              <a:buNone/>
              <a:defRPr b="1"/>
            </a:lvl7pPr>
            <a:lvl8pPr lvl="7" algn="l">
              <a:lnSpc>
                <a:spcPct val="115000"/>
              </a:lnSpc>
              <a:spcBef>
                <a:spcPts val="0"/>
              </a:spcBef>
              <a:spcAft>
                <a:spcPts val="0"/>
              </a:spcAft>
              <a:buSzPts val="1400"/>
              <a:buNone/>
              <a:defRPr b="1"/>
            </a:lvl8pPr>
            <a:lvl9pPr lvl="8" algn="l">
              <a:lnSpc>
                <a:spcPct val="115000"/>
              </a:lnSpc>
              <a:spcBef>
                <a:spcPts val="0"/>
              </a:spcBef>
              <a:spcAft>
                <a:spcPts val="0"/>
              </a:spcAft>
              <a:buSzPts val="1400"/>
              <a:buNone/>
              <a:defRPr b="1"/>
            </a:lvl9pPr>
          </a:lstStyle>
          <a:p>
            <a:endParaRPr/>
          </a:p>
        </p:txBody>
      </p:sp>
      <p:sp>
        <p:nvSpPr>
          <p:cNvPr id="109" name="Google Shape;109;p14"/>
          <p:cNvSpPr txBox="1">
            <a:spLocks noGrp="1"/>
          </p:cNvSpPr>
          <p:nvPr>
            <p:ph type="subTitle" idx="8"/>
          </p:nvPr>
        </p:nvSpPr>
        <p:spPr>
          <a:xfrm>
            <a:off x="1182975" y="3992575"/>
            <a:ext cx="6228300" cy="522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b="1">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b="1"/>
            </a:lvl2pPr>
            <a:lvl3pPr lvl="2" algn="l">
              <a:lnSpc>
                <a:spcPct val="115000"/>
              </a:lnSpc>
              <a:spcBef>
                <a:spcPts val="0"/>
              </a:spcBef>
              <a:spcAft>
                <a:spcPts val="0"/>
              </a:spcAft>
              <a:buSzPts val="1400"/>
              <a:buNone/>
              <a:defRPr b="1"/>
            </a:lvl3pPr>
            <a:lvl4pPr lvl="3" algn="l">
              <a:lnSpc>
                <a:spcPct val="115000"/>
              </a:lnSpc>
              <a:spcBef>
                <a:spcPts val="0"/>
              </a:spcBef>
              <a:spcAft>
                <a:spcPts val="0"/>
              </a:spcAft>
              <a:buSzPts val="1400"/>
              <a:buNone/>
              <a:defRPr b="1"/>
            </a:lvl4pPr>
            <a:lvl5pPr lvl="4" algn="l">
              <a:lnSpc>
                <a:spcPct val="115000"/>
              </a:lnSpc>
              <a:spcBef>
                <a:spcPts val="0"/>
              </a:spcBef>
              <a:spcAft>
                <a:spcPts val="0"/>
              </a:spcAft>
              <a:buSzPts val="1400"/>
              <a:buNone/>
              <a:defRPr b="1"/>
            </a:lvl5pPr>
            <a:lvl6pPr lvl="5" algn="l">
              <a:lnSpc>
                <a:spcPct val="115000"/>
              </a:lnSpc>
              <a:spcBef>
                <a:spcPts val="0"/>
              </a:spcBef>
              <a:spcAft>
                <a:spcPts val="0"/>
              </a:spcAft>
              <a:buSzPts val="1400"/>
              <a:buNone/>
              <a:defRPr b="1"/>
            </a:lvl6pPr>
            <a:lvl7pPr lvl="6" algn="l">
              <a:lnSpc>
                <a:spcPct val="115000"/>
              </a:lnSpc>
              <a:spcBef>
                <a:spcPts val="0"/>
              </a:spcBef>
              <a:spcAft>
                <a:spcPts val="0"/>
              </a:spcAft>
              <a:buSzPts val="1400"/>
              <a:buNone/>
              <a:defRPr b="1"/>
            </a:lvl7pPr>
            <a:lvl8pPr lvl="7" algn="l">
              <a:lnSpc>
                <a:spcPct val="115000"/>
              </a:lnSpc>
              <a:spcBef>
                <a:spcPts val="0"/>
              </a:spcBef>
              <a:spcAft>
                <a:spcPts val="0"/>
              </a:spcAft>
              <a:buSzPts val="1400"/>
              <a:buNone/>
              <a:defRPr b="1"/>
            </a:lvl8pPr>
            <a:lvl9pPr lvl="8" algn="l">
              <a:lnSpc>
                <a:spcPct val="115000"/>
              </a:lnSpc>
              <a:spcBef>
                <a:spcPts val="0"/>
              </a:spcBef>
              <a:spcAft>
                <a:spcPts val="0"/>
              </a:spcAft>
              <a:buSzPts val="1400"/>
              <a:buNone/>
              <a:defRPr b="1"/>
            </a:lvl9pPr>
          </a:lstStyle>
          <a:p>
            <a:endParaRPr/>
          </a:p>
        </p:txBody>
      </p:sp>
      <p:sp>
        <p:nvSpPr>
          <p:cNvPr id="110" name="Google Shape;110;p14"/>
          <p:cNvSpPr txBox="1">
            <a:spLocks noGrp="1"/>
          </p:cNvSpPr>
          <p:nvPr>
            <p:ph type="subTitle" idx="9"/>
          </p:nvPr>
        </p:nvSpPr>
        <p:spPr>
          <a:xfrm>
            <a:off x="1182975" y="6946688"/>
            <a:ext cx="6228300" cy="522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b="1">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b="1"/>
            </a:lvl2pPr>
            <a:lvl3pPr lvl="2" algn="l">
              <a:lnSpc>
                <a:spcPct val="115000"/>
              </a:lnSpc>
              <a:spcBef>
                <a:spcPts val="0"/>
              </a:spcBef>
              <a:spcAft>
                <a:spcPts val="0"/>
              </a:spcAft>
              <a:buSzPts val="1400"/>
              <a:buNone/>
              <a:defRPr b="1"/>
            </a:lvl3pPr>
            <a:lvl4pPr lvl="3" algn="l">
              <a:lnSpc>
                <a:spcPct val="115000"/>
              </a:lnSpc>
              <a:spcBef>
                <a:spcPts val="0"/>
              </a:spcBef>
              <a:spcAft>
                <a:spcPts val="0"/>
              </a:spcAft>
              <a:buSzPts val="1400"/>
              <a:buNone/>
              <a:defRPr b="1"/>
            </a:lvl4pPr>
            <a:lvl5pPr lvl="4" algn="l">
              <a:lnSpc>
                <a:spcPct val="115000"/>
              </a:lnSpc>
              <a:spcBef>
                <a:spcPts val="0"/>
              </a:spcBef>
              <a:spcAft>
                <a:spcPts val="0"/>
              </a:spcAft>
              <a:buSzPts val="1400"/>
              <a:buNone/>
              <a:defRPr b="1"/>
            </a:lvl5pPr>
            <a:lvl6pPr lvl="5" algn="l">
              <a:lnSpc>
                <a:spcPct val="115000"/>
              </a:lnSpc>
              <a:spcBef>
                <a:spcPts val="0"/>
              </a:spcBef>
              <a:spcAft>
                <a:spcPts val="0"/>
              </a:spcAft>
              <a:buSzPts val="1400"/>
              <a:buNone/>
              <a:defRPr b="1"/>
            </a:lvl6pPr>
            <a:lvl7pPr lvl="6" algn="l">
              <a:lnSpc>
                <a:spcPct val="115000"/>
              </a:lnSpc>
              <a:spcBef>
                <a:spcPts val="0"/>
              </a:spcBef>
              <a:spcAft>
                <a:spcPts val="0"/>
              </a:spcAft>
              <a:buSzPts val="1400"/>
              <a:buNone/>
              <a:defRPr b="1"/>
            </a:lvl7pPr>
            <a:lvl8pPr lvl="7" algn="l">
              <a:lnSpc>
                <a:spcPct val="115000"/>
              </a:lnSpc>
              <a:spcBef>
                <a:spcPts val="0"/>
              </a:spcBef>
              <a:spcAft>
                <a:spcPts val="0"/>
              </a:spcAft>
              <a:buSzPts val="1400"/>
              <a:buNone/>
              <a:defRPr b="1"/>
            </a:lvl8pPr>
            <a:lvl9pPr lvl="8" algn="l">
              <a:lnSpc>
                <a:spcPct val="115000"/>
              </a:lnSpc>
              <a:spcBef>
                <a:spcPts val="0"/>
              </a:spcBef>
              <a:spcAft>
                <a:spcPts val="0"/>
              </a:spcAft>
              <a:buSzPts val="1400"/>
              <a:buNone/>
              <a:defRPr b="1"/>
            </a:lvl9pPr>
          </a:lstStyle>
          <a:p>
            <a:endParaRPr/>
          </a:p>
        </p:txBody>
      </p:sp>
    </p:spTree>
  </p:cSld>
  <p:clrMapOvr>
    <a:masterClrMapping/>
  </p:clrMapOvr>
  <p:extLst>
    <p:ext uri="{DCECCB84-F9BA-43D5-87BE-67443E8EF086}">
      <p15:sldGuideLst xmlns:p15="http://schemas.microsoft.com/office/powerpoint/2012/main">
        <p15:guide id="1" orient="horz" pos="3168">
          <p15:clr>
            <a:srgbClr val="E46962"/>
          </p15:clr>
        </p15:guide>
        <p15:guide id="2" pos="2448">
          <p15:clr>
            <a:srgbClr val="E46962"/>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
  <p:cSld name="TITLE_1_1_1_1_1_1">
    <p:spTree>
      <p:nvGrpSpPr>
        <p:cNvPr id="1" name="Shape 11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GO" type="blank">
  <p:cSld name="BLANK">
    <p:spTree>
      <p:nvGrpSpPr>
        <p:cNvPr id="1" name="Shape 118"/>
        <p:cNvGrpSpPr/>
        <p:nvPr/>
      </p:nvGrpSpPr>
      <p:grpSpPr>
        <a:xfrm>
          <a:off x="0" y="0"/>
          <a:ext cx="0" cy="0"/>
          <a:chOff x="0" y="0"/>
          <a:chExt cx="0" cy="0"/>
        </a:xfrm>
      </p:grpSpPr>
      <p:sp>
        <p:nvSpPr>
          <p:cNvPr id="119" name="Google Shape;119;p1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20" name="Google Shape;120;p17"/>
          <p:cNvSpPr/>
          <p:nvPr/>
        </p:nvSpPr>
        <p:spPr>
          <a:xfrm>
            <a:off x="213900" y="1317525"/>
            <a:ext cx="7344600" cy="8409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1" name="Google Shape;121;p17"/>
          <p:cNvSpPr txBox="1">
            <a:spLocks noGrp="1"/>
          </p:cNvSpPr>
          <p:nvPr>
            <p:ph type="subTitle" idx="1"/>
          </p:nvPr>
        </p:nvSpPr>
        <p:spPr>
          <a:xfrm>
            <a:off x="397991" y="1415071"/>
            <a:ext cx="6976500" cy="6327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122" name="Google Shape;122;p17"/>
          <p:cNvSpPr/>
          <p:nvPr/>
        </p:nvSpPr>
        <p:spPr>
          <a:xfrm>
            <a:off x="232925" y="4954025"/>
            <a:ext cx="3330900" cy="22806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Student #1: ______________________</a:t>
            </a:r>
            <a:endParaRPr sz="1400" b="1" i="0" u="none" strike="noStrike" cap="none">
              <a:solidFill>
                <a:srgbClr val="000000"/>
              </a:solidFill>
              <a:latin typeface="Nunito"/>
              <a:ea typeface="Nunito"/>
              <a:cs typeface="Nunito"/>
              <a:sym typeface="Nunito"/>
            </a:endParaRPr>
          </a:p>
        </p:txBody>
      </p:sp>
      <p:sp>
        <p:nvSpPr>
          <p:cNvPr id="123" name="Google Shape;123;p17"/>
          <p:cNvSpPr txBox="1">
            <a:spLocks noGrp="1"/>
          </p:cNvSpPr>
          <p:nvPr>
            <p:ph type="subTitle" idx="2"/>
          </p:nvPr>
        </p:nvSpPr>
        <p:spPr>
          <a:xfrm>
            <a:off x="453125" y="5322926"/>
            <a:ext cx="29178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24" name="Google Shape;124;p17"/>
          <p:cNvSpPr/>
          <p:nvPr/>
        </p:nvSpPr>
        <p:spPr>
          <a:xfrm>
            <a:off x="3755975" y="4966625"/>
            <a:ext cx="3802500" cy="22806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Nunito"/>
                <a:ea typeface="Nunito"/>
                <a:cs typeface="Nunito"/>
                <a:sym typeface="Nunito"/>
              </a:rPr>
              <a:t>  Student #2: __________________________</a:t>
            </a:r>
            <a:endParaRPr sz="1400" b="1" i="0" u="none" strike="noStrike" cap="none">
              <a:solidFill>
                <a:srgbClr val="000000"/>
              </a:solidFill>
              <a:latin typeface="Nunito"/>
              <a:ea typeface="Nunito"/>
              <a:cs typeface="Nunito"/>
              <a:sym typeface="Nunito"/>
            </a:endParaRPr>
          </a:p>
        </p:txBody>
      </p:sp>
      <p:sp>
        <p:nvSpPr>
          <p:cNvPr id="125" name="Google Shape;125;p17"/>
          <p:cNvSpPr txBox="1">
            <a:spLocks noGrp="1"/>
          </p:cNvSpPr>
          <p:nvPr>
            <p:ph type="subTitle" idx="3"/>
          </p:nvPr>
        </p:nvSpPr>
        <p:spPr>
          <a:xfrm>
            <a:off x="4007350" y="5335550"/>
            <a:ext cx="33309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126" name="Google Shape;126;p17"/>
          <p:cNvSpPr/>
          <p:nvPr/>
        </p:nvSpPr>
        <p:spPr>
          <a:xfrm>
            <a:off x="213900" y="2297100"/>
            <a:ext cx="7344600" cy="20541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Write Your Response Here</a:t>
            </a:r>
            <a:r>
              <a:rPr lang="en" sz="1400" b="0" i="0" u="none" strike="noStrike" cap="none">
                <a:solidFill>
                  <a:srgbClr val="000000"/>
                </a:solidFill>
                <a:latin typeface="Nunito"/>
                <a:ea typeface="Nunito"/>
                <a:cs typeface="Nunito"/>
                <a:sym typeface="Nunito"/>
              </a:rPr>
              <a:t>. Be sure to use what you learned in the reading and your own knowledge and experiences to answer the question thoroughly. </a:t>
            </a:r>
            <a:endParaRPr sz="1400" b="0" i="0" u="none" strike="noStrike" cap="none">
              <a:solidFill>
                <a:srgbClr val="000000"/>
              </a:solidFill>
              <a:latin typeface="Nunito"/>
              <a:ea typeface="Nunito"/>
              <a:cs typeface="Nunito"/>
              <a:sym typeface="Nunito"/>
            </a:endParaRPr>
          </a:p>
        </p:txBody>
      </p:sp>
      <p:sp>
        <p:nvSpPr>
          <p:cNvPr id="127" name="Google Shape;127;p17"/>
          <p:cNvSpPr txBox="1">
            <a:spLocks noGrp="1"/>
          </p:cNvSpPr>
          <p:nvPr>
            <p:ph type="subTitle" idx="4"/>
          </p:nvPr>
        </p:nvSpPr>
        <p:spPr>
          <a:xfrm>
            <a:off x="397950" y="2902563"/>
            <a:ext cx="6976500" cy="1266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128" name="Google Shape;128;p17"/>
          <p:cNvSpPr/>
          <p:nvPr/>
        </p:nvSpPr>
        <p:spPr>
          <a:xfrm>
            <a:off x="223425" y="7316750"/>
            <a:ext cx="3330900" cy="22806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Student #3: ______________________</a:t>
            </a:r>
            <a:endParaRPr sz="1400" b="1" i="0" u="none" strike="noStrike" cap="none">
              <a:solidFill>
                <a:srgbClr val="000000"/>
              </a:solidFill>
              <a:latin typeface="Nunito"/>
              <a:ea typeface="Nunito"/>
              <a:cs typeface="Nunito"/>
              <a:sym typeface="Nunito"/>
            </a:endParaRPr>
          </a:p>
        </p:txBody>
      </p:sp>
      <p:sp>
        <p:nvSpPr>
          <p:cNvPr id="129" name="Google Shape;129;p17"/>
          <p:cNvSpPr txBox="1">
            <a:spLocks noGrp="1"/>
          </p:cNvSpPr>
          <p:nvPr>
            <p:ph type="subTitle" idx="5"/>
          </p:nvPr>
        </p:nvSpPr>
        <p:spPr>
          <a:xfrm>
            <a:off x="443625" y="7685651"/>
            <a:ext cx="29178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30" name="Google Shape;130;p17"/>
          <p:cNvSpPr/>
          <p:nvPr/>
        </p:nvSpPr>
        <p:spPr>
          <a:xfrm>
            <a:off x="3746475" y="7329350"/>
            <a:ext cx="3802500" cy="22806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Nunito"/>
                <a:ea typeface="Nunito"/>
                <a:cs typeface="Nunito"/>
                <a:sym typeface="Nunito"/>
              </a:rPr>
              <a:t>  Student #4: __________________________</a:t>
            </a:r>
            <a:endParaRPr sz="1400" b="1" i="0" u="none" strike="noStrike" cap="none">
              <a:solidFill>
                <a:srgbClr val="000000"/>
              </a:solidFill>
              <a:latin typeface="Nunito"/>
              <a:ea typeface="Nunito"/>
              <a:cs typeface="Nunito"/>
              <a:sym typeface="Nunito"/>
            </a:endParaRPr>
          </a:p>
        </p:txBody>
      </p:sp>
      <p:sp>
        <p:nvSpPr>
          <p:cNvPr id="131" name="Google Shape;131;p17"/>
          <p:cNvSpPr txBox="1">
            <a:spLocks noGrp="1"/>
          </p:cNvSpPr>
          <p:nvPr>
            <p:ph type="subTitle" idx="6"/>
          </p:nvPr>
        </p:nvSpPr>
        <p:spPr>
          <a:xfrm>
            <a:off x="3997850" y="7698275"/>
            <a:ext cx="33309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Nunito"/>
              <a:buNone/>
              <a:defRPr sz="1200">
                <a:solidFill>
                  <a:schemeClr val="dk1"/>
                </a:solidFill>
                <a:latin typeface="Nunito"/>
                <a:ea typeface="Nunito"/>
                <a:cs typeface="Nunito"/>
                <a:sym typeface="Nunito"/>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132" name="Google Shape;132;p17"/>
          <p:cNvSpPr txBox="1"/>
          <p:nvPr/>
        </p:nvSpPr>
        <p:spPr>
          <a:xfrm>
            <a:off x="80550" y="171150"/>
            <a:ext cx="7611300" cy="692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300"/>
              <a:buFont typeface="Arial"/>
              <a:buNone/>
            </a:pPr>
            <a:r>
              <a:rPr lang="en" sz="3300" b="0" i="0" u="none" strike="noStrike" cap="none">
                <a:solidFill>
                  <a:srgbClr val="000000"/>
                </a:solidFill>
                <a:latin typeface="Tilt Warp"/>
                <a:ea typeface="Tilt Warp"/>
                <a:cs typeface="Tilt Warp"/>
                <a:sym typeface="Tilt Warp"/>
              </a:rPr>
              <a:t>Reflect and Discuss </a:t>
            </a:r>
            <a:endParaRPr sz="3300" b="0" i="0" u="none" strike="noStrike" cap="none">
              <a:solidFill>
                <a:srgbClr val="000000"/>
              </a:solidFill>
              <a:latin typeface="Tilt Warp"/>
              <a:ea typeface="Tilt Warp"/>
              <a:cs typeface="Tilt Warp"/>
              <a:sym typeface="Tilt Warp"/>
            </a:endParaRPr>
          </a:p>
        </p:txBody>
      </p:sp>
      <p:sp>
        <p:nvSpPr>
          <p:cNvPr id="133" name="Google Shape;133;p17"/>
          <p:cNvSpPr txBox="1"/>
          <p:nvPr/>
        </p:nvSpPr>
        <p:spPr>
          <a:xfrm>
            <a:off x="132775" y="733350"/>
            <a:ext cx="7535400" cy="6156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Instructions</a:t>
            </a:r>
            <a:r>
              <a:rPr lang="en" sz="1400" b="0" i="0" u="none" strike="noStrike" cap="none">
                <a:solidFill>
                  <a:srgbClr val="000000"/>
                </a:solidFill>
                <a:latin typeface="Nunito"/>
                <a:ea typeface="Nunito"/>
                <a:cs typeface="Nunito"/>
                <a:sym typeface="Nunito"/>
              </a:rPr>
              <a:t>: Respond to the following question using the reading and your own knowledge and experiences. Be as thorough as possible. </a:t>
            </a:r>
            <a:endParaRPr sz="1400" b="0" i="0" u="none" strike="noStrike" cap="none">
              <a:solidFill>
                <a:srgbClr val="000000"/>
              </a:solidFill>
              <a:latin typeface="Nunito"/>
              <a:ea typeface="Nunito"/>
              <a:cs typeface="Nunito"/>
              <a:sym typeface="Nunito"/>
            </a:endParaRPr>
          </a:p>
        </p:txBody>
      </p:sp>
      <p:sp>
        <p:nvSpPr>
          <p:cNvPr id="134" name="Google Shape;134;p17"/>
          <p:cNvSpPr txBox="1"/>
          <p:nvPr/>
        </p:nvSpPr>
        <p:spPr>
          <a:xfrm>
            <a:off x="162150" y="4362200"/>
            <a:ext cx="7448100" cy="6156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Instructions</a:t>
            </a:r>
            <a:r>
              <a:rPr lang="en" sz="1400" b="0" i="0" u="none" strike="noStrike" cap="none">
                <a:solidFill>
                  <a:srgbClr val="000000"/>
                </a:solidFill>
                <a:latin typeface="Nunito"/>
                <a:ea typeface="Nunito"/>
                <a:cs typeface="Nunito"/>
                <a:sym typeface="Nunito"/>
              </a:rPr>
              <a:t>: When instructed, you will share your responses with your group. Take notes on their responses in the boxes below. Be sure to write their names at the top of each box.</a:t>
            </a:r>
            <a:endParaRPr sz="1400" b="0" i="0" u="none" strike="noStrike" cap="none">
              <a:solidFill>
                <a:srgbClr val="000000"/>
              </a:solidFill>
              <a:latin typeface="Nunito"/>
              <a:ea typeface="Nunito"/>
              <a:cs typeface="Nunito"/>
              <a:sym typeface="Nunito"/>
            </a:endParaRPr>
          </a:p>
        </p:txBody>
      </p:sp>
      <p:pic>
        <p:nvPicPr>
          <p:cNvPr id="135" name="Google Shape;135;p17"/>
          <p:cNvPicPr preferRelativeResize="0"/>
          <p:nvPr/>
        </p:nvPicPr>
        <p:blipFill rotWithShape="1">
          <a:blip r:embed="rId2">
            <a:alphaModFix/>
          </a:blip>
          <a:srcRect/>
          <a:stretch/>
        </p:blipFill>
        <p:spPr>
          <a:xfrm>
            <a:off x="238325" y="9705246"/>
            <a:ext cx="220250" cy="22025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1.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1pPr>
            <a:lvl2pPr marR="0" lvl="1"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2pPr>
            <a:lvl3pPr marR="0" lvl="2"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3pPr>
            <a:lvl4pPr marR="0" lvl="3"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4pPr>
            <a:lvl5pPr marR="0" lvl="4"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5pPr>
            <a:lvl6pPr marR="0" lvl="5"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6pPr>
            <a:lvl7pPr marR="0" lvl="6"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7pPr>
            <a:lvl8pPr marR="0" lvl="7"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8pPr>
            <a:lvl9pPr marR="0" lvl="8"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9pPr>
          </a:lstStyle>
          <a:p>
            <a:endParaRPr/>
          </a:p>
        </p:txBody>
      </p:sp>
      <p:sp>
        <p:nvSpPr>
          <p:cNvPr id="15" name="Google Shape;15;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Nunito"/>
              <a:buChar char="●"/>
              <a:defRPr sz="1800" b="0" i="0" u="none" strike="noStrike" cap="none">
                <a:solidFill>
                  <a:schemeClr val="dk2"/>
                </a:solidFill>
                <a:latin typeface="Nunito"/>
                <a:ea typeface="Nunito"/>
                <a:cs typeface="Nunito"/>
                <a:sym typeface="Nunito"/>
              </a:defRPr>
            </a:lvl1pPr>
            <a:lvl2pPr marL="914400" marR="0" lvl="1"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3pPr>
            <a:lvl4pPr marL="1828800" marR="0" lvl="3"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endParaRPr/>
          </a:p>
        </p:txBody>
      </p:sp>
      <p:sp>
        <p:nvSpPr>
          <p:cNvPr id="16" name="Google Shape;16;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17" name="Google Shape;17;p3"/>
          <p:cNvPicPr preferRelativeResize="0"/>
          <p:nvPr/>
        </p:nvPicPr>
        <p:blipFill rotWithShape="1">
          <a:blip r:embed="rId4">
            <a:alphaModFix/>
          </a:blip>
          <a:srcRect/>
          <a:stretch/>
        </p:blipFill>
        <p:spPr>
          <a:xfrm>
            <a:off x="238325" y="9705246"/>
            <a:ext cx="220250" cy="220250"/>
          </a:xfrm>
          <a:prstGeom prst="rect">
            <a:avLst/>
          </a:prstGeom>
          <a:noFill/>
          <a:ln>
            <a:noFill/>
          </a:ln>
        </p:spPr>
      </p:pic>
      <p:sp>
        <p:nvSpPr>
          <p:cNvPr id="18" name="Google Shape;18;p3"/>
          <p:cNvSpPr txBox="1"/>
          <p:nvPr/>
        </p:nvSpPr>
        <p:spPr>
          <a:xfrm>
            <a:off x="405375" y="9646025"/>
            <a:ext cx="18414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Nunito"/>
                <a:ea typeface="Nunito"/>
                <a:cs typeface="Nunito"/>
                <a:sym typeface="Nunito"/>
              </a:rPr>
              <a:t>Created with web.diffit.me</a:t>
            </a:r>
            <a:endParaRPr sz="1000" b="0" i="0" u="none" strike="noStrike" cap="none">
              <a:solidFill>
                <a:srgbClr val="000000"/>
              </a:solidFill>
              <a:latin typeface="Nunito"/>
              <a:ea typeface="Nunito"/>
              <a:cs typeface="Nunito"/>
              <a:sym typeface="Nunito"/>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30"/>
        <p:cNvGrpSpPr/>
        <p:nvPr/>
      </p:nvGrpSpPr>
      <p:grpSpPr>
        <a:xfrm>
          <a:off x="0" y="0"/>
          <a:ext cx="0" cy="0"/>
          <a:chOff x="0" y="0"/>
          <a:chExt cx="0" cy="0"/>
        </a:xfrm>
      </p:grpSpPr>
      <p:sp>
        <p:nvSpPr>
          <p:cNvPr id="31" name="Google Shape;31;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1pPr>
            <a:lvl2pPr marR="0" lvl="1"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2pPr>
            <a:lvl3pPr marR="0" lvl="2"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3pPr>
            <a:lvl4pPr marR="0" lvl="3"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4pPr>
            <a:lvl5pPr marR="0" lvl="4"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5pPr>
            <a:lvl6pPr marR="0" lvl="5"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6pPr>
            <a:lvl7pPr marR="0" lvl="6"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7pPr>
            <a:lvl8pPr marR="0" lvl="7"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8pPr>
            <a:lvl9pPr marR="0" lvl="8"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9pPr>
          </a:lstStyle>
          <a:p>
            <a:endParaRPr/>
          </a:p>
        </p:txBody>
      </p:sp>
      <p:sp>
        <p:nvSpPr>
          <p:cNvPr id="32" name="Google Shape;32;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Nunito"/>
              <a:buChar char="●"/>
              <a:defRPr sz="1800" b="0" i="0" u="none" strike="noStrike" cap="none">
                <a:solidFill>
                  <a:schemeClr val="dk2"/>
                </a:solidFill>
                <a:latin typeface="Nunito"/>
                <a:ea typeface="Nunito"/>
                <a:cs typeface="Nunito"/>
                <a:sym typeface="Nunito"/>
              </a:defRPr>
            </a:lvl1pPr>
            <a:lvl2pPr marL="914400" marR="0" lvl="1"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3pPr>
            <a:lvl4pPr marL="1828800" marR="0" lvl="3"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endParaRPr/>
          </a:p>
        </p:txBody>
      </p:sp>
      <p:sp>
        <p:nvSpPr>
          <p:cNvPr id="33" name="Google Shape;33;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34" name="Google Shape;34;p6"/>
          <p:cNvPicPr preferRelativeResize="0"/>
          <p:nvPr/>
        </p:nvPicPr>
        <p:blipFill rotWithShape="1">
          <a:blip r:embed="rId3">
            <a:alphaModFix/>
          </a:blip>
          <a:srcRect/>
          <a:stretch/>
        </p:blipFill>
        <p:spPr>
          <a:xfrm>
            <a:off x="238325" y="9705246"/>
            <a:ext cx="220250" cy="220250"/>
          </a:xfrm>
          <a:prstGeom prst="rect">
            <a:avLst/>
          </a:prstGeom>
          <a:noFill/>
          <a:ln>
            <a:noFill/>
          </a:ln>
        </p:spPr>
      </p:pic>
      <p:sp>
        <p:nvSpPr>
          <p:cNvPr id="35" name="Google Shape;35;p6"/>
          <p:cNvSpPr txBox="1"/>
          <p:nvPr/>
        </p:nvSpPr>
        <p:spPr>
          <a:xfrm>
            <a:off x="405375" y="9646025"/>
            <a:ext cx="18414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Nunito"/>
                <a:ea typeface="Nunito"/>
                <a:cs typeface="Nunito"/>
                <a:sym typeface="Nunito"/>
              </a:rPr>
              <a:t>Created with web.diffit.me</a:t>
            </a:r>
            <a:endParaRPr sz="1000" b="0" i="0" u="none" strike="noStrike" cap="none">
              <a:solidFill>
                <a:srgbClr val="000000"/>
              </a:solidFill>
              <a:latin typeface="Nunito"/>
              <a:ea typeface="Nunito"/>
              <a:cs typeface="Nunito"/>
              <a:sym typeface="Nunito"/>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47"/>
        <p:cNvGrpSpPr/>
        <p:nvPr/>
      </p:nvGrpSpPr>
      <p:grpSpPr>
        <a:xfrm>
          <a:off x="0" y="0"/>
          <a:ext cx="0" cy="0"/>
          <a:chOff x="0" y="0"/>
          <a:chExt cx="0" cy="0"/>
        </a:xfrm>
      </p:grpSpPr>
      <p:sp>
        <p:nvSpPr>
          <p:cNvPr id="48" name="Google Shape;48;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1pPr>
            <a:lvl2pPr marR="0" lvl="1"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2pPr>
            <a:lvl3pPr marR="0" lvl="2"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3pPr>
            <a:lvl4pPr marR="0" lvl="3"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4pPr>
            <a:lvl5pPr marR="0" lvl="4"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5pPr>
            <a:lvl6pPr marR="0" lvl="5"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6pPr>
            <a:lvl7pPr marR="0" lvl="6"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7pPr>
            <a:lvl8pPr marR="0" lvl="7"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8pPr>
            <a:lvl9pPr marR="0" lvl="8"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9pPr>
          </a:lstStyle>
          <a:p>
            <a:endParaRPr/>
          </a:p>
        </p:txBody>
      </p:sp>
      <p:sp>
        <p:nvSpPr>
          <p:cNvPr id="49" name="Google Shape;49;p8"/>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Nunito"/>
              <a:buChar char="●"/>
              <a:defRPr sz="1800" b="0" i="0" u="none" strike="noStrike" cap="none">
                <a:solidFill>
                  <a:schemeClr val="dk2"/>
                </a:solidFill>
                <a:latin typeface="Nunito"/>
                <a:ea typeface="Nunito"/>
                <a:cs typeface="Nunito"/>
                <a:sym typeface="Nunito"/>
              </a:defRPr>
            </a:lvl1pPr>
            <a:lvl2pPr marL="914400" marR="0" lvl="1"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3pPr>
            <a:lvl4pPr marL="1828800" marR="0" lvl="3"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endParaRPr/>
          </a:p>
        </p:txBody>
      </p:sp>
      <p:sp>
        <p:nvSpPr>
          <p:cNvPr id="50" name="Google Shape;50;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51" name="Google Shape;51;p8"/>
          <p:cNvPicPr preferRelativeResize="0"/>
          <p:nvPr/>
        </p:nvPicPr>
        <p:blipFill rotWithShape="1">
          <a:blip r:embed="rId3">
            <a:alphaModFix/>
          </a:blip>
          <a:srcRect/>
          <a:stretch/>
        </p:blipFill>
        <p:spPr>
          <a:xfrm>
            <a:off x="238325" y="9705246"/>
            <a:ext cx="220250" cy="220250"/>
          </a:xfrm>
          <a:prstGeom prst="rect">
            <a:avLst/>
          </a:prstGeom>
          <a:noFill/>
          <a:ln>
            <a:noFill/>
          </a:ln>
        </p:spPr>
      </p:pic>
      <p:sp>
        <p:nvSpPr>
          <p:cNvPr id="52" name="Google Shape;52;p8"/>
          <p:cNvSpPr txBox="1"/>
          <p:nvPr/>
        </p:nvSpPr>
        <p:spPr>
          <a:xfrm>
            <a:off x="405375" y="9646025"/>
            <a:ext cx="18414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Nunito"/>
                <a:ea typeface="Nunito"/>
                <a:cs typeface="Nunito"/>
                <a:sym typeface="Nunito"/>
              </a:rPr>
              <a:t>Created with web.diffit.me</a:t>
            </a:r>
            <a:endParaRPr sz="1000" b="0" i="0" u="none" strike="noStrike" cap="none">
              <a:solidFill>
                <a:srgbClr val="000000"/>
              </a:solidFill>
              <a:latin typeface="Nunito"/>
              <a:ea typeface="Nunito"/>
              <a:cs typeface="Nunito"/>
              <a:sym typeface="Nunito"/>
            </a:endParaRPr>
          </a:p>
        </p:txBody>
      </p:sp>
    </p:spTree>
  </p:cSld>
  <p:clrMap bg1="lt1" tx1="dk1" bg2="dk2" tx2="lt2" accent1="accent1" accent2="accent2" accent3="accent3" accent4="accent4" accent5="accent5" accent6="accent6" hlink="hlink" folHlink="folHlink"/>
  <p:sldLayoutIdLst>
    <p:sldLayoutId id="214748365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1pPr>
            <a:lvl2pPr marR="0" lvl="1"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2pPr>
            <a:lvl3pPr marR="0" lvl="2"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3pPr>
            <a:lvl4pPr marR="0" lvl="3"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4pPr>
            <a:lvl5pPr marR="0" lvl="4"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5pPr>
            <a:lvl6pPr marR="0" lvl="5"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6pPr>
            <a:lvl7pPr marR="0" lvl="6"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7pPr>
            <a:lvl8pPr marR="0" lvl="7"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8pPr>
            <a:lvl9pPr marR="0" lvl="8"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9pPr>
          </a:lstStyle>
          <a:p>
            <a:endParaRPr/>
          </a:p>
        </p:txBody>
      </p:sp>
      <p:sp>
        <p:nvSpPr>
          <p:cNvPr id="64" name="Google Shape;64;p10"/>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Nunito"/>
              <a:buChar char="●"/>
              <a:defRPr sz="1800" b="0" i="0" u="none" strike="noStrike" cap="none">
                <a:solidFill>
                  <a:schemeClr val="dk2"/>
                </a:solidFill>
                <a:latin typeface="Nunito"/>
                <a:ea typeface="Nunito"/>
                <a:cs typeface="Nunito"/>
                <a:sym typeface="Nunito"/>
              </a:defRPr>
            </a:lvl1pPr>
            <a:lvl2pPr marL="914400" marR="0" lvl="1"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3pPr>
            <a:lvl4pPr marL="1828800" marR="0" lvl="3"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endParaRPr/>
          </a:p>
        </p:txBody>
      </p:sp>
      <p:sp>
        <p:nvSpPr>
          <p:cNvPr id="65" name="Google Shape;65;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66" name="Google Shape;66;p10"/>
          <p:cNvPicPr preferRelativeResize="0"/>
          <p:nvPr/>
        </p:nvPicPr>
        <p:blipFill rotWithShape="1">
          <a:blip r:embed="rId4">
            <a:alphaModFix/>
          </a:blip>
          <a:srcRect/>
          <a:stretch/>
        </p:blipFill>
        <p:spPr>
          <a:xfrm>
            <a:off x="238325" y="9705246"/>
            <a:ext cx="220250" cy="220250"/>
          </a:xfrm>
          <a:prstGeom prst="rect">
            <a:avLst/>
          </a:prstGeom>
          <a:noFill/>
          <a:ln>
            <a:noFill/>
          </a:ln>
        </p:spPr>
      </p:pic>
      <p:sp>
        <p:nvSpPr>
          <p:cNvPr id="67" name="Google Shape;67;p10"/>
          <p:cNvSpPr txBox="1"/>
          <p:nvPr/>
        </p:nvSpPr>
        <p:spPr>
          <a:xfrm>
            <a:off x="405375" y="9646025"/>
            <a:ext cx="18414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Nunito"/>
                <a:ea typeface="Nunito"/>
                <a:cs typeface="Nunito"/>
                <a:sym typeface="Nunito"/>
              </a:rPr>
              <a:t>Created with web.diffit.me</a:t>
            </a:r>
            <a:endParaRPr sz="1000" b="0" i="0" u="none" strike="noStrike" cap="none">
              <a:solidFill>
                <a:srgbClr val="000000"/>
              </a:solidFill>
              <a:latin typeface="Nunito"/>
              <a:ea typeface="Nunito"/>
              <a:cs typeface="Nunito"/>
              <a:sym typeface="Nunito"/>
            </a:endParaRPr>
          </a:p>
        </p:txBody>
      </p:sp>
    </p:spTree>
  </p:cSld>
  <p:clrMap bg1="lt1" tx1="dk1" bg2="dk2" tx2="lt2" accent1="accent1" accent2="accent2" accent3="accent3" accent4="accent4" accent5="accent5" accent6="accent6" hlink="hlink" folHlink="folHlink"/>
  <p:sldLayoutIdLst>
    <p:sldLayoutId id="2147483653" r:id="rId1"/>
    <p:sldLayoutId id="2147483654"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92"/>
        <p:cNvGrpSpPr/>
        <p:nvPr/>
      </p:nvGrpSpPr>
      <p:grpSpPr>
        <a:xfrm>
          <a:off x="0" y="0"/>
          <a:ext cx="0" cy="0"/>
          <a:chOff x="0" y="0"/>
          <a:chExt cx="0" cy="0"/>
        </a:xfrm>
      </p:grpSpPr>
      <p:sp>
        <p:nvSpPr>
          <p:cNvPr id="93" name="Google Shape;93;p1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1pPr>
            <a:lvl2pPr marR="0" lvl="1"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2pPr>
            <a:lvl3pPr marR="0" lvl="2"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3pPr>
            <a:lvl4pPr marR="0" lvl="3"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4pPr>
            <a:lvl5pPr marR="0" lvl="4"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5pPr>
            <a:lvl6pPr marR="0" lvl="5"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6pPr>
            <a:lvl7pPr marR="0" lvl="6"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7pPr>
            <a:lvl8pPr marR="0" lvl="7"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8pPr>
            <a:lvl9pPr marR="0" lvl="8"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9pPr>
          </a:lstStyle>
          <a:p>
            <a:endParaRPr/>
          </a:p>
        </p:txBody>
      </p:sp>
      <p:sp>
        <p:nvSpPr>
          <p:cNvPr id="94" name="Google Shape;94;p1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Nunito"/>
              <a:buChar char="●"/>
              <a:defRPr sz="1800" b="0" i="0" u="none" strike="noStrike" cap="none">
                <a:solidFill>
                  <a:schemeClr val="dk2"/>
                </a:solidFill>
                <a:latin typeface="Nunito"/>
                <a:ea typeface="Nunito"/>
                <a:cs typeface="Nunito"/>
                <a:sym typeface="Nunito"/>
              </a:defRPr>
            </a:lvl1pPr>
            <a:lvl2pPr marL="914400" marR="0" lvl="1"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3pPr>
            <a:lvl4pPr marL="1828800" marR="0" lvl="3"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endParaRPr/>
          </a:p>
        </p:txBody>
      </p:sp>
      <p:sp>
        <p:nvSpPr>
          <p:cNvPr id="95" name="Google Shape;95;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96" name="Google Shape;96;p13"/>
          <p:cNvPicPr preferRelativeResize="0"/>
          <p:nvPr/>
        </p:nvPicPr>
        <p:blipFill rotWithShape="1">
          <a:blip r:embed="rId4">
            <a:alphaModFix/>
          </a:blip>
          <a:srcRect/>
          <a:stretch/>
        </p:blipFill>
        <p:spPr>
          <a:xfrm>
            <a:off x="238325" y="9705246"/>
            <a:ext cx="220250" cy="220250"/>
          </a:xfrm>
          <a:prstGeom prst="rect">
            <a:avLst/>
          </a:prstGeom>
          <a:noFill/>
          <a:ln>
            <a:noFill/>
          </a:ln>
        </p:spPr>
      </p:pic>
      <p:sp>
        <p:nvSpPr>
          <p:cNvPr id="97" name="Google Shape;97;p13"/>
          <p:cNvSpPr txBox="1"/>
          <p:nvPr/>
        </p:nvSpPr>
        <p:spPr>
          <a:xfrm>
            <a:off x="405375" y="9646025"/>
            <a:ext cx="18414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Nunito"/>
                <a:ea typeface="Nunito"/>
                <a:cs typeface="Nunito"/>
                <a:sym typeface="Nunito"/>
              </a:rPr>
              <a:t>Created with web.diffit.me</a:t>
            </a:r>
            <a:endParaRPr sz="1000" b="0" i="0" u="none" strike="noStrike" cap="none">
              <a:solidFill>
                <a:srgbClr val="000000"/>
              </a:solidFill>
              <a:latin typeface="Nunito"/>
              <a:ea typeface="Nunito"/>
              <a:cs typeface="Nunito"/>
              <a:sym typeface="Nunito"/>
            </a:endParaRPr>
          </a:p>
        </p:txBody>
      </p:sp>
    </p:spTree>
  </p:cSld>
  <p:clrMap bg1="lt1" tx1="dk1" bg2="dk2" tx2="lt2" accent1="accent1" accent2="accent2" accent3="accent3" accent4="accent4" accent5="accent5" accent6="accent6" hlink="hlink" folHlink="folHlink"/>
  <p:sldLayoutIdLst>
    <p:sldLayoutId id="2147483655" r:id="rId1"/>
    <p:sldLayoutId id="214748365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112"/>
        <p:cNvGrpSpPr/>
        <p:nvPr/>
      </p:nvGrpSpPr>
      <p:grpSpPr>
        <a:xfrm>
          <a:off x="0" y="0"/>
          <a:ext cx="0" cy="0"/>
          <a:chOff x="0" y="0"/>
          <a:chExt cx="0" cy="0"/>
        </a:xfrm>
      </p:grpSpPr>
      <p:sp>
        <p:nvSpPr>
          <p:cNvPr id="113" name="Google Shape;113;p1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1pPr>
            <a:lvl2pPr marR="0" lvl="1"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2pPr>
            <a:lvl3pPr marR="0" lvl="2"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3pPr>
            <a:lvl4pPr marR="0" lvl="3"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4pPr>
            <a:lvl5pPr marR="0" lvl="4"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5pPr>
            <a:lvl6pPr marR="0" lvl="5"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6pPr>
            <a:lvl7pPr marR="0" lvl="6"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7pPr>
            <a:lvl8pPr marR="0" lvl="7"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8pPr>
            <a:lvl9pPr marR="0" lvl="8" algn="l" rtl="0">
              <a:lnSpc>
                <a:spcPct val="100000"/>
              </a:lnSpc>
              <a:spcBef>
                <a:spcPts val="0"/>
              </a:spcBef>
              <a:spcAft>
                <a:spcPts val="0"/>
              </a:spcAft>
              <a:buClr>
                <a:schemeClr val="dk1"/>
              </a:buClr>
              <a:buSzPts val="2800"/>
              <a:buFont typeface="Nunito"/>
              <a:buNone/>
              <a:defRPr sz="2800" b="0" i="0" u="none" strike="noStrike" cap="none">
                <a:solidFill>
                  <a:schemeClr val="dk1"/>
                </a:solidFill>
                <a:latin typeface="Nunito"/>
                <a:ea typeface="Nunito"/>
                <a:cs typeface="Nunito"/>
                <a:sym typeface="Nunito"/>
              </a:defRPr>
            </a:lvl9pPr>
          </a:lstStyle>
          <a:p>
            <a:endParaRPr/>
          </a:p>
        </p:txBody>
      </p:sp>
      <p:sp>
        <p:nvSpPr>
          <p:cNvPr id="114" name="Google Shape;114;p1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Nunito"/>
              <a:buChar char="●"/>
              <a:defRPr sz="1800" b="0" i="0" u="none" strike="noStrike" cap="none">
                <a:solidFill>
                  <a:schemeClr val="dk2"/>
                </a:solidFill>
                <a:latin typeface="Nunito"/>
                <a:ea typeface="Nunito"/>
                <a:cs typeface="Nunito"/>
                <a:sym typeface="Nunito"/>
              </a:defRPr>
            </a:lvl1pPr>
            <a:lvl2pPr marL="914400" marR="0" lvl="1"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2pPr>
            <a:lvl3pPr marL="1371600" marR="0" lvl="2"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3pPr>
            <a:lvl4pPr marL="1828800" marR="0" lvl="3"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4pPr>
            <a:lvl5pPr marL="2286000" marR="0" lvl="4"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5pPr>
            <a:lvl6pPr marL="2743200" marR="0" lvl="5"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6pPr>
            <a:lvl7pPr marL="3200400" marR="0" lvl="6"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7pPr>
            <a:lvl8pPr marL="3657600" marR="0" lvl="7"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8pPr>
            <a:lvl9pPr marL="4114800" marR="0" lvl="8" indent="-317500" algn="l" rtl="0">
              <a:lnSpc>
                <a:spcPct val="115000"/>
              </a:lnSpc>
              <a:spcBef>
                <a:spcPts val="0"/>
              </a:spcBef>
              <a:spcAft>
                <a:spcPts val="0"/>
              </a:spcAft>
              <a:buClr>
                <a:schemeClr val="dk2"/>
              </a:buClr>
              <a:buSzPts val="1400"/>
              <a:buFont typeface="Nunito"/>
              <a:buChar char="■"/>
              <a:defRPr sz="1400" b="0" i="0" u="none" strike="noStrike" cap="none">
                <a:solidFill>
                  <a:schemeClr val="dk2"/>
                </a:solidFill>
                <a:latin typeface="Nunito"/>
                <a:ea typeface="Nunito"/>
                <a:cs typeface="Nunito"/>
                <a:sym typeface="Nunito"/>
              </a:defRPr>
            </a:lvl9pPr>
          </a:lstStyle>
          <a:p>
            <a:endParaRPr/>
          </a:p>
        </p:txBody>
      </p:sp>
      <p:sp>
        <p:nvSpPr>
          <p:cNvPr id="115" name="Google Shape;115;p1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116" name="Google Shape;116;p16"/>
          <p:cNvPicPr preferRelativeResize="0"/>
          <p:nvPr/>
        </p:nvPicPr>
        <p:blipFill rotWithShape="1">
          <a:blip r:embed="rId4">
            <a:alphaModFix/>
          </a:blip>
          <a:srcRect/>
          <a:stretch/>
        </p:blipFill>
        <p:spPr>
          <a:xfrm>
            <a:off x="238325" y="9705246"/>
            <a:ext cx="220250" cy="220250"/>
          </a:xfrm>
          <a:prstGeom prst="rect">
            <a:avLst/>
          </a:prstGeom>
          <a:noFill/>
          <a:ln>
            <a:noFill/>
          </a:ln>
        </p:spPr>
      </p:pic>
      <p:sp>
        <p:nvSpPr>
          <p:cNvPr id="117" name="Google Shape;117;p16"/>
          <p:cNvSpPr txBox="1"/>
          <p:nvPr/>
        </p:nvSpPr>
        <p:spPr>
          <a:xfrm>
            <a:off x="405375" y="9646025"/>
            <a:ext cx="1841400" cy="338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n" sz="1000" b="0" i="0" u="none" strike="noStrike" cap="none">
                <a:solidFill>
                  <a:srgbClr val="000000"/>
                </a:solidFill>
                <a:latin typeface="Nunito"/>
                <a:ea typeface="Nunito"/>
                <a:cs typeface="Nunito"/>
                <a:sym typeface="Nunito"/>
              </a:rPr>
              <a:t>Created with web.diffit.me</a:t>
            </a:r>
            <a:endParaRPr sz="1000" b="0" i="0" u="none" strike="noStrike" cap="none">
              <a:solidFill>
                <a:srgbClr val="000000"/>
              </a:solidFill>
              <a:latin typeface="Nunito"/>
              <a:ea typeface="Nunito"/>
              <a:cs typeface="Nunito"/>
              <a:sym typeface="Nunito"/>
            </a:endParaRP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0"/>
          <p:cNvSpPr txBox="1">
            <a:spLocks noGrp="1"/>
          </p:cNvSpPr>
          <p:nvPr>
            <p:ph type="subTitle" idx="1"/>
          </p:nvPr>
        </p:nvSpPr>
        <p:spPr>
          <a:xfrm>
            <a:off x="1438275" y="1514175"/>
            <a:ext cx="6097200" cy="16140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a:p>
        </p:txBody>
      </p:sp>
      <p:sp>
        <p:nvSpPr>
          <p:cNvPr id="155" name="Google Shape;155;p20"/>
          <p:cNvSpPr txBox="1">
            <a:spLocks noGrp="1"/>
          </p:cNvSpPr>
          <p:nvPr>
            <p:ph type="subTitle" idx="2"/>
          </p:nvPr>
        </p:nvSpPr>
        <p:spPr>
          <a:xfrm>
            <a:off x="1352750" y="7933725"/>
            <a:ext cx="6187800" cy="16140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a:p>
        </p:txBody>
      </p:sp>
      <p:pic>
        <p:nvPicPr>
          <p:cNvPr id="156" name="Google Shape;156;p20"/>
          <p:cNvPicPr preferRelativeResize="0"/>
          <p:nvPr/>
        </p:nvPicPr>
        <p:blipFill>
          <a:blip r:embed="rId3">
            <a:alphaModFix/>
          </a:blip>
          <a:stretch>
            <a:fillRect/>
          </a:stretch>
        </p:blipFill>
        <p:spPr>
          <a:xfrm>
            <a:off x="1246261" y="3365063"/>
            <a:ext cx="5279880" cy="4328402"/>
          </a:xfrm>
          <a:prstGeom prst="rect">
            <a:avLst/>
          </a:prstGeom>
          <a:noFill/>
          <a:ln>
            <a:noFill/>
          </a:ln>
        </p:spPr>
      </p:pic>
      <p:sp>
        <p:nvSpPr>
          <p:cNvPr id="2" name="Rectangle 1">
            <a:extLst>
              <a:ext uri="{FF2B5EF4-FFF2-40B4-BE49-F238E27FC236}">
                <a16:creationId xmlns:a16="http://schemas.microsoft.com/office/drawing/2014/main" id="{931600E8-B073-4AA2-C049-9BDDDFFBD426}"/>
              </a:ext>
            </a:extLst>
          </p:cNvPr>
          <p:cNvSpPr/>
          <p:nvPr/>
        </p:nvSpPr>
        <p:spPr>
          <a:xfrm>
            <a:off x="511060" y="97161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
        <p:nvSpPr>
          <p:cNvPr id="3" name="Rectangle 2">
            <a:extLst>
              <a:ext uri="{FF2B5EF4-FFF2-40B4-BE49-F238E27FC236}">
                <a16:creationId xmlns:a16="http://schemas.microsoft.com/office/drawing/2014/main" id="{44BBE858-5520-7350-644E-507718AE7BAF}"/>
              </a:ext>
            </a:extLst>
          </p:cNvPr>
          <p:cNvSpPr/>
          <p:nvPr/>
        </p:nvSpPr>
        <p:spPr>
          <a:xfrm>
            <a:off x="2281677" y="3196606"/>
            <a:ext cx="2926637" cy="10311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48229D9-1A48-4C29-1018-28FE4F45F544}"/>
              </a:ext>
            </a:extLst>
          </p:cNvPr>
          <p:cNvSpPr/>
          <p:nvPr/>
        </p:nvSpPr>
        <p:spPr>
          <a:xfrm>
            <a:off x="2370695" y="3438810"/>
            <a:ext cx="2887106"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Hình chữ nhật</a:t>
            </a:r>
          </a:p>
        </p:txBody>
      </p:sp>
      <p:sp>
        <p:nvSpPr>
          <p:cNvPr id="7" name="Rectangle 6">
            <a:extLst>
              <a:ext uri="{FF2B5EF4-FFF2-40B4-BE49-F238E27FC236}">
                <a16:creationId xmlns:a16="http://schemas.microsoft.com/office/drawing/2014/main" id="{929E0FC2-04C3-160A-FF6F-058F10E3F2BC}"/>
              </a:ext>
            </a:extLst>
          </p:cNvPr>
          <p:cNvSpPr/>
          <p:nvPr/>
        </p:nvSpPr>
        <p:spPr>
          <a:xfrm>
            <a:off x="169014" y="56610"/>
            <a:ext cx="7412169" cy="10311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1258B25-0A44-E754-8026-B6CE6B99A913}"/>
              </a:ext>
            </a:extLst>
          </p:cNvPr>
          <p:cNvSpPr/>
          <p:nvPr/>
        </p:nvSpPr>
        <p:spPr>
          <a:xfrm>
            <a:off x="269132" y="305164"/>
            <a:ext cx="7312051"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Ấn tượng đầu tiên</a:t>
            </a:r>
          </a:p>
        </p:txBody>
      </p:sp>
      <p:sp>
        <p:nvSpPr>
          <p:cNvPr id="9" name="Rectangle 8">
            <a:extLst>
              <a:ext uri="{FF2B5EF4-FFF2-40B4-BE49-F238E27FC236}">
                <a16:creationId xmlns:a16="http://schemas.microsoft.com/office/drawing/2014/main" id="{8063FC80-AC4C-E3C8-F166-91E283DBEFE6}"/>
              </a:ext>
            </a:extLst>
          </p:cNvPr>
          <p:cNvSpPr/>
          <p:nvPr/>
        </p:nvSpPr>
        <p:spPr>
          <a:xfrm>
            <a:off x="219072" y="1025396"/>
            <a:ext cx="7412169" cy="36864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B4C583F-44BF-6572-2E06-F774B930FCE7}"/>
              </a:ext>
            </a:extLst>
          </p:cNvPr>
          <p:cNvSpPr/>
          <p:nvPr/>
        </p:nvSpPr>
        <p:spPr>
          <a:xfrm>
            <a:off x="329774" y="1886793"/>
            <a:ext cx="1022976" cy="894507"/>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Điều làm bạn ấn tượng về hình chữ nhật là gì?</a:t>
            </a:r>
          </a:p>
        </p:txBody>
      </p:sp>
      <p:sp>
        <p:nvSpPr>
          <p:cNvPr id="11" name="Rectangle 10">
            <a:extLst>
              <a:ext uri="{FF2B5EF4-FFF2-40B4-BE49-F238E27FC236}">
                <a16:creationId xmlns:a16="http://schemas.microsoft.com/office/drawing/2014/main" id="{275E825E-4D2D-1711-1F6E-E9E041C6F936}"/>
              </a:ext>
            </a:extLst>
          </p:cNvPr>
          <p:cNvSpPr/>
          <p:nvPr/>
        </p:nvSpPr>
        <p:spPr>
          <a:xfrm>
            <a:off x="269132" y="8257570"/>
            <a:ext cx="1022976" cy="894507"/>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Các đặc điểm của hình chữ nhật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1"/>
          <p:cNvSpPr txBox="1">
            <a:spLocks noGrp="1"/>
          </p:cNvSpPr>
          <p:nvPr>
            <p:ph type="subTitle" idx="1"/>
          </p:nvPr>
        </p:nvSpPr>
        <p:spPr>
          <a:xfrm>
            <a:off x="555393" y="1266967"/>
            <a:ext cx="1428000" cy="338700"/>
          </a:xfrm>
          <a:prstGeom prst="rect">
            <a:avLst/>
          </a:prstGeom>
          <a:noFill/>
          <a:ln>
            <a:noFill/>
          </a:ln>
        </p:spPr>
        <p:txBody>
          <a:bodyPr spcFirstLastPara="1" wrap="square" lIns="91425" tIns="91425" rIns="91425" bIns="91425" anchor="t" anchorCtr="0">
            <a:noAutofit/>
          </a:bodyPr>
          <a:lstStyle/>
          <a:p>
            <a:pPr marL="0" lvl="0" indent="0" algn="l" rtl="0">
              <a:lnSpc>
                <a:spcPct val="80000"/>
              </a:lnSpc>
              <a:spcBef>
                <a:spcPts val="0"/>
              </a:spcBef>
              <a:spcAft>
                <a:spcPts val="0"/>
              </a:spcAft>
              <a:buClr>
                <a:schemeClr val="dk1"/>
              </a:buClr>
              <a:buSzPts val="1100"/>
              <a:buFont typeface="Arial"/>
              <a:buNone/>
            </a:pPr>
            <a:r>
              <a:rPr lang="en"/>
              <a:t>tứ giác</a:t>
            </a:r>
            <a:endParaRPr/>
          </a:p>
        </p:txBody>
      </p:sp>
      <p:sp>
        <p:nvSpPr>
          <p:cNvPr id="162" name="Google Shape;162;p21"/>
          <p:cNvSpPr txBox="1">
            <a:spLocks noGrp="1"/>
          </p:cNvSpPr>
          <p:nvPr>
            <p:ph type="subTitle" idx="2"/>
          </p:nvPr>
        </p:nvSpPr>
        <p:spPr>
          <a:xfrm>
            <a:off x="1816500" y="1275850"/>
            <a:ext cx="1428000" cy="338700"/>
          </a:xfrm>
          <a:prstGeom prst="rect">
            <a:avLst/>
          </a:prstGeom>
          <a:noFill/>
          <a:ln>
            <a:noFill/>
          </a:ln>
        </p:spPr>
        <p:txBody>
          <a:bodyPr spcFirstLastPara="1" wrap="square" lIns="91425" tIns="91425" rIns="91425" bIns="91425" anchor="t" anchorCtr="0">
            <a:noAutofit/>
          </a:bodyPr>
          <a:lstStyle/>
          <a:p>
            <a:pPr marL="0" lvl="0" indent="0" algn="l" rtl="0">
              <a:lnSpc>
                <a:spcPct val="80000"/>
              </a:lnSpc>
              <a:spcBef>
                <a:spcPts val="0"/>
              </a:spcBef>
              <a:spcAft>
                <a:spcPts val="0"/>
              </a:spcAft>
              <a:buClr>
                <a:schemeClr val="dk1"/>
              </a:buClr>
              <a:buSzPts val="1100"/>
              <a:buFont typeface="Arial"/>
              <a:buNone/>
            </a:pPr>
            <a:r>
              <a:rPr lang="en"/>
              <a:t>song song</a:t>
            </a:r>
            <a:endParaRPr/>
          </a:p>
        </p:txBody>
      </p:sp>
      <p:sp>
        <p:nvSpPr>
          <p:cNvPr id="163" name="Google Shape;163;p21"/>
          <p:cNvSpPr txBox="1">
            <a:spLocks noGrp="1"/>
          </p:cNvSpPr>
          <p:nvPr>
            <p:ph type="subTitle" idx="3"/>
          </p:nvPr>
        </p:nvSpPr>
        <p:spPr>
          <a:xfrm>
            <a:off x="3290546" y="1283364"/>
            <a:ext cx="1428000" cy="338700"/>
          </a:xfrm>
          <a:prstGeom prst="rect">
            <a:avLst/>
          </a:prstGeom>
          <a:noFill/>
          <a:ln>
            <a:noFill/>
          </a:ln>
        </p:spPr>
        <p:txBody>
          <a:bodyPr spcFirstLastPara="1" wrap="square" lIns="91425" tIns="91425" rIns="91425" bIns="91425" anchor="t" anchorCtr="0">
            <a:noAutofit/>
          </a:bodyPr>
          <a:lstStyle/>
          <a:p>
            <a:pPr marL="0" lvl="0" indent="0" algn="l" rtl="0">
              <a:lnSpc>
                <a:spcPct val="80000"/>
              </a:lnSpc>
              <a:spcBef>
                <a:spcPts val="0"/>
              </a:spcBef>
              <a:spcAft>
                <a:spcPts val="0"/>
              </a:spcAft>
              <a:buClr>
                <a:schemeClr val="dk1"/>
              </a:buClr>
              <a:buSzPts val="1100"/>
              <a:buFont typeface="Arial"/>
              <a:buNone/>
            </a:pPr>
            <a:r>
              <a:rPr lang="en"/>
              <a:t>trung điểm</a:t>
            </a:r>
            <a:endParaRPr/>
          </a:p>
        </p:txBody>
      </p:sp>
      <p:sp>
        <p:nvSpPr>
          <p:cNvPr id="164" name="Google Shape;164;p21"/>
          <p:cNvSpPr txBox="1">
            <a:spLocks noGrp="1"/>
          </p:cNvSpPr>
          <p:nvPr>
            <p:ph type="subTitle" idx="4"/>
          </p:nvPr>
        </p:nvSpPr>
        <p:spPr>
          <a:xfrm>
            <a:off x="4905149" y="1275850"/>
            <a:ext cx="1390289" cy="338700"/>
          </a:xfrm>
          <a:prstGeom prst="rect">
            <a:avLst/>
          </a:prstGeom>
          <a:noFill/>
          <a:ln>
            <a:noFill/>
          </a:ln>
        </p:spPr>
        <p:txBody>
          <a:bodyPr spcFirstLastPara="1" wrap="square" lIns="91425" tIns="91425" rIns="91425" bIns="91425" anchor="t" anchorCtr="0">
            <a:noAutofit/>
          </a:bodyPr>
          <a:lstStyle/>
          <a:p>
            <a:pPr marL="0" lvl="0" indent="0" algn="l" rtl="0">
              <a:lnSpc>
                <a:spcPct val="80000"/>
              </a:lnSpc>
              <a:spcBef>
                <a:spcPts val="0"/>
              </a:spcBef>
              <a:spcAft>
                <a:spcPts val="0"/>
              </a:spcAft>
              <a:buClr>
                <a:schemeClr val="dk1"/>
              </a:buClr>
              <a:buSzPts val="1100"/>
              <a:buFont typeface="Arial"/>
              <a:buNone/>
            </a:pPr>
            <a:r>
              <a:rPr lang="en"/>
              <a:t>nội tiếp</a:t>
            </a:r>
            <a:endParaRPr/>
          </a:p>
        </p:txBody>
      </p:sp>
      <p:sp>
        <p:nvSpPr>
          <p:cNvPr id="165" name="Google Shape;165;p21"/>
          <p:cNvSpPr txBox="1">
            <a:spLocks noGrp="1"/>
          </p:cNvSpPr>
          <p:nvPr>
            <p:ph type="subTitle" idx="5"/>
          </p:nvPr>
        </p:nvSpPr>
        <p:spPr>
          <a:xfrm>
            <a:off x="6300675" y="1275850"/>
            <a:ext cx="1428000" cy="338700"/>
          </a:xfrm>
          <a:prstGeom prst="rect">
            <a:avLst/>
          </a:prstGeom>
          <a:noFill/>
          <a:ln>
            <a:noFill/>
          </a:ln>
        </p:spPr>
        <p:txBody>
          <a:bodyPr spcFirstLastPara="1" wrap="square" lIns="91425" tIns="91425" rIns="91425" bIns="91425" anchor="t" anchorCtr="0">
            <a:noAutofit/>
          </a:bodyPr>
          <a:lstStyle/>
          <a:p>
            <a:pPr marL="0" lvl="0" indent="0" algn="l" rtl="0">
              <a:lnSpc>
                <a:spcPct val="80000"/>
              </a:lnSpc>
              <a:spcBef>
                <a:spcPts val="0"/>
              </a:spcBef>
              <a:spcAft>
                <a:spcPts val="0"/>
              </a:spcAft>
              <a:buClr>
                <a:schemeClr val="dk1"/>
              </a:buClr>
              <a:buSzPts val="1100"/>
              <a:buFont typeface="Arial"/>
              <a:buNone/>
            </a:pPr>
            <a:r>
              <a:rPr lang="en"/>
              <a:t>diện tích</a:t>
            </a:r>
            <a:endParaRPr/>
          </a:p>
        </p:txBody>
      </p:sp>
      <p:sp>
        <p:nvSpPr>
          <p:cNvPr id="166" name="Google Shape;166;p21"/>
          <p:cNvSpPr txBox="1"/>
          <p:nvPr/>
        </p:nvSpPr>
        <p:spPr>
          <a:xfrm>
            <a:off x="197395" y="1715032"/>
            <a:ext cx="1541100" cy="984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300">
                <a:solidFill>
                  <a:schemeClr val="dk1"/>
                </a:solidFill>
                <a:latin typeface="Nunito"/>
                <a:ea typeface="Nunito"/>
                <a:cs typeface="Nunito"/>
                <a:sym typeface="Nunito"/>
              </a:rPr>
              <a:t>Một hình có bốn cạnh và bốn góc.</a:t>
            </a:r>
            <a:endParaRPr sz="1300" b="0" i="0" u="none" strike="noStrike" cap="none">
              <a:solidFill>
                <a:srgbClr val="000000"/>
              </a:solidFill>
              <a:latin typeface="Arial"/>
              <a:ea typeface="Arial"/>
              <a:cs typeface="Arial"/>
              <a:sym typeface="Arial"/>
            </a:endParaRPr>
          </a:p>
        </p:txBody>
      </p:sp>
      <p:sp>
        <p:nvSpPr>
          <p:cNvPr id="167" name="Google Shape;167;p21"/>
          <p:cNvSpPr txBox="1"/>
          <p:nvPr/>
        </p:nvSpPr>
        <p:spPr>
          <a:xfrm>
            <a:off x="1721711" y="1607036"/>
            <a:ext cx="1428000" cy="1200892"/>
          </a:xfrm>
          <a:prstGeom prst="rect">
            <a:avLst/>
          </a:prstGeom>
          <a:noFill/>
          <a:ln>
            <a:noFill/>
          </a:ln>
        </p:spPr>
        <p:txBody>
          <a:bodyPr spcFirstLastPara="1" wrap="square" lIns="91425" tIns="91425" rIns="91425" bIns="91425" anchor="t" anchorCtr="0">
            <a:noAutofit/>
          </a:bodyPr>
          <a:lstStyle/>
          <a:p>
            <a:pPr marL="0" marR="0" lvl="0" indent="0" rtl="0">
              <a:lnSpc>
                <a:spcPct val="100000"/>
              </a:lnSpc>
              <a:spcBef>
                <a:spcPts val="0"/>
              </a:spcBef>
              <a:spcAft>
                <a:spcPts val="0"/>
              </a:spcAft>
              <a:buClr>
                <a:srgbClr val="000000"/>
              </a:buClr>
              <a:buSzPts val="1100"/>
              <a:buFont typeface="Arial"/>
              <a:buNone/>
            </a:pPr>
            <a:r>
              <a:rPr lang="en">
                <a:solidFill>
                  <a:schemeClr val="dk1"/>
                </a:solidFill>
                <a:latin typeface="Nunito"/>
                <a:ea typeface="Nunito"/>
                <a:cs typeface="Nunito"/>
                <a:sym typeface="Nunito"/>
              </a:rPr>
              <a:t>không bao giờ cắt nhau, dù kéo dài bao nhiêu đi nữa.</a:t>
            </a:r>
            <a:endParaRPr sz="1800" b="0" i="0" u="none" strike="noStrike" cap="none">
              <a:solidFill>
                <a:srgbClr val="000000"/>
              </a:solidFill>
              <a:latin typeface="Arial"/>
              <a:ea typeface="Arial"/>
              <a:cs typeface="Arial"/>
              <a:sym typeface="Arial"/>
            </a:endParaRPr>
          </a:p>
        </p:txBody>
      </p:sp>
      <p:sp>
        <p:nvSpPr>
          <p:cNvPr id="168" name="Google Shape;168;p21"/>
          <p:cNvSpPr txBox="1"/>
          <p:nvPr/>
        </p:nvSpPr>
        <p:spPr>
          <a:xfrm>
            <a:off x="3132181" y="1614550"/>
            <a:ext cx="1428000" cy="1094848"/>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Clr>
                <a:srgbClr val="000000"/>
              </a:buClr>
              <a:buSzPts val="1100"/>
              <a:buFont typeface="Arial"/>
              <a:buNone/>
            </a:pPr>
            <a:r>
              <a:rPr lang="en" sz="1100">
                <a:solidFill>
                  <a:schemeClr val="dk1"/>
                </a:solidFill>
                <a:latin typeface="Nunito"/>
                <a:ea typeface="Nunito"/>
                <a:cs typeface="Nunito"/>
                <a:sym typeface="Nunito"/>
              </a:rPr>
              <a:t>điểm nằm chính giữa đoạn thẳng, chia đoạn thẳng ra làm hai đoạn dài bằng nhau.</a:t>
            </a:r>
            <a:endParaRPr sz="1100" b="0" i="0" u="none" strike="noStrike" cap="none">
              <a:solidFill>
                <a:srgbClr val="000000"/>
              </a:solidFill>
              <a:latin typeface="Arial"/>
              <a:ea typeface="Arial"/>
              <a:cs typeface="Arial"/>
              <a:sym typeface="Arial"/>
            </a:endParaRPr>
          </a:p>
        </p:txBody>
      </p:sp>
      <p:sp>
        <p:nvSpPr>
          <p:cNvPr id="169" name="Google Shape;169;p21"/>
          <p:cNvSpPr txBox="1"/>
          <p:nvPr/>
        </p:nvSpPr>
        <p:spPr>
          <a:xfrm>
            <a:off x="4617149" y="1669524"/>
            <a:ext cx="1541100" cy="984900"/>
          </a:xfrm>
          <a:prstGeom prst="rect">
            <a:avLst/>
          </a:prstGeom>
          <a:noFill/>
          <a:ln>
            <a:noFill/>
          </a:ln>
        </p:spPr>
        <p:txBody>
          <a:bodyPr spcFirstLastPara="1" wrap="square" lIns="91425" tIns="91425" rIns="91425" bIns="91425" anchor="t" anchorCtr="0">
            <a:noAutofit/>
          </a:bodyPr>
          <a:lstStyle/>
          <a:p>
            <a:pPr marL="0" marR="0" lvl="0" indent="0" rtl="0">
              <a:lnSpc>
                <a:spcPct val="100000"/>
              </a:lnSpc>
              <a:spcBef>
                <a:spcPts val="0"/>
              </a:spcBef>
              <a:spcAft>
                <a:spcPts val="0"/>
              </a:spcAft>
              <a:buClr>
                <a:srgbClr val="000000"/>
              </a:buClr>
              <a:buSzPts val="1100"/>
              <a:buFont typeface="Arial"/>
              <a:buNone/>
            </a:pPr>
            <a:r>
              <a:rPr lang="en" sz="1300">
                <a:solidFill>
                  <a:schemeClr val="dk1"/>
                </a:solidFill>
                <a:latin typeface="Nunito"/>
                <a:ea typeface="Nunito"/>
                <a:cs typeface="Nunito"/>
                <a:sym typeface="Nunito"/>
              </a:rPr>
              <a:t>Nằm hoàn toàn bên trong một hình khác.</a:t>
            </a:r>
            <a:endParaRPr sz="1300" b="0" i="0" u="none" strike="noStrike" cap="none">
              <a:solidFill>
                <a:srgbClr val="000000"/>
              </a:solidFill>
              <a:latin typeface="Arial"/>
              <a:ea typeface="Arial"/>
              <a:cs typeface="Arial"/>
              <a:sym typeface="Arial"/>
            </a:endParaRPr>
          </a:p>
        </p:txBody>
      </p:sp>
      <p:sp>
        <p:nvSpPr>
          <p:cNvPr id="170" name="Google Shape;170;p21"/>
          <p:cNvSpPr txBox="1"/>
          <p:nvPr/>
        </p:nvSpPr>
        <p:spPr>
          <a:xfrm>
            <a:off x="6123935" y="1715032"/>
            <a:ext cx="1428000" cy="984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r>
              <a:rPr lang="en" sz="1300">
                <a:solidFill>
                  <a:schemeClr val="dk1"/>
                </a:solidFill>
                <a:latin typeface="Nunito"/>
                <a:ea typeface="Nunito"/>
                <a:cs typeface="Nunito"/>
                <a:sym typeface="Nunito"/>
              </a:rPr>
              <a:t>Số đo bề mặt của một hình.</a:t>
            </a:r>
            <a:endParaRPr sz="1300" b="0" i="0" u="none" strike="noStrike" cap="none">
              <a:solidFill>
                <a:srgbClr val="000000"/>
              </a:solidFill>
              <a:latin typeface="Arial"/>
              <a:ea typeface="Arial"/>
              <a:cs typeface="Arial"/>
              <a:sym typeface="Arial"/>
            </a:endParaRPr>
          </a:p>
        </p:txBody>
      </p:sp>
      <p:sp>
        <p:nvSpPr>
          <p:cNvPr id="171" name="Google Shape;171;p21"/>
          <p:cNvSpPr txBox="1">
            <a:spLocks noGrp="1"/>
          </p:cNvSpPr>
          <p:nvPr>
            <p:ph type="subTitle" idx="6"/>
          </p:nvPr>
        </p:nvSpPr>
        <p:spPr>
          <a:xfrm>
            <a:off x="288300" y="3517217"/>
            <a:ext cx="2242200" cy="1413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sz="1300"/>
          </a:p>
        </p:txBody>
      </p:sp>
      <p:sp>
        <p:nvSpPr>
          <p:cNvPr id="172" name="Google Shape;172;p21"/>
          <p:cNvSpPr txBox="1">
            <a:spLocks noGrp="1"/>
          </p:cNvSpPr>
          <p:nvPr>
            <p:ph type="subTitle" idx="7"/>
          </p:nvPr>
        </p:nvSpPr>
        <p:spPr>
          <a:xfrm>
            <a:off x="2731313" y="3517229"/>
            <a:ext cx="2242200" cy="1413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sz="1300"/>
          </a:p>
        </p:txBody>
      </p:sp>
      <p:sp>
        <p:nvSpPr>
          <p:cNvPr id="173" name="Google Shape;173;p21"/>
          <p:cNvSpPr txBox="1">
            <a:spLocks noGrp="1"/>
          </p:cNvSpPr>
          <p:nvPr>
            <p:ph type="subTitle" idx="8"/>
          </p:nvPr>
        </p:nvSpPr>
        <p:spPr>
          <a:xfrm>
            <a:off x="5174338" y="3543892"/>
            <a:ext cx="2242200" cy="1413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sz="1300"/>
          </a:p>
        </p:txBody>
      </p:sp>
      <p:sp>
        <p:nvSpPr>
          <p:cNvPr id="174" name="Google Shape;174;p21"/>
          <p:cNvSpPr txBox="1">
            <a:spLocks noGrp="1"/>
          </p:cNvSpPr>
          <p:nvPr>
            <p:ph type="subTitle" idx="9"/>
          </p:nvPr>
        </p:nvSpPr>
        <p:spPr>
          <a:xfrm>
            <a:off x="262946" y="8441592"/>
            <a:ext cx="7246500" cy="10089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sz="1300"/>
          </a:p>
        </p:txBody>
      </p:sp>
      <p:sp>
        <p:nvSpPr>
          <p:cNvPr id="2" name="Rectangle 1">
            <a:extLst>
              <a:ext uri="{FF2B5EF4-FFF2-40B4-BE49-F238E27FC236}">
                <a16:creationId xmlns:a16="http://schemas.microsoft.com/office/drawing/2014/main" id="{F81483D7-2B4A-A93B-A986-2337C25B3DA7}"/>
              </a:ext>
            </a:extLst>
          </p:cNvPr>
          <p:cNvSpPr/>
          <p:nvPr/>
        </p:nvSpPr>
        <p:spPr>
          <a:xfrm>
            <a:off x="97277" y="126460"/>
            <a:ext cx="7412169" cy="10311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F817CC22-79EB-7C0D-EF16-6148CC9BADB3}"/>
              </a:ext>
            </a:extLst>
          </p:cNvPr>
          <p:cNvSpPr/>
          <p:nvPr/>
        </p:nvSpPr>
        <p:spPr>
          <a:xfrm>
            <a:off x="186294" y="368664"/>
            <a:ext cx="7312051"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Từ khóa chính</a:t>
            </a:r>
          </a:p>
        </p:txBody>
      </p:sp>
      <p:sp>
        <p:nvSpPr>
          <p:cNvPr id="4" name="Rectangle 3">
            <a:extLst>
              <a:ext uri="{FF2B5EF4-FFF2-40B4-BE49-F238E27FC236}">
                <a16:creationId xmlns:a16="http://schemas.microsoft.com/office/drawing/2014/main" id="{4EEBB12E-247A-68D1-104E-887E1373223C}"/>
              </a:ext>
            </a:extLst>
          </p:cNvPr>
          <p:cNvSpPr/>
          <p:nvPr/>
        </p:nvSpPr>
        <p:spPr>
          <a:xfrm>
            <a:off x="146328" y="2669452"/>
            <a:ext cx="7412169" cy="36864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BAA439A-0C48-71F9-3585-CD09A060BAF3}"/>
              </a:ext>
            </a:extLst>
          </p:cNvPr>
          <p:cNvSpPr/>
          <p:nvPr/>
        </p:nvSpPr>
        <p:spPr>
          <a:xfrm>
            <a:off x="192076" y="2676966"/>
            <a:ext cx="3207237" cy="35362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rPr>
              <a:t>3 điều bạn học được</a:t>
            </a:r>
          </a:p>
        </p:txBody>
      </p:sp>
      <p:sp>
        <p:nvSpPr>
          <p:cNvPr id="6" name="Rectangle 5">
            <a:extLst>
              <a:ext uri="{FF2B5EF4-FFF2-40B4-BE49-F238E27FC236}">
                <a16:creationId xmlns:a16="http://schemas.microsoft.com/office/drawing/2014/main" id="{A1873CF8-1B10-6751-3C0D-90CFE5951A00}"/>
              </a:ext>
            </a:extLst>
          </p:cNvPr>
          <p:cNvSpPr/>
          <p:nvPr/>
        </p:nvSpPr>
        <p:spPr>
          <a:xfrm>
            <a:off x="288300" y="3149600"/>
            <a:ext cx="2216846"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Điều quan trọng nhất</a:t>
            </a:r>
          </a:p>
        </p:txBody>
      </p:sp>
      <p:sp>
        <p:nvSpPr>
          <p:cNvPr id="7" name="Rectangle 6">
            <a:extLst>
              <a:ext uri="{FF2B5EF4-FFF2-40B4-BE49-F238E27FC236}">
                <a16:creationId xmlns:a16="http://schemas.microsoft.com/office/drawing/2014/main" id="{5D2E7F19-E54C-AFCA-716F-61EBA4462D0C}"/>
              </a:ext>
            </a:extLst>
          </p:cNvPr>
          <p:cNvSpPr/>
          <p:nvPr/>
        </p:nvSpPr>
        <p:spPr>
          <a:xfrm>
            <a:off x="2756667" y="3149600"/>
            <a:ext cx="2216846"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Điều quan trọng thứ hai</a:t>
            </a:r>
          </a:p>
        </p:txBody>
      </p:sp>
      <p:sp>
        <p:nvSpPr>
          <p:cNvPr id="8" name="Rectangle 7">
            <a:extLst>
              <a:ext uri="{FF2B5EF4-FFF2-40B4-BE49-F238E27FC236}">
                <a16:creationId xmlns:a16="http://schemas.microsoft.com/office/drawing/2014/main" id="{A7D4C108-7D9D-E7BE-55B9-63519C9456FA}"/>
              </a:ext>
            </a:extLst>
          </p:cNvPr>
          <p:cNvSpPr/>
          <p:nvPr/>
        </p:nvSpPr>
        <p:spPr>
          <a:xfrm>
            <a:off x="5225034" y="3160215"/>
            <a:ext cx="2216846"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Một điều đặc biệt mà tôi đã học</a:t>
            </a:r>
          </a:p>
        </p:txBody>
      </p:sp>
      <p:sp>
        <p:nvSpPr>
          <p:cNvPr id="10" name="Rectangle 9">
            <a:extLst>
              <a:ext uri="{FF2B5EF4-FFF2-40B4-BE49-F238E27FC236}">
                <a16:creationId xmlns:a16="http://schemas.microsoft.com/office/drawing/2014/main" id="{842DE574-9E98-CC7E-F2EF-F6C199FAA1D7}"/>
              </a:ext>
            </a:extLst>
          </p:cNvPr>
          <p:cNvSpPr/>
          <p:nvPr/>
        </p:nvSpPr>
        <p:spPr>
          <a:xfrm>
            <a:off x="136234" y="5046046"/>
            <a:ext cx="7412169" cy="22492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2D134EF-A711-D210-7436-BDAF44BE10A0}"/>
              </a:ext>
            </a:extLst>
          </p:cNvPr>
          <p:cNvSpPr/>
          <p:nvPr/>
        </p:nvSpPr>
        <p:spPr>
          <a:xfrm>
            <a:off x="169014" y="5050631"/>
            <a:ext cx="3631461" cy="2157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a:solidFill>
                  <a:schemeClr val="tx1"/>
                </a:solidFill>
              </a:rPr>
              <a:t>Hãy tạo bản vẽ cho những điều đã học</a:t>
            </a:r>
          </a:p>
        </p:txBody>
      </p:sp>
      <p:sp>
        <p:nvSpPr>
          <p:cNvPr id="12" name="Rectangle 11">
            <a:extLst>
              <a:ext uri="{FF2B5EF4-FFF2-40B4-BE49-F238E27FC236}">
                <a16:creationId xmlns:a16="http://schemas.microsoft.com/office/drawing/2014/main" id="{8221C1C4-0189-4767-D668-1A126E2F5AE6}"/>
              </a:ext>
            </a:extLst>
          </p:cNvPr>
          <p:cNvSpPr/>
          <p:nvPr/>
        </p:nvSpPr>
        <p:spPr>
          <a:xfrm>
            <a:off x="140546" y="7660552"/>
            <a:ext cx="7412169" cy="36864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FEBEE7D-7BCB-7C99-ECDD-AA6546BDD806}"/>
              </a:ext>
            </a:extLst>
          </p:cNvPr>
          <p:cNvSpPr/>
          <p:nvPr/>
        </p:nvSpPr>
        <p:spPr>
          <a:xfrm>
            <a:off x="197395" y="7710159"/>
            <a:ext cx="3928506" cy="269434"/>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rPr>
              <a:t>Thắc mắc của tôi sau bài học</a:t>
            </a:r>
          </a:p>
        </p:txBody>
      </p:sp>
      <p:sp>
        <p:nvSpPr>
          <p:cNvPr id="15" name="Rectangle 14">
            <a:extLst>
              <a:ext uri="{FF2B5EF4-FFF2-40B4-BE49-F238E27FC236}">
                <a16:creationId xmlns:a16="http://schemas.microsoft.com/office/drawing/2014/main" id="{743A8315-B917-1F94-70AE-B9B7FFA8D317}"/>
              </a:ext>
            </a:extLst>
          </p:cNvPr>
          <p:cNvSpPr/>
          <p:nvPr/>
        </p:nvSpPr>
        <p:spPr>
          <a:xfrm>
            <a:off x="2300699" y="8048250"/>
            <a:ext cx="3407693" cy="269433"/>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Tôi còn một thắc mắc mà chưa thể giải thích đó là...</a:t>
            </a:r>
          </a:p>
        </p:txBody>
      </p:sp>
      <p:sp>
        <p:nvSpPr>
          <p:cNvPr id="16" name="Rectangle 15">
            <a:extLst>
              <a:ext uri="{FF2B5EF4-FFF2-40B4-BE49-F238E27FC236}">
                <a16:creationId xmlns:a16="http://schemas.microsoft.com/office/drawing/2014/main" id="{C8532043-B071-B218-4670-2989314FFD2B}"/>
              </a:ext>
            </a:extLst>
          </p:cNvPr>
          <p:cNvSpPr/>
          <p:nvPr/>
        </p:nvSpPr>
        <p:spPr>
          <a:xfrm>
            <a:off x="511060" y="97161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2"/>
          <p:cNvSpPr txBox="1">
            <a:spLocks noGrp="1"/>
          </p:cNvSpPr>
          <p:nvPr>
            <p:ph type="subTitle" idx="1"/>
          </p:nvPr>
        </p:nvSpPr>
        <p:spPr>
          <a:xfrm>
            <a:off x="384640" y="1168175"/>
            <a:ext cx="5167200" cy="82653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r>
              <a:rPr lang="en" sz="1300"/>
              <a:t>Hình chữ nhật là một hình tứ giác đặc biệt trong hình học. Nó có bốn góc vuông, nghĩa là mỗi góc đều bằng 90 độ. Hình chữ nhật cũng là một hình bình hành, có nghĩa là các cạnh đối diện song song và bằng nhau. Ngoài ra mỗi hình chữ nhật cũng là 1 hình thang cân</a:t>
            </a:r>
            <a:endParaRPr sz="1300"/>
          </a:p>
          <a:p>
            <a:pPr marL="0" lvl="0" indent="0" algn="l" rtl="0">
              <a:lnSpc>
                <a:spcPct val="115000"/>
              </a:lnSpc>
              <a:spcBef>
                <a:spcPts val="0"/>
              </a:spcBef>
              <a:spcAft>
                <a:spcPts val="0"/>
              </a:spcAft>
              <a:buSzPts val="1200"/>
              <a:buNone/>
            </a:pPr>
            <a:endParaRPr sz="1300"/>
          </a:p>
          <a:p>
            <a:pPr marL="0" lvl="0" indent="0" algn="l" rtl="0">
              <a:lnSpc>
                <a:spcPct val="115000"/>
              </a:lnSpc>
              <a:spcBef>
                <a:spcPts val="0"/>
              </a:spcBef>
              <a:spcAft>
                <a:spcPts val="0"/>
              </a:spcAft>
              <a:buSzPts val="1200"/>
              <a:buNone/>
            </a:pPr>
            <a:r>
              <a:rPr lang="en" sz="1300"/>
              <a:t>Hình chữ nhật có nhiều tính chất thú vị: Trong hình chữ nhật, hai cạnh đối song song và bằng nhau. Hai đường chéo của hình chữ nhật bằng nhau và cắt nhau tại trung điểm của mỗi đường. Điều này tạo thành bốn tam giác cân. Hình chữ nhật cũng có thể được nội tiếp trong một đường tròn, với tâm của đường tròn là tâm của hình chữ nhật.</a:t>
            </a:r>
            <a:endParaRPr sz="1300"/>
          </a:p>
          <a:p>
            <a:pPr marL="0" lvl="0" indent="0" algn="l" rtl="0">
              <a:lnSpc>
                <a:spcPct val="115000"/>
              </a:lnSpc>
              <a:spcBef>
                <a:spcPts val="0"/>
              </a:spcBef>
              <a:spcAft>
                <a:spcPts val="0"/>
              </a:spcAft>
              <a:buSzPts val="1200"/>
              <a:buNone/>
            </a:pPr>
            <a:endParaRPr sz="1300"/>
          </a:p>
          <a:p>
            <a:pPr marL="0" lvl="0" indent="0" algn="l" rtl="0">
              <a:lnSpc>
                <a:spcPct val="115000"/>
              </a:lnSpc>
              <a:spcBef>
                <a:spcPts val="0"/>
              </a:spcBef>
              <a:spcAft>
                <a:spcPts val="0"/>
              </a:spcAft>
              <a:buSzPts val="1200"/>
              <a:buNone/>
            </a:pPr>
            <a:r>
              <a:rPr lang="en" sz="1300"/>
              <a:t>Hình chữ nhật được sử dụng rộng rãi trong toán học và cuộc sống hàng ngày. Trong toán học tích phân, tích phân Riemann được xem là giới hạn của tổng số các diện tích của nhiều hình chữ nhật với chiều ngang cực nhỏ. Trong cuộc sống, hình chữ nhật được sử dụng trong kiến trúc, thiết kế, và nhiều lĩnh vực khác.</a:t>
            </a:r>
            <a:endParaRPr sz="1300"/>
          </a:p>
          <a:p>
            <a:pPr marL="0" lvl="0" indent="0" algn="l" rtl="0">
              <a:lnSpc>
                <a:spcPct val="115000"/>
              </a:lnSpc>
              <a:spcBef>
                <a:spcPts val="0"/>
              </a:spcBef>
              <a:spcAft>
                <a:spcPts val="0"/>
              </a:spcAft>
              <a:buSzPts val="1200"/>
              <a:buNone/>
            </a:pPr>
            <a:endParaRPr sz="1300"/>
          </a:p>
          <a:p>
            <a:pPr marL="0" lvl="0" indent="0" algn="l" rtl="0">
              <a:lnSpc>
                <a:spcPct val="115000"/>
              </a:lnSpc>
              <a:spcBef>
                <a:spcPts val="0"/>
              </a:spcBef>
              <a:spcAft>
                <a:spcPts val="0"/>
              </a:spcAft>
              <a:buSzPts val="1200"/>
              <a:buNone/>
            </a:pPr>
            <a:r>
              <a:rPr lang="en" sz="1300"/>
              <a:t>Để tính diện tích của hình chữ nhật, ta nhân chiều dài với chiều rộng. Công thức tính diện tích hình chữ nhật là S = a x b, trong đó S là diện tích, a là chiều dài, và b là chiều rộng. Ví dụ, nếu chiều dài của hình chữ nhật là 5cm và chiều rộng là 3cm, thì diện tích của hình chữ nhật là 5 x 3 = 15 </a:t>
            </a:r>
            <a:endParaRPr sz="1300"/>
          </a:p>
          <a:p>
            <a:pPr marL="0" lvl="0" indent="0" algn="l" rtl="0">
              <a:lnSpc>
                <a:spcPct val="115000"/>
              </a:lnSpc>
              <a:spcBef>
                <a:spcPts val="0"/>
              </a:spcBef>
              <a:spcAft>
                <a:spcPts val="0"/>
              </a:spcAft>
              <a:buSzPts val="1200"/>
              <a:buNone/>
            </a:pPr>
            <a:endParaRPr lang="en" sz="1300"/>
          </a:p>
          <a:p>
            <a:pPr marL="0" lvl="0" indent="0" algn="l" rtl="0">
              <a:lnSpc>
                <a:spcPct val="115000"/>
              </a:lnSpc>
              <a:spcBef>
                <a:spcPts val="0"/>
              </a:spcBef>
              <a:spcAft>
                <a:spcPts val="0"/>
              </a:spcAft>
              <a:buSzPts val="1200"/>
              <a:buNone/>
            </a:pPr>
            <a:r>
              <a:rPr lang="en" sz="1300"/>
              <a:t>Hình chữ nhật là một hình dạng cơ bản và quan trọng trong hình học. Nó có nhiều tính chất đặc biệt và được ứng dụng rộng rãi trong nhiều lĩnh vực. Việc hiểu rõ về hình chữ nhật sẽ giúp bạn giải quyết các bài toán hình học một cách dễ dàng hơn.</a:t>
            </a:r>
            <a:endParaRPr sz="1300"/>
          </a:p>
          <a:p>
            <a:pPr marL="0" lvl="0" indent="0" algn="l" rtl="0">
              <a:lnSpc>
                <a:spcPct val="115000"/>
              </a:lnSpc>
              <a:spcBef>
                <a:spcPts val="0"/>
              </a:spcBef>
              <a:spcAft>
                <a:spcPts val="0"/>
              </a:spcAft>
              <a:buSzPts val="1200"/>
              <a:buNone/>
            </a:pPr>
            <a:endParaRPr sz="1300"/>
          </a:p>
        </p:txBody>
      </p:sp>
      <p:sp>
        <p:nvSpPr>
          <p:cNvPr id="180" name="Google Shape;180;p22"/>
          <p:cNvSpPr txBox="1">
            <a:spLocks noGrp="1"/>
          </p:cNvSpPr>
          <p:nvPr>
            <p:ph type="subTitle" idx="2"/>
          </p:nvPr>
        </p:nvSpPr>
        <p:spPr>
          <a:xfrm>
            <a:off x="5929675" y="1009200"/>
            <a:ext cx="1539000" cy="84243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a:p>
        </p:txBody>
      </p:sp>
      <p:graphicFrame>
        <p:nvGraphicFramePr>
          <p:cNvPr id="2" name="Object 1">
            <a:extLst>
              <a:ext uri="{FF2B5EF4-FFF2-40B4-BE49-F238E27FC236}">
                <a16:creationId xmlns:a16="http://schemas.microsoft.com/office/drawing/2014/main" id="{C1838D05-4B76-3C02-1BD4-C0D45B5C9D23}"/>
              </a:ext>
            </a:extLst>
          </p:cNvPr>
          <p:cNvGraphicFramePr>
            <a:graphicFrameLocks noChangeAspect="1"/>
          </p:cNvGraphicFramePr>
          <p:nvPr>
            <p:extLst>
              <p:ext uri="{D42A27DB-BD31-4B8C-83A1-F6EECF244321}">
                <p14:modId xmlns:p14="http://schemas.microsoft.com/office/powerpoint/2010/main" val="928060142"/>
              </p:ext>
            </p:extLst>
          </p:nvPr>
        </p:nvGraphicFramePr>
        <p:xfrm>
          <a:off x="8178800" y="4470400"/>
          <a:ext cx="914400" cy="198438"/>
        </p:xfrm>
        <a:graphic>
          <a:graphicData uri="http://schemas.openxmlformats.org/presentationml/2006/ole">
            <mc:AlternateContent xmlns:mc="http://schemas.openxmlformats.org/markup-compatibility/2006">
              <mc:Choice xmlns:v="urn:schemas-microsoft-com:vml" Requires="v">
                <p:oleObj name="Equation" r:id="rId3" imgW="914400" imgH="198720" progId="Equation.DSMT4">
                  <p:embed/>
                </p:oleObj>
              </mc:Choice>
              <mc:Fallback>
                <p:oleObj name="Equation" r:id="rId3" imgW="914400" imgH="198720" progId="Equation.DSMT4">
                  <p:embed/>
                  <p:pic>
                    <p:nvPicPr>
                      <p:cNvPr id="0" name=""/>
                      <p:cNvPicPr/>
                      <p:nvPr/>
                    </p:nvPicPr>
                    <p:blipFill>
                      <a:blip r:embed="rId4"/>
                      <a:stretch>
                        <a:fillRect/>
                      </a:stretch>
                    </p:blipFill>
                    <p:spPr>
                      <a:xfrm>
                        <a:off x="8178800" y="4470400"/>
                        <a:ext cx="914400" cy="198438"/>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529EC253-1855-EBAE-A95E-72E792728340}"/>
              </a:ext>
            </a:extLst>
          </p:cNvPr>
          <p:cNvGraphicFramePr>
            <a:graphicFrameLocks noChangeAspect="1"/>
          </p:cNvGraphicFramePr>
          <p:nvPr>
            <p:extLst>
              <p:ext uri="{D42A27DB-BD31-4B8C-83A1-F6EECF244321}">
                <p14:modId xmlns:p14="http://schemas.microsoft.com/office/powerpoint/2010/main" val="2712400537"/>
              </p:ext>
            </p:extLst>
          </p:nvPr>
        </p:nvGraphicFramePr>
        <p:xfrm>
          <a:off x="2410250" y="6437300"/>
          <a:ext cx="381588" cy="277519"/>
        </p:xfrm>
        <a:graphic>
          <a:graphicData uri="http://schemas.openxmlformats.org/presentationml/2006/ole">
            <mc:AlternateContent xmlns:mc="http://schemas.openxmlformats.org/markup-compatibility/2006">
              <mc:Choice xmlns:v="urn:schemas-microsoft-com:vml" Requires="v">
                <p:oleObj name="Equation" r:id="rId5" imgW="279360" imgH="203040" progId="Equation.DSMT4">
                  <p:embed/>
                </p:oleObj>
              </mc:Choice>
              <mc:Fallback>
                <p:oleObj name="Equation" r:id="rId5" imgW="279360" imgH="203040" progId="Equation.DSMT4">
                  <p:embed/>
                  <p:pic>
                    <p:nvPicPr>
                      <p:cNvPr id="0" name=""/>
                      <p:cNvPicPr/>
                      <p:nvPr/>
                    </p:nvPicPr>
                    <p:blipFill>
                      <a:blip r:embed="rId6"/>
                      <a:stretch>
                        <a:fillRect/>
                      </a:stretch>
                    </p:blipFill>
                    <p:spPr>
                      <a:xfrm>
                        <a:off x="2410250" y="6437300"/>
                        <a:ext cx="381588" cy="277519"/>
                      </a:xfrm>
                      <a:prstGeom prst="rect">
                        <a:avLst/>
                      </a:prstGeom>
                    </p:spPr>
                  </p:pic>
                </p:oleObj>
              </mc:Fallback>
            </mc:AlternateContent>
          </a:graphicData>
        </a:graphic>
      </p:graphicFrame>
      <p:sp>
        <p:nvSpPr>
          <p:cNvPr id="5" name="Rectangle 4">
            <a:extLst>
              <a:ext uri="{FF2B5EF4-FFF2-40B4-BE49-F238E27FC236}">
                <a16:creationId xmlns:a16="http://schemas.microsoft.com/office/drawing/2014/main" id="{E7333A32-23BE-C664-3B71-B75A01266042}"/>
              </a:ext>
            </a:extLst>
          </p:cNvPr>
          <p:cNvSpPr/>
          <p:nvPr/>
        </p:nvSpPr>
        <p:spPr>
          <a:xfrm>
            <a:off x="180116" y="0"/>
            <a:ext cx="5496786" cy="10311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B73150A-5878-3B52-7823-A28349CC38E8}"/>
              </a:ext>
            </a:extLst>
          </p:cNvPr>
          <p:cNvSpPr/>
          <p:nvPr/>
        </p:nvSpPr>
        <p:spPr>
          <a:xfrm>
            <a:off x="269133" y="242204"/>
            <a:ext cx="5407768"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Đọc và ghi chú </a:t>
            </a:r>
          </a:p>
        </p:txBody>
      </p:sp>
      <p:sp>
        <p:nvSpPr>
          <p:cNvPr id="7" name="Rectangle 6">
            <a:extLst>
              <a:ext uri="{FF2B5EF4-FFF2-40B4-BE49-F238E27FC236}">
                <a16:creationId xmlns:a16="http://schemas.microsoft.com/office/drawing/2014/main" id="{A2D756F4-72FA-885D-6B83-6E194B2653F0}"/>
              </a:ext>
            </a:extLst>
          </p:cNvPr>
          <p:cNvSpPr/>
          <p:nvPr/>
        </p:nvSpPr>
        <p:spPr>
          <a:xfrm>
            <a:off x="5929675" y="747168"/>
            <a:ext cx="153900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a:solidFill>
                  <a:schemeClr val="tx1"/>
                </a:solidFill>
              </a:rPr>
              <a:t>Ghi chú ở đây</a:t>
            </a:r>
          </a:p>
        </p:txBody>
      </p:sp>
      <p:sp>
        <p:nvSpPr>
          <p:cNvPr id="8" name="Rectangle 7">
            <a:extLst>
              <a:ext uri="{FF2B5EF4-FFF2-40B4-BE49-F238E27FC236}">
                <a16:creationId xmlns:a16="http://schemas.microsoft.com/office/drawing/2014/main" id="{EE59E39C-EBF7-D564-6014-D4448CF25F7D}"/>
              </a:ext>
            </a:extLst>
          </p:cNvPr>
          <p:cNvSpPr/>
          <p:nvPr/>
        </p:nvSpPr>
        <p:spPr>
          <a:xfrm>
            <a:off x="511060" y="97161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3"/>
          <p:cNvSpPr txBox="1">
            <a:spLocks noGrp="1"/>
          </p:cNvSpPr>
          <p:nvPr>
            <p:ph type="subTitle" idx="4"/>
          </p:nvPr>
        </p:nvSpPr>
        <p:spPr>
          <a:xfrm>
            <a:off x="5015300" y="5204700"/>
            <a:ext cx="2396100" cy="15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00000"/>
              </a:lnSpc>
              <a:spcBef>
                <a:spcPts val="0"/>
              </a:spcBef>
              <a:spcAft>
                <a:spcPts val="1000"/>
              </a:spcAft>
              <a:buSzPts val="1200"/>
              <a:buNone/>
            </a:pPr>
            <a:endParaRPr sz="1400"/>
          </a:p>
        </p:txBody>
      </p:sp>
      <p:sp>
        <p:nvSpPr>
          <p:cNvPr id="186" name="Google Shape;186;p23"/>
          <p:cNvSpPr txBox="1">
            <a:spLocks noGrp="1"/>
          </p:cNvSpPr>
          <p:nvPr>
            <p:ph type="subTitle" idx="2"/>
          </p:nvPr>
        </p:nvSpPr>
        <p:spPr>
          <a:xfrm>
            <a:off x="5015450" y="2217538"/>
            <a:ext cx="2396100" cy="15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00000"/>
              </a:lnSpc>
              <a:spcBef>
                <a:spcPts val="0"/>
              </a:spcBef>
              <a:spcAft>
                <a:spcPts val="1000"/>
              </a:spcAft>
              <a:buSzPts val="1200"/>
              <a:buNone/>
            </a:pPr>
            <a:endParaRPr sz="1400"/>
          </a:p>
        </p:txBody>
      </p:sp>
      <p:sp>
        <p:nvSpPr>
          <p:cNvPr id="187" name="Google Shape;187;p23"/>
          <p:cNvSpPr txBox="1">
            <a:spLocks noGrp="1"/>
          </p:cNvSpPr>
          <p:nvPr>
            <p:ph type="subTitle" idx="5"/>
          </p:nvPr>
        </p:nvSpPr>
        <p:spPr>
          <a:xfrm>
            <a:off x="361000" y="7892775"/>
            <a:ext cx="4393500" cy="1703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200"/>
              <a:buNone/>
            </a:pPr>
            <a:r>
              <a:rPr lang="en" sz="1100"/>
              <a:t>A) Âm nhạc</a:t>
            </a:r>
            <a:endParaRPr sz="1100"/>
          </a:p>
          <a:p>
            <a:pPr marL="0" lvl="0" indent="0" algn="l" rtl="0">
              <a:lnSpc>
                <a:spcPct val="100000"/>
              </a:lnSpc>
              <a:spcBef>
                <a:spcPts val="1000"/>
              </a:spcBef>
              <a:spcAft>
                <a:spcPts val="0"/>
              </a:spcAft>
              <a:buSzPts val="1200"/>
              <a:buNone/>
            </a:pPr>
            <a:r>
              <a:rPr lang="en" sz="1100"/>
              <a:t>B) Văn học</a:t>
            </a:r>
            <a:endParaRPr sz="1100"/>
          </a:p>
          <a:p>
            <a:pPr marL="0" lvl="0" indent="0" algn="l" rtl="0">
              <a:lnSpc>
                <a:spcPct val="100000"/>
              </a:lnSpc>
              <a:spcBef>
                <a:spcPts val="1000"/>
              </a:spcBef>
              <a:spcAft>
                <a:spcPts val="0"/>
              </a:spcAft>
              <a:buSzPts val="1200"/>
              <a:buNone/>
            </a:pPr>
            <a:r>
              <a:rPr lang="en" sz="1100"/>
              <a:t>C) Khoa học máy tính</a:t>
            </a:r>
            <a:endParaRPr sz="1100"/>
          </a:p>
          <a:p>
            <a:pPr marL="0" lvl="0" indent="0" algn="l" rtl="0">
              <a:lnSpc>
                <a:spcPct val="100000"/>
              </a:lnSpc>
              <a:spcBef>
                <a:spcPts val="1000"/>
              </a:spcBef>
              <a:spcAft>
                <a:spcPts val="1000"/>
              </a:spcAft>
              <a:buSzPts val="1200"/>
              <a:buNone/>
            </a:pPr>
            <a:r>
              <a:rPr lang="en" sz="1100"/>
              <a:t>D) Toán học tích phân</a:t>
            </a:r>
            <a:endParaRPr sz="1100"/>
          </a:p>
        </p:txBody>
      </p:sp>
      <p:sp>
        <p:nvSpPr>
          <p:cNvPr id="188" name="Google Shape;188;p23"/>
          <p:cNvSpPr txBox="1">
            <a:spLocks noGrp="1"/>
          </p:cNvSpPr>
          <p:nvPr>
            <p:ph type="subTitle" idx="1"/>
          </p:nvPr>
        </p:nvSpPr>
        <p:spPr>
          <a:xfrm>
            <a:off x="361000" y="2074898"/>
            <a:ext cx="4393500" cy="1703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r>
              <a:rPr lang="en" sz="1100"/>
              <a:t>A) Hình chữ nhật là tứ giác có 2 góc vuông</a:t>
            </a:r>
            <a:endParaRPr sz="1100"/>
          </a:p>
          <a:p>
            <a:pPr marL="0" lvl="0" indent="0" algn="l" rtl="0">
              <a:lnSpc>
                <a:spcPct val="115000"/>
              </a:lnSpc>
              <a:spcBef>
                <a:spcPts val="1200"/>
              </a:spcBef>
              <a:spcAft>
                <a:spcPts val="0"/>
              </a:spcAft>
              <a:buSzPts val="1200"/>
              <a:buNone/>
            </a:pPr>
            <a:r>
              <a:rPr lang="en" sz="1100"/>
              <a:t>B) Hình chữ nhật có hai cạnh kề bằng nhau</a:t>
            </a:r>
            <a:endParaRPr sz="1100"/>
          </a:p>
          <a:p>
            <a:pPr marL="0" lvl="0" indent="0" algn="l" rtl="0">
              <a:lnSpc>
                <a:spcPct val="115000"/>
              </a:lnSpc>
              <a:spcBef>
                <a:spcPts val="1200"/>
              </a:spcBef>
              <a:spcAft>
                <a:spcPts val="0"/>
              </a:spcAft>
              <a:buSzPts val="1200"/>
              <a:buNone/>
            </a:pPr>
            <a:r>
              <a:rPr lang="en" sz="1100"/>
              <a:t>C) Hình chữ nhật có hai cạnh đối bằng nhau và song song</a:t>
            </a:r>
            <a:endParaRPr sz="1100"/>
          </a:p>
          <a:p>
            <a:pPr marL="0" lvl="0" indent="0" algn="l" rtl="0">
              <a:lnSpc>
                <a:spcPct val="115000"/>
              </a:lnSpc>
              <a:spcBef>
                <a:spcPts val="1200"/>
              </a:spcBef>
              <a:spcAft>
                <a:spcPts val="1200"/>
              </a:spcAft>
              <a:buSzPts val="1200"/>
              <a:buNone/>
            </a:pPr>
            <a:r>
              <a:rPr lang="en" sz="1100"/>
              <a:t>D) Hình chữ nhật có hai đường chéo vuông góc với nhau</a:t>
            </a:r>
            <a:endParaRPr sz="1100"/>
          </a:p>
        </p:txBody>
      </p:sp>
      <p:sp>
        <p:nvSpPr>
          <p:cNvPr id="189" name="Google Shape;189;p23"/>
          <p:cNvSpPr txBox="1">
            <a:spLocks noGrp="1"/>
          </p:cNvSpPr>
          <p:nvPr>
            <p:ph type="subTitle" idx="3"/>
          </p:nvPr>
        </p:nvSpPr>
        <p:spPr>
          <a:xfrm>
            <a:off x="361000" y="4970100"/>
            <a:ext cx="4393500" cy="1703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r>
              <a:rPr lang="en" sz="1100"/>
              <a:t>A) S = a + b</a:t>
            </a:r>
            <a:endParaRPr sz="1100"/>
          </a:p>
          <a:p>
            <a:pPr marL="0" lvl="0" indent="0" algn="l" rtl="0">
              <a:lnSpc>
                <a:spcPct val="115000"/>
              </a:lnSpc>
              <a:spcBef>
                <a:spcPts val="1200"/>
              </a:spcBef>
              <a:spcAft>
                <a:spcPts val="0"/>
              </a:spcAft>
              <a:buSzPts val="1200"/>
              <a:buNone/>
            </a:pPr>
            <a:r>
              <a:rPr lang="en" sz="1100"/>
              <a:t>B) S = a - b</a:t>
            </a:r>
            <a:endParaRPr sz="1100"/>
          </a:p>
          <a:p>
            <a:pPr marL="0" lvl="0" indent="0" algn="l" rtl="0">
              <a:lnSpc>
                <a:spcPct val="115000"/>
              </a:lnSpc>
              <a:spcBef>
                <a:spcPts val="1200"/>
              </a:spcBef>
              <a:spcAft>
                <a:spcPts val="0"/>
              </a:spcAft>
              <a:buSzPts val="1200"/>
              <a:buNone/>
            </a:pPr>
            <a:r>
              <a:rPr lang="en" sz="1100"/>
              <a:t>C) S = a x b</a:t>
            </a:r>
            <a:endParaRPr sz="1100"/>
          </a:p>
          <a:p>
            <a:pPr marL="0" lvl="0" indent="0" algn="l" rtl="0">
              <a:lnSpc>
                <a:spcPct val="115000"/>
              </a:lnSpc>
              <a:spcBef>
                <a:spcPts val="1200"/>
              </a:spcBef>
              <a:spcAft>
                <a:spcPts val="1200"/>
              </a:spcAft>
              <a:buSzPts val="1200"/>
              <a:buNone/>
            </a:pPr>
            <a:r>
              <a:rPr lang="en" sz="1100"/>
              <a:t>D) S = a / b</a:t>
            </a:r>
            <a:endParaRPr sz="1100"/>
          </a:p>
        </p:txBody>
      </p:sp>
      <p:sp>
        <p:nvSpPr>
          <p:cNvPr id="190" name="Google Shape;190;p23"/>
          <p:cNvSpPr txBox="1">
            <a:spLocks noGrp="1"/>
          </p:cNvSpPr>
          <p:nvPr>
            <p:ph type="subTitle" idx="6"/>
          </p:nvPr>
        </p:nvSpPr>
        <p:spPr>
          <a:xfrm>
            <a:off x="5056700" y="8042625"/>
            <a:ext cx="2313600" cy="15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a:p>
        </p:txBody>
      </p:sp>
      <p:sp>
        <p:nvSpPr>
          <p:cNvPr id="191" name="Google Shape;191;p23"/>
          <p:cNvSpPr txBox="1">
            <a:spLocks noGrp="1"/>
          </p:cNvSpPr>
          <p:nvPr>
            <p:ph type="subTitle" idx="7"/>
          </p:nvPr>
        </p:nvSpPr>
        <p:spPr>
          <a:xfrm>
            <a:off x="1182975" y="1118025"/>
            <a:ext cx="6228300" cy="522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a:t>1. Trong các khẳng định sau, khẳng định nào đúng</a:t>
            </a:r>
            <a:endParaRPr/>
          </a:p>
        </p:txBody>
      </p:sp>
      <p:sp>
        <p:nvSpPr>
          <p:cNvPr id="192" name="Google Shape;192;p23"/>
          <p:cNvSpPr txBox="1">
            <a:spLocks noGrp="1"/>
          </p:cNvSpPr>
          <p:nvPr>
            <p:ph type="subTitle" idx="8"/>
          </p:nvPr>
        </p:nvSpPr>
        <p:spPr>
          <a:xfrm>
            <a:off x="1182975" y="3992575"/>
            <a:ext cx="6228300" cy="522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sz="1000"/>
              <a:t>2. Văn bản nêu ra công thức tính diện tích hình chữ nhật là gì với a, b là các kích thước của hình chữ nhật</a:t>
            </a:r>
            <a:endParaRPr sz="1000"/>
          </a:p>
        </p:txBody>
      </p:sp>
      <p:sp>
        <p:nvSpPr>
          <p:cNvPr id="193" name="Google Shape;193;p23"/>
          <p:cNvSpPr txBox="1">
            <a:spLocks noGrp="1"/>
          </p:cNvSpPr>
          <p:nvPr>
            <p:ph type="subTitle" idx="9"/>
          </p:nvPr>
        </p:nvSpPr>
        <p:spPr>
          <a:xfrm>
            <a:off x="1182975" y="6946688"/>
            <a:ext cx="6228300" cy="5223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a:t>3. Ngoài kiến trúc và thiết kế, hình chữ nhật còn được sử dụng trong lĩnh vực nào?</a:t>
            </a:r>
            <a:endParaRPr/>
          </a:p>
        </p:txBody>
      </p:sp>
      <p:sp>
        <p:nvSpPr>
          <p:cNvPr id="2" name="Rectangle 1">
            <a:extLst>
              <a:ext uri="{FF2B5EF4-FFF2-40B4-BE49-F238E27FC236}">
                <a16:creationId xmlns:a16="http://schemas.microsoft.com/office/drawing/2014/main" id="{B98E8CAB-FDCB-CA85-AAE3-A19F692E8D68}"/>
              </a:ext>
            </a:extLst>
          </p:cNvPr>
          <p:cNvSpPr/>
          <p:nvPr/>
        </p:nvSpPr>
        <p:spPr>
          <a:xfrm>
            <a:off x="511060" y="97161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
        <p:nvSpPr>
          <p:cNvPr id="3" name="Rectangle 2">
            <a:extLst>
              <a:ext uri="{FF2B5EF4-FFF2-40B4-BE49-F238E27FC236}">
                <a16:creationId xmlns:a16="http://schemas.microsoft.com/office/drawing/2014/main" id="{37A8C9E2-509F-E2C8-FB2D-720C9C136CB8}"/>
              </a:ext>
            </a:extLst>
          </p:cNvPr>
          <p:cNvSpPr/>
          <p:nvPr/>
        </p:nvSpPr>
        <p:spPr>
          <a:xfrm>
            <a:off x="68702" y="61188"/>
            <a:ext cx="7412169" cy="10311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F985A14-BED9-B951-E7DD-06A713CEFB5F}"/>
              </a:ext>
            </a:extLst>
          </p:cNvPr>
          <p:cNvSpPr/>
          <p:nvPr/>
        </p:nvSpPr>
        <p:spPr>
          <a:xfrm>
            <a:off x="164614" y="229574"/>
            <a:ext cx="7312051"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Trả lời các câu hỏi và giải thích đáp án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4"/>
          <p:cNvSpPr txBox="1">
            <a:spLocks noGrp="1"/>
          </p:cNvSpPr>
          <p:nvPr>
            <p:ph type="subTitle" idx="4"/>
          </p:nvPr>
        </p:nvSpPr>
        <p:spPr>
          <a:xfrm>
            <a:off x="5015300" y="5204700"/>
            <a:ext cx="2396100" cy="15195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00000"/>
              </a:lnSpc>
              <a:spcBef>
                <a:spcPts val="0"/>
              </a:spcBef>
              <a:spcAft>
                <a:spcPts val="1000"/>
              </a:spcAft>
              <a:buSzPts val="1200"/>
              <a:buNone/>
            </a:pPr>
            <a:endParaRPr sz="1400"/>
          </a:p>
        </p:txBody>
      </p:sp>
      <p:sp>
        <p:nvSpPr>
          <p:cNvPr id="199" name="Google Shape;199;p24"/>
          <p:cNvSpPr txBox="1">
            <a:spLocks noGrp="1"/>
          </p:cNvSpPr>
          <p:nvPr>
            <p:ph type="subTitle" idx="2"/>
          </p:nvPr>
        </p:nvSpPr>
        <p:spPr>
          <a:xfrm>
            <a:off x="5015450" y="2217538"/>
            <a:ext cx="2396100" cy="15195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00000"/>
              </a:lnSpc>
              <a:spcBef>
                <a:spcPts val="0"/>
              </a:spcBef>
              <a:spcAft>
                <a:spcPts val="1000"/>
              </a:spcAft>
              <a:buSzPts val="1200"/>
              <a:buNone/>
            </a:pPr>
            <a:endParaRPr sz="1400"/>
          </a:p>
        </p:txBody>
      </p:sp>
      <p:sp>
        <p:nvSpPr>
          <p:cNvPr id="200" name="Google Shape;200;p24"/>
          <p:cNvSpPr txBox="1">
            <a:spLocks noGrp="1"/>
          </p:cNvSpPr>
          <p:nvPr>
            <p:ph type="subTitle" idx="5"/>
          </p:nvPr>
        </p:nvSpPr>
        <p:spPr>
          <a:xfrm>
            <a:off x="361000" y="7892775"/>
            <a:ext cx="4393500" cy="17034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00000"/>
              </a:lnSpc>
              <a:spcBef>
                <a:spcPts val="0"/>
              </a:spcBef>
              <a:spcAft>
                <a:spcPts val="1000"/>
              </a:spcAft>
              <a:buSzPts val="1200"/>
              <a:buNone/>
            </a:pPr>
            <a:r>
              <a:rPr lang="en" sz="1400"/>
              <a:t> </a:t>
            </a:r>
            <a:endParaRPr sz="1400"/>
          </a:p>
        </p:txBody>
      </p:sp>
      <p:sp>
        <p:nvSpPr>
          <p:cNvPr id="201" name="Google Shape;201;p24"/>
          <p:cNvSpPr txBox="1">
            <a:spLocks noGrp="1"/>
          </p:cNvSpPr>
          <p:nvPr>
            <p:ph type="subTitle" idx="1"/>
          </p:nvPr>
        </p:nvSpPr>
        <p:spPr>
          <a:xfrm>
            <a:off x="361000" y="2074898"/>
            <a:ext cx="4393500" cy="17034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r>
              <a:rPr lang="en" sz="1100"/>
              <a:t>A) Hình bình hành</a:t>
            </a:r>
            <a:endParaRPr sz="1100"/>
          </a:p>
          <a:p>
            <a:pPr marL="0" lvl="0" indent="0" algn="l" rtl="0">
              <a:lnSpc>
                <a:spcPct val="115000"/>
              </a:lnSpc>
              <a:spcBef>
                <a:spcPts val="1200"/>
              </a:spcBef>
              <a:spcAft>
                <a:spcPts val="0"/>
              </a:spcAft>
              <a:buSzPts val="1200"/>
              <a:buNone/>
            </a:pPr>
            <a:r>
              <a:rPr lang="en" sz="1100"/>
              <a:t>B) Hình tam giác</a:t>
            </a:r>
            <a:endParaRPr sz="1100"/>
          </a:p>
          <a:p>
            <a:pPr marL="0" lvl="0" indent="0" algn="l" rtl="0">
              <a:lnSpc>
                <a:spcPct val="115000"/>
              </a:lnSpc>
              <a:spcBef>
                <a:spcPts val="1200"/>
              </a:spcBef>
              <a:spcAft>
                <a:spcPts val="0"/>
              </a:spcAft>
              <a:buSzPts val="1200"/>
              <a:buNone/>
            </a:pPr>
            <a:r>
              <a:rPr lang="en" sz="1100"/>
              <a:t>C) Hình vuông</a:t>
            </a:r>
            <a:endParaRPr sz="1100"/>
          </a:p>
          <a:p>
            <a:pPr marL="0" lvl="0" indent="0" algn="l" rtl="0">
              <a:lnSpc>
                <a:spcPct val="115000"/>
              </a:lnSpc>
              <a:spcBef>
                <a:spcPts val="1200"/>
              </a:spcBef>
              <a:spcAft>
                <a:spcPts val="1200"/>
              </a:spcAft>
              <a:buSzPts val="1200"/>
              <a:buNone/>
            </a:pPr>
            <a:r>
              <a:rPr lang="en" sz="1100"/>
              <a:t>D) Hình thoi</a:t>
            </a:r>
            <a:endParaRPr sz="1100"/>
          </a:p>
        </p:txBody>
      </p:sp>
      <p:sp>
        <p:nvSpPr>
          <p:cNvPr id="202" name="Google Shape;202;p24"/>
          <p:cNvSpPr txBox="1">
            <a:spLocks noGrp="1"/>
          </p:cNvSpPr>
          <p:nvPr>
            <p:ph type="subTitle" idx="3"/>
          </p:nvPr>
        </p:nvSpPr>
        <p:spPr>
          <a:xfrm>
            <a:off x="361000" y="4970100"/>
            <a:ext cx="4393500" cy="17034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r>
              <a:rPr lang="en" sz="1100"/>
              <a:t>A) MN=NP</a:t>
            </a:r>
            <a:endParaRPr sz="1100"/>
          </a:p>
          <a:p>
            <a:pPr marL="0" lvl="0" indent="0" algn="l" rtl="0">
              <a:lnSpc>
                <a:spcPct val="115000"/>
              </a:lnSpc>
              <a:spcBef>
                <a:spcPts val="1200"/>
              </a:spcBef>
              <a:spcAft>
                <a:spcPts val="0"/>
              </a:spcAft>
              <a:buSzPts val="1200"/>
              <a:buNone/>
            </a:pPr>
            <a:r>
              <a:rPr lang="en" sz="1100"/>
              <a:t>B) MN//NP</a:t>
            </a:r>
            <a:endParaRPr sz="1100"/>
          </a:p>
          <a:p>
            <a:pPr marL="0" lvl="0" indent="0" algn="l" rtl="0">
              <a:lnSpc>
                <a:spcPct val="115000"/>
              </a:lnSpc>
              <a:spcBef>
                <a:spcPts val="1200"/>
              </a:spcBef>
              <a:spcAft>
                <a:spcPts val="0"/>
              </a:spcAft>
              <a:buSzPts val="1200"/>
              <a:buNone/>
            </a:pPr>
            <a:r>
              <a:rPr lang="en" sz="1100"/>
              <a:t>C) MP=NQ</a:t>
            </a:r>
            <a:endParaRPr sz="1100"/>
          </a:p>
          <a:p>
            <a:pPr marL="0" lvl="0" indent="0" algn="l" rtl="0">
              <a:lnSpc>
                <a:spcPct val="115000"/>
              </a:lnSpc>
              <a:spcBef>
                <a:spcPts val="1200"/>
              </a:spcBef>
              <a:spcAft>
                <a:spcPts val="1200"/>
              </a:spcAft>
              <a:buSzPts val="1200"/>
              <a:buNone/>
            </a:pPr>
            <a:r>
              <a:rPr lang="en" sz="1100"/>
              <a:t>D) MP//NQ</a:t>
            </a:r>
            <a:endParaRPr sz="1100"/>
          </a:p>
        </p:txBody>
      </p:sp>
      <p:sp>
        <p:nvSpPr>
          <p:cNvPr id="203" name="Google Shape;203;p24"/>
          <p:cNvSpPr txBox="1">
            <a:spLocks noGrp="1"/>
          </p:cNvSpPr>
          <p:nvPr>
            <p:ph type="subTitle" idx="6"/>
          </p:nvPr>
        </p:nvSpPr>
        <p:spPr>
          <a:xfrm>
            <a:off x="5056700" y="8042625"/>
            <a:ext cx="2313600" cy="15195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04" name="Google Shape;204;p24"/>
          <p:cNvSpPr txBox="1">
            <a:spLocks noGrp="1"/>
          </p:cNvSpPr>
          <p:nvPr>
            <p:ph type="subTitle" idx="7"/>
          </p:nvPr>
        </p:nvSpPr>
        <p:spPr>
          <a:xfrm>
            <a:off x="1182975" y="1118025"/>
            <a:ext cx="6228300" cy="5223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a:t>4. Hình chữ nhật là một hình:</a:t>
            </a:r>
            <a:endParaRPr/>
          </a:p>
        </p:txBody>
      </p:sp>
      <p:sp>
        <p:nvSpPr>
          <p:cNvPr id="205" name="Google Shape;205;p24"/>
          <p:cNvSpPr txBox="1">
            <a:spLocks noGrp="1"/>
          </p:cNvSpPr>
          <p:nvPr>
            <p:ph type="subTitle" idx="8"/>
          </p:nvPr>
        </p:nvSpPr>
        <p:spPr>
          <a:xfrm>
            <a:off x="1182975" y="3992575"/>
            <a:ext cx="6228300" cy="5223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a:t>5. Cho hình chữ nhật MNPQ. Khẳng định nào sau đây là đúng?</a:t>
            </a:r>
            <a:endParaRPr/>
          </a:p>
        </p:txBody>
      </p:sp>
      <p:sp>
        <p:nvSpPr>
          <p:cNvPr id="206" name="Google Shape;206;p24"/>
          <p:cNvSpPr txBox="1">
            <a:spLocks noGrp="1"/>
          </p:cNvSpPr>
          <p:nvPr>
            <p:ph type="subTitle" idx="9"/>
          </p:nvPr>
        </p:nvSpPr>
        <p:spPr>
          <a:xfrm>
            <a:off x="1182975" y="6946688"/>
            <a:ext cx="6228300" cy="5223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a:t> </a:t>
            </a:r>
            <a:endParaRPr/>
          </a:p>
        </p:txBody>
      </p:sp>
      <p:sp>
        <p:nvSpPr>
          <p:cNvPr id="2" name="Rectangle 1">
            <a:extLst>
              <a:ext uri="{FF2B5EF4-FFF2-40B4-BE49-F238E27FC236}">
                <a16:creationId xmlns:a16="http://schemas.microsoft.com/office/drawing/2014/main" id="{C831DEED-446D-8D07-A843-C913A617C238}"/>
              </a:ext>
            </a:extLst>
          </p:cNvPr>
          <p:cNvSpPr/>
          <p:nvPr/>
        </p:nvSpPr>
        <p:spPr>
          <a:xfrm>
            <a:off x="511060" y="97034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
        <p:nvSpPr>
          <p:cNvPr id="5" name="Rectangle 4">
            <a:extLst>
              <a:ext uri="{FF2B5EF4-FFF2-40B4-BE49-F238E27FC236}">
                <a16:creationId xmlns:a16="http://schemas.microsoft.com/office/drawing/2014/main" id="{A3B405DD-0067-319F-4D7F-AB4F32DD8A26}"/>
              </a:ext>
            </a:extLst>
          </p:cNvPr>
          <p:cNvSpPr/>
          <p:nvPr/>
        </p:nvSpPr>
        <p:spPr>
          <a:xfrm>
            <a:off x="99060" y="61188"/>
            <a:ext cx="7381811" cy="8425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16AC452-1690-4B8D-55BB-D89178BFB7B7}"/>
              </a:ext>
            </a:extLst>
          </p:cNvPr>
          <p:cNvSpPr/>
          <p:nvPr/>
        </p:nvSpPr>
        <p:spPr>
          <a:xfrm>
            <a:off x="164614" y="229574"/>
            <a:ext cx="7312051"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Trả lời các câu hỏi và giải thích đáp án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5"/>
          <p:cNvSpPr txBox="1">
            <a:spLocks noGrp="1"/>
          </p:cNvSpPr>
          <p:nvPr>
            <p:ph type="ctrTitle"/>
          </p:nvPr>
        </p:nvSpPr>
        <p:spPr>
          <a:xfrm>
            <a:off x="264900" y="373599"/>
            <a:ext cx="7242600" cy="5154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2600"/>
              <a:buNone/>
            </a:pPr>
            <a:r>
              <a:rPr lang="en" sz="3300"/>
              <a:t>Short Answer Questions</a:t>
            </a:r>
            <a:endParaRPr sz="3300"/>
          </a:p>
        </p:txBody>
      </p:sp>
      <p:sp>
        <p:nvSpPr>
          <p:cNvPr id="212" name="Google Shape;212;p25"/>
          <p:cNvSpPr txBox="1">
            <a:spLocks noGrp="1"/>
          </p:cNvSpPr>
          <p:nvPr>
            <p:ph type="subTitle" idx="1"/>
          </p:nvPr>
        </p:nvSpPr>
        <p:spPr>
          <a:xfrm>
            <a:off x="1332600" y="1027875"/>
            <a:ext cx="6106200" cy="6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r>
              <a:rPr lang="en" sz="1200" b="1"/>
              <a:t>1. Theo văn bản, hình chữ nhật có những tính chất đặc biệt nào?</a:t>
            </a:r>
            <a:endParaRPr sz="1200" b="1">
              <a:solidFill>
                <a:schemeClr val="dk1"/>
              </a:solidFill>
            </a:endParaRPr>
          </a:p>
        </p:txBody>
      </p:sp>
      <p:sp>
        <p:nvSpPr>
          <p:cNvPr id="213" name="Google Shape;213;p25"/>
          <p:cNvSpPr txBox="1">
            <a:spLocks noGrp="1"/>
          </p:cNvSpPr>
          <p:nvPr>
            <p:ph type="subTitle" idx="2"/>
          </p:nvPr>
        </p:nvSpPr>
        <p:spPr>
          <a:xfrm>
            <a:off x="382725" y="1807875"/>
            <a:ext cx="7056000" cy="1802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800"/>
              <a:buNone/>
            </a:pPr>
            <a:endParaRPr/>
          </a:p>
        </p:txBody>
      </p:sp>
      <p:sp>
        <p:nvSpPr>
          <p:cNvPr id="214" name="Google Shape;214;p25"/>
          <p:cNvSpPr txBox="1">
            <a:spLocks noGrp="1"/>
          </p:cNvSpPr>
          <p:nvPr>
            <p:ph type="subTitle" idx="3"/>
          </p:nvPr>
        </p:nvSpPr>
        <p:spPr>
          <a:xfrm>
            <a:off x="1332600" y="3950475"/>
            <a:ext cx="6106200" cy="6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r>
              <a:rPr lang="en" sz="1200" b="1"/>
              <a:t>2. Mỗi hình chữ nhật còn là một hình nào mà ta đã học?</a:t>
            </a:r>
            <a:endParaRPr sz="1200" b="1"/>
          </a:p>
        </p:txBody>
      </p:sp>
      <p:sp>
        <p:nvSpPr>
          <p:cNvPr id="215" name="Google Shape;215;p25"/>
          <p:cNvSpPr txBox="1">
            <a:spLocks noGrp="1"/>
          </p:cNvSpPr>
          <p:nvPr>
            <p:ph type="subTitle" idx="4"/>
          </p:nvPr>
        </p:nvSpPr>
        <p:spPr>
          <a:xfrm>
            <a:off x="382725" y="4730475"/>
            <a:ext cx="7056000" cy="1802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800"/>
              <a:buNone/>
            </a:pPr>
            <a:endParaRPr/>
          </a:p>
        </p:txBody>
      </p:sp>
      <p:sp>
        <p:nvSpPr>
          <p:cNvPr id="216" name="Google Shape;216;p25"/>
          <p:cNvSpPr txBox="1">
            <a:spLocks noGrp="1"/>
          </p:cNvSpPr>
          <p:nvPr>
            <p:ph type="subTitle" idx="5"/>
          </p:nvPr>
        </p:nvSpPr>
        <p:spPr>
          <a:xfrm>
            <a:off x="1332600" y="6873075"/>
            <a:ext cx="6106200" cy="6195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r>
              <a:rPr lang="en" sz="1200" b="1"/>
              <a:t>3. Theo văn bản, hình chữ nhật có thể tạo thành những hình tam giác nào?</a:t>
            </a:r>
            <a:endParaRPr sz="1200" b="1"/>
          </a:p>
        </p:txBody>
      </p:sp>
      <p:sp>
        <p:nvSpPr>
          <p:cNvPr id="217" name="Google Shape;217;p25"/>
          <p:cNvSpPr txBox="1">
            <a:spLocks noGrp="1"/>
          </p:cNvSpPr>
          <p:nvPr>
            <p:ph type="subTitle" idx="6"/>
          </p:nvPr>
        </p:nvSpPr>
        <p:spPr>
          <a:xfrm>
            <a:off x="382725" y="7653075"/>
            <a:ext cx="7056000" cy="1802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800"/>
              <a:buNone/>
            </a:pPr>
            <a:endParaRPr/>
          </a:p>
        </p:txBody>
      </p:sp>
      <p:sp>
        <p:nvSpPr>
          <p:cNvPr id="2" name="Rectangle 1">
            <a:extLst>
              <a:ext uri="{FF2B5EF4-FFF2-40B4-BE49-F238E27FC236}">
                <a16:creationId xmlns:a16="http://schemas.microsoft.com/office/drawing/2014/main" id="{7291AFAC-4777-4422-3965-000A0901B4BA}"/>
              </a:ext>
            </a:extLst>
          </p:cNvPr>
          <p:cNvSpPr/>
          <p:nvPr/>
        </p:nvSpPr>
        <p:spPr>
          <a:xfrm>
            <a:off x="511060" y="97161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6"/>
          <p:cNvSpPr txBox="1">
            <a:spLocks noGrp="1"/>
          </p:cNvSpPr>
          <p:nvPr>
            <p:ph type="subTitle" idx="1"/>
          </p:nvPr>
        </p:nvSpPr>
        <p:spPr>
          <a:xfrm>
            <a:off x="397991" y="1415070"/>
            <a:ext cx="6976500" cy="686103"/>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r>
              <a:rPr lang="en" b="1"/>
              <a:t>1. Bạn đã từng thấy hình chữ nhật được sử dụng trong cuộc sống hàng ngày như thế nào? Hãy chia sẻ những ví dụ bạn tìm thấy và giải thích tại sao hình chữ nhật lại được sử dụng trong những trường hợp đó.</a:t>
            </a:r>
            <a:endParaRPr b="1"/>
          </a:p>
        </p:txBody>
      </p:sp>
      <p:sp>
        <p:nvSpPr>
          <p:cNvPr id="223" name="Google Shape;223;p26"/>
          <p:cNvSpPr txBox="1">
            <a:spLocks noGrp="1"/>
          </p:cNvSpPr>
          <p:nvPr>
            <p:ph type="subTitle" idx="2"/>
          </p:nvPr>
        </p:nvSpPr>
        <p:spPr>
          <a:xfrm>
            <a:off x="453125" y="5322926"/>
            <a:ext cx="29178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a:p>
        </p:txBody>
      </p:sp>
      <p:sp>
        <p:nvSpPr>
          <p:cNvPr id="224" name="Google Shape;224;p26"/>
          <p:cNvSpPr txBox="1">
            <a:spLocks noGrp="1"/>
          </p:cNvSpPr>
          <p:nvPr>
            <p:ph type="subTitle" idx="3"/>
          </p:nvPr>
        </p:nvSpPr>
        <p:spPr>
          <a:xfrm>
            <a:off x="4007350" y="5335550"/>
            <a:ext cx="33309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a:p>
        </p:txBody>
      </p:sp>
      <p:sp>
        <p:nvSpPr>
          <p:cNvPr id="225" name="Google Shape;225;p26"/>
          <p:cNvSpPr txBox="1">
            <a:spLocks noGrp="1"/>
          </p:cNvSpPr>
          <p:nvPr>
            <p:ph type="subTitle" idx="4"/>
          </p:nvPr>
        </p:nvSpPr>
        <p:spPr>
          <a:xfrm>
            <a:off x="397950" y="2902563"/>
            <a:ext cx="6976500" cy="1266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200"/>
              <a:buNone/>
            </a:pPr>
            <a:endParaRPr/>
          </a:p>
        </p:txBody>
      </p:sp>
      <p:sp>
        <p:nvSpPr>
          <p:cNvPr id="226" name="Google Shape;226;p26"/>
          <p:cNvSpPr txBox="1">
            <a:spLocks noGrp="1"/>
          </p:cNvSpPr>
          <p:nvPr>
            <p:ph type="subTitle" idx="5"/>
          </p:nvPr>
        </p:nvSpPr>
        <p:spPr>
          <a:xfrm>
            <a:off x="443625" y="7685651"/>
            <a:ext cx="29178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a:p>
        </p:txBody>
      </p:sp>
      <p:sp>
        <p:nvSpPr>
          <p:cNvPr id="227" name="Google Shape;227;p26"/>
          <p:cNvSpPr txBox="1">
            <a:spLocks noGrp="1"/>
          </p:cNvSpPr>
          <p:nvPr>
            <p:ph type="subTitle" idx="6"/>
          </p:nvPr>
        </p:nvSpPr>
        <p:spPr>
          <a:xfrm>
            <a:off x="3997850" y="7698275"/>
            <a:ext cx="33309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a:p>
        </p:txBody>
      </p:sp>
      <p:sp>
        <p:nvSpPr>
          <p:cNvPr id="2" name="Rectangle 1">
            <a:extLst>
              <a:ext uri="{FF2B5EF4-FFF2-40B4-BE49-F238E27FC236}">
                <a16:creationId xmlns:a16="http://schemas.microsoft.com/office/drawing/2014/main" id="{C263EF3D-99CB-A605-B9B2-D3372A3475C0}"/>
              </a:ext>
            </a:extLst>
          </p:cNvPr>
          <p:cNvSpPr/>
          <p:nvPr/>
        </p:nvSpPr>
        <p:spPr>
          <a:xfrm>
            <a:off x="511060" y="97161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
        <p:nvSpPr>
          <p:cNvPr id="3" name="Rectangle 2">
            <a:extLst>
              <a:ext uri="{FF2B5EF4-FFF2-40B4-BE49-F238E27FC236}">
                <a16:creationId xmlns:a16="http://schemas.microsoft.com/office/drawing/2014/main" id="{D63B3A81-5A68-B04B-85A3-3A8820C83AE7}"/>
              </a:ext>
            </a:extLst>
          </p:cNvPr>
          <p:cNvSpPr/>
          <p:nvPr/>
        </p:nvSpPr>
        <p:spPr>
          <a:xfrm>
            <a:off x="99060" y="61188"/>
            <a:ext cx="7508726" cy="117422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C07D3C7-D2A5-E7DC-4D07-6E39842EC03E}"/>
              </a:ext>
            </a:extLst>
          </p:cNvPr>
          <p:cNvSpPr/>
          <p:nvPr/>
        </p:nvSpPr>
        <p:spPr>
          <a:xfrm>
            <a:off x="164614" y="229574"/>
            <a:ext cx="7312051"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Phản biện và bàn luận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7"/>
          <p:cNvSpPr txBox="1">
            <a:spLocks noGrp="1"/>
          </p:cNvSpPr>
          <p:nvPr>
            <p:ph type="subTitle" idx="1"/>
          </p:nvPr>
        </p:nvSpPr>
        <p:spPr>
          <a:xfrm>
            <a:off x="397991" y="1415071"/>
            <a:ext cx="6976500" cy="734742"/>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r>
              <a:rPr lang="en" b="1"/>
              <a:t>2. Bài viết đã đề cập đến việc hình chữ nhật được sử dụng trong kiến trúc và thiết kế. Hãy tưởng tượng bạn là một kiến trúc sư, bạn sẽ sử dụng hình chữ nhật như thế nào để thiết kế một ngôi nhà mơ ước của bạn?</a:t>
            </a:r>
            <a:endParaRPr b="1"/>
          </a:p>
        </p:txBody>
      </p:sp>
      <p:sp>
        <p:nvSpPr>
          <p:cNvPr id="233" name="Google Shape;233;p27"/>
          <p:cNvSpPr txBox="1">
            <a:spLocks noGrp="1"/>
          </p:cNvSpPr>
          <p:nvPr>
            <p:ph type="subTitle" idx="2"/>
          </p:nvPr>
        </p:nvSpPr>
        <p:spPr>
          <a:xfrm>
            <a:off x="453125" y="5322926"/>
            <a:ext cx="29178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34" name="Google Shape;234;p27"/>
          <p:cNvSpPr txBox="1">
            <a:spLocks noGrp="1"/>
          </p:cNvSpPr>
          <p:nvPr>
            <p:ph type="subTitle" idx="3"/>
          </p:nvPr>
        </p:nvSpPr>
        <p:spPr>
          <a:xfrm>
            <a:off x="4007350" y="5335550"/>
            <a:ext cx="33309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35" name="Google Shape;235;p27"/>
          <p:cNvSpPr txBox="1">
            <a:spLocks noGrp="1"/>
          </p:cNvSpPr>
          <p:nvPr>
            <p:ph type="subTitle" idx="4"/>
          </p:nvPr>
        </p:nvSpPr>
        <p:spPr>
          <a:xfrm>
            <a:off x="397950" y="2902563"/>
            <a:ext cx="6976500" cy="1266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a:p>
        </p:txBody>
      </p:sp>
      <p:sp>
        <p:nvSpPr>
          <p:cNvPr id="236" name="Google Shape;236;p27"/>
          <p:cNvSpPr txBox="1">
            <a:spLocks noGrp="1"/>
          </p:cNvSpPr>
          <p:nvPr>
            <p:ph type="subTitle" idx="5"/>
          </p:nvPr>
        </p:nvSpPr>
        <p:spPr>
          <a:xfrm>
            <a:off x="443625" y="7685651"/>
            <a:ext cx="29178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37" name="Google Shape;237;p27"/>
          <p:cNvSpPr txBox="1">
            <a:spLocks noGrp="1"/>
          </p:cNvSpPr>
          <p:nvPr>
            <p:ph type="subTitle" idx="6"/>
          </p:nvPr>
        </p:nvSpPr>
        <p:spPr>
          <a:xfrm>
            <a:off x="3997850" y="7698275"/>
            <a:ext cx="33309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 name="Rectangle 1">
            <a:extLst>
              <a:ext uri="{FF2B5EF4-FFF2-40B4-BE49-F238E27FC236}">
                <a16:creationId xmlns:a16="http://schemas.microsoft.com/office/drawing/2014/main" id="{EA81116B-F021-8FCE-D2D1-49F6F802FB29}"/>
              </a:ext>
            </a:extLst>
          </p:cNvPr>
          <p:cNvSpPr/>
          <p:nvPr/>
        </p:nvSpPr>
        <p:spPr>
          <a:xfrm>
            <a:off x="511060" y="97161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
        <p:nvSpPr>
          <p:cNvPr id="3" name="Rectangle 2">
            <a:extLst>
              <a:ext uri="{FF2B5EF4-FFF2-40B4-BE49-F238E27FC236}">
                <a16:creationId xmlns:a16="http://schemas.microsoft.com/office/drawing/2014/main" id="{A0A9D822-9B34-B9F0-8C6D-A54C0A4FC48E}"/>
              </a:ext>
            </a:extLst>
          </p:cNvPr>
          <p:cNvSpPr/>
          <p:nvPr/>
        </p:nvSpPr>
        <p:spPr>
          <a:xfrm>
            <a:off x="99060" y="61188"/>
            <a:ext cx="7508726" cy="117422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D354700-E7D0-FC31-AE6B-BCC07FE69D6D}"/>
              </a:ext>
            </a:extLst>
          </p:cNvPr>
          <p:cNvSpPr/>
          <p:nvPr/>
        </p:nvSpPr>
        <p:spPr>
          <a:xfrm>
            <a:off x="164614" y="229574"/>
            <a:ext cx="7312051"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Phản biện và bàn luận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8"/>
          <p:cNvSpPr txBox="1">
            <a:spLocks noGrp="1"/>
          </p:cNvSpPr>
          <p:nvPr>
            <p:ph type="subTitle" idx="1"/>
          </p:nvPr>
        </p:nvSpPr>
        <p:spPr>
          <a:xfrm>
            <a:off x="397991" y="1415070"/>
            <a:ext cx="6976500" cy="754197"/>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r>
              <a:rPr lang="en" b="1"/>
              <a:t>3. Bài viết đã nói về tính chất đặc biệt của hình chữ nhật. Hãy thử suy nghĩ về những hình dạng khác mà bạn biết, chúng có những tính chất đặc biệt nào? Hãy chia sẻ suy nghĩ của bạn về những hình dạng này.</a:t>
            </a:r>
            <a:endParaRPr b="1"/>
          </a:p>
        </p:txBody>
      </p:sp>
      <p:sp>
        <p:nvSpPr>
          <p:cNvPr id="243" name="Google Shape;243;p28"/>
          <p:cNvSpPr txBox="1">
            <a:spLocks noGrp="1"/>
          </p:cNvSpPr>
          <p:nvPr>
            <p:ph type="subTitle" idx="2"/>
          </p:nvPr>
        </p:nvSpPr>
        <p:spPr>
          <a:xfrm>
            <a:off x="453125" y="5322926"/>
            <a:ext cx="29178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44" name="Google Shape;244;p28"/>
          <p:cNvSpPr txBox="1">
            <a:spLocks noGrp="1"/>
          </p:cNvSpPr>
          <p:nvPr>
            <p:ph type="subTitle" idx="3"/>
          </p:nvPr>
        </p:nvSpPr>
        <p:spPr>
          <a:xfrm>
            <a:off x="4007350" y="5335550"/>
            <a:ext cx="33309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45" name="Google Shape;245;p28"/>
          <p:cNvSpPr txBox="1">
            <a:spLocks noGrp="1"/>
          </p:cNvSpPr>
          <p:nvPr>
            <p:ph type="subTitle" idx="4"/>
          </p:nvPr>
        </p:nvSpPr>
        <p:spPr>
          <a:xfrm>
            <a:off x="397950" y="2902563"/>
            <a:ext cx="6976500" cy="1266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a:p>
        </p:txBody>
      </p:sp>
      <p:sp>
        <p:nvSpPr>
          <p:cNvPr id="246" name="Google Shape;246;p28"/>
          <p:cNvSpPr txBox="1">
            <a:spLocks noGrp="1"/>
          </p:cNvSpPr>
          <p:nvPr>
            <p:ph type="subTitle" idx="5"/>
          </p:nvPr>
        </p:nvSpPr>
        <p:spPr>
          <a:xfrm>
            <a:off x="443625" y="7685651"/>
            <a:ext cx="29178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47" name="Google Shape;247;p28"/>
          <p:cNvSpPr txBox="1">
            <a:spLocks noGrp="1"/>
          </p:cNvSpPr>
          <p:nvPr>
            <p:ph type="subTitle" idx="6"/>
          </p:nvPr>
        </p:nvSpPr>
        <p:spPr>
          <a:xfrm>
            <a:off x="3997850" y="7698275"/>
            <a:ext cx="3330900" cy="1755900"/>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a:p>
        </p:txBody>
      </p:sp>
      <p:sp>
        <p:nvSpPr>
          <p:cNvPr id="2" name="Rectangle 1">
            <a:extLst>
              <a:ext uri="{FF2B5EF4-FFF2-40B4-BE49-F238E27FC236}">
                <a16:creationId xmlns:a16="http://schemas.microsoft.com/office/drawing/2014/main" id="{2D67E721-B0F1-8172-17E0-BE12A799C802}"/>
              </a:ext>
            </a:extLst>
          </p:cNvPr>
          <p:cNvSpPr/>
          <p:nvPr/>
        </p:nvSpPr>
        <p:spPr>
          <a:xfrm>
            <a:off x="511060" y="9716182"/>
            <a:ext cx="6531090" cy="215758"/>
          </a:xfrm>
          <a:prstGeom prst="rect">
            <a:avLst/>
          </a:prstGeom>
          <a:solidFill>
            <a:schemeClr val="bg1"/>
          </a:solidFill>
          <a:ln>
            <a:solidFill>
              <a:srgbClr val="D9F9E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100">
                <a:solidFill>
                  <a:schemeClr val="tx1"/>
                </a:solidFill>
              </a:rPr>
              <a:t>Ghi chú của .................. trong lớp học Toán của cô Dung ngày.... tháng.... năm .....</a:t>
            </a:r>
          </a:p>
        </p:txBody>
      </p:sp>
      <p:sp>
        <p:nvSpPr>
          <p:cNvPr id="3" name="Rectangle 2">
            <a:extLst>
              <a:ext uri="{FF2B5EF4-FFF2-40B4-BE49-F238E27FC236}">
                <a16:creationId xmlns:a16="http://schemas.microsoft.com/office/drawing/2014/main" id="{3B3565AE-5009-2178-DEB1-0566A4EDFA02}"/>
              </a:ext>
            </a:extLst>
          </p:cNvPr>
          <p:cNvSpPr/>
          <p:nvPr/>
        </p:nvSpPr>
        <p:spPr>
          <a:xfrm>
            <a:off x="99060" y="61188"/>
            <a:ext cx="7508726" cy="117422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FBA99D7-3445-02F1-592F-9F85B5D774BF}"/>
              </a:ext>
            </a:extLst>
          </p:cNvPr>
          <p:cNvSpPr/>
          <p:nvPr/>
        </p:nvSpPr>
        <p:spPr>
          <a:xfrm>
            <a:off x="164614" y="229574"/>
            <a:ext cx="7312051" cy="61284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rPr>
              <a:t>Phản biện và bàn luận</a:t>
            </a:r>
          </a:p>
        </p:txBody>
      </p:sp>
    </p:spTree>
  </p:cSld>
  <p:clrMapOvr>
    <a:masterClrMapping/>
  </p:clrMapOvr>
</p:sld>
</file>

<file path=ppt/theme/theme1.xml><?xml version="1.0" encoding="utf-8"?>
<a:theme xmlns:a="http://schemas.openxmlformats.org/drawingml/2006/main" name="Notice and Wonder Image Analysis ">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asic SAQ">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ead and Take Notes">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2-1 What I Learned">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Answer and Explain MCQ">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Reflect and Discuss ">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1126</Words>
  <Application>Microsoft Office PowerPoint</Application>
  <PresentationFormat>Custom</PresentationFormat>
  <Paragraphs>81</Paragraphs>
  <Slides>9</Slides>
  <Notes>9</Notes>
  <HiddenSlides>0</HiddenSlides>
  <MMClips>0</MMClips>
  <ScaleCrop>false</ScaleCrop>
  <HeadingPairs>
    <vt:vector size="8" baseType="variant">
      <vt:variant>
        <vt:lpstr>Fonts Used</vt:lpstr>
      </vt:variant>
      <vt:variant>
        <vt:i4>3</vt:i4>
      </vt:variant>
      <vt:variant>
        <vt:lpstr>Theme</vt:lpstr>
      </vt:variant>
      <vt:variant>
        <vt:i4>6</vt:i4>
      </vt:variant>
      <vt:variant>
        <vt:lpstr>Embedded OLE Servers</vt:lpstr>
      </vt:variant>
      <vt:variant>
        <vt:i4>1</vt:i4>
      </vt:variant>
      <vt:variant>
        <vt:lpstr>Slide Titles</vt:lpstr>
      </vt:variant>
      <vt:variant>
        <vt:i4>9</vt:i4>
      </vt:variant>
    </vt:vector>
  </HeadingPairs>
  <TitlesOfParts>
    <vt:vector size="19" baseType="lpstr">
      <vt:lpstr>Nunito</vt:lpstr>
      <vt:lpstr>Tilt Warp</vt:lpstr>
      <vt:lpstr>Arial</vt:lpstr>
      <vt:lpstr>Notice and Wonder Image Analysis </vt:lpstr>
      <vt:lpstr>Basic SAQ</vt:lpstr>
      <vt:lpstr>Read and Take Notes</vt:lpstr>
      <vt:lpstr>3-2-1 What I Learned</vt:lpstr>
      <vt:lpstr>Answer and Explain MCQ</vt:lpstr>
      <vt:lpstr>Reflect and Discuss </vt:lpstr>
      <vt:lpstr>MathType 7.0 Equation</vt:lpstr>
      <vt:lpstr>PowerPoint Presentation</vt:lpstr>
      <vt:lpstr>PowerPoint Presentation</vt:lpstr>
      <vt:lpstr>PowerPoint Presentation</vt:lpstr>
      <vt:lpstr>PowerPoint Presentation</vt:lpstr>
      <vt:lpstr>PowerPoint Presentation</vt:lpstr>
      <vt:lpstr>Short Answer Questions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Jimmy nguyen</cp:lastModifiedBy>
  <cp:revision>5</cp:revision>
  <dcterms:modified xsi:type="dcterms:W3CDTF">2024-12-04T13:48:10Z</dcterms:modified>
</cp:coreProperties>
</file>