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72" r:id="rId10"/>
    <p:sldId id="264" r:id="rId11"/>
    <p:sldId id="265" r:id="rId12"/>
    <p:sldId id="275" r:id="rId13"/>
    <p:sldId id="266" r:id="rId14"/>
    <p:sldId id="276" r:id="rId15"/>
    <p:sldId id="267" r:id="rId16"/>
    <p:sldId id="273" r:id="rId17"/>
    <p:sldId id="268" r:id="rId18"/>
    <p:sldId id="270" r:id="rId19"/>
    <p:sldId id="269" r:id="rId20"/>
    <p:sldId id="274" r:id="rId21"/>
    <p:sldId id="278" r:id="rId22"/>
    <p:sldId id="271" r:id="rId23"/>
  </p:sldIdLst>
  <p:sldSz cx="18288000" cy="10287000"/>
  <p:notesSz cx="6858000" cy="9144000"/>
  <p:embeddedFontLst>
    <p:embeddedFont>
      <p:font typeface="Mali" panose="020B0604020202020204" charset="-34"/>
      <p:regular r:id="rId24"/>
    </p:embeddedFont>
    <p:embeddedFont>
      <p:font typeface="Mali Bold" panose="020B0604020202020204" charset="-34"/>
      <p:regular r:id="rId25"/>
    </p:embeddedFont>
    <p:embeddedFont>
      <p:font typeface="Mali Bold Italics" panose="020B0604020202020204" charset="-34"/>
      <p:regular r:id="rId26"/>
    </p:embeddedFont>
    <p:embeddedFont>
      <p:font typeface="Paytone One" panose="020B0604020202020204" charset="-93"/>
      <p:regular r:id="rId27"/>
    </p:embeddedFont>
    <p:embeddedFont>
      <p:font typeface="Sigmar One" panose="020B0604020202020204" charset="-93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912" y="3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13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7.png"/><Relationship Id="rId5" Type="http://schemas.openxmlformats.org/officeDocument/2006/relationships/image" Target="../media/image11.svg"/><Relationship Id="rId10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5.svg"/><Relationship Id="rId7" Type="http://schemas.openxmlformats.org/officeDocument/2006/relationships/image" Target="../media/image3.png"/><Relationship Id="rId12" Type="http://schemas.openxmlformats.org/officeDocument/2006/relationships/image" Target="../media/image2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8.pn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svg"/><Relationship Id="rId12" Type="http://schemas.openxmlformats.org/officeDocument/2006/relationships/image" Target="../media/image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15.svg"/><Relationship Id="rId15" Type="http://schemas.openxmlformats.org/officeDocument/2006/relationships/image" Target="../media/image30.png"/><Relationship Id="rId10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3.png"/><Relationship Id="rId14" Type="http://schemas.openxmlformats.org/officeDocument/2006/relationships/image" Target="../media/image2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5.svg"/><Relationship Id="rId7" Type="http://schemas.openxmlformats.org/officeDocument/2006/relationships/image" Target="../media/image3.png"/><Relationship Id="rId12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9.svg"/><Relationship Id="rId5" Type="http://schemas.openxmlformats.org/officeDocument/2006/relationships/image" Target="../media/image2.svg"/><Relationship Id="rId10" Type="http://schemas.openxmlformats.org/officeDocument/2006/relationships/image" Target="../media/image28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svg"/><Relationship Id="rId12" Type="http://schemas.openxmlformats.org/officeDocument/2006/relationships/image" Target="../media/image2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15.svg"/><Relationship Id="rId15" Type="http://schemas.openxmlformats.org/officeDocument/2006/relationships/image" Target="../media/image32.png"/><Relationship Id="rId10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3.png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5.svg"/><Relationship Id="rId7" Type="http://schemas.openxmlformats.org/officeDocument/2006/relationships/image" Target="../media/image3.png"/><Relationship Id="rId12" Type="http://schemas.openxmlformats.org/officeDocument/2006/relationships/image" Target="../media/image2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8.pn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svg"/><Relationship Id="rId12" Type="http://schemas.openxmlformats.org/officeDocument/2006/relationships/image" Target="../media/image7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15.svg"/><Relationship Id="rId15" Type="http://schemas.openxmlformats.org/officeDocument/2006/relationships/image" Target="../media/image36.png"/><Relationship Id="rId10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3.png"/><Relationship Id="rId14" Type="http://schemas.openxmlformats.org/officeDocument/2006/relationships/image" Target="../media/image3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7.png"/><Relationship Id="rId3" Type="http://schemas.openxmlformats.org/officeDocument/2006/relationships/image" Target="../media/image15.svg"/><Relationship Id="rId7" Type="http://schemas.openxmlformats.org/officeDocument/2006/relationships/image" Target="../media/image3.png"/><Relationship Id="rId12" Type="http://schemas.openxmlformats.org/officeDocument/2006/relationships/image" Target="../media/image3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4.pn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3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5.svg"/><Relationship Id="rId7" Type="http://schemas.openxmlformats.org/officeDocument/2006/relationships/image" Target="../media/image3.png"/><Relationship Id="rId12" Type="http://schemas.openxmlformats.org/officeDocument/2006/relationships/image" Target="../media/image3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4.pn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5.svg"/><Relationship Id="rId7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svg"/><Relationship Id="rId7" Type="http://schemas.openxmlformats.org/officeDocument/2006/relationships/image" Target="../media/image2.svg"/><Relationship Id="rId12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13.sv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svg"/><Relationship Id="rId12" Type="http://schemas.openxmlformats.org/officeDocument/2006/relationships/image" Target="../media/image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15.svg"/><Relationship Id="rId10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image" Target="../media/image15.svg"/><Relationship Id="rId12" Type="http://schemas.openxmlformats.org/officeDocument/2006/relationships/image" Target="../media/image5.png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10" Type="http://schemas.openxmlformats.org/officeDocument/2006/relationships/image" Target="../media/image4.png"/><Relationship Id="rId4" Type="http://schemas.openxmlformats.org/officeDocument/2006/relationships/audio" Target="../media/media3.mp3"/><Relationship Id="rId9" Type="http://schemas.openxmlformats.org/officeDocument/2006/relationships/image" Target="../media/image2.svg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image" Target="../media/image15.svg"/><Relationship Id="rId12" Type="http://schemas.openxmlformats.org/officeDocument/2006/relationships/image" Target="../media/image5.png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8.png"/><Relationship Id="rId10" Type="http://schemas.openxmlformats.org/officeDocument/2006/relationships/image" Target="../media/image4.png"/><Relationship Id="rId4" Type="http://schemas.openxmlformats.org/officeDocument/2006/relationships/audio" Target="../media/media3.mp3"/><Relationship Id="rId9" Type="http://schemas.openxmlformats.org/officeDocument/2006/relationships/image" Target="../media/image2.svg"/><Relationship Id="rId1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image" Target="../media/image15.svg"/><Relationship Id="rId12" Type="http://schemas.openxmlformats.org/officeDocument/2006/relationships/image" Target="../media/image5.png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9.png"/><Relationship Id="rId10" Type="http://schemas.openxmlformats.org/officeDocument/2006/relationships/image" Target="../media/image4.png"/><Relationship Id="rId4" Type="http://schemas.openxmlformats.org/officeDocument/2006/relationships/audio" Target="../media/media3.mp3"/><Relationship Id="rId9" Type="http://schemas.openxmlformats.org/officeDocument/2006/relationships/image" Target="../media/image2.svg"/><Relationship Id="rId1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21" Type="http://schemas.openxmlformats.org/officeDocument/2006/relationships/image" Target="../media/image26.png"/><Relationship Id="rId7" Type="http://schemas.openxmlformats.org/officeDocument/2006/relationships/image" Target="../media/image15.svg"/><Relationship Id="rId12" Type="http://schemas.openxmlformats.org/officeDocument/2006/relationships/image" Target="../media/image5.png"/><Relationship Id="rId17" Type="http://schemas.openxmlformats.org/officeDocument/2006/relationships/image" Target="../media/image22.svg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20" Type="http://schemas.openxmlformats.org/officeDocument/2006/relationships/image" Target="../media/image25.svg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0.png"/><Relationship Id="rId23" Type="http://schemas.openxmlformats.org/officeDocument/2006/relationships/image" Target="../media/image16.png"/><Relationship Id="rId10" Type="http://schemas.openxmlformats.org/officeDocument/2006/relationships/image" Target="../media/image4.png"/><Relationship Id="rId19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openxmlformats.org/officeDocument/2006/relationships/image" Target="../media/image2.svg"/><Relationship Id="rId14" Type="http://schemas.openxmlformats.org/officeDocument/2006/relationships/image" Target="../media/image7.png"/><Relationship Id="rId22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svg"/><Relationship Id="rId7" Type="http://schemas.openxmlformats.org/officeDocument/2006/relationships/image" Target="../media/image2.svg"/><Relationship Id="rId12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13.sv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42720-1BA3-984D-AC7F-1CD79655E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6021BCD-B3D9-D788-9848-671F22BCCEFA}"/>
              </a:ext>
            </a:extLst>
          </p:cNvPr>
          <p:cNvSpPr/>
          <p:nvPr/>
        </p:nvSpPr>
        <p:spPr>
          <a:xfrm rot="-3537636">
            <a:off x="-2929826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67D5538-D208-D8A6-B175-70D6E2D65C3A}"/>
              </a:ext>
            </a:extLst>
          </p:cNvPr>
          <p:cNvSpPr/>
          <p:nvPr/>
        </p:nvSpPr>
        <p:spPr>
          <a:xfrm rot="3540000" flipH="1">
            <a:off x="11660211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33B30A6-A891-D333-EF80-594BF4EF8264}"/>
              </a:ext>
            </a:extLst>
          </p:cNvPr>
          <p:cNvSpPr/>
          <p:nvPr/>
        </p:nvSpPr>
        <p:spPr>
          <a:xfrm>
            <a:off x="1701620" y="1028700"/>
            <a:ext cx="14884760" cy="8074982"/>
          </a:xfrm>
          <a:custGeom>
            <a:avLst/>
            <a:gdLst/>
            <a:ahLst/>
            <a:cxnLst/>
            <a:rect l="l" t="t" r="r" b="b"/>
            <a:pathLst>
              <a:path w="14884760" h="8074982">
                <a:moveTo>
                  <a:pt x="0" y="0"/>
                </a:moveTo>
                <a:lnTo>
                  <a:pt x="14884760" y="0"/>
                </a:lnTo>
                <a:lnTo>
                  <a:pt x="14884760" y="8074982"/>
                </a:lnTo>
                <a:lnTo>
                  <a:pt x="0" y="80749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DDA0C1F-6DB5-6F0C-8B3A-2FAFA95477D6}"/>
              </a:ext>
            </a:extLst>
          </p:cNvPr>
          <p:cNvSpPr/>
          <p:nvPr/>
        </p:nvSpPr>
        <p:spPr>
          <a:xfrm>
            <a:off x="852710" y="1028700"/>
            <a:ext cx="3938439" cy="1412915"/>
          </a:xfrm>
          <a:custGeom>
            <a:avLst/>
            <a:gdLst/>
            <a:ahLst/>
            <a:cxnLst/>
            <a:rect l="l" t="t" r="r" b="b"/>
            <a:pathLst>
              <a:path w="3938439" h="1412915">
                <a:moveTo>
                  <a:pt x="0" y="0"/>
                </a:moveTo>
                <a:lnTo>
                  <a:pt x="3938439" y="0"/>
                </a:lnTo>
                <a:lnTo>
                  <a:pt x="3938439" y="1412915"/>
                </a:lnTo>
                <a:lnTo>
                  <a:pt x="0" y="14129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C180F2B-2222-D7D1-40D1-A6D3BE608A97}"/>
              </a:ext>
            </a:extLst>
          </p:cNvPr>
          <p:cNvSpPr/>
          <p:nvPr/>
        </p:nvSpPr>
        <p:spPr>
          <a:xfrm>
            <a:off x="2574247" y="6980084"/>
            <a:ext cx="13139506" cy="7128182"/>
          </a:xfrm>
          <a:custGeom>
            <a:avLst/>
            <a:gdLst/>
            <a:ahLst/>
            <a:cxnLst/>
            <a:rect l="l" t="t" r="r" b="b"/>
            <a:pathLst>
              <a:path w="13139506" h="7128182">
                <a:moveTo>
                  <a:pt x="0" y="0"/>
                </a:moveTo>
                <a:lnTo>
                  <a:pt x="13139506" y="0"/>
                </a:lnTo>
                <a:lnTo>
                  <a:pt x="13139506" y="7128182"/>
                </a:lnTo>
                <a:lnTo>
                  <a:pt x="0" y="71281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AB96F46-7C65-254A-918A-D38F62391CF1}"/>
              </a:ext>
            </a:extLst>
          </p:cNvPr>
          <p:cNvSpPr/>
          <p:nvPr/>
        </p:nvSpPr>
        <p:spPr>
          <a:xfrm flipH="1">
            <a:off x="9938742" y="8079113"/>
            <a:ext cx="7072996" cy="49934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7072996" y="0"/>
                </a:moveTo>
                <a:lnTo>
                  <a:pt x="0" y="0"/>
                </a:lnTo>
                <a:lnTo>
                  <a:pt x="0" y="4993499"/>
                </a:lnTo>
                <a:lnTo>
                  <a:pt x="7072996" y="4993499"/>
                </a:lnTo>
                <a:lnTo>
                  <a:pt x="707299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B140E72-AB1F-C9B4-CD3C-1A25941A6A16}"/>
              </a:ext>
            </a:extLst>
          </p:cNvPr>
          <p:cNvSpPr/>
          <p:nvPr/>
        </p:nvSpPr>
        <p:spPr>
          <a:xfrm>
            <a:off x="1276262" y="8047425"/>
            <a:ext cx="7072996" cy="49934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0" y="0"/>
                </a:moveTo>
                <a:lnTo>
                  <a:pt x="7072996" y="0"/>
                </a:lnTo>
                <a:lnTo>
                  <a:pt x="7072996" y="4993500"/>
                </a:lnTo>
                <a:lnTo>
                  <a:pt x="0" y="499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C2DA864-6498-DF06-4811-F9B00C915CFB}"/>
              </a:ext>
            </a:extLst>
          </p:cNvPr>
          <p:cNvSpPr/>
          <p:nvPr/>
        </p:nvSpPr>
        <p:spPr>
          <a:xfrm flipH="1">
            <a:off x="12937871" y="837335"/>
            <a:ext cx="4818560" cy="1728658"/>
          </a:xfrm>
          <a:custGeom>
            <a:avLst/>
            <a:gdLst/>
            <a:ahLst/>
            <a:cxnLst/>
            <a:rect l="l" t="t" r="r" b="b"/>
            <a:pathLst>
              <a:path w="4818560" h="1728658">
                <a:moveTo>
                  <a:pt x="4818560" y="0"/>
                </a:moveTo>
                <a:lnTo>
                  <a:pt x="0" y="0"/>
                </a:lnTo>
                <a:lnTo>
                  <a:pt x="0" y="1728658"/>
                </a:lnTo>
                <a:lnTo>
                  <a:pt x="4818560" y="1728658"/>
                </a:lnTo>
                <a:lnTo>
                  <a:pt x="481856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8C8DC3B-2B8A-22DE-3702-D208E5A01A5B}"/>
              </a:ext>
            </a:extLst>
          </p:cNvPr>
          <p:cNvSpPr/>
          <p:nvPr/>
        </p:nvSpPr>
        <p:spPr>
          <a:xfrm>
            <a:off x="-1416404" y="5550676"/>
            <a:ext cx="7072996" cy="49934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0" y="0"/>
                </a:moveTo>
                <a:lnTo>
                  <a:pt x="7072995" y="0"/>
                </a:lnTo>
                <a:lnTo>
                  <a:pt x="7072995" y="4993499"/>
                </a:lnTo>
                <a:lnTo>
                  <a:pt x="0" y="49934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36395411-CD70-7627-1F66-80A4BED039A4}"/>
              </a:ext>
            </a:extLst>
          </p:cNvPr>
          <p:cNvSpPr txBox="1"/>
          <p:nvPr/>
        </p:nvSpPr>
        <p:spPr>
          <a:xfrm>
            <a:off x="3847242" y="2538473"/>
            <a:ext cx="10593516" cy="4462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10"/>
              </a:lnSpc>
            </a:pPr>
            <a:r>
              <a:rPr lang="vi-VN" sz="9000" spc="-324" dirty="0">
                <a:solidFill>
                  <a:schemeClr val="bg1"/>
                </a:solidFill>
                <a:latin typeface="Sigmar One"/>
                <a:ea typeface="Sigmar One"/>
                <a:cs typeface="Sigmar One"/>
                <a:sym typeface="Sigmar One"/>
              </a:rPr>
              <a:t>Chào mừng thầy cô đến dự giờ thăm lớp</a:t>
            </a:r>
            <a:endParaRPr lang="en-US" sz="9000" spc="-324" dirty="0">
              <a:solidFill>
                <a:schemeClr val="bg1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06A8D85A-CDE1-BB29-8E7B-E19AE98DD31E}"/>
              </a:ext>
            </a:extLst>
          </p:cNvPr>
          <p:cNvSpPr/>
          <p:nvPr/>
        </p:nvSpPr>
        <p:spPr>
          <a:xfrm flipH="1">
            <a:off x="12591615" y="5582363"/>
            <a:ext cx="7072996" cy="49934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7072996" y="0"/>
                </a:moveTo>
                <a:lnTo>
                  <a:pt x="0" y="0"/>
                </a:lnTo>
                <a:lnTo>
                  <a:pt x="0" y="4993499"/>
                </a:lnTo>
                <a:lnTo>
                  <a:pt x="7072996" y="4993499"/>
                </a:lnTo>
                <a:lnTo>
                  <a:pt x="707299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3045AF9D-00F0-16F4-9C07-5925CA7C1CCA}"/>
              </a:ext>
            </a:extLst>
          </p:cNvPr>
          <p:cNvSpPr/>
          <p:nvPr/>
        </p:nvSpPr>
        <p:spPr>
          <a:xfrm>
            <a:off x="14849777" y="3080343"/>
            <a:ext cx="2409523" cy="1985848"/>
          </a:xfrm>
          <a:custGeom>
            <a:avLst/>
            <a:gdLst/>
            <a:ahLst/>
            <a:cxnLst/>
            <a:rect l="l" t="t" r="r" b="b"/>
            <a:pathLst>
              <a:path w="2409523" h="1985848">
                <a:moveTo>
                  <a:pt x="0" y="0"/>
                </a:moveTo>
                <a:lnTo>
                  <a:pt x="2409523" y="0"/>
                </a:lnTo>
                <a:lnTo>
                  <a:pt x="2409523" y="1985848"/>
                </a:lnTo>
                <a:lnTo>
                  <a:pt x="0" y="19858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3ED33D46-FB01-ACEA-FB58-5A8A01D66C8C}"/>
              </a:ext>
            </a:extLst>
          </p:cNvPr>
          <p:cNvSpPr/>
          <p:nvPr/>
        </p:nvSpPr>
        <p:spPr>
          <a:xfrm flipH="1">
            <a:off x="852710" y="3539686"/>
            <a:ext cx="2957172" cy="2342327"/>
          </a:xfrm>
          <a:custGeom>
            <a:avLst/>
            <a:gdLst/>
            <a:ahLst/>
            <a:cxnLst/>
            <a:rect l="l" t="t" r="r" b="b"/>
            <a:pathLst>
              <a:path w="2957172" h="2342327">
                <a:moveTo>
                  <a:pt x="2957172" y="0"/>
                </a:moveTo>
                <a:lnTo>
                  <a:pt x="0" y="0"/>
                </a:lnTo>
                <a:lnTo>
                  <a:pt x="0" y="2342327"/>
                </a:lnTo>
                <a:lnTo>
                  <a:pt x="2957172" y="2342327"/>
                </a:lnTo>
                <a:lnTo>
                  <a:pt x="295717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A8AC194C-C59B-2D7D-2335-35B24A063289}"/>
              </a:ext>
            </a:extLst>
          </p:cNvPr>
          <p:cNvSpPr txBox="1"/>
          <p:nvPr/>
        </p:nvSpPr>
        <p:spPr>
          <a:xfrm>
            <a:off x="3881589" y="2544844"/>
            <a:ext cx="10593516" cy="4462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10"/>
              </a:lnSpc>
            </a:pPr>
            <a:r>
              <a:rPr lang="vi-VN" sz="9000" spc="-324" dirty="0">
                <a:solidFill>
                  <a:srgbClr val="024736"/>
                </a:solidFill>
                <a:latin typeface="Sigmar One"/>
                <a:ea typeface="Sigmar One"/>
                <a:cs typeface="Sigmar One"/>
                <a:sym typeface="Sigmar One"/>
              </a:rPr>
              <a:t>Chào mừng thầy cô đến dự giờ thăm lớp</a:t>
            </a:r>
            <a:endParaRPr lang="en-US" sz="9000" spc="-324" dirty="0">
              <a:solidFill>
                <a:srgbClr val="024736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F165D037-9A69-21B0-8AA6-A4F9FB68D05D}"/>
              </a:ext>
            </a:extLst>
          </p:cNvPr>
          <p:cNvSpPr/>
          <p:nvPr/>
        </p:nvSpPr>
        <p:spPr>
          <a:xfrm>
            <a:off x="6299172" y="-310293"/>
            <a:ext cx="5130677" cy="2751909"/>
          </a:xfrm>
          <a:custGeom>
            <a:avLst/>
            <a:gdLst/>
            <a:ahLst/>
            <a:cxnLst/>
            <a:rect l="l" t="t" r="r" b="b"/>
            <a:pathLst>
              <a:path w="5130677" h="2751909">
                <a:moveTo>
                  <a:pt x="0" y="0"/>
                </a:moveTo>
                <a:lnTo>
                  <a:pt x="5130677" y="0"/>
                </a:lnTo>
                <a:lnTo>
                  <a:pt x="5130677" y="2751908"/>
                </a:lnTo>
                <a:lnTo>
                  <a:pt x="0" y="27519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64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537636">
            <a:off x="-2929826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065454" y="2917553"/>
            <a:ext cx="5334094" cy="4451895"/>
            <a:chOff x="0" y="0"/>
            <a:chExt cx="7112125" cy="59358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12125" cy="5935859"/>
            </a:xfrm>
            <a:custGeom>
              <a:avLst/>
              <a:gdLst/>
              <a:ahLst/>
              <a:cxnLst/>
              <a:rect l="l" t="t" r="r" b="b"/>
              <a:pathLst>
                <a:path w="7112125" h="5935859">
                  <a:moveTo>
                    <a:pt x="0" y="0"/>
                  </a:moveTo>
                  <a:lnTo>
                    <a:pt x="7112125" y="0"/>
                  </a:lnTo>
                  <a:lnTo>
                    <a:pt x="7112125" y="5935859"/>
                  </a:lnTo>
                  <a:lnTo>
                    <a:pt x="0" y="5935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02984" y="169413"/>
              <a:ext cx="6706157" cy="5597033"/>
            </a:xfrm>
            <a:custGeom>
              <a:avLst/>
              <a:gdLst/>
              <a:ahLst/>
              <a:cxnLst/>
              <a:rect l="l" t="t" r="r" b="b"/>
              <a:pathLst>
                <a:path w="6706157" h="5597033">
                  <a:moveTo>
                    <a:pt x="0" y="0"/>
                  </a:moveTo>
                  <a:lnTo>
                    <a:pt x="6706157" y="0"/>
                  </a:lnTo>
                  <a:lnTo>
                    <a:pt x="6706157" y="5597033"/>
                  </a:lnTo>
                  <a:lnTo>
                    <a:pt x="0" y="5597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633645" y="3263043"/>
            <a:ext cx="4325823" cy="307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00"/>
              </a:lnSpc>
            </a:pPr>
            <a:r>
              <a:rPr lang="en-US" sz="5000" spc="185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Những câu chuyện về lòng nhân ái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828803" y="2989047"/>
            <a:ext cx="5334094" cy="4451895"/>
            <a:chOff x="0" y="0"/>
            <a:chExt cx="7112125" cy="593585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112125" cy="5935859"/>
            </a:xfrm>
            <a:custGeom>
              <a:avLst/>
              <a:gdLst/>
              <a:ahLst/>
              <a:cxnLst/>
              <a:rect l="l" t="t" r="r" b="b"/>
              <a:pathLst>
                <a:path w="7112125" h="5935859">
                  <a:moveTo>
                    <a:pt x="0" y="0"/>
                  </a:moveTo>
                  <a:lnTo>
                    <a:pt x="7112125" y="0"/>
                  </a:lnTo>
                  <a:lnTo>
                    <a:pt x="7112125" y="5935859"/>
                  </a:lnTo>
                  <a:lnTo>
                    <a:pt x="0" y="5935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202984" y="169413"/>
              <a:ext cx="6706157" cy="5597033"/>
            </a:xfrm>
            <a:custGeom>
              <a:avLst/>
              <a:gdLst/>
              <a:ahLst/>
              <a:cxnLst/>
              <a:rect l="l" t="t" r="r" b="b"/>
              <a:pathLst>
                <a:path w="6706157" h="5597033">
                  <a:moveTo>
                    <a:pt x="0" y="0"/>
                  </a:moveTo>
                  <a:lnTo>
                    <a:pt x="6706157" y="0"/>
                  </a:lnTo>
                  <a:lnTo>
                    <a:pt x="6706157" y="5597033"/>
                  </a:lnTo>
                  <a:lnTo>
                    <a:pt x="0" y="5597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 rot="3540000" flipH="1">
            <a:off x="11660211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66798" y="581646"/>
            <a:ext cx="3214898" cy="1153345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19882" y="7859579"/>
            <a:ext cx="15048237" cy="8163668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1346790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71671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4104529" y="414303"/>
            <a:ext cx="3425211" cy="1228794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2006069" y="6562458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503608" y="2375609"/>
            <a:ext cx="1806139" cy="1430613"/>
          </a:xfrm>
          <a:custGeom>
            <a:avLst/>
            <a:gdLst/>
            <a:ahLst/>
            <a:cxnLst/>
            <a:rect l="l" t="t" r="r" b="b"/>
            <a:pathLst>
              <a:path w="1806139" h="1430613">
                <a:moveTo>
                  <a:pt x="1806140" y="0"/>
                </a:moveTo>
                <a:lnTo>
                  <a:pt x="0" y="0"/>
                </a:lnTo>
                <a:lnTo>
                  <a:pt x="0" y="1430613"/>
                </a:lnTo>
                <a:lnTo>
                  <a:pt x="1806140" y="1430613"/>
                </a:lnTo>
                <a:lnTo>
                  <a:pt x="180614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14272156" y="6562458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828801" y="162939"/>
            <a:ext cx="13334096" cy="2466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8013" spc="-288" dirty="0">
                <a:solidFill>
                  <a:srgbClr val="024736"/>
                </a:solidFill>
                <a:latin typeface="Sigmar One"/>
                <a:ea typeface="Sigmar One"/>
                <a:cs typeface="Sigmar One"/>
                <a:sym typeface="Sigmar One"/>
              </a:rPr>
              <a:t>Tiết 38</a:t>
            </a:r>
          </a:p>
          <a:p>
            <a:pPr algn="ctr"/>
            <a:r>
              <a:rPr lang="en-US" sz="8013" spc="-288" dirty="0">
                <a:solidFill>
                  <a:srgbClr val="024736"/>
                </a:solidFill>
                <a:latin typeface="Sigmar One"/>
                <a:ea typeface="Sigmar One"/>
                <a:cs typeface="Sigmar One"/>
                <a:sym typeface="Sigmar One"/>
              </a:rPr>
              <a:t>HOẠT ĐỘNG</a:t>
            </a:r>
            <a:r>
              <a:rPr lang="vi-VN" sz="8013" spc="-288" dirty="0">
                <a:solidFill>
                  <a:srgbClr val="024736"/>
                </a:solidFill>
                <a:latin typeface="Sigmar One"/>
                <a:ea typeface="Sigmar One"/>
                <a:cs typeface="Sigmar One"/>
                <a:sym typeface="Sigmar One"/>
              </a:rPr>
              <a:t> giáo dục</a:t>
            </a:r>
            <a:endParaRPr lang="en-US" sz="8013" spc="-288" dirty="0">
              <a:solidFill>
                <a:srgbClr val="024736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5345050" y="2532516"/>
            <a:ext cx="903013" cy="913062"/>
            <a:chOff x="0" y="0"/>
            <a:chExt cx="175785" cy="17774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75785" cy="177741"/>
            </a:xfrm>
            <a:custGeom>
              <a:avLst/>
              <a:gdLst/>
              <a:ahLst/>
              <a:cxnLst/>
              <a:rect l="l" t="t" r="r" b="b"/>
              <a:pathLst>
                <a:path w="175785" h="177741">
                  <a:moveTo>
                    <a:pt x="87892" y="0"/>
                  </a:moveTo>
                  <a:lnTo>
                    <a:pt x="87892" y="0"/>
                  </a:lnTo>
                  <a:cubicBezTo>
                    <a:pt x="111203" y="0"/>
                    <a:pt x="133559" y="9260"/>
                    <a:pt x="150042" y="25743"/>
                  </a:cubicBezTo>
                  <a:cubicBezTo>
                    <a:pt x="166525" y="42226"/>
                    <a:pt x="175785" y="64582"/>
                    <a:pt x="175785" y="87892"/>
                  </a:cubicBezTo>
                  <a:lnTo>
                    <a:pt x="175785" y="89849"/>
                  </a:lnTo>
                  <a:cubicBezTo>
                    <a:pt x="175785" y="138390"/>
                    <a:pt x="136434" y="177741"/>
                    <a:pt x="87892" y="177741"/>
                  </a:cubicBezTo>
                  <a:lnTo>
                    <a:pt x="87892" y="177741"/>
                  </a:lnTo>
                  <a:cubicBezTo>
                    <a:pt x="39351" y="177741"/>
                    <a:pt x="0" y="138390"/>
                    <a:pt x="0" y="89849"/>
                  </a:cubicBezTo>
                  <a:lnTo>
                    <a:pt x="0" y="87892"/>
                  </a:lnTo>
                  <a:cubicBezTo>
                    <a:pt x="0" y="39351"/>
                    <a:pt x="39351" y="0"/>
                    <a:pt x="87892" y="0"/>
                  </a:cubicBezTo>
                  <a:close/>
                </a:path>
              </a:pathLst>
            </a:custGeom>
            <a:solidFill>
              <a:srgbClr val="F5C276"/>
            </a:solidFill>
            <a:ln w="85725" cap="rnd">
              <a:solidFill>
                <a:srgbClr val="759B6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175785" cy="2253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5481253" y="2757128"/>
            <a:ext cx="638970" cy="42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5"/>
              </a:lnSpc>
            </a:pPr>
            <a:r>
              <a:rPr lang="en-US" sz="3488" spc="-125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1</a:t>
            </a:r>
          </a:p>
        </p:txBody>
      </p:sp>
      <p:sp>
        <p:nvSpPr>
          <p:cNvPr id="24" name="Freeform 24"/>
          <p:cNvSpPr/>
          <p:nvPr/>
        </p:nvSpPr>
        <p:spPr>
          <a:xfrm>
            <a:off x="16247359" y="2456644"/>
            <a:ext cx="1658622" cy="1366981"/>
          </a:xfrm>
          <a:custGeom>
            <a:avLst/>
            <a:gdLst/>
            <a:ahLst/>
            <a:cxnLst/>
            <a:rect l="l" t="t" r="r" b="b"/>
            <a:pathLst>
              <a:path w="1658622" h="1366981">
                <a:moveTo>
                  <a:pt x="0" y="0"/>
                </a:moveTo>
                <a:lnTo>
                  <a:pt x="1658623" y="0"/>
                </a:lnTo>
                <a:lnTo>
                  <a:pt x="1658623" y="1366981"/>
                </a:lnTo>
                <a:lnTo>
                  <a:pt x="0" y="13669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/>
          <p:nvPr/>
        </p:nvGrpSpPr>
        <p:grpSpPr>
          <a:xfrm>
            <a:off x="12044344" y="2532516"/>
            <a:ext cx="903013" cy="913062"/>
            <a:chOff x="0" y="0"/>
            <a:chExt cx="175785" cy="17774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75785" cy="177741"/>
            </a:xfrm>
            <a:custGeom>
              <a:avLst/>
              <a:gdLst/>
              <a:ahLst/>
              <a:cxnLst/>
              <a:rect l="l" t="t" r="r" b="b"/>
              <a:pathLst>
                <a:path w="175785" h="177741">
                  <a:moveTo>
                    <a:pt x="87892" y="0"/>
                  </a:moveTo>
                  <a:lnTo>
                    <a:pt x="87892" y="0"/>
                  </a:lnTo>
                  <a:cubicBezTo>
                    <a:pt x="111203" y="0"/>
                    <a:pt x="133559" y="9260"/>
                    <a:pt x="150042" y="25743"/>
                  </a:cubicBezTo>
                  <a:cubicBezTo>
                    <a:pt x="166525" y="42226"/>
                    <a:pt x="175785" y="64582"/>
                    <a:pt x="175785" y="87892"/>
                  </a:cubicBezTo>
                  <a:lnTo>
                    <a:pt x="175785" y="89849"/>
                  </a:lnTo>
                  <a:cubicBezTo>
                    <a:pt x="175785" y="138390"/>
                    <a:pt x="136434" y="177741"/>
                    <a:pt x="87892" y="177741"/>
                  </a:cubicBezTo>
                  <a:lnTo>
                    <a:pt x="87892" y="177741"/>
                  </a:lnTo>
                  <a:cubicBezTo>
                    <a:pt x="39351" y="177741"/>
                    <a:pt x="0" y="138390"/>
                    <a:pt x="0" y="89849"/>
                  </a:cubicBezTo>
                  <a:lnTo>
                    <a:pt x="0" y="87892"/>
                  </a:lnTo>
                  <a:cubicBezTo>
                    <a:pt x="0" y="39351"/>
                    <a:pt x="39351" y="0"/>
                    <a:pt x="87892" y="0"/>
                  </a:cubicBezTo>
                  <a:close/>
                </a:path>
              </a:pathLst>
            </a:custGeom>
            <a:solidFill>
              <a:srgbClr val="F5C276"/>
            </a:solidFill>
            <a:ln w="85725" cap="rnd">
              <a:solidFill>
                <a:srgbClr val="759B6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47625"/>
              <a:ext cx="175785" cy="2253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2176365" y="2828622"/>
            <a:ext cx="638970" cy="42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5"/>
              </a:lnSpc>
            </a:pPr>
            <a:r>
              <a:rPr lang="en-US" sz="3488" spc="-125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2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332938" y="3711308"/>
            <a:ext cx="4325823" cy="304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185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Vẽ tranh theo chủ đề </a:t>
            </a:r>
            <a:r>
              <a:rPr lang="en-US" sz="5000" b="1" i="1" spc="185">
                <a:solidFill>
                  <a:srgbClr val="000000"/>
                </a:solidFill>
                <a:latin typeface="Mali Bold Italics"/>
                <a:ea typeface="Mali Bold Italics"/>
                <a:cs typeface="Mali Bold Italics"/>
                <a:sym typeface="Mali Bold Italics"/>
              </a:rPr>
              <a:t>Những tấm lòng nhân ái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9565" y="2111159"/>
            <a:ext cx="15648871" cy="6942408"/>
          </a:xfrm>
          <a:custGeom>
            <a:avLst/>
            <a:gdLst/>
            <a:ahLst/>
            <a:cxnLst/>
            <a:rect l="l" t="t" r="r" b="b"/>
            <a:pathLst>
              <a:path w="15648871" h="6942408">
                <a:moveTo>
                  <a:pt x="0" y="0"/>
                </a:moveTo>
                <a:lnTo>
                  <a:pt x="15648870" y="0"/>
                </a:lnTo>
                <a:lnTo>
                  <a:pt x="15648870" y="6942408"/>
                </a:lnTo>
                <a:lnTo>
                  <a:pt x="0" y="69424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537636">
            <a:off x="-2929826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540000" flipH="1">
            <a:off x="11660211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66798" y="581646"/>
            <a:ext cx="3214898" cy="1153345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19882" y="7859579"/>
            <a:ext cx="15048237" cy="8163668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1346790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71671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104529" y="414303"/>
            <a:ext cx="3425211" cy="1228794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2006069" y="6562458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130358" y="3762069"/>
            <a:ext cx="1676155" cy="1381431"/>
          </a:xfrm>
          <a:custGeom>
            <a:avLst/>
            <a:gdLst/>
            <a:ahLst/>
            <a:cxnLst/>
            <a:rect l="l" t="t" r="r" b="b"/>
            <a:pathLst>
              <a:path w="1676155" h="1381431">
                <a:moveTo>
                  <a:pt x="0" y="0"/>
                </a:moveTo>
                <a:lnTo>
                  <a:pt x="1676155" y="0"/>
                </a:lnTo>
                <a:lnTo>
                  <a:pt x="1676155" y="1381431"/>
                </a:lnTo>
                <a:lnTo>
                  <a:pt x="0" y="138143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480127" y="3862424"/>
            <a:ext cx="1851168" cy="1466280"/>
          </a:xfrm>
          <a:custGeom>
            <a:avLst/>
            <a:gdLst/>
            <a:ahLst/>
            <a:cxnLst/>
            <a:rect l="l" t="t" r="r" b="b"/>
            <a:pathLst>
              <a:path w="1851168" h="1466280">
                <a:moveTo>
                  <a:pt x="1851169" y="0"/>
                </a:moveTo>
                <a:lnTo>
                  <a:pt x="0" y="0"/>
                </a:lnTo>
                <a:lnTo>
                  <a:pt x="0" y="1466279"/>
                </a:lnTo>
                <a:lnTo>
                  <a:pt x="1851169" y="1466279"/>
                </a:lnTo>
                <a:lnTo>
                  <a:pt x="1851169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4272156" y="6562458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631173" y="689275"/>
            <a:ext cx="2437820" cy="2437820"/>
          </a:xfrm>
          <a:custGeom>
            <a:avLst/>
            <a:gdLst/>
            <a:ahLst/>
            <a:cxnLst/>
            <a:rect l="l" t="t" r="r" b="b"/>
            <a:pathLst>
              <a:path w="2437820" h="2437820">
                <a:moveTo>
                  <a:pt x="0" y="0"/>
                </a:moveTo>
                <a:lnTo>
                  <a:pt x="2437820" y="0"/>
                </a:lnTo>
                <a:lnTo>
                  <a:pt x="2437820" y="2437820"/>
                </a:lnTo>
                <a:lnTo>
                  <a:pt x="0" y="24378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2574247" y="1424022"/>
            <a:ext cx="14972395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0"/>
              </a:lnSpc>
            </a:pPr>
            <a:r>
              <a:rPr lang="en-US" sz="5000" spc="-180">
                <a:solidFill>
                  <a:srgbClr val="024736"/>
                </a:solidFill>
                <a:latin typeface="Sigmar One"/>
                <a:ea typeface="Sigmar One"/>
                <a:cs typeface="Sigmar One"/>
                <a:sym typeface="Sigmar One"/>
              </a:rPr>
              <a:t>NHỮNG CÂU CHUYỆN VỀ LÒNG NHÂN ÁI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33645" y="3263043"/>
            <a:ext cx="11484276" cy="4117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00"/>
              </a:lnSpc>
            </a:pP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Kể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lại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những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câu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chuyện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về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lòng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nhân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ái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mà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em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đã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sưu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tầm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,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chứng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kiến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hoặc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là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người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tham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gia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vào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phiếu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học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tập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“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trái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tim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nhân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ái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12585-963B-678F-A102-749BBC262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632B151-28BC-0009-2880-CA45DA2632C5}"/>
              </a:ext>
            </a:extLst>
          </p:cNvPr>
          <p:cNvSpPr/>
          <p:nvPr/>
        </p:nvSpPr>
        <p:spPr>
          <a:xfrm>
            <a:off x="1319565" y="2111159"/>
            <a:ext cx="15648871" cy="6942408"/>
          </a:xfrm>
          <a:custGeom>
            <a:avLst/>
            <a:gdLst/>
            <a:ahLst/>
            <a:cxnLst/>
            <a:rect l="l" t="t" r="r" b="b"/>
            <a:pathLst>
              <a:path w="15648871" h="6942408">
                <a:moveTo>
                  <a:pt x="0" y="0"/>
                </a:moveTo>
                <a:lnTo>
                  <a:pt x="15648870" y="0"/>
                </a:lnTo>
                <a:lnTo>
                  <a:pt x="15648870" y="6942408"/>
                </a:lnTo>
                <a:lnTo>
                  <a:pt x="0" y="69424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9CDCCB9-D638-B40A-BCCC-7CDF58232589}"/>
              </a:ext>
            </a:extLst>
          </p:cNvPr>
          <p:cNvSpPr/>
          <p:nvPr/>
        </p:nvSpPr>
        <p:spPr>
          <a:xfrm rot="-3537636">
            <a:off x="-2929826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0355ABD-4C4E-C091-2EB5-1E0DCB809F83}"/>
              </a:ext>
            </a:extLst>
          </p:cNvPr>
          <p:cNvSpPr/>
          <p:nvPr/>
        </p:nvSpPr>
        <p:spPr>
          <a:xfrm rot="3540000" flipH="1">
            <a:off x="11660211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2CC0711-3332-C0DC-813A-5095BF5094FB}"/>
              </a:ext>
            </a:extLst>
          </p:cNvPr>
          <p:cNvSpPr/>
          <p:nvPr/>
        </p:nvSpPr>
        <p:spPr>
          <a:xfrm>
            <a:off x="966798" y="581646"/>
            <a:ext cx="3214898" cy="1153345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4A3B2D2-F665-75BA-5AE6-59BCB036DF27}"/>
              </a:ext>
            </a:extLst>
          </p:cNvPr>
          <p:cNvSpPr/>
          <p:nvPr/>
        </p:nvSpPr>
        <p:spPr>
          <a:xfrm>
            <a:off x="1619882" y="7859579"/>
            <a:ext cx="15048237" cy="8163668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205655F2-4B3C-9C1C-9621-BBD810DD1DA2}"/>
              </a:ext>
            </a:extLst>
          </p:cNvPr>
          <p:cNvSpPr/>
          <p:nvPr/>
        </p:nvSpPr>
        <p:spPr>
          <a:xfrm flipH="1">
            <a:off x="11346790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F12296E-2ADB-6CC6-C942-178C23991E7D}"/>
              </a:ext>
            </a:extLst>
          </p:cNvPr>
          <p:cNvSpPr/>
          <p:nvPr/>
        </p:nvSpPr>
        <p:spPr>
          <a:xfrm>
            <a:off x="871671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9CE592A-D359-9499-4022-3A14F8631B70}"/>
              </a:ext>
            </a:extLst>
          </p:cNvPr>
          <p:cNvSpPr/>
          <p:nvPr/>
        </p:nvSpPr>
        <p:spPr>
          <a:xfrm flipH="1">
            <a:off x="14104529" y="414303"/>
            <a:ext cx="3425211" cy="1228794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F0EEB65-FF6D-E2B6-B738-A87A83598997}"/>
              </a:ext>
            </a:extLst>
          </p:cNvPr>
          <p:cNvSpPr/>
          <p:nvPr/>
        </p:nvSpPr>
        <p:spPr>
          <a:xfrm>
            <a:off x="-2006069" y="6562458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C8710FA8-F06E-6F07-D371-C214A90F3C2F}"/>
              </a:ext>
            </a:extLst>
          </p:cNvPr>
          <p:cNvSpPr/>
          <p:nvPr/>
        </p:nvSpPr>
        <p:spPr>
          <a:xfrm>
            <a:off x="16130358" y="3762069"/>
            <a:ext cx="1676155" cy="1381431"/>
          </a:xfrm>
          <a:custGeom>
            <a:avLst/>
            <a:gdLst/>
            <a:ahLst/>
            <a:cxnLst/>
            <a:rect l="l" t="t" r="r" b="b"/>
            <a:pathLst>
              <a:path w="1676155" h="1381431">
                <a:moveTo>
                  <a:pt x="0" y="0"/>
                </a:moveTo>
                <a:lnTo>
                  <a:pt x="1676155" y="0"/>
                </a:lnTo>
                <a:lnTo>
                  <a:pt x="1676155" y="1381431"/>
                </a:lnTo>
                <a:lnTo>
                  <a:pt x="0" y="138143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25507FC4-E6D2-B2DD-377E-7FCA6BC63925}"/>
              </a:ext>
            </a:extLst>
          </p:cNvPr>
          <p:cNvSpPr/>
          <p:nvPr/>
        </p:nvSpPr>
        <p:spPr>
          <a:xfrm flipH="1">
            <a:off x="480127" y="3862424"/>
            <a:ext cx="1851168" cy="1466280"/>
          </a:xfrm>
          <a:custGeom>
            <a:avLst/>
            <a:gdLst/>
            <a:ahLst/>
            <a:cxnLst/>
            <a:rect l="l" t="t" r="r" b="b"/>
            <a:pathLst>
              <a:path w="1851168" h="1466280">
                <a:moveTo>
                  <a:pt x="1851169" y="0"/>
                </a:moveTo>
                <a:lnTo>
                  <a:pt x="0" y="0"/>
                </a:lnTo>
                <a:lnTo>
                  <a:pt x="0" y="1466279"/>
                </a:lnTo>
                <a:lnTo>
                  <a:pt x="1851169" y="1466279"/>
                </a:lnTo>
                <a:lnTo>
                  <a:pt x="185116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1A419149-771B-0F4F-8563-FE8798E032CF}"/>
              </a:ext>
            </a:extLst>
          </p:cNvPr>
          <p:cNvSpPr/>
          <p:nvPr/>
        </p:nvSpPr>
        <p:spPr>
          <a:xfrm flipH="1">
            <a:off x="14272156" y="6562458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1C41FA78-3E28-DD27-B0B8-C0CAD8D28B34}"/>
              </a:ext>
            </a:extLst>
          </p:cNvPr>
          <p:cNvSpPr/>
          <p:nvPr/>
        </p:nvSpPr>
        <p:spPr>
          <a:xfrm>
            <a:off x="631173" y="689275"/>
            <a:ext cx="2437820" cy="2437820"/>
          </a:xfrm>
          <a:custGeom>
            <a:avLst/>
            <a:gdLst/>
            <a:ahLst/>
            <a:cxnLst/>
            <a:rect l="l" t="t" r="r" b="b"/>
            <a:pathLst>
              <a:path w="2437820" h="2437820">
                <a:moveTo>
                  <a:pt x="0" y="0"/>
                </a:moveTo>
                <a:lnTo>
                  <a:pt x="2437820" y="0"/>
                </a:lnTo>
                <a:lnTo>
                  <a:pt x="2437820" y="2437820"/>
                </a:lnTo>
                <a:lnTo>
                  <a:pt x="0" y="243782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5CA0EAF9-2C6C-3076-67E7-5988DC1F730D}"/>
              </a:ext>
            </a:extLst>
          </p:cNvPr>
          <p:cNvSpPr txBox="1"/>
          <p:nvPr/>
        </p:nvSpPr>
        <p:spPr>
          <a:xfrm>
            <a:off x="2574247" y="1424022"/>
            <a:ext cx="14972395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0"/>
              </a:lnSpc>
            </a:pPr>
            <a:r>
              <a:rPr lang="en-US" sz="5000" spc="-180">
                <a:solidFill>
                  <a:srgbClr val="024736"/>
                </a:solidFill>
                <a:latin typeface="Sigmar One"/>
                <a:ea typeface="Sigmar One"/>
                <a:cs typeface="Sigmar One"/>
                <a:sym typeface="Sigmar One"/>
              </a:rPr>
              <a:t>NHỮNG CÂU CHUYỆN VỀ LÒNG NHÂN ÁI</a:t>
            </a:r>
          </a:p>
        </p:txBody>
      </p:sp>
      <p:pic>
        <p:nvPicPr>
          <p:cNvPr id="17" name="y2mate.com - 5 Minutes timer Đồng hồ đếm ngược 5 phút_480">
            <a:hlinkClick r:id="" action="ppaction://media"/>
            <a:extLst>
              <a:ext uri="{FF2B5EF4-FFF2-40B4-BE49-F238E27FC236}">
                <a16:creationId xmlns:a16="http://schemas.microsoft.com/office/drawing/2014/main" id="{70B9B7B0-BAD1-DC24-F0E3-24A23ABB99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051930" y="2400618"/>
            <a:ext cx="10615745" cy="596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753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9565" y="2111159"/>
            <a:ext cx="15648871" cy="6942408"/>
          </a:xfrm>
          <a:custGeom>
            <a:avLst/>
            <a:gdLst/>
            <a:ahLst/>
            <a:cxnLst/>
            <a:rect l="l" t="t" r="r" b="b"/>
            <a:pathLst>
              <a:path w="15648871" h="6942408">
                <a:moveTo>
                  <a:pt x="0" y="0"/>
                </a:moveTo>
                <a:lnTo>
                  <a:pt x="15648870" y="0"/>
                </a:lnTo>
                <a:lnTo>
                  <a:pt x="15648870" y="6942408"/>
                </a:lnTo>
                <a:lnTo>
                  <a:pt x="0" y="69424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537636">
            <a:off x="-2929826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540000" flipH="1">
            <a:off x="11660211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66798" y="581646"/>
            <a:ext cx="3214898" cy="1153345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19882" y="7859579"/>
            <a:ext cx="15048237" cy="8163668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1346790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4104529" y="414303"/>
            <a:ext cx="3425211" cy="1228794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130358" y="3762069"/>
            <a:ext cx="1676155" cy="1381431"/>
          </a:xfrm>
          <a:custGeom>
            <a:avLst/>
            <a:gdLst/>
            <a:ahLst/>
            <a:cxnLst/>
            <a:rect l="l" t="t" r="r" b="b"/>
            <a:pathLst>
              <a:path w="1676155" h="1381431">
                <a:moveTo>
                  <a:pt x="0" y="0"/>
                </a:moveTo>
                <a:lnTo>
                  <a:pt x="1676155" y="0"/>
                </a:lnTo>
                <a:lnTo>
                  <a:pt x="1676155" y="1381431"/>
                </a:lnTo>
                <a:lnTo>
                  <a:pt x="0" y="138143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4272156" y="6562458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31173" y="689275"/>
            <a:ext cx="2437820" cy="2437820"/>
          </a:xfrm>
          <a:custGeom>
            <a:avLst/>
            <a:gdLst/>
            <a:ahLst/>
            <a:cxnLst/>
            <a:rect l="l" t="t" r="r" b="b"/>
            <a:pathLst>
              <a:path w="2437820" h="2437820">
                <a:moveTo>
                  <a:pt x="0" y="0"/>
                </a:moveTo>
                <a:lnTo>
                  <a:pt x="2437820" y="0"/>
                </a:lnTo>
                <a:lnTo>
                  <a:pt x="2437820" y="2437820"/>
                </a:lnTo>
                <a:lnTo>
                  <a:pt x="0" y="24378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0" y="6562458"/>
            <a:ext cx="4689231" cy="4114800"/>
          </a:xfrm>
          <a:custGeom>
            <a:avLst/>
            <a:gdLst/>
            <a:ahLst/>
            <a:cxnLst/>
            <a:rect l="l" t="t" r="r" b="b"/>
            <a:pathLst>
              <a:path w="4689231" h="4114800">
                <a:moveTo>
                  <a:pt x="0" y="0"/>
                </a:moveTo>
                <a:lnTo>
                  <a:pt x="4689231" y="0"/>
                </a:lnTo>
                <a:lnTo>
                  <a:pt x="46892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574247" y="1424022"/>
            <a:ext cx="14972395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0"/>
              </a:lnSpc>
            </a:pPr>
            <a:r>
              <a:rPr lang="en-US" sz="5000" spc="-180">
                <a:solidFill>
                  <a:srgbClr val="024736"/>
                </a:solidFill>
                <a:latin typeface="Sigmar One"/>
                <a:ea typeface="Sigmar One"/>
                <a:cs typeface="Sigmar One"/>
                <a:sym typeface="Sigmar One"/>
              </a:rPr>
              <a:t>NHỮNG CÂU CHUYỆN VỀ LÒNG NHÂN ÁI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732581" y="3281209"/>
            <a:ext cx="12496713" cy="3441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0"/>
              </a:lnSpc>
            </a:pPr>
            <a:r>
              <a:rPr lang="en-US" sz="5000" b="1" spc="-340" dirty="0" err="1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Thảo</a:t>
            </a:r>
            <a:r>
              <a:rPr lang="en-US" sz="5000" b="1" spc="-340" dirty="0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 </a:t>
            </a:r>
            <a:r>
              <a:rPr lang="en-US" sz="5000" b="1" spc="-340" dirty="0" err="1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luận</a:t>
            </a:r>
            <a:r>
              <a:rPr lang="en-US" sz="5000" b="1" spc="-340" dirty="0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 </a:t>
            </a:r>
            <a:r>
              <a:rPr lang="en-US" sz="5000" b="1" spc="-340" dirty="0" err="1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theo</a:t>
            </a:r>
            <a:r>
              <a:rPr lang="en-US" sz="5000" b="1" spc="-340" dirty="0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 </a:t>
            </a:r>
            <a:r>
              <a:rPr lang="en-US" sz="5000" b="1" spc="-340" dirty="0" err="1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cặp</a:t>
            </a:r>
            <a:r>
              <a:rPr lang="en-US" sz="5000" b="1" spc="-340" dirty="0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:</a:t>
            </a:r>
          </a:p>
          <a:p>
            <a:pPr marL="1079501" lvl="1" indent="-539750" algn="l">
              <a:lnSpc>
                <a:spcPts val="5450"/>
              </a:lnSpc>
              <a:buFont typeface="Arial"/>
              <a:buChar char="•"/>
            </a:pPr>
            <a:r>
              <a:rPr lang="en-US" sz="5000" spc="-34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Theo </a:t>
            </a:r>
            <a:r>
              <a:rPr lang="en-US" sz="5000" spc="-34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em</a:t>
            </a:r>
            <a:r>
              <a:rPr lang="en-US" sz="5000" spc="-34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, </a:t>
            </a:r>
            <a:r>
              <a:rPr lang="en-US" sz="5000" spc="-34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các</a:t>
            </a:r>
            <a:r>
              <a:rPr lang="en-US" sz="5000" spc="-34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-34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nhân</a:t>
            </a:r>
            <a:r>
              <a:rPr lang="en-US" sz="5000" spc="-34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-34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vật</a:t>
            </a:r>
            <a:r>
              <a:rPr lang="en-US" sz="5000" spc="-34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-34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trong</a:t>
            </a:r>
            <a:r>
              <a:rPr lang="en-US" sz="5000" spc="-34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-34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câu</a:t>
            </a:r>
            <a:r>
              <a:rPr lang="en-US" sz="5000" spc="-34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-34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chuyện</a:t>
            </a:r>
            <a:r>
              <a:rPr lang="en-US" sz="5000" spc="-34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-34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đã</a:t>
            </a:r>
            <a:r>
              <a:rPr lang="en-US" sz="5000" spc="-34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-34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gặp</a:t>
            </a:r>
            <a:r>
              <a:rPr lang="en-US" sz="5000" spc="-34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-34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những</a:t>
            </a:r>
            <a:r>
              <a:rPr lang="en-US" sz="5000" spc="-34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-34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khó</a:t>
            </a:r>
            <a:r>
              <a:rPr lang="en-US" sz="5000" spc="-34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-34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khăn</a:t>
            </a:r>
            <a:r>
              <a:rPr lang="en-US" sz="5000" spc="-34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-34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gì</a:t>
            </a:r>
            <a:r>
              <a:rPr lang="en-US" sz="5000" spc="-34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?</a:t>
            </a:r>
          </a:p>
          <a:p>
            <a:pPr marL="1079501" lvl="1" indent="-539750" algn="l">
              <a:lnSpc>
                <a:spcPts val="5450"/>
              </a:lnSpc>
              <a:buFont typeface="Arial"/>
              <a:buChar char="•"/>
            </a:pPr>
            <a:r>
              <a:rPr lang="en-US" sz="5000" spc="-34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Lòng</a:t>
            </a:r>
            <a:r>
              <a:rPr lang="en-US" sz="5000" spc="-34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-34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nhân</a:t>
            </a:r>
            <a:r>
              <a:rPr lang="en-US" sz="5000" spc="-34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-34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ái</a:t>
            </a:r>
            <a:r>
              <a:rPr lang="en-US" sz="5000" spc="-34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-34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được</a:t>
            </a:r>
            <a:r>
              <a:rPr lang="en-US" sz="5000" spc="-34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-34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thể</a:t>
            </a:r>
            <a:r>
              <a:rPr lang="en-US" sz="5000" spc="-34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-34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hiện</a:t>
            </a:r>
            <a:r>
              <a:rPr lang="en-US" sz="5000" spc="-34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-34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như</a:t>
            </a:r>
            <a:r>
              <a:rPr lang="en-US" sz="5000" spc="-34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-34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thế</a:t>
            </a:r>
            <a:r>
              <a:rPr lang="en-US" sz="5000" spc="-34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-34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nào</a:t>
            </a:r>
            <a:r>
              <a:rPr lang="en-US" sz="5000" spc="-34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?</a:t>
            </a:r>
          </a:p>
          <a:p>
            <a:pPr marL="1079501" lvl="1" indent="-539750" algn="l">
              <a:lnSpc>
                <a:spcPts val="5450"/>
              </a:lnSpc>
              <a:buFont typeface="Arial"/>
              <a:buChar char="•"/>
            </a:pPr>
            <a:r>
              <a:rPr lang="en-US" sz="5000" spc="-34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Em </a:t>
            </a:r>
            <a:r>
              <a:rPr lang="en-US" sz="5000" spc="-34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rút</a:t>
            </a:r>
            <a:r>
              <a:rPr lang="en-US" sz="5000" spc="-34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-34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ra</a:t>
            </a:r>
            <a:r>
              <a:rPr lang="en-US" sz="5000" spc="-34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-34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điều</a:t>
            </a:r>
            <a:r>
              <a:rPr lang="en-US" sz="5000" spc="-34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-34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gì</a:t>
            </a:r>
            <a:r>
              <a:rPr lang="en-US" sz="5000" spc="-34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-34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từ</a:t>
            </a:r>
            <a:r>
              <a:rPr lang="en-US" sz="5000" spc="-34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-34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những</a:t>
            </a:r>
            <a:r>
              <a:rPr lang="en-US" sz="5000" spc="-34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-34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câu</a:t>
            </a:r>
            <a:r>
              <a:rPr lang="en-US" sz="5000" spc="-34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-34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chuyện</a:t>
            </a:r>
            <a:r>
              <a:rPr lang="en-US" sz="5000" spc="-34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-34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đó</a:t>
            </a:r>
            <a:r>
              <a:rPr lang="en-US" sz="5000" spc="-34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47030-8E66-6362-124D-FCEF9CE6A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44C4D96-E99C-C785-A0D7-3F5691F8A8D7}"/>
              </a:ext>
            </a:extLst>
          </p:cNvPr>
          <p:cNvSpPr/>
          <p:nvPr/>
        </p:nvSpPr>
        <p:spPr>
          <a:xfrm>
            <a:off x="1319565" y="2111159"/>
            <a:ext cx="15648871" cy="6942408"/>
          </a:xfrm>
          <a:custGeom>
            <a:avLst/>
            <a:gdLst/>
            <a:ahLst/>
            <a:cxnLst/>
            <a:rect l="l" t="t" r="r" b="b"/>
            <a:pathLst>
              <a:path w="15648871" h="6942408">
                <a:moveTo>
                  <a:pt x="0" y="0"/>
                </a:moveTo>
                <a:lnTo>
                  <a:pt x="15648870" y="0"/>
                </a:lnTo>
                <a:lnTo>
                  <a:pt x="15648870" y="6942408"/>
                </a:lnTo>
                <a:lnTo>
                  <a:pt x="0" y="69424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60D1F41-E6C6-E610-0153-0F81F75D76BD}"/>
              </a:ext>
            </a:extLst>
          </p:cNvPr>
          <p:cNvSpPr/>
          <p:nvPr/>
        </p:nvSpPr>
        <p:spPr>
          <a:xfrm rot="-3537636">
            <a:off x="-2929826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05EABCD-5E2F-08D5-A2F1-06834FBAB685}"/>
              </a:ext>
            </a:extLst>
          </p:cNvPr>
          <p:cNvSpPr/>
          <p:nvPr/>
        </p:nvSpPr>
        <p:spPr>
          <a:xfrm rot="3540000" flipH="1">
            <a:off x="11660211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E3D4B0D-F4A7-B694-220D-9F8FEABB6EA4}"/>
              </a:ext>
            </a:extLst>
          </p:cNvPr>
          <p:cNvSpPr/>
          <p:nvPr/>
        </p:nvSpPr>
        <p:spPr>
          <a:xfrm>
            <a:off x="966798" y="581646"/>
            <a:ext cx="3214898" cy="1153345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5E8857C-D660-1567-4D7A-122FA8D3346F}"/>
              </a:ext>
            </a:extLst>
          </p:cNvPr>
          <p:cNvSpPr/>
          <p:nvPr/>
        </p:nvSpPr>
        <p:spPr>
          <a:xfrm>
            <a:off x="1619882" y="7859579"/>
            <a:ext cx="15048237" cy="8163668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1F78C1B-48CE-3321-0161-E8525326AE17}"/>
              </a:ext>
            </a:extLst>
          </p:cNvPr>
          <p:cNvSpPr/>
          <p:nvPr/>
        </p:nvSpPr>
        <p:spPr>
          <a:xfrm flipH="1">
            <a:off x="11346790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ECCFBC6-09D7-8D05-79F3-16193E65C7B6}"/>
              </a:ext>
            </a:extLst>
          </p:cNvPr>
          <p:cNvSpPr/>
          <p:nvPr/>
        </p:nvSpPr>
        <p:spPr>
          <a:xfrm flipH="1">
            <a:off x="14104529" y="414303"/>
            <a:ext cx="3425211" cy="1228794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9861C8D-BF75-D5E4-792A-CCA554E1F10D}"/>
              </a:ext>
            </a:extLst>
          </p:cNvPr>
          <p:cNvSpPr/>
          <p:nvPr/>
        </p:nvSpPr>
        <p:spPr>
          <a:xfrm>
            <a:off x="16130358" y="3762069"/>
            <a:ext cx="1676155" cy="1381431"/>
          </a:xfrm>
          <a:custGeom>
            <a:avLst/>
            <a:gdLst/>
            <a:ahLst/>
            <a:cxnLst/>
            <a:rect l="l" t="t" r="r" b="b"/>
            <a:pathLst>
              <a:path w="1676155" h="1381431">
                <a:moveTo>
                  <a:pt x="0" y="0"/>
                </a:moveTo>
                <a:lnTo>
                  <a:pt x="1676155" y="0"/>
                </a:lnTo>
                <a:lnTo>
                  <a:pt x="1676155" y="1381431"/>
                </a:lnTo>
                <a:lnTo>
                  <a:pt x="0" y="138143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7B248EA-74AE-20BF-D3A2-717B67087B1E}"/>
              </a:ext>
            </a:extLst>
          </p:cNvPr>
          <p:cNvSpPr/>
          <p:nvPr/>
        </p:nvSpPr>
        <p:spPr>
          <a:xfrm flipH="1">
            <a:off x="14272156" y="6562458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04992EA7-7B6E-4B3A-FF3A-F9AC31060968}"/>
              </a:ext>
            </a:extLst>
          </p:cNvPr>
          <p:cNvSpPr/>
          <p:nvPr/>
        </p:nvSpPr>
        <p:spPr>
          <a:xfrm>
            <a:off x="631173" y="689275"/>
            <a:ext cx="2437820" cy="2437820"/>
          </a:xfrm>
          <a:custGeom>
            <a:avLst/>
            <a:gdLst/>
            <a:ahLst/>
            <a:cxnLst/>
            <a:rect l="l" t="t" r="r" b="b"/>
            <a:pathLst>
              <a:path w="2437820" h="2437820">
                <a:moveTo>
                  <a:pt x="0" y="0"/>
                </a:moveTo>
                <a:lnTo>
                  <a:pt x="2437820" y="0"/>
                </a:lnTo>
                <a:lnTo>
                  <a:pt x="2437820" y="2437820"/>
                </a:lnTo>
                <a:lnTo>
                  <a:pt x="0" y="24378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336DD2C7-1089-688C-CB3D-05243A0F4BE8}"/>
              </a:ext>
            </a:extLst>
          </p:cNvPr>
          <p:cNvSpPr/>
          <p:nvPr/>
        </p:nvSpPr>
        <p:spPr>
          <a:xfrm>
            <a:off x="0" y="6562458"/>
            <a:ext cx="4689231" cy="4114800"/>
          </a:xfrm>
          <a:custGeom>
            <a:avLst/>
            <a:gdLst/>
            <a:ahLst/>
            <a:cxnLst/>
            <a:rect l="l" t="t" r="r" b="b"/>
            <a:pathLst>
              <a:path w="4689231" h="4114800">
                <a:moveTo>
                  <a:pt x="0" y="0"/>
                </a:moveTo>
                <a:lnTo>
                  <a:pt x="4689231" y="0"/>
                </a:lnTo>
                <a:lnTo>
                  <a:pt x="46892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43360A81-7F5D-4827-3577-DA90299C69A9}"/>
              </a:ext>
            </a:extLst>
          </p:cNvPr>
          <p:cNvSpPr txBox="1"/>
          <p:nvPr/>
        </p:nvSpPr>
        <p:spPr>
          <a:xfrm>
            <a:off x="2574247" y="1424022"/>
            <a:ext cx="14972395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0"/>
              </a:lnSpc>
            </a:pPr>
            <a:r>
              <a:rPr lang="en-US" sz="5000" spc="-180">
                <a:solidFill>
                  <a:srgbClr val="024736"/>
                </a:solidFill>
                <a:latin typeface="Sigmar One"/>
                <a:ea typeface="Sigmar One"/>
                <a:cs typeface="Sigmar One"/>
                <a:sym typeface="Sigmar One"/>
              </a:rPr>
              <a:t>NHỮNG CÂU CHUYỆN VỀ LÒNG NHÂN ÁI</a:t>
            </a:r>
          </a:p>
        </p:txBody>
      </p:sp>
      <p:pic>
        <p:nvPicPr>
          <p:cNvPr id="16" name="ĐÊM NGƯƠC 3 PHUT - BONG SÔ">
            <a:hlinkClick r:id="" action="ppaction://media"/>
            <a:extLst>
              <a:ext uri="{FF2B5EF4-FFF2-40B4-BE49-F238E27FC236}">
                <a16:creationId xmlns:a16="http://schemas.microsoft.com/office/drawing/2014/main" id="{634A9EF7-2979-1118-DAB7-9F3DCB05E5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88296" y="2609991"/>
            <a:ext cx="960120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24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1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9565" y="2111159"/>
            <a:ext cx="15648871" cy="6942408"/>
          </a:xfrm>
          <a:custGeom>
            <a:avLst/>
            <a:gdLst/>
            <a:ahLst/>
            <a:cxnLst/>
            <a:rect l="l" t="t" r="r" b="b"/>
            <a:pathLst>
              <a:path w="15648871" h="6942408">
                <a:moveTo>
                  <a:pt x="0" y="0"/>
                </a:moveTo>
                <a:lnTo>
                  <a:pt x="15648870" y="0"/>
                </a:lnTo>
                <a:lnTo>
                  <a:pt x="15648870" y="6942408"/>
                </a:lnTo>
                <a:lnTo>
                  <a:pt x="0" y="69424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537636">
            <a:off x="-2929826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540000" flipH="1">
            <a:off x="11660211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66798" y="581646"/>
            <a:ext cx="3214898" cy="1153345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19882" y="7859579"/>
            <a:ext cx="15048237" cy="8163668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1736974" y="8144468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4"/>
                </a:lnTo>
                <a:lnTo>
                  <a:pt x="6069539" y="4285064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31173" y="8637053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4"/>
                </a:lnTo>
                <a:lnTo>
                  <a:pt x="0" y="4285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104529" y="414303"/>
            <a:ext cx="3425211" cy="1228794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2569072" y="7115768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4"/>
                </a:lnTo>
                <a:lnTo>
                  <a:pt x="0" y="4285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968435" y="3762069"/>
            <a:ext cx="1676155" cy="1381431"/>
          </a:xfrm>
          <a:custGeom>
            <a:avLst/>
            <a:gdLst/>
            <a:ahLst/>
            <a:cxnLst/>
            <a:rect l="l" t="t" r="r" b="b"/>
            <a:pathLst>
              <a:path w="1676155" h="1381431">
                <a:moveTo>
                  <a:pt x="0" y="0"/>
                </a:moveTo>
                <a:lnTo>
                  <a:pt x="1676156" y="0"/>
                </a:lnTo>
                <a:lnTo>
                  <a:pt x="1676156" y="1381431"/>
                </a:lnTo>
                <a:lnTo>
                  <a:pt x="0" y="138143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-459887" y="3862424"/>
            <a:ext cx="1851168" cy="1466280"/>
          </a:xfrm>
          <a:custGeom>
            <a:avLst/>
            <a:gdLst/>
            <a:ahLst/>
            <a:cxnLst/>
            <a:rect l="l" t="t" r="r" b="b"/>
            <a:pathLst>
              <a:path w="1851168" h="1466280">
                <a:moveTo>
                  <a:pt x="1851169" y="0"/>
                </a:moveTo>
                <a:lnTo>
                  <a:pt x="0" y="0"/>
                </a:lnTo>
                <a:lnTo>
                  <a:pt x="0" y="1466279"/>
                </a:lnTo>
                <a:lnTo>
                  <a:pt x="1851169" y="1466279"/>
                </a:lnTo>
                <a:lnTo>
                  <a:pt x="1851169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4771744" y="7115768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4"/>
                </a:lnTo>
                <a:lnTo>
                  <a:pt x="6069538" y="4285064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631173" y="689275"/>
            <a:ext cx="2437820" cy="2437820"/>
          </a:xfrm>
          <a:custGeom>
            <a:avLst/>
            <a:gdLst/>
            <a:ahLst/>
            <a:cxnLst/>
            <a:rect l="l" t="t" r="r" b="b"/>
            <a:pathLst>
              <a:path w="2437820" h="2437820">
                <a:moveTo>
                  <a:pt x="0" y="0"/>
                </a:moveTo>
                <a:lnTo>
                  <a:pt x="2437820" y="0"/>
                </a:lnTo>
                <a:lnTo>
                  <a:pt x="2437820" y="2437820"/>
                </a:lnTo>
                <a:lnTo>
                  <a:pt x="0" y="24378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2574247" y="1424022"/>
            <a:ext cx="14972395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0"/>
              </a:lnSpc>
            </a:pPr>
            <a:r>
              <a:rPr lang="en-US" sz="5000" spc="-180">
                <a:solidFill>
                  <a:srgbClr val="024736"/>
                </a:solidFill>
                <a:latin typeface="Sigmar One"/>
                <a:ea typeface="Sigmar One"/>
                <a:cs typeface="Sigmar One"/>
                <a:sym typeface="Sigmar One"/>
              </a:rPr>
              <a:t>NHỮNG CÂU CHUYỆN VỀ LÒNG NHÂN ÁI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91282" y="3108045"/>
            <a:ext cx="15120555" cy="473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 algn="just">
              <a:lnSpc>
                <a:spcPts val="6250"/>
              </a:lnSpc>
              <a:buFont typeface="Arial"/>
              <a:buChar char="•"/>
            </a:pP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Mỗi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người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có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thể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sẽ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phải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đối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mặt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với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rất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nhiều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khó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khăn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khác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nhau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trong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cuộc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sống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,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học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tập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và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công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việc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,...</a:t>
            </a:r>
          </a:p>
          <a:p>
            <a:pPr marL="1079501" lvl="1" indent="-539750" algn="just">
              <a:lnSpc>
                <a:spcPts val="6250"/>
              </a:lnSpc>
              <a:buFont typeface="Arial"/>
              <a:buChar char="•"/>
            </a:pP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Cảm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thông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,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thấu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hiểu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với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những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hoàn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cảnh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khó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khăn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và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có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hành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động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để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chia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sẻ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,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giúp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đỡ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họ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,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đó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là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biểu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hiện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của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lòng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nhân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ái</a:t>
            </a:r>
            <a:r>
              <a:rPr lang="en-US" sz="50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ái ấm gia đình việt">
            <a:hlinkClick r:id="" action="ppaction://media"/>
            <a:extLst>
              <a:ext uri="{FF2B5EF4-FFF2-40B4-BE49-F238E27FC236}">
                <a16:creationId xmlns:a16="http://schemas.microsoft.com/office/drawing/2014/main" id="{A76E3A05-F933-6165-B7CC-BE0AE29D2B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9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2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9565" y="2111159"/>
            <a:ext cx="15648871" cy="6942408"/>
          </a:xfrm>
          <a:custGeom>
            <a:avLst/>
            <a:gdLst/>
            <a:ahLst/>
            <a:cxnLst/>
            <a:rect l="l" t="t" r="r" b="b"/>
            <a:pathLst>
              <a:path w="15648871" h="6942408">
                <a:moveTo>
                  <a:pt x="0" y="0"/>
                </a:moveTo>
                <a:lnTo>
                  <a:pt x="15648870" y="0"/>
                </a:lnTo>
                <a:lnTo>
                  <a:pt x="15648870" y="6942408"/>
                </a:lnTo>
                <a:lnTo>
                  <a:pt x="0" y="69424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537636">
            <a:off x="-2929826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540000" flipH="1">
            <a:off x="11660211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66798" y="581646"/>
            <a:ext cx="3214898" cy="1153345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19882" y="7859579"/>
            <a:ext cx="15048237" cy="8163668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1346790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71671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104529" y="414303"/>
            <a:ext cx="3425211" cy="1228794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2006069" y="6562458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130358" y="3762069"/>
            <a:ext cx="1676155" cy="1381431"/>
          </a:xfrm>
          <a:custGeom>
            <a:avLst/>
            <a:gdLst/>
            <a:ahLst/>
            <a:cxnLst/>
            <a:rect l="l" t="t" r="r" b="b"/>
            <a:pathLst>
              <a:path w="1676155" h="1381431">
                <a:moveTo>
                  <a:pt x="0" y="0"/>
                </a:moveTo>
                <a:lnTo>
                  <a:pt x="1676155" y="0"/>
                </a:lnTo>
                <a:lnTo>
                  <a:pt x="1676155" y="1381431"/>
                </a:lnTo>
                <a:lnTo>
                  <a:pt x="0" y="138143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480127" y="3862424"/>
            <a:ext cx="1851168" cy="1466280"/>
          </a:xfrm>
          <a:custGeom>
            <a:avLst/>
            <a:gdLst/>
            <a:ahLst/>
            <a:cxnLst/>
            <a:rect l="l" t="t" r="r" b="b"/>
            <a:pathLst>
              <a:path w="1851168" h="1466280">
                <a:moveTo>
                  <a:pt x="1851169" y="0"/>
                </a:moveTo>
                <a:lnTo>
                  <a:pt x="0" y="0"/>
                </a:lnTo>
                <a:lnTo>
                  <a:pt x="0" y="1466279"/>
                </a:lnTo>
                <a:lnTo>
                  <a:pt x="1851169" y="1466279"/>
                </a:lnTo>
                <a:lnTo>
                  <a:pt x="185116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4272156" y="6562458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3326922" y="2491614"/>
            <a:ext cx="12034693" cy="4139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00"/>
              </a:lnSpc>
            </a:pPr>
            <a:r>
              <a:rPr lang="en-US" sz="5000" b="1" spc="185" dirty="0" err="1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Cả</a:t>
            </a:r>
            <a:r>
              <a:rPr lang="en-US" sz="5000" b="1" spc="185" dirty="0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 </a:t>
            </a:r>
            <a:r>
              <a:rPr lang="en-US" sz="5000" b="1" spc="185" dirty="0" err="1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lớp</a:t>
            </a:r>
            <a:r>
              <a:rPr lang="en-US" sz="5000" b="1" spc="185" dirty="0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 chia </a:t>
            </a:r>
            <a:r>
              <a:rPr lang="en-US" sz="5000" b="1" spc="185" dirty="0" err="1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thành</a:t>
            </a:r>
            <a:r>
              <a:rPr lang="en-US" sz="5000" b="1" spc="185" dirty="0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 3 </a:t>
            </a:r>
            <a:r>
              <a:rPr lang="en-US" sz="5000" b="1" spc="185" dirty="0" err="1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nhóm</a:t>
            </a:r>
            <a:r>
              <a:rPr lang="en-US" sz="5000" b="1" spc="185" dirty="0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:</a:t>
            </a:r>
          </a:p>
          <a:p>
            <a:pPr algn="ctr">
              <a:lnSpc>
                <a:spcPts val="8300"/>
              </a:lnSpc>
            </a:pP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Thảo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luận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ý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tưởng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và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cùng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nhau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vẽ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một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bức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tranh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vi-VN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theo chủ đề </a:t>
            </a:r>
          </a:p>
          <a:p>
            <a:pPr algn="ctr">
              <a:lnSpc>
                <a:spcPts val="8300"/>
              </a:lnSpc>
            </a:pPr>
            <a:r>
              <a:rPr lang="vi-VN" sz="5000" b="1" i="1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Những tấm </a:t>
            </a:r>
            <a:r>
              <a:rPr lang="en-US" sz="5000" b="1" i="1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lòng</a:t>
            </a:r>
            <a:r>
              <a:rPr lang="en-US" sz="5000" b="1" i="1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b="1" i="1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nhân</a:t>
            </a:r>
            <a:r>
              <a:rPr lang="en-US" sz="5000" b="1" i="1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b="1" i="1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ái</a:t>
            </a:r>
            <a:endParaRPr lang="en-US" sz="5000" b="1" i="1" spc="185" dirty="0">
              <a:solidFill>
                <a:srgbClr val="000000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547415" y="581646"/>
            <a:ext cx="2605336" cy="2605336"/>
          </a:xfrm>
          <a:custGeom>
            <a:avLst/>
            <a:gdLst/>
            <a:ahLst/>
            <a:cxnLst/>
            <a:rect l="l" t="t" r="r" b="b"/>
            <a:pathLst>
              <a:path w="2605336" h="2605336">
                <a:moveTo>
                  <a:pt x="0" y="0"/>
                </a:moveTo>
                <a:lnTo>
                  <a:pt x="2605337" y="0"/>
                </a:lnTo>
                <a:lnTo>
                  <a:pt x="2605337" y="2605336"/>
                </a:lnTo>
                <a:lnTo>
                  <a:pt x="0" y="260533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3152752" y="801540"/>
            <a:ext cx="12283803" cy="227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0"/>
              </a:lnSpc>
            </a:pPr>
            <a:r>
              <a:rPr lang="en-US" sz="5000" spc="-180">
                <a:solidFill>
                  <a:srgbClr val="024736"/>
                </a:solidFill>
                <a:latin typeface="Sigmar One"/>
                <a:ea typeface="Sigmar One"/>
                <a:cs typeface="Sigmar One"/>
                <a:sym typeface="Sigmar One"/>
              </a:rPr>
              <a:t>VẼ TRANH THEO CHỦ ĐỀ </a:t>
            </a:r>
          </a:p>
          <a:p>
            <a:pPr algn="ctr">
              <a:lnSpc>
                <a:spcPts val="6050"/>
              </a:lnSpc>
            </a:pPr>
            <a:r>
              <a:rPr lang="en-US" sz="5000" spc="-180">
                <a:solidFill>
                  <a:srgbClr val="024736"/>
                </a:solidFill>
                <a:latin typeface="Sigmar One"/>
                <a:ea typeface="Sigmar One"/>
                <a:cs typeface="Sigmar One"/>
                <a:sym typeface="Sigmar One"/>
              </a:rPr>
              <a:t>NHỮNG TẤM LÒNG NHÂN ÁI</a:t>
            </a:r>
          </a:p>
          <a:p>
            <a:pPr algn="ctr">
              <a:lnSpc>
                <a:spcPts val="6050"/>
              </a:lnSpc>
            </a:pPr>
            <a:endParaRPr lang="en-US" sz="5000" spc="-180">
              <a:solidFill>
                <a:srgbClr val="024736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pic>
        <p:nvPicPr>
          <p:cNvPr id="18" name="1 Minute timer (Đồng hồ đếm ngược 1 phút)">
            <a:hlinkClick r:id="" action="ppaction://media"/>
            <a:extLst>
              <a:ext uri="{FF2B5EF4-FFF2-40B4-BE49-F238E27FC236}">
                <a16:creationId xmlns:a16="http://schemas.microsoft.com/office/drawing/2014/main" id="{1A17ED57-9498-F425-F684-AC33C7366A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357741" y="6730983"/>
            <a:ext cx="6205774" cy="34880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09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1671" y="1657231"/>
            <a:ext cx="16551722" cy="7342946"/>
          </a:xfrm>
          <a:custGeom>
            <a:avLst/>
            <a:gdLst/>
            <a:ahLst/>
            <a:cxnLst/>
            <a:rect l="l" t="t" r="r" b="b"/>
            <a:pathLst>
              <a:path w="16551722" h="7342946">
                <a:moveTo>
                  <a:pt x="0" y="0"/>
                </a:moveTo>
                <a:lnTo>
                  <a:pt x="16551722" y="0"/>
                </a:lnTo>
                <a:lnTo>
                  <a:pt x="16551722" y="7342945"/>
                </a:lnTo>
                <a:lnTo>
                  <a:pt x="0" y="73429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537636">
            <a:off x="-2929826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540000" flipH="1">
            <a:off x="11660211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66798" y="581646"/>
            <a:ext cx="3214898" cy="1153345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19882" y="7859579"/>
            <a:ext cx="15048237" cy="8163668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1346790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71671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104529" y="414303"/>
            <a:ext cx="3425211" cy="1228794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2006069" y="6562458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130358" y="3762069"/>
            <a:ext cx="1676155" cy="1381431"/>
          </a:xfrm>
          <a:custGeom>
            <a:avLst/>
            <a:gdLst/>
            <a:ahLst/>
            <a:cxnLst/>
            <a:rect l="l" t="t" r="r" b="b"/>
            <a:pathLst>
              <a:path w="1676155" h="1381431">
                <a:moveTo>
                  <a:pt x="0" y="0"/>
                </a:moveTo>
                <a:lnTo>
                  <a:pt x="1676155" y="0"/>
                </a:lnTo>
                <a:lnTo>
                  <a:pt x="1676155" y="1381431"/>
                </a:lnTo>
                <a:lnTo>
                  <a:pt x="0" y="138143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480127" y="3862424"/>
            <a:ext cx="1851168" cy="1466280"/>
          </a:xfrm>
          <a:custGeom>
            <a:avLst/>
            <a:gdLst/>
            <a:ahLst/>
            <a:cxnLst/>
            <a:rect l="l" t="t" r="r" b="b"/>
            <a:pathLst>
              <a:path w="1851168" h="1466280">
                <a:moveTo>
                  <a:pt x="1851169" y="0"/>
                </a:moveTo>
                <a:lnTo>
                  <a:pt x="0" y="0"/>
                </a:lnTo>
                <a:lnTo>
                  <a:pt x="0" y="1466279"/>
                </a:lnTo>
                <a:lnTo>
                  <a:pt x="1851169" y="1466279"/>
                </a:lnTo>
                <a:lnTo>
                  <a:pt x="1851169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4272156" y="6562458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547415" y="581646"/>
            <a:ext cx="2605336" cy="2605336"/>
          </a:xfrm>
          <a:custGeom>
            <a:avLst/>
            <a:gdLst/>
            <a:ahLst/>
            <a:cxnLst/>
            <a:rect l="l" t="t" r="r" b="b"/>
            <a:pathLst>
              <a:path w="2605336" h="2605336">
                <a:moveTo>
                  <a:pt x="0" y="0"/>
                </a:moveTo>
                <a:lnTo>
                  <a:pt x="2605337" y="0"/>
                </a:lnTo>
                <a:lnTo>
                  <a:pt x="2605337" y="2605336"/>
                </a:lnTo>
                <a:lnTo>
                  <a:pt x="0" y="26053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4533096" y="2044767"/>
            <a:ext cx="9351578" cy="7957343"/>
          </a:xfrm>
          <a:custGeom>
            <a:avLst/>
            <a:gdLst/>
            <a:ahLst/>
            <a:cxnLst/>
            <a:rect l="l" t="t" r="r" b="b"/>
            <a:pathLst>
              <a:path w="9351578" h="7957343">
                <a:moveTo>
                  <a:pt x="0" y="0"/>
                </a:moveTo>
                <a:lnTo>
                  <a:pt x="9351578" y="0"/>
                </a:lnTo>
                <a:lnTo>
                  <a:pt x="9351578" y="7957343"/>
                </a:lnTo>
                <a:lnTo>
                  <a:pt x="0" y="79573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3152752" y="175207"/>
            <a:ext cx="12283803" cy="227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0"/>
              </a:lnSpc>
            </a:pPr>
            <a:r>
              <a:rPr lang="en-US" sz="5000" spc="-180">
                <a:solidFill>
                  <a:srgbClr val="024736"/>
                </a:solidFill>
                <a:latin typeface="Sigmar One"/>
                <a:ea typeface="Sigmar One"/>
                <a:cs typeface="Sigmar One"/>
                <a:sym typeface="Sigmar One"/>
              </a:rPr>
              <a:t>VẼ TRANH THEO CHỦ ĐỀ </a:t>
            </a:r>
          </a:p>
          <a:p>
            <a:pPr algn="ctr">
              <a:lnSpc>
                <a:spcPts val="6050"/>
              </a:lnSpc>
            </a:pPr>
            <a:r>
              <a:rPr lang="en-US" sz="5000" spc="-180">
                <a:solidFill>
                  <a:srgbClr val="024736"/>
                </a:solidFill>
                <a:latin typeface="Sigmar One"/>
                <a:ea typeface="Sigmar One"/>
                <a:cs typeface="Sigmar One"/>
                <a:sym typeface="Sigmar One"/>
              </a:rPr>
              <a:t>NHỮNG TẤM LÒNG NHÂN ÁI</a:t>
            </a:r>
          </a:p>
          <a:p>
            <a:pPr algn="ctr">
              <a:lnSpc>
                <a:spcPts val="6050"/>
              </a:lnSpc>
            </a:pPr>
            <a:endParaRPr lang="en-US" sz="5000" spc="-180">
              <a:solidFill>
                <a:srgbClr val="024736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9565" y="2111159"/>
            <a:ext cx="15648871" cy="6942408"/>
          </a:xfrm>
          <a:custGeom>
            <a:avLst/>
            <a:gdLst/>
            <a:ahLst/>
            <a:cxnLst/>
            <a:rect l="l" t="t" r="r" b="b"/>
            <a:pathLst>
              <a:path w="15648871" h="6942408">
                <a:moveTo>
                  <a:pt x="0" y="0"/>
                </a:moveTo>
                <a:lnTo>
                  <a:pt x="15648870" y="0"/>
                </a:lnTo>
                <a:lnTo>
                  <a:pt x="15648870" y="6942408"/>
                </a:lnTo>
                <a:lnTo>
                  <a:pt x="0" y="69424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537636">
            <a:off x="-2929826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540000" flipH="1">
            <a:off x="11660211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66798" y="581646"/>
            <a:ext cx="3214898" cy="1153345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19882" y="7859579"/>
            <a:ext cx="15048237" cy="8163668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1346790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71671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104529" y="414303"/>
            <a:ext cx="3425211" cy="1228794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2006069" y="6562458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130358" y="3762069"/>
            <a:ext cx="1676155" cy="1381431"/>
          </a:xfrm>
          <a:custGeom>
            <a:avLst/>
            <a:gdLst/>
            <a:ahLst/>
            <a:cxnLst/>
            <a:rect l="l" t="t" r="r" b="b"/>
            <a:pathLst>
              <a:path w="1676155" h="1381431">
                <a:moveTo>
                  <a:pt x="0" y="0"/>
                </a:moveTo>
                <a:lnTo>
                  <a:pt x="1676155" y="0"/>
                </a:lnTo>
                <a:lnTo>
                  <a:pt x="1676155" y="1381431"/>
                </a:lnTo>
                <a:lnTo>
                  <a:pt x="0" y="138143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480127" y="3862424"/>
            <a:ext cx="1851168" cy="1466280"/>
          </a:xfrm>
          <a:custGeom>
            <a:avLst/>
            <a:gdLst/>
            <a:ahLst/>
            <a:cxnLst/>
            <a:rect l="l" t="t" r="r" b="b"/>
            <a:pathLst>
              <a:path w="1851168" h="1466280">
                <a:moveTo>
                  <a:pt x="1851169" y="0"/>
                </a:moveTo>
                <a:lnTo>
                  <a:pt x="0" y="0"/>
                </a:lnTo>
                <a:lnTo>
                  <a:pt x="0" y="1466279"/>
                </a:lnTo>
                <a:lnTo>
                  <a:pt x="1851169" y="1466279"/>
                </a:lnTo>
                <a:lnTo>
                  <a:pt x="1851169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4272156" y="6562458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3126654" y="2451100"/>
            <a:ext cx="12034693" cy="5165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00"/>
              </a:lnSpc>
            </a:pPr>
            <a:r>
              <a:rPr lang="en-US" sz="5000" b="1" spc="185" dirty="0" err="1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Đánh</a:t>
            </a:r>
            <a:r>
              <a:rPr lang="en-US" sz="5000" b="1" spc="185" dirty="0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 </a:t>
            </a:r>
            <a:r>
              <a:rPr lang="en-US" sz="5000" b="1" spc="185" dirty="0" err="1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giá</a:t>
            </a:r>
            <a:r>
              <a:rPr lang="en-US" sz="5000" b="1" spc="185" dirty="0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: Bình </a:t>
            </a:r>
            <a:r>
              <a:rPr lang="en-US" sz="5000" b="1" spc="185" dirty="0" err="1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chọn</a:t>
            </a:r>
            <a:r>
              <a:rPr lang="en-US" sz="5000" b="1" spc="185" dirty="0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 </a:t>
            </a:r>
            <a:r>
              <a:rPr lang="en-US" sz="5000" b="1" spc="185" dirty="0" err="1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nhóm</a:t>
            </a:r>
            <a:r>
              <a:rPr lang="en-US" sz="5000" b="1" spc="185" dirty="0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 </a:t>
            </a:r>
            <a:r>
              <a:rPr lang="en-US" sz="5000" b="1" spc="185" dirty="0" err="1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có</a:t>
            </a:r>
            <a:r>
              <a:rPr lang="en-US" sz="5000" b="1" spc="185" dirty="0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 </a:t>
            </a:r>
            <a:r>
              <a:rPr lang="en-US" sz="5000" b="1" spc="185" dirty="0" err="1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bức</a:t>
            </a:r>
            <a:r>
              <a:rPr lang="en-US" sz="5000" b="1" spc="185" dirty="0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 </a:t>
            </a:r>
            <a:r>
              <a:rPr lang="en-US" sz="5000" b="1" spc="185" dirty="0" err="1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tranh</a:t>
            </a:r>
            <a:r>
              <a:rPr lang="en-US" sz="5000" b="1" spc="185" dirty="0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 </a:t>
            </a:r>
            <a:r>
              <a:rPr lang="en-US" sz="5000" b="1" spc="185" dirty="0" err="1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đẹp</a:t>
            </a:r>
            <a:r>
              <a:rPr lang="en-US" sz="5000" b="1" spc="185" dirty="0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 </a:t>
            </a:r>
            <a:r>
              <a:rPr lang="en-US" sz="5000" b="1" spc="185" dirty="0" err="1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và</a:t>
            </a:r>
            <a:r>
              <a:rPr lang="en-US" sz="5000" b="1" spc="185" dirty="0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 </a:t>
            </a:r>
            <a:r>
              <a:rPr lang="en-US" sz="5000" b="1" spc="185" dirty="0" err="1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có</a:t>
            </a:r>
            <a:r>
              <a:rPr lang="en-US" sz="5000" b="1" spc="185" dirty="0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 ý </a:t>
            </a:r>
            <a:r>
              <a:rPr lang="en-US" sz="5000" b="1" spc="185" dirty="0" err="1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nghĩa</a:t>
            </a:r>
            <a:r>
              <a:rPr lang="en-US" sz="5000" b="1" spc="185" dirty="0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 </a:t>
            </a:r>
            <a:r>
              <a:rPr lang="en-US" sz="5000" b="1" spc="185" dirty="0" err="1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nhất</a:t>
            </a:r>
            <a:r>
              <a:rPr lang="en-US" sz="5000" b="1" spc="185" dirty="0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.</a:t>
            </a:r>
          </a:p>
          <a:p>
            <a:pPr marL="1079501" lvl="1" indent="-539750" algn="l">
              <a:lnSpc>
                <a:spcPts val="8300"/>
              </a:lnSpc>
              <a:buFont typeface="Arial"/>
              <a:buChar char="•"/>
            </a:pP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Nhóm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1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bình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chọn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nhóm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2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hoặc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3</a:t>
            </a:r>
          </a:p>
          <a:p>
            <a:pPr marL="1079501" lvl="1" indent="-539750" algn="l">
              <a:lnSpc>
                <a:spcPts val="8300"/>
              </a:lnSpc>
              <a:buFont typeface="Arial"/>
              <a:buChar char="•"/>
            </a:pP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Nhóm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2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bình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chọn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nhóm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1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hoặc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3</a:t>
            </a:r>
          </a:p>
          <a:p>
            <a:pPr marL="1079501" lvl="1" indent="-539750" algn="l">
              <a:lnSpc>
                <a:spcPts val="8300"/>
              </a:lnSpc>
              <a:buFont typeface="Arial"/>
              <a:buChar char="•"/>
            </a:pP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Nhóm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3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bình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chọn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nhóm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1 </a:t>
            </a:r>
            <a:r>
              <a:rPr lang="en-US" sz="5000" spc="185" dirty="0" err="1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hoặc</a:t>
            </a:r>
            <a:r>
              <a:rPr lang="en-US" sz="5000" spc="185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2</a:t>
            </a:r>
          </a:p>
        </p:txBody>
      </p:sp>
      <p:sp>
        <p:nvSpPr>
          <p:cNvPr id="15" name="Freeform 15"/>
          <p:cNvSpPr/>
          <p:nvPr/>
        </p:nvSpPr>
        <p:spPr>
          <a:xfrm>
            <a:off x="547415" y="581646"/>
            <a:ext cx="2605336" cy="2605336"/>
          </a:xfrm>
          <a:custGeom>
            <a:avLst/>
            <a:gdLst/>
            <a:ahLst/>
            <a:cxnLst/>
            <a:rect l="l" t="t" r="r" b="b"/>
            <a:pathLst>
              <a:path w="2605336" h="2605336">
                <a:moveTo>
                  <a:pt x="0" y="0"/>
                </a:moveTo>
                <a:lnTo>
                  <a:pt x="2605337" y="0"/>
                </a:lnTo>
                <a:lnTo>
                  <a:pt x="2605337" y="2605336"/>
                </a:lnTo>
                <a:lnTo>
                  <a:pt x="0" y="26053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3152752" y="801540"/>
            <a:ext cx="12283803" cy="227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0"/>
              </a:lnSpc>
            </a:pPr>
            <a:r>
              <a:rPr lang="en-US" sz="5000" spc="-180">
                <a:solidFill>
                  <a:srgbClr val="024736"/>
                </a:solidFill>
                <a:latin typeface="Sigmar One"/>
                <a:ea typeface="Sigmar One"/>
                <a:cs typeface="Sigmar One"/>
                <a:sym typeface="Sigmar One"/>
              </a:rPr>
              <a:t>VẼ TRANH THEO CHỦ ĐỀ </a:t>
            </a:r>
          </a:p>
          <a:p>
            <a:pPr algn="ctr">
              <a:lnSpc>
                <a:spcPts val="6050"/>
              </a:lnSpc>
            </a:pPr>
            <a:r>
              <a:rPr lang="en-US" sz="5000" spc="-180">
                <a:solidFill>
                  <a:srgbClr val="024736"/>
                </a:solidFill>
                <a:latin typeface="Sigmar One"/>
                <a:ea typeface="Sigmar One"/>
                <a:cs typeface="Sigmar One"/>
                <a:sym typeface="Sigmar One"/>
              </a:rPr>
              <a:t>NHỮNG TẤM LÒNG NHÂN ÁI</a:t>
            </a:r>
          </a:p>
          <a:p>
            <a:pPr algn="ctr">
              <a:lnSpc>
                <a:spcPts val="6050"/>
              </a:lnSpc>
            </a:pPr>
            <a:endParaRPr lang="en-US" sz="5000" spc="-180">
              <a:solidFill>
                <a:srgbClr val="024736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537636">
            <a:off x="-2929826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40000" flipH="1">
            <a:off x="11660211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701620" y="1028700"/>
            <a:ext cx="14884760" cy="8074982"/>
          </a:xfrm>
          <a:custGeom>
            <a:avLst/>
            <a:gdLst/>
            <a:ahLst/>
            <a:cxnLst/>
            <a:rect l="l" t="t" r="r" b="b"/>
            <a:pathLst>
              <a:path w="14884760" h="8074982">
                <a:moveTo>
                  <a:pt x="0" y="0"/>
                </a:moveTo>
                <a:lnTo>
                  <a:pt x="14884760" y="0"/>
                </a:lnTo>
                <a:lnTo>
                  <a:pt x="14884760" y="8074982"/>
                </a:lnTo>
                <a:lnTo>
                  <a:pt x="0" y="80749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52710" y="1028700"/>
            <a:ext cx="3938439" cy="1412915"/>
          </a:xfrm>
          <a:custGeom>
            <a:avLst/>
            <a:gdLst/>
            <a:ahLst/>
            <a:cxnLst/>
            <a:rect l="l" t="t" r="r" b="b"/>
            <a:pathLst>
              <a:path w="3938439" h="1412915">
                <a:moveTo>
                  <a:pt x="0" y="0"/>
                </a:moveTo>
                <a:lnTo>
                  <a:pt x="3938439" y="0"/>
                </a:lnTo>
                <a:lnTo>
                  <a:pt x="3938439" y="1412915"/>
                </a:lnTo>
                <a:lnTo>
                  <a:pt x="0" y="14129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574247" y="6980084"/>
            <a:ext cx="13139506" cy="7128182"/>
          </a:xfrm>
          <a:custGeom>
            <a:avLst/>
            <a:gdLst/>
            <a:ahLst/>
            <a:cxnLst/>
            <a:rect l="l" t="t" r="r" b="b"/>
            <a:pathLst>
              <a:path w="13139506" h="7128182">
                <a:moveTo>
                  <a:pt x="0" y="0"/>
                </a:moveTo>
                <a:lnTo>
                  <a:pt x="13139506" y="0"/>
                </a:lnTo>
                <a:lnTo>
                  <a:pt x="13139506" y="7128182"/>
                </a:lnTo>
                <a:lnTo>
                  <a:pt x="0" y="71281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9938742" y="8079113"/>
            <a:ext cx="7072996" cy="49934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7072996" y="0"/>
                </a:moveTo>
                <a:lnTo>
                  <a:pt x="0" y="0"/>
                </a:lnTo>
                <a:lnTo>
                  <a:pt x="0" y="4993499"/>
                </a:lnTo>
                <a:lnTo>
                  <a:pt x="7072996" y="4993499"/>
                </a:lnTo>
                <a:lnTo>
                  <a:pt x="707299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76262" y="8047425"/>
            <a:ext cx="7072996" cy="49934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0" y="0"/>
                </a:moveTo>
                <a:lnTo>
                  <a:pt x="7072996" y="0"/>
                </a:lnTo>
                <a:lnTo>
                  <a:pt x="7072996" y="4993500"/>
                </a:lnTo>
                <a:lnTo>
                  <a:pt x="0" y="499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2937871" y="837335"/>
            <a:ext cx="4818560" cy="1728658"/>
          </a:xfrm>
          <a:custGeom>
            <a:avLst/>
            <a:gdLst/>
            <a:ahLst/>
            <a:cxnLst/>
            <a:rect l="l" t="t" r="r" b="b"/>
            <a:pathLst>
              <a:path w="4818560" h="1728658">
                <a:moveTo>
                  <a:pt x="4818560" y="0"/>
                </a:moveTo>
                <a:lnTo>
                  <a:pt x="0" y="0"/>
                </a:lnTo>
                <a:lnTo>
                  <a:pt x="0" y="1728658"/>
                </a:lnTo>
                <a:lnTo>
                  <a:pt x="4818560" y="1728658"/>
                </a:lnTo>
                <a:lnTo>
                  <a:pt x="481856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1416404" y="5550676"/>
            <a:ext cx="7072996" cy="49934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0" y="0"/>
                </a:moveTo>
                <a:lnTo>
                  <a:pt x="7072995" y="0"/>
                </a:lnTo>
                <a:lnTo>
                  <a:pt x="7072995" y="4993499"/>
                </a:lnTo>
                <a:lnTo>
                  <a:pt x="0" y="49934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847242" y="2538473"/>
            <a:ext cx="10593516" cy="438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10"/>
              </a:lnSpc>
            </a:pPr>
            <a:r>
              <a:rPr lang="en-US" sz="9000" spc="-324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TIẾP NỐI TRUYỀN THỐNG QUÊ HƯƠNG</a:t>
            </a:r>
          </a:p>
        </p:txBody>
      </p:sp>
      <p:sp>
        <p:nvSpPr>
          <p:cNvPr id="12" name="Freeform 12"/>
          <p:cNvSpPr/>
          <p:nvPr/>
        </p:nvSpPr>
        <p:spPr>
          <a:xfrm flipH="1">
            <a:off x="12591615" y="5582363"/>
            <a:ext cx="7072996" cy="49934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7072996" y="0"/>
                </a:moveTo>
                <a:lnTo>
                  <a:pt x="0" y="0"/>
                </a:lnTo>
                <a:lnTo>
                  <a:pt x="0" y="4993499"/>
                </a:lnTo>
                <a:lnTo>
                  <a:pt x="7072996" y="4993499"/>
                </a:lnTo>
                <a:lnTo>
                  <a:pt x="707299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849777" y="3080343"/>
            <a:ext cx="2409523" cy="1985848"/>
          </a:xfrm>
          <a:custGeom>
            <a:avLst/>
            <a:gdLst/>
            <a:ahLst/>
            <a:cxnLst/>
            <a:rect l="l" t="t" r="r" b="b"/>
            <a:pathLst>
              <a:path w="2409523" h="1985848">
                <a:moveTo>
                  <a:pt x="0" y="0"/>
                </a:moveTo>
                <a:lnTo>
                  <a:pt x="2409523" y="0"/>
                </a:lnTo>
                <a:lnTo>
                  <a:pt x="2409523" y="1985848"/>
                </a:lnTo>
                <a:lnTo>
                  <a:pt x="0" y="19858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>
            <a:off x="852710" y="3539686"/>
            <a:ext cx="2957172" cy="2342327"/>
          </a:xfrm>
          <a:custGeom>
            <a:avLst/>
            <a:gdLst/>
            <a:ahLst/>
            <a:cxnLst/>
            <a:rect l="l" t="t" r="r" b="b"/>
            <a:pathLst>
              <a:path w="2957172" h="2342327">
                <a:moveTo>
                  <a:pt x="2957172" y="0"/>
                </a:moveTo>
                <a:lnTo>
                  <a:pt x="0" y="0"/>
                </a:lnTo>
                <a:lnTo>
                  <a:pt x="0" y="2342327"/>
                </a:lnTo>
                <a:lnTo>
                  <a:pt x="2957172" y="2342327"/>
                </a:lnTo>
                <a:lnTo>
                  <a:pt x="295717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779463" y="2555658"/>
            <a:ext cx="10593516" cy="438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10"/>
              </a:lnSpc>
            </a:pPr>
            <a:r>
              <a:rPr lang="en-US" sz="9000" spc="-324" dirty="0">
                <a:solidFill>
                  <a:srgbClr val="024736"/>
                </a:solidFill>
                <a:latin typeface="Sigmar One"/>
                <a:ea typeface="Sigmar One"/>
                <a:cs typeface="Sigmar One"/>
                <a:sym typeface="Sigmar One"/>
              </a:rPr>
              <a:t>TIẾP NỐI TRUYỀN THỐNG QUÊ HƯƠNG</a:t>
            </a:r>
          </a:p>
        </p:txBody>
      </p:sp>
      <p:sp>
        <p:nvSpPr>
          <p:cNvPr id="16" name="Freeform 16"/>
          <p:cNvSpPr/>
          <p:nvPr/>
        </p:nvSpPr>
        <p:spPr>
          <a:xfrm>
            <a:off x="6299172" y="-310293"/>
            <a:ext cx="5130677" cy="2751909"/>
          </a:xfrm>
          <a:custGeom>
            <a:avLst/>
            <a:gdLst/>
            <a:ahLst/>
            <a:cxnLst/>
            <a:rect l="l" t="t" r="r" b="b"/>
            <a:pathLst>
              <a:path w="5130677" h="2751909">
                <a:moveTo>
                  <a:pt x="0" y="0"/>
                </a:moveTo>
                <a:lnTo>
                  <a:pt x="5130677" y="0"/>
                </a:lnTo>
                <a:lnTo>
                  <a:pt x="5130677" y="2751908"/>
                </a:lnTo>
                <a:lnTo>
                  <a:pt x="0" y="27519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5003873" y="845661"/>
            <a:ext cx="7587742" cy="889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57"/>
              </a:lnSpc>
              <a:spcBef>
                <a:spcPct val="0"/>
              </a:spcBef>
            </a:pPr>
            <a:r>
              <a:rPr lang="en-US" sz="7051" spc="-112">
                <a:solidFill>
                  <a:srgbClr val="004AAD"/>
                </a:solidFill>
                <a:latin typeface="Paytone One"/>
                <a:ea typeface="Paytone One"/>
                <a:cs typeface="Paytone One"/>
                <a:sym typeface="Paytone One"/>
              </a:rPr>
              <a:t>Chủ đề 4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araoke  Lớp Chúng Ta Đoàn Kết   Âm Nhạc Lớp 3  Lớp Nhạc doremi_720p - Trim">
            <a:hlinkClick r:id="" action="ppaction://media"/>
            <a:extLst>
              <a:ext uri="{FF2B5EF4-FFF2-40B4-BE49-F238E27FC236}">
                <a16:creationId xmlns:a16="http://schemas.microsoft.com/office/drawing/2014/main" id="{4A3AC249-CC43-78BB-82F0-53C0C4DA28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2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EFFA1-4E98-2E29-2DCB-50093B9C7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605A972-A4DF-F8B6-BF29-DE83BC5C54F3}"/>
              </a:ext>
            </a:extLst>
          </p:cNvPr>
          <p:cNvSpPr/>
          <p:nvPr/>
        </p:nvSpPr>
        <p:spPr>
          <a:xfrm>
            <a:off x="1319565" y="2111159"/>
            <a:ext cx="15648871" cy="6942408"/>
          </a:xfrm>
          <a:custGeom>
            <a:avLst/>
            <a:gdLst/>
            <a:ahLst/>
            <a:cxnLst/>
            <a:rect l="l" t="t" r="r" b="b"/>
            <a:pathLst>
              <a:path w="15648871" h="6942408">
                <a:moveTo>
                  <a:pt x="0" y="0"/>
                </a:moveTo>
                <a:lnTo>
                  <a:pt x="15648870" y="0"/>
                </a:lnTo>
                <a:lnTo>
                  <a:pt x="15648870" y="6942408"/>
                </a:lnTo>
                <a:lnTo>
                  <a:pt x="0" y="69424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5A57994-95EF-62A9-69D3-1E452325DA40}"/>
              </a:ext>
            </a:extLst>
          </p:cNvPr>
          <p:cNvSpPr/>
          <p:nvPr/>
        </p:nvSpPr>
        <p:spPr>
          <a:xfrm rot="-3537636">
            <a:off x="-2929826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0FBDF44-6E99-4668-8C18-A0CEDD1ED898}"/>
              </a:ext>
            </a:extLst>
          </p:cNvPr>
          <p:cNvSpPr/>
          <p:nvPr/>
        </p:nvSpPr>
        <p:spPr>
          <a:xfrm rot="3540000" flipH="1">
            <a:off x="11660211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4568DE9-EE46-B4CC-824B-618803BBB336}"/>
              </a:ext>
            </a:extLst>
          </p:cNvPr>
          <p:cNvSpPr/>
          <p:nvPr/>
        </p:nvSpPr>
        <p:spPr>
          <a:xfrm>
            <a:off x="966798" y="581646"/>
            <a:ext cx="3214898" cy="1153345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0F0A1FD-8477-621A-1E77-654F86D9822F}"/>
              </a:ext>
            </a:extLst>
          </p:cNvPr>
          <p:cNvSpPr/>
          <p:nvPr/>
        </p:nvSpPr>
        <p:spPr>
          <a:xfrm>
            <a:off x="1619882" y="7859579"/>
            <a:ext cx="15048237" cy="8163668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85873E0-187C-C4E2-D371-F93A92C5323E}"/>
              </a:ext>
            </a:extLst>
          </p:cNvPr>
          <p:cNvSpPr/>
          <p:nvPr/>
        </p:nvSpPr>
        <p:spPr>
          <a:xfrm flipH="1">
            <a:off x="11346790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215DCE7-D753-2748-0B9F-2E7A8C5CFC02}"/>
              </a:ext>
            </a:extLst>
          </p:cNvPr>
          <p:cNvSpPr/>
          <p:nvPr/>
        </p:nvSpPr>
        <p:spPr>
          <a:xfrm>
            <a:off x="871671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7219390-758B-7D0A-C335-EAB57C2ECD54}"/>
              </a:ext>
            </a:extLst>
          </p:cNvPr>
          <p:cNvSpPr/>
          <p:nvPr/>
        </p:nvSpPr>
        <p:spPr>
          <a:xfrm flipH="1">
            <a:off x="14104529" y="414303"/>
            <a:ext cx="3425211" cy="1228794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0293DBF-F0FE-4BAE-7FAC-3B4DDE222BAC}"/>
              </a:ext>
            </a:extLst>
          </p:cNvPr>
          <p:cNvSpPr/>
          <p:nvPr/>
        </p:nvSpPr>
        <p:spPr>
          <a:xfrm>
            <a:off x="-2006069" y="6562458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9ECDE9FF-34B8-117B-FEDD-477399580302}"/>
              </a:ext>
            </a:extLst>
          </p:cNvPr>
          <p:cNvSpPr/>
          <p:nvPr/>
        </p:nvSpPr>
        <p:spPr>
          <a:xfrm>
            <a:off x="16130358" y="3762069"/>
            <a:ext cx="1676155" cy="1381431"/>
          </a:xfrm>
          <a:custGeom>
            <a:avLst/>
            <a:gdLst/>
            <a:ahLst/>
            <a:cxnLst/>
            <a:rect l="l" t="t" r="r" b="b"/>
            <a:pathLst>
              <a:path w="1676155" h="1381431">
                <a:moveTo>
                  <a:pt x="0" y="0"/>
                </a:moveTo>
                <a:lnTo>
                  <a:pt x="1676155" y="0"/>
                </a:lnTo>
                <a:lnTo>
                  <a:pt x="1676155" y="1381431"/>
                </a:lnTo>
                <a:lnTo>
                  <a:pt x="0" y="138143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6622DA5F-D722-A1A6-BD73-67BAFE7D5B5F}"/>
              </a:ext>
            </a:extLst>
          </p:cNvPr>
          <p:cNvSpPr/>
          <p:nvPr/>
        </p:nvSpPr>
        <p:spPr>
          <a:xfrm flipH="1">
            <a:off x="480127" y="3862424"/>
            <a:ext cx="1851168" cy="1466280"/>
          </a:xfrm>
          <a:custGeom>
            <a:avLst/>
            <a:gdLst/>
            <a:ahLst/>
            <a:cxnLst/>
            <a:rect l="l" t="t" r="r" b="b"/>
            <a:pathLst>
              <a:path w="1851168" h="1466280">
                <a:moveTo>
                  <a:pt x="1851169" y="0"/>
                </a:moveTo>
                <a:lnTo>
                  <a:pt x="0" y="0"/>
                </a:lnTo>
                <a:lnTo>
                  <a:pt x="0" y="1466279"/>
                </a:lnTo>
                <a:lnTo>
                  <a:pt x="1851169" y="1466279"/>
                </a:lnTo>
                <a:lnTo>
                  <a:pt x="1851169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25B00364-2A7B-56D6-1EA2-C422C6C2396E}"/>
              </a:ext>
            </a:extLst>
          </p:cNvPr>
          <p:cNvSpPr/>
          <p:nvPr/>
        </p:nvSpPr>
        <p:spPr>
          <a:xfrm flipH="1">
            <a:off x="14272156" y="6562458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A282140F-421A-76D0-C552-F9C8C0858770}"/>
              </a:ext>
            </a:extLst>
          </p:cNvPr>
          <p:cNvSpPr txBox="1"/>
          <p:nvPr/>
        </p:nvSpPr>
        <p:spPr>
          <a:xfrm>
            <a:off x="3152752" y="801540"/>
            <a:ext cx="12283803" cy="971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0"/>
              </a:lnSpc>
            </a:pPr>
            <a:r>
              <a:rPr lang="vi-VN" sz="10000" spc="-180" dirty="0">
                <a:solidFill>
                  <a:srgbClr val="024736"/>
                </a:solidFill>
                <a:latin typeface="Sigmar One"/>
                <a:ea typeface="Sigmar One"/>
                <a:cs typeface="Sigmar One"/>
                <a:sym typeface="Sigmar One"/>
              </a:rPr>
              <a:t>Dặn dò</a:t>
            </a:r>
            <a:endParaRPr lang="en-US" sz="10000" spc="-180" dirty="0">
              <a:solidFill>
                <a:srgbClr val="024736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71B57737-4E23-34DC-6F8A-A27853769ACD}"/>
              </a:ext>
            </a:extLst>
          </p:cNvPr>
          <p:cNvSpPr txBox="1"/>
          <p:nvPr/>
        </p:nvSpPr>
        <p:spPr>
          <a:xfrm>
            <a:off x="3126654" y="2451100"/>
            <a:ext cx="12034693" cy="4139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00"/>
              </a:lnSpc>
            </a:pPr>
            <a:r>
              <a:rPr lang="vi-VN" sz="5000" b="1" spc="185" dirty="0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Sưu tầm những câu ca dao, tục ngữ, thành ngữ về truyền thống tương thân, tương ái của dân tộc Việt Nam </a:t>
            </a:r>
            <a:endParaRPr lang="en-US" sz="5000" spc="185" dirty="0">
              <a:solidFill>
                <a:srgbClr val="000000"/>
              </a:solidFill>
              <a:latin typeface="Mali"/>
              <a:ea typeface="Mali"/>
              <a:cs typeface="Mali"/>
              <a:sym typeface="Mali"/>
            </a:endParaRPr>
          </a:p>
        </p:txBody>
      </p:sp>
    </p:spTree>
    <p:extLst>
      <p:ext uri="{BB962C8B-B14F-4D97-AF65-F5344CB8AC3E}">
        <p14:creationId xmlns:p14="http://schemas.microsoft.com/office/powerpoint/2010/main" val="3553102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537636">
            <a:off x="-2929826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40000" flipH="1">
            <a:off x="11660211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701620" y="1028700"/>
            <a:ext cx="14884760" cy="8074982"/>
          </a:xfrm>
          <a:custGeom>
            <a:avLst/>
            <a:gdLst/>
            <a:ahLst/>
            <a:cxnLst/>
            <a:rect l="l" t="t" r="r" b="b"/>
            <a:pathLst>
              <a:path w="14884760" h="8074982">
                <a:moveTo>
                  <a:pt x="0" y="0"/>
                </a:moveTo>
                <a:lnTo>
                  <a:pt x="14884760" y="0"/>
                </a:lnTo>
                <a:lnTo>
                  <a:pt x="14884760" y="8074982"/>
                </a:lnTo>
                <a:lnTo>
                  <a:pt x="0" y="80749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28700" y="1308399"/>
            <a:ext cx="3938439" cy="1412915"/>
          </a:xfrm>
          <a:custGeom>
            <a:avLst/>
            <a:gdLst/>
            <a:ahLst/>
            <a:cxnLst/>
            <a:rect l="l" t="t" r="r" b="b"/>
            <a:pathLst>
              <a:path w="3938439" h="1412915">
                <a:moveTo>
                  <a:pt x="0" y="0"/>
                </a:moveTo>
                <a:lnTo>
                  <a:pt x="3938439" y="0"/>
                </a:lnTo>
                <a:lnTo>
                  <a:pt x="3938439" y="1412915"/>
                </a:lnTo>
                <a:lnTo>
                  <a:pt x="0" y="14129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574247" y="7265834"/>
            <a:ext cx="13139506" cy="7128182"/>
          </a:xfrm>
          <a:custGeom>
            <a:avLst/>
            <a:gdLst/>
            <a:ahLst/>
            <a:cxnLst/>
            <a:rect l="l" t="t" r="r" b="b"/>
            <a:pathLst>
              <a:path w="13139506" h="7128182">
                <a:moveTo>
                  <a:pt x="0" y="0"/>
                </a:moveTo>
                <a:lnTo>
                  <a:pt x="13139506" y="0"/>
                </a:lnTo>
                <a:lnTo>
                  <a:pt x="13139506" y="7128182"/>
                </a:lnTo>
                <a:lnTo>
                  <a:pt x="0" y="71281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9938742" y="8079113"/>
            <a:ext cx="7072996" cy="49934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7072996" y="0"/>
                </a:moveTo>
                <a:lnTo>
                  <a:pt x="0" y="0"/>
                </a:lnTo>
                <a:lnTo>
                  <a:pt x="0" y="4993499"/>
                </a:lnTo>
                <a:lnTo>
                  <a:pt x="7072996" y="4993499"/>
                </a:lnTo>
                <a:lnTo>
                  <a:pt x="707299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76262" y="8047425"/>
            <a:ext cx="7072996" cy="49934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0" y="0"/>
                </a:moveTo>
                <a:lnTo>
                  <a:pt x="7072996" y="0"/>
                </a:lnTo>
                <a:lnTo>
                  <a:pt x="7072996" y="4993500"/>
                </a:lnTo>
                <a:lnTo>
                  <a:pt x="0" y="499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2988296" y="4762140"/>
            <a:ext cx="4396019" cy="1577072"/>
          </a:xfrm>
          <a:custGeom>
            <a:avLst/>
            <a:gdLst/>
            <a:ahLst/>
            <a:cxnLst/>
            <a:rect l="l" t="t" r="r" b="b"/>
            <a:pathLst>
              <a:path w="4396019" h="1577072">
                <a:moveTo>
                  <a:pt x="4396020" y="0"/>
                </a:moveTo>
                <a:lnTo>
                  <a:pt x="0" y="0"/>
                </a:lnTo>
                <a:lnTo>
                  <a:pt x="0" y="1577072"/>
                </a:lnTo>
                <a:lnTo>
                  <a:pt x="4396020" y="1577072"/>
                </a:lnTo>
                <a:lnTo>
                  <a:pt x="439602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1416404" y="5550676"/>
            <a:ext cx="7072996" cy="49934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0" y="0"/>
                </a:moveTo>
                <a:lnTo>
                  <a:pt x="7072995" y="0"/>
                </a:lnTo>
                <a:lnTo>
                  <a:pt x="7072995" y="4993499"/>
                </a:lnTo>
                <a:lnTo>
                  <a:pt x="0" y="49934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194388" y="2395410"/>
            <a:ext cx="9899224" cy="4359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59"/>
              </a:lnSpc>
            </a:pPr>
            <a:r>
              <a:rPr lang="en-US" sz="18919" spc="-681" dirty="0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THANK</a:t>
            </a:r>
          </a:p>
          <a:p>
            <a:pPr algn="ctr">
              <a:lnSpc>
                <a:spcPts val="16459"/>
              </a:lnSpc>
            </a:pPr>
            <a:r>
              <a:rPr lang="en-US" sz="18919" spc="-681" dirty="0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YOU</a:t>
            </a:r>
          </a:p>
        </p:txBody>
      </p:sp>
      <p:sp>
        <p:nvSpPr>
          <p:cNvPr id="12" name="Freeform 12"/>
          <p:cNvSpPr/>
          <p:nvPr/>
        </p:nvSpPr>
        <p:spPr>
          <a:xfrm flipH="1">
            <a:off x="12591615" y="5582363"/>
            <a:ext cx="7072996" cy="49934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7072996" y="0"/>
                </a:moveTo>
                <a:lnTo>
                  <a:pt x="0" y="0"/>
                </a:lnTo>
                <a:lnTo>
                  <a:pt x="0" y="4993499"/>
                </a:lnTo>
                <a:lnTo>
                  <a:pt x="7072996" y="4993499"/>
                </a:lnTo>
                <a:lnTo>
                  <a:pt x="707299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036028" y="1308399"/>
            <a:ext cx="2550352" cy="2101915"/>
          </a:xfrm>
          <a:custGeom>
            <a:avLst/>
            <a:gdLst/>
            <a:ahLst/>
            <a:cxnLst/>
            <a:rect l="l" t="t" r="r" b="b"/>
            <a:pathLst>
              <a:path w="2550352" h="2101915">
                <a:moveTo>
                  <a:pt x="0" y="0"/>
                </a:moveTo>
                <a:lnTo>
                  <a:pt x="2550352" y="0"/>
                </a:lnTo>
                <a:lnTo>
                  <a:pt x="2550352" y="2101915"/>
                </a:lnTo>
                <a:lnTo>
                  <a:pt x="0" y="21019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>
            <a:off x="1850083" y="4275129"/>
            <a:ext cx="3089454" cy="2447105"/>
          </a:xfrm>
          <a:custGeom>
            <a:avLst/>
            <a:gdLst/>
            <a:ahLst/>
            <a:cxnLst/>
            <a:rect l="l" t="t" r="r" b="b"/>
            <a:pathLst>
              <a:path w="3089454" h="2447105">
                <a:moveTo>
                  <a:pt x="3089455" y="0"/>
                </a:moveTo>
                <a:lnTo>
                  <a:pt x="0" y="0"/>
                </a:lnTo>
                <a:lnTo>
                  <a:pt x="0" y="2447105"/>
                </a:lnTo>
                <a:lnTo>
                  <a:pt x="3089455" y="2447105"/>
                </a:lnTo>
                <a:lnTo>
                  <a:pt x="308945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98A461E0-4012-4D42-994A-6B9FBB3F7D56}"/>
              </a:ext>
            </a:extLst>
          </p:cNvPr>
          <p:cNvGrpSpPr/>
          <p:nvPr/>
        </p:nvGrpSpPr>
        <p:grpSpPr>
          <a:xfrm>
            <a:off x="2574247" y="2669369"/>
            <a:ext cx="2973103" cy="2481385"/>
            <a:chOff x="2574247" y="2669369"/>
            <a:chExt cx="2973103" cy="2481385"/>
          </a:xfrm>
        </p:grpSpPr>
        <p:sp>
          <p:nvSpPr>
            <p:cNvPr id="2" name="Freeform 2"/>
            <p:cNvSpPr/>
            <p:nvPr/>
          </p:nvSpPr>
          <p:spPr>
            <a:xfrm>
              <a:off x="2574247" y="2669369"/>
              <a:ext cx="2973103" cy="2481385"/>
            </a:xfrm>
            <a:custGeom>
              <a:avLst/>
              <a:gdLst/>
              <a:ahLst/>
              <a:cxnLst/>
              <a:rect l="l" t="t" r="r" b="b"/>
              <a:pathLst>
                <a:path w="2973103" h="2481385">
                  <a:moveTo>
                    <a:pt x="0" y="0"/>
                  </a:moveTo>
                  <a:lnTo>
                    <a:pt x="2973103" y="0"/>
                  </a:lnTo>
                  <a:lnTo>
                    <a:pt x="2973103" y="2481384"/>
                  </a:lnTo>
                  <a:lnTo>
                    <a:pt x="0" y="2481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/>
            <p:nvPr/>
          </p:nvSpPr>
          <p:spPr>
            <a:xfrm>
              <a:off x="2659102" y="2871661"/>
              <a:ext cx="2757152" cy="2208272"/>
            </a:xfrm>
            <a:custGeom>
              <a:avLst/>
              <a:gdLst/>
              <a:ahLst/>
              <a:cxnLst/>
              <a:rect l="l" t="t" r="r" b="b"/>
              <a:pathLst>
                <a:path w="2803395" h="2339744">
                  <a:moveTo>
                    <a:pt x="0" y="0"/>
                  </a:moveTo>
                  <a:lnTo>
                    <a:pt x="2803395" y="0"/>
                  </a:lnTo>
                  <a:lnTo>
                    <a:pt x="2803395" y="2339744"/>
                  </a:lnTo>
                  <a:lnTo>
                    <a:pt x="0" y="2339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2837254" y="2882369"/>
              <a:ext cx="2390926" cy="21489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810"/>
                </a:lnSpc>
              </a:pPr>
              <a:r>
                <a:rPr lang="en-US" sz="3500" spc="129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Truyền</a:t>
              </a:r>
              <a:r>
                <a:rPr lang="en-US" sz="3500" spc="129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spc="129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thống</a:t>
              </a:r>
              <a:r>
                <a:rPr lang="en-US" sz="3500" spc="129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spc="129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yêu</a:t>
              </a:r>
              <a:r>
                <a:rPr lang="en-US" sz="3500" spc="129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spc="129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nước</a:t>
              </a:r>
              <a:endParaRPr lang="en-US" sz="3500" spc="129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3537636">
            <a:off x="-5007950" y="4856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540000" flipH="1">
            <a:off x="11660211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66798" y="581646"/>
            <a:ext cx="3214898" cy="1153345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19882" y="7859579"/>
            <a:ext cx="15048237" cy="8163668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1346790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71671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4104529" y="414303"/>
            <a:ext cx="3425211" cy="1228794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006069" y="6562458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881038" y="3219345"/>
            <a:ext cx="1676155" cy="1381431"/>
          </a:xfrm>
          <a:custGeom>
            <a:avLst/>
            <a:gdLst/>
            <a:ahLst/>
            <a:cxnLst/>
            <a:rect l="l" t="t" r="r" b="b"/>
            <a:pathLst>
              <a:path w="1676155" h="1381431">
                <a:moveTo>
                  <a:pt x="0" y="0"/>
                </a:moveTo>
                <a:lnTo>
                  <a:pt x="1676155" y="0"/>
                </a:lnTo>
                <a:lnTo>
                  <a:pt x="1676155" y="1381432"/>
                </a:lnTo>
                <a:lnTo>
                  <a:pt x="0" y="138143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>
            <a:off x="694298" y="4064145"/>
            <a:ext cx="1851168" cy="1466280"/>
          </a:xfrm>
          <a:custGeom>
            <a:avLst/>
            <a:gdLst/>
            <a:ahLst/>
            <a:cxnLst/>
            <a:rect l="l" t="t" r="r" b="b"/>
            <a:pathLst>
              <a:path w="1851168" h="1466280">
                <a:moveTo>
                  <a:pt x="1851168" y="0"/>
                </a:moveTo>
                <a:lnTo>
                  <a:pt x="0" y="0"/>
                </a:lnTo>
                <a:lnTo>
                  <a:pt x="0" y="1466279"/>
                </a:lnTo>
                <a:lnTo>
                  <a:pt x="1851168" y="1466279"/>
                </a:lnTo>
                <a:lnTo>
                  <a:pt x="185116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4272156" y="6562458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3543510" y="764389"/>
            <a:ext cx="11200979" cy="970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1"/>
              </a:lnSpc>
            </a:pPr>
            <a:r>
              <a:rPr lang="en-US" sz="8013" spc="-288">
                <a:solidFill>
                  <a:srgbClr val="024736"/>
                </a:solidFill>
                <a:latin typeface="Sigmar One"/>
                <a:ea typeface="Sigmar One"/>
                <a:cs typeface="Sigmar One"/>
                <a:sym typeface="Sigmar One"/>
              </a:rPr>
              <a:t>TRUYỀN THỐNG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F391FB7-69B5-91B2-ED69-C2D176F258A2}"/>
              </a:ext>
            </a:extLst>
          </p:cNvPr>
          <p:cNvGrpSpPr/>
          <p:nvPr/>
        </p:nvGrpSpPr>
        <p:grpSpPr>
          <a:xfrm>
            <a:off x="5795000" y="2662115"/>
            <a:ext cx="2973103" cy="2481385"/>
            <a:chOff x="5795000" y="2662115"/>
            <a:chExt cx="2973103" cy="2481385"/>
          </a:xfrm>
        </p:grpSpPr>
        <p:sp>
          <p:nvSpPr>
            <p:cNvPr id="17" name="Freeform 17"/>
            <p:cNvSpPr/>
            <p:nvPr/>
          </p:nvSpPr>
          <p:spPr>
            <a:xfrm>
              <a:off x="5795000" y="2662115"/>
              <a:ext cx="2973103" cy="2481385"/>
            </a:xfrm>
            <a:custGeom>
              <a:avLst/>
              <a:gdLst/>
              <a:ahLst/>
              <a:cxnLst/>
              <a:rect l="l" t="t" r="r" b="b"/>
              <a:pathLst>
                <a:path w="2973103" h="2481385">
                  <a:moveTo>
                    <a:pt x="0" y="0"/>
                  </a:moveTo>
                  <a:lnTo>
                    <a:pt x="2973103" y="0"/>
                  </a:lnTo>
                  <a:lnTo>
                    <a:pt x="2973103" y="2481385"/>
                  </a:lnTo>
                  <a:lnTo>
                    <a:pt x="0" y="2481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5881411" y="2732935"/>
              <a:ext cx="2803395" cy="2339744"/>
            </a:xfrm>
            <a:custGeom>
              <a:avLst/>
              <a:gdLst/>
              <a:ahLst/>
              <a:cxnLst/>
              <a:rect l="l" t="t" r="r" b="b"/>
              <a:pathLst>
                <a:path w="2803395" h="2339744">
                  <a:moveTo>
                    <a:pt x="0" y="0"/>
                  </a:moveTo>
                  <a:lnTo>
                    <a:pt x="2803394" y="0"/>
                  </a:lnTo>
                  <a:lnTo>
                    <a:pt x="2803394" y="2339745"/>
                  </a:lnTo>
                  <a:lnTo>
                    <a:pt x="0" y="2339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5940188" y="2835959"/>
              <a:ext cx="2685840" cy="1844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Truyền</a:t>
              </a:r>
              <a:r>
                <a:rPr lang="en-US" sz="3500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thống</a:t>
              </a:r>
              <a:r>
                <a:rPr lang="en-US" sz="3500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chống</a:t>
              </a:r>
              <a:r>
                <a:rPr lang="en-US" sz="3500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ngoại</a:t>
              </a:r>
              <a:r>
                <a:rPr lang="en-US" sz="3500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xâm</a:t>
              </a:r>
              <a:endParaRPr lang="en-US" sz="35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6B6AE48-3386-816D-16CF-B491B897A3A7}"/>
              </a:ext>
            </a:extLst>
          </p:cNvPr>
          <p:cNvGrpSpPr/>
          <p:nvPr/>
        </p:nvGrpSpPr>
        <p:grpSpPr>
          <a:xfrm>
            <a:off x="9263748" y="2549970"/>
            <a:ext cx="2973103" cy="2481385"/>
            <a:chOff x="9144000" y="2598548"/>
            <a:chExt cx="2973103" cy="2481385"/>
          </a:xfrm>
        </p:grpSpPr>
        <p:sp>
          <p:nvSpPr>
            <p:cNvPr id="20" name="Freeform 20"/>
            <p:cNvSpPr/>
            <p:nvPr/>
          </p:nvSpPr>
          <p:spPr>
            <a:xfrm>
              <a:off x="9144000" y="2598548"/>
              <a:ext cx="2973103" cy="2481385"/>
            </a:xfrm>
            <a:custGeom>
              <a:avLst/>
              <a:gdLst/>
              <a:ahLst/>
              <a:cxnLst/>
              <a:rect l="l" t="t" r="r" b="b"/>
              <a:pathLst>
                <a:path w="2973103" h="2481385">
                  <a:moveTo>
                    <a:pt x="0" y="0"/>
                  </a:moveTo>
                  <a:lnTo>
                    <a:pt x="2973103" y="0"/>
                  </a:lnTo>
                  <a:lnTo>
                    <a:pt x="2973103" y="2481385"/>
                  </a:lnTo>
                  <a:lnTo>
                    <a:pt x="0" y="2481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9244353" y="2697344"/>
              <a:ext cx="2803395" cy="2339744"/>
            </a:xfrm>
            <a:custGeom>
              <a:avLst/>
              <a:gdLst/>
              <a:ahLst/>
              <a:cxnLst/>
              <a:rect l="l" t="t" r="r" b="b"/>
              <a:pathLst>
                <a:path w="3737859" h="3119659">
                  <a:moveTo>
                    <a:pt x="0" y="0"/>
                  </a:moveTo>
                  <a:lnTo>
                    <a:pt x="3737859" y="0"/>
                  </a:lnTo>
                  <a:lnTo>
                    <a:pt x="3737859" y="3119659"/>
                  </a:lnTo>
                  <a:lnTo>
                    <a:pt x="0" y="3119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9375927" y="2747870"/>
              <a:ext cx="2282674" cy="21489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810"/>
                </a:lnSpc>
              </a:pPr>
              <a:r>
                <a:rPr lang="en-US" sz="3500" spc="129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Truyền</a:t>
              </a:r>
              <a:r>
                <a:rPr lang="en-US" sz="3500" spc="129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spc="129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thống</a:t>
              </a:r>
              <a:r>
                <a:rPr lang="en-US" sz="3500" spc="129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spc="129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nhân</a:t>
              </a:r>
              <a:r>
                <a:rPr lang="en-US" sz="3500" spc="129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spc="129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ái</a:t>
              </a:r>
              <a:endParaRPr lang="en-US" sz="3500" spc="129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BE00B37-CE6D-D2B4-5ECD-1F8D852553D6}"/>
              </a:ext>
            </a:extLst>
          </p:cNvPr>
          <p:cNvGrpSpPr/>
          <p:nvPr/>
        </p:nvGrpSpPr>
        <p:grpSpPr>
          <a:xfrm>
            <a:off x="12582583" y="2437846"/>
            <a:ext cx="3046315" cy="2571267"/>
            <a:chOff x="12582583" y="2437846"/>
            <a:chExt cx="3046315" cy="2571267"/>
          </a:xfrm>
        </p:grpSpPr>
        <p:sp>
          <p:nvSpPr>
            <p:cNvPr id="24" name="Freeform 24"/>
            <p:cNvSpPr/>
            <p:nvPr/>
          </p:nvSpPr>
          <p:spPr>
            <a:xfrm>
              <a:off x="12582583" y="2437846"/>
              <a:ext cx="3046315" cy="2571267"/>
            </a:xfrm>
            <a:custGeom>
              <a:avLst/>
              <a:gdLst/>
              <a:ahLst/>
              <a:cxnLst/>
              <a:rect l="l" t="t" r="r" b="b"/>
              <a:pathLst>
                <a:path w="2973103" h="2481385">
                  <a:moveTo>
                    <a:pt x="0" y="0"/>
                  </a:moveTo>
                  <a:lnTo>
                    <a:pt x="2973103" y="0"/>
                  </a:lnTo>
                  <a:lnTo>
                    <a:pt x="2973103" y="2481385"/>
                  </a:lnTo>
                  <a:lnTo>
                    <a:pt x="0" y="2481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2736228" y="2598548"/>
              <a:ext cx="2803395" cy="2339744"/>
            </a:xfrm>
            <a:custGeom>
              <a:avLst/>
              <a:gdLst/>
              <a:ahLst/>
              <a:cxnLst/>
              <a:rect l="l" t="t" r="r" b="b"/>
              <a:pathLst>
                <a:path w="3737859" h="3119659">
                  <a:moveTo>
                    <a:pt x="0" y="0"/>
                  </a:moveTo>
                  <a:lnTo>
                    <a:pt x="3737859" y="0"/>
                  </a:lnTo>
                  <a:lnTo>
                    <a:pt x="3737859" y="3119659"/>
                  </a:lnTo>
                  <a:lnTo>
                    <a:pt x="0" y="3119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2799010" y="2732934"/>
              <a:ext cx="2582945" cy="21489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810"/>
                </a:lnSpc>
              </a:pPr>
              <a:r>
                <a:rPr lang="en-US" sz="3500" spc="129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Truyền</a:t>
              </a:r>
              <a:r>
                <a:rPr lang="en-US" sz="3500" spc="129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spc="129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thống</a:t>
              </a:r>
              <a:r>
                <a:rPr lang="en-US" sz="3500" spc="129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spc="129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hiếu</a:t>
              </a:r>
              <a:r>
                <a:rPr lang="en-US" sz="3500" spc="129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spc="129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học</a:t>
              </a:r>
              <a:endParaRPr lang="en-US" sz="3500" spc="129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C8ABE2C-B7FE-3D67-68B2-40C7C5DB4391}"/>
              </a:ext>
            </a:extLst>
          </p:cNvPr>
          <p:cNvGrpSpPr/>
          <p:nvPr/>
        </p:nvGrpSpPr>
        <p:grpSpPr>
          <a:xfrm>
            <a:off x="5940188" y="5321766"/>
            <a:ext cx="2973103" cy="2481385"/>
            <a:chOff x="5940188" y="5321766"/>
            <a:chExt cx="2973103" cy="2481385"/>
          </a:xfrm>
        </p:grpSpPr>
        <p:sp>
          <p:nvSpPr>
            <p:cNvPr id="28" name="Freeform 28"/>
            <p:cNvSpPr/>
            <p:nvPr/>
          </p:nvSpPr>
          <p:spPr>
            <a:xfrm>
              <a:off x="5940188" y="5321766"/>
              <a:ext cx="2973103" cy="2481385"/>
            </a:xfrm>
            <a:custGeom>
              <a:avLst/>
              <a:gdLst/>
              <a:ahLst/>
              <a:cxnLst/>
              <a:rect l="l" t="t" r="r" b="b"/>
              <a:pathLst>
                <a:path w="2973103" h="2481385">
                  <a:moveTo>
                    <a:pt x="0" y="0"/>
                  </a:moveTo>
                  <a:lnTo>
                    <a:pt x="2973103" y="0"/>
                  </a:lnTo>
                  <a:lnTo>
                    <a:pt x="2973103" y="2481384"/>
                  </a:lnTo>
                  <a:lnTo>
                    <a:pt x="0" y="2481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6024311" y="5351711"/>
              <a:ext cx="2803395" cy="2339744"/>
            </a:xfrm>
            <a:custGeom>
              <a:avLst/>
              <a:gdLst/>
              <a:ahLst/>
              <a:cxnLst/>
              <a:rect l="l" t="t" r="r" b="b"/>
              <a:pathLst>
                <a:path w="2803395" h="2339744">
                  <a:moveTo>
                    <a:pt x="0" y="0"/>
                  </a:moveTo>
                  <a:lnTo>
                    <a:pt x="2803395" y="0"/>
                  </a:lnTo>
                  <a:lnTo>
                    <a:pt x="2803395" y="2339745"/>
                  </a:lnTo>
                  <a:lnTo>
                    <a:pt x="0" y="2339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6155885" y="5361756"/>
              <a:ext cx="2545590" cy="21577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10"/>
                </a:lnSpc>
              </a:pPr>
              <a:r>
                <a:rPr lang="en-US" sz="3500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Truyền</a:t>
              </a:r>
              <a:r>
                <a:rPr lang="en-US" sz="3500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thống</a:t>
              </a:r>
              <a:r>
                <a:rPr lang="en-US" sz="3500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cần</a:t>
              </a:r>
              <a:r>
                <a:rPr lang="en-US" sz="3500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cù</a:t>
              </a:r>
              <a:r>
                <a:rPr lang="en-US" sz="3500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lao</a:t>
              </a:r>
              <a:r>
                <a:rPr lang="en-US" sz="3500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động</a:t>
              </a:r>
              <a:endParaRPr lang="en-US" sz="35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216F3A6-E416-F986-3539-14F0A8FD0269}"/>
              </a:ext>
            </a:extLst>
          </p:cNvPr>
          <p:cNvGrpSpPr/>
          <p:nvPr/>
        </p:nvGrpSpPr>
        <p:grpSpPr>
          <a:xfrm>
            <a:off x="10106172" y="5190027"/>
            <a:ext cx="2973103" cy="2481385"/>
            <a:chOff x="10106172" y="5190027"/>
            <a:chExt cx="2973103" cy="2481385"/>
          </a:xfrm>
        </p:grpSpPr>
        <p:sp>
          <p:nvSpPr>
            <p:cNvPr id="31" name="Freeform 31"/>
            <p:cNvSpPr/>
            <p:nvPr/>
          </p:nvSpPr>
          <p:spPr>
            <a:xfrm>
              <a:off x="10106172" y="5190027"/>
              <a:ext cx="2973103" cy="2481385"/>
            </a:xfrm>
            <a:custGeom>
              <a:avLst/>
              <a:gdLst/>
              <a:ahLst/>
              <a:cxnLst/>
              <a:rect l="l" t="t" r="r" b="b"/>
              <a:pathLst>
                <a:path w="2973103" h="2481385">
                  <a:moveTo>
                    <a:pt x="0" y="0"/>
                  </a:moveTo>
                  <a:lnTo>
                    <a:pt x="2973103" y="0"/>
                  </a:lnTo>
                  <a:lnTo>
                    <a:pt x="2973103" y="2481385"/>
                  </a:lnTo>
                  <a:lnTo>
                    <a:pt x="0" y="2481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10191026" y="5190027"/>
              <a:ext cx="2803395" cy="2339744"/>
            </a:xfrm>
            <a:custGeom>
              <a:avLst/>
              <a:gdLst/>
              <a:ahLst/>
              <a:cxnLst/>
              <a:rect l="l" t="t" r="r" b="b"/>
              <a:pathLst>
                <a:path w="2803395" h="2339744">
                  <a:moveTo>
                    <a:pt x="0" y="0"/>
                  </a:moveTo>
                  <a:lnTo>
                    <a:pt x="2803395" y="0"/>
                  </a:lnTo>
                  <a:lnTo>
                    <a:pt x="2803395" y="2339744"/>
                  </a:lnTo>
                  <a:lnTo>
                    <a:pt x="0" y="2339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0322599" y="5219522"/>
              <a:ext cx="2518288" cy="19306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970"/>
                </a:lnSpc>
              </a:pPr>
              <a:r>
                <a:rPr lang="en-US" sz="3500" spc="-126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Truyền</a:t>
              </a:r>
              <a:r>
                <a:rPr lang="en-US" sz="3500" spc="-126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spc="-126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thống</a:t>
              </a:r>
              <a:r>
                <a:rPr lang="en-US" sz="3500" spc="-126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spc="-126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tôn</a:t>
              </a:r>
              <a:r>
                <a:rPr lang="en-US" sz="3500" spc="-126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spc="-126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sư</a:t>
              </a:r>
              <a:r>
                <a:rPr lang="en-US" sz="3500" spc="-126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spc="-126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trọng</a:t>
              </a:r>
              <a:r>
                <a:rPr lang="en-US" sz="3500" spc="-126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spc="-126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đạo</a:t>
              </a:r>
              <a:endParaRPr lang="en-US" sz="3500" spc="-126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9565" y="2111159"/>
            <a:ext cx="15648871" cy="6942408"/>
          </a:xfrm>
          <a:custGeom>
            <a:avLst/>
            <a:gdLst/>
            <a:ahLst/>
            <a:cxnLst/>
            <a:rect l="l" t="t" r="r" b="b"/>
            <a:pathLst>
              <a:path w="15648871" h="6942408">
                <a:moveTo>
                  <a:pt x="0" y="0"/>
                </a:moveTo>
                <a:lnTo>
                  <a:pt x="15648870" y="0"/>
                </a:lnTo>
                <a:lnTo>
                  <a:pt x="15648870" y="6942408"/>
                </a:lnTo>
                <a:lnTo>
                  <a:pt x="0" y="69424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537636">
            <a:off x="-2929826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540000" flipH="1">
            <a:off x="11660211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66798" y="581646"/>
            <a:ext cx="3214898" cy="1153345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19882" y="7859579"/>
            <a:ext cx="15048237" cy="8163668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1346790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71671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104529" y="414303"/>
            <a:ext cx="3425211" cy="1228794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2006069" y="6562458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691662" y="3762069"/>
            <a:ext cx="1676155" cy="1381431"/>
          </a:xfrm>
          <a:custGeom>
            <a:avLst/>
            <a:gdLst/>
            <a:ahLst/>
            <a:cxnLst/>
            <a:rect l="l" t="t" r="r" b="b"/>
            <a:pathLst>
              <a:path w="1676155" h="1381431">
                <a:moveTo>
                  <a:pt x="0" y="0"/>
                </a:moveTo>
                <a:lnTo>
                  <a:pt x="1676155" y="0"/>
                </a:lnTo>
                <a:lnTo>
                  <a:pt x="1676155" y="1381431"/>
                </a:lnTo>
                <a:lnTo>
                  <a:pt x="0" y="138143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41214" y="4064145"/>
            <a:ext cx="1851168" cy="1466280"/>
          </a:xfrm>
          <a:custGeom>
            <a:avLst/>
            <a:gdLst/>
            <a:ahLst/>
            <a:cxnLst/>
            <a:rect l="l" t="t" r="r" b="b"/>
            <a:pathLst>
              <a:path w="1851168" h="1466280">
                <a:moveTo>
                  <a:pt x="1851168" y="0"/>
                </a:moveTo>
                <a:lnTo>
                  <a:pt x="0" y="0"/>
                </a:lnTo>
                <a:lnTo>
                  <a:pt x="0" y="1466279"/>
                </a:lnTo>
                <a:lnTo>
                  <a:pt x="1851168" y="1466279"/>
                </a:lnTo>
                <a:lnTo>
                  <a:pt x="185116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4272156" y="6562458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3191065" y="4311795"/>
            <a:ext cx="11905869" cy="970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1"/>
              </a:lnSpc>
            </a:pPr>
            <a:r>
              <a:rPr lang="en-US" sz="8013" spc="-288">
                <a:solidFill>
                  <a:srgbClr val="024736"/>
                </a:solidFill>
                <a:latin typeface="Sigmar One"/>
                <a:ea typeface="Sigmar One"/>
                <a:cs typeface="Sigmar One"/>
                <a:sym typeface="Sigmar One"/>
              </a:rPr>
              <a:t>ĐUỔI HÌNH BẮT CHỮ</a:t>
            </a:r>
          </a:p>
        </p:txBody>
      </p:sp>
      <p:pic>
        <p:nvPicPr>
          <p:cNvPr id="15" name="Tainhanh.net_YouTube_Nhac-Hieu-Duoi-Hinh-Bat-Chu-Phan-Thi-Sie_Media_aDd5oUPl56s_006_128k">
            <a:hlinkClick r:id="" action="ppaction://media"/>
            <a:extLst>
              <a:ext uri="{FF2B5EF4-FFF2-40B4-BE49-F238E27FC236}">
                <a16:creationId xmlns:a16="http://schemas.microsoft.com/office/drawing/2014/main" id="{2D036BF4-933B-5CCA-F298-E1FEE37DB4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440006" y="243784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303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9565" y="2111159"/>
            <a:ext cx="15648871" cy="6942408"/>
          </a:xfrm>
          <a:custGeom>
            <a:avLst/>
            <a:gdLst/>
            <a:ahLst/>
            <a:cxnLst/>
            <a:rect l="l" t="t" r="r" b="b"/>
            <a:pathLst>
              <a:path w="15648871" h="6942408">
                <a:moveTo>
                  <a:pt x="0" y="0"/>
                </a:moveTo>
                <a:lnTo>
                  <a:pt x="15648870" y="0"/>
                </a:lnTo>
                <a:lnTo>
                  <a:pt x="15648870" y="6942408"/>
                </a:lnTo>
                <a:lnTo>
                  <a:pt x="0" y="69424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537636">
            <a:off x="-2929826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540000" flipH="1">
            <a:off x="11660211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66798" y="581646"/>
            <a:ext cx="3214898" cy="1153345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19882" y="7859579"/>
            <a:ext cx="15048237" cy="8163668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1346790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71671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104529" y="414303"/>
            <a:ext cx="3425211" cy="1228794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2006069" y="6562458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691662" y="3762069"/>
            <a:ext cx="1676155" cy="1381431"/>
          </a:xfrm>
          <a:custGeom>
            <a:avLst/>
            <a:gdLst/>
            <a:ahLst/>
            <a:cxnLst/>
            <a:rect l="l" t="t" r="r" b="b"/>
            <a:pathLst>
              <a:path w="1676155" h="1381431">
                <a:moveTo>
                  <a:pt x="0" y="0"/>
                </a:moveTo>
                <a:lnTo>
                  <a:pt x="1676155" y="0"/>
                </a:lnTo>
                <a:lnTo>
                  <a:pt x="1676155" y="1381431"/>
                </a:lnTo>
                <a:lnTo>
                  <a:pt x="0" y="138143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41214" y="4064145"/>
            <a:ext cx="1851168" cy="1466280"/>
          </a:xfrm>
          <a:custGeom>
            <a:avLst/>
            <a:gdLst/>
            <a:ahLst/>
            <a:cxnLst/>
            <a:rect l="l" t="t" r="r" b="b"/>
            <a:pathLst>
              <a:path w="1851168" h="1466280">
                <a:moveTo>
                  <a:pt x="1851168" y="0"/>
                </a:moveTo>
                <a:lnTo>
                  <a:pt x="0" y="0"/>
                </a:lnTo>
                <a:lnTo>
                  <a:pt x="0" y="1466279"/>
                </a:lnTo>
                <a:lnTo>
                  <a:pt x="1851168" y="1466279"/>
                </a:lnTo>
                <a:lnTo>
                  <a:pt x="1851168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4272156" y="6562458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4708950" y="1305198"/>
            <a:ext cx="8255206" cy="8255206"/>
          </a:xfrm>
          <a:custGeom>
            <a:avLst/>
            <a:gdLst/>
            <a:ahLst/>
            <a:cxnLst/>
            <a:rect l="l" t="t" r="r" b="b"/>
            <a:pathLst>
              <a:path w="8255206" h="8255206">
                <a:moveTo>
                  <a:pt x="0" y="0"/>
                </a:moveTo>
                <a:lnTo>
                  <a:pt x="8255206" y="0"/>
                </a:lnTo>
                <a:lnTo>
                  <a:pt x="8255206" y="8255206"/>
                </a:lnTo>
                <a:lnTo>
                  <a:pt x="0" y="825520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850083" y="764389"/>
            <a:ext cx="14841579" cy="970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1"/>
              </a:lnSpc>
            </a:pPr>
            <a:r>
              <a:rPr lang="en-US" sz="8013" spc="-288" dirty="0">
                <a:solidFill>
                  <a:srgbClr val="024736"/>
                </a:solidFill>
                <a:latin typeface="Sigmar One"/>
                <a:ea typeface="Sigmar One"/>
                <a:cs typeface="Sigmar One"/>
                <a:sym typeface="Sigmar One"/>
              </a:rPr>
              <a:t>LÁ LÀNH ĐÙM LÁ RÁCH</a:t>
            </a:r>
          </a:p>
        </p:txBody>
      </p:sp>
      <p:pic>
        <p:nvPicPr>
          <p:cNvPr id="16" name="Âm thanh sai">
            <a:hlinkClick r:id="" action="ppaction://media"/>
            <a:extLst>
              <a:ext uri="{FF2B5EF4-FFF2-40B4-BE49-F238E27FC236}">
                <a16:creationId xmlns:a16="http://schemas.microsoft.com/office/drawing/2014/main" id="{FACCF7F3-E8D3-EEBE-3808-A11E9965E8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335976" y="676104"/>
            <a:ext cx="609600" cy="609600"/>
          </a:xfrm>
          <a:prstGeom prst="rect">
            <a:avLst/>
          </a:prstGeom>
        </p:spPr>
      </p:pic>
      <p:pic>
        <p:nvPicPr>
          <p:cNvPr id="17" name="Âm thanh trả lời đúng - Lữ Đại Hoàng Minh">
            <a:hlinkClick r:id="" action="ppaction://media"/>
            <a:extLst>
              <a:ext uri="{FF2B5EF4-FFF2-40B4-BE49-F238E27FC236}">
                <a16:creationId xmlns:a16="http://schemas.microsoft.com/office/drawing/2014/main" id="{6DAE2428-4F3D-9531-E7D1-5BA926C877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87582" y="66086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2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9565" y="2111159"/>
            <a:ext cx="15648871" cy="6942408"/>
          </a:xfrm>
          <a:custGeom>
            <a:avLst/>
            <a:gdLst/>
            <a:ahLst/>
            <a:cxnLst/>
            <a:rect l="l" t="t" r="r" b="b"/>
            <a:pathLst>
              <a:path w="15648871" h="6942408">
                <a:moveTo>
                  <a:pt x="0" y="0"/>
                </a:moveTo>
                <a:lnTo>
                  <a:pt x="15648870" y="0"/>
                </a:lnTo>
                <a:lnTo>
                  <a:pt x="15648870" y="6942408"/>
                </a:lnTo>
                <a:lnTo>
                  <a:pt x="0" y="69424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537636">
            <a:off x="-2929826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540000" flipH="1">
            <a:off x="11660211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66798" y="581646"/>
            <a:ext cx="3214898" cy="1153345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19882" y="7859579"/>
            <a:ext cx="15048237" cy="8163668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1346790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71671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104529" y="414303"/>
            <a:ext cx="3425211" cy="1228794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2006069" y="6562458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691662" y="3762069"/>
            <a:ext cx="1676155" cy="1381431"/>
          </a:xfrm>
          <a:custGeom>
            <a:avLst/>
            <a:gdLst/>
            <a:ahLst/>
            <a:cxnLst/>
            <a:rect l="l" t="t" r="r" b="b"/>
            <a:pathLst>
              <a:path w="1676155" h="1381431">
                <a:moveTo>
                  <a:pt x="0" y="0"/>
                </a:moveTo>
                <a:lnTo>
                  <a:pt x="1676155" y="0"/>
                </a:lnTo>
                <a:lnTo>
                  <a:pt x="1676155" y="1381431"/>
                </a:lnTo>
                <a:lnTo>
                  <a:pt x="0" y="138143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41214" y="4064145"/>
            <a:ext cx="1851168" cy="1466280"/>
          </a:xfrm>
          <a:custGeom>
            <a:avLst/>
            <a:gdLst/>
            <a:ahLst/>
            <a:cxnLst/>
            <a:rect l="l" t="t" r="r" b="b"/>
            <a:pathLst>
              <a:path w="1851168" h="1466280">
                <a:moveTo>
                  <a:pt x="1851168" y="0"/>
                </a:moveTo>
                <a:lnTo>
                  <a:pt x="0" y="0"/>
                </a:lnTo>
                <a:lnTo>
                  <a:pt x="0" y="1466279"/>
                </a:lnTo>
                <a:lnTo>
                  <a:pt x="1851168" y="1466279"/>
                </a:lnTo>
                <a:lnTo>
                  <a:pt x="1851168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4272156" y="6562458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920961" y="1904766"/>
            <a:ext cx="10183568" cy="8619814"/>
          </a:xfrm>
          <a:custGeom>
            <a:avLst/>
            <a:gdLst/>
            <a:ahLst/>
            <a:cxnLst/>
            <a:rect l="l" t="t" r="r" b="b"/>
            <a:pathLst>
              <a:path w="10183568" h="8619814">
                <a:moveTo>
                  <a:pt x="0" y="0"/>
                </a:moveTo>
                <a:lnTo>
                  <a:pt x="10183568" y="0"/>
                </a:lnTo>
                <a:lnTo>
                  <a:pt x="10183568" y="8619814"/>
                </a:lnTo>
                <a:lnTo>
                  <a:pt x="0" y="861981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814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237578" y="83863"/>
            <a:ext cx="17812844" cy="2212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spc="-180" dirty="0">
                <a:solidFill>
                  <a:srgbClr val="024736"/>
                </a:solidFill>
                <a:latin typeface="Sigmar One"/>
                <a:ea typeface="Sigmar One"/>
                <a:cs typeface="Sigmar One"/>
                <a:sym typeface="Sigmar One"/>
              </a:rPr>
              <a:t>BẦU ƠI THƯƠNG LẤY BÍ CÙNG</a:t>
            </a:r>
          </a:p>
          <a:p>
            <a:pPr algn="ctr">
              <a:lnSpc>
                <a:spcPct val="150000"/>
              </a:lnSpc>
            </a:pPr>
            <a:r>
              <a:rPr lang="en-US" sz="5000" spc="-180" dirty="0">
                <a:solidFill>
                  <a:srgbClr val="024736"/>
                </a:solidFill>
                <a:latin typeface="Sigmar One"/>
                <a:ea typeface="Sigmar One"/>
                <a:cs typeface="Sigmar One"/>
                <a:sym typeface="Sigmar One"/>
              </a:rPr>
              <a:t>TUY RẰNG KHÁC GIỐNG NHƯNG CHUNG MỘT GIÀN</a:t>
            </a:r>
          </a:p>
        </p:txBody>
      </p:sp>
      <p:pic>
        <p:nvPicPr>
          <p:cNvPr id="16" name="Âm thanh sai">
            <a:hlinkClick r:id="" action="ppaction://media"/>
            <a:extLst>
              <a:ext uri="{FF2B5EF4-FFF2-40B4-BE49-F238E27FC236}">
                <a16:creationId xmlns:a16="http://schemas.microsoft.com/office/drawing/2014/main" id="{EBF5C415-E577-58AF-80C8-5A18B466FB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335976" y="676104"/>
            <a:ext cx="609600" cy="609600"/>
          </a:xfrm>
          <a:prstGeom prst="rect">
            <a:avLst/>
          </a:prstGeom>
        </p:spPr>
      </p:pic>
      <p:pic>
        <p:nvPicPr>
          <p:cNvPr id="17" name="Âm thanh trả lời đúng - Lữ Đại Hoàng Minh">
            <a:hlinkClick r:id="" action="ppaction://media"/>
            <a:extLst>
              <a:ext uri="{FF2B5EF4-FFF2-40B4-BE49-F238E27FC236}">
                <a16:creationId xmlns:a16="http://schemas.microsoft.com/office/drawing/2014/main" id="{B13CE22B-27BC-828F-2C65-763CE3A068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87582" y="66086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9565" y="2111159"/>
            <a:ext cx="15648871" cy="6942408"/>
          </a:xfrm>
          <a:custGeom>
            <a:avLst/>
            <a:gdLst/>
            <a:ahLst/>
            <a:cxnLst/>
            <a:rect l="l" t="t" r="r" b="b"/>
            <a:pathLst>
              <a:path w="15648871" h="6942408">
                <a:moveTo>
                  <a:pt x="0" y="0"/>
                </a:moveTo>
                <a:lnTo>
                  <a:pt x="15648870" y="0"/>
                </a:lnTo>
                <a:lnTo>
                  <a:pt x="15648870" y="6942408"/>
                </a:lnTo>
                <a:lnTo>
                  <a:pt x="0" y="69424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537636">
            <a:off x="-2929826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540000" flipH="1">
            <a:off x="11660211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66798" y="581646"/>
            <a:ext cx="3214898" cy="1153345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19882" y="7859579"/>
            <a:ext cx="15048237" cy="8163668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1346790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71671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104529" y="414303"/>
            <a:ext cx="3425211" cy="1228794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2006069" y="6562458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691662" y="3762069"/>
            <a:ext cx="1676155" cy="1381431"/>
          </a:xfrm>
          <a:custGeom>
            <a:avLst/>
            <a:gdLst/>
            <a:ahLst/>
            <a:cxnLst/>
            <a:rect l="l" t="t" r="r" b="b"/>
            <a:pathLst>
              <a:path w="1676155" h="1381431">
                <a:moveTo>
                  <a:pt x="0" y="0"/>
                </a:moveTo>
                <a:lnTo>
                  <a:pt x="1676155" y="0"/>
                </a:lnTo>
                <a:lnTo>
                  <a:pt x="1676155" y="1381431"/>
                </a:lnTo>
                <a:lnTo>
                  <a:pt x="0" y="138143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41214" y="4064145"/>
            <a:ext cx="1851168" cy="1466280"/>
          </a:xfrm>
          <a:custGeom>
            <a:avLst/>
            <a:gdLst/>
            <a:ahLst/>
            <a:cxnLst/>
            <a:rect l="l" t="t" r="r" b="b"/>
            <a:pathLst>
              <a:path w="1851168" h="1466280">
                <a:moveTo>
                  <a:pt x="1851168" y="0"/>
                </a:moveTo>
                <a:lnTo>
                  <a:pt x="0" y="0"/>
                </a:lnTo>
                <a:lnTo>
                  <a:pt x="0" y="1466279"/>
                </a:lnTo>
                <a:lnTo>
                  <a:pt x="1851168" y="1466279"/>
                </a:lnTo>
                <a:lnTo>
                  <a:pt x="1851168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4272156" y="6562458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4398448" y="2677161"/>
            <a:ext cx="9491105" cy="5706527"/>
          </a:xfrm>
          <a:custGeom>
            <a:avLst/>
            <a:gdLst/>
            <a:ahLst/>
            <a:cxnLst/>
            <a:rect l="l" t="t" r="r" b="b"/>
            <a:pathLst>
              <a:path w="9491105" h="5706527">
                <a:moveTo>
                  <a:pt x="0" y="0"/>
                </a:moveTo>
                <a:lnTo>
                  <a:pt x="9491104" y="0"/>
                </a:lnTo>
                <a:lnTo>
                  <a:pt x="9491104" y="5706527"/>
                </a:lnTo>
                <a:lnTo>
                  <a:pt x="0" y="570652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543510" y="764389"/>
            <a:ext cx="11905869" cy="970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1"/>
              </a:lnSpc>
            </a:pPr>
            <a:r>
              <a:rPr lang="en-US" sz="8013" spc="-288" dirty="0">
                <a:solidFill>
                  <a:srgbClr val="024736"/>
                </a:solidFill>
                <a:latin typeface="Sigmar One"/>
                <a:ea typeface="Sigmar One"/>
                <a:cs typeface="Sigmar One"/>
                <a:sym typeface="Sigmar One"/>
              </a:rPr>
              <a:t>CHỊ NGÃ EM NÂNG</a:t>
            </a:r>
          </a:p>
        </p:txBody>
      </p:sp>
      <p:pic>
        <p:nvPicPr>
          <p:cNvPr id="16" name="Âm thanh sai">
            <a:hlinkClick r:id="" action="ppaction://media"/>
            <a:extLst>
              <a:ext uri="{FF2B5EF4-FFF2-40B4-BE49-F238E27FC236}">
                <a16:creationId xmlns:a16="http://schemas.microsoft.com/office/drawing/2014/main" id="{D6CF21D2-BF86-8D17-0BD7-26B8123A93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335976" y="676104"/>
            <a:ext cx="609600" cy="609600"/>
          </a:xfrm>
          <a:prstGeom prst="rect">
            <a:avLst/>
          </a:prstGeom>
        </p:spPr>
      </p:pic>
      <p:pic>
        <p:nvPicPr>
          <p:cNvPr id="17" name="Âm thanh trả lời đúng - Lữ Đại Hoàng Minh">
            <a:hlinkClick r:id="" action="ppaction://media"/>
            <a:extLst>
              <a:ext uri="{FF2B5EF4-FFF2-40B4-BE49-F238E27FC236}">
                <a16:creationId xmlns:a16="http://schemas.microsoft.com/office/drawing/2014/main" id="{F2DC558E-8BD2-293D-270E-BC52618B541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87582" y="66086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9565" y="2111159"/>
            <a:ext cx="15648871" cy="6942408"/>
          </a:xfrm>
          <a:custGeom>
            <a:avLst/>
            <a:gdLst/>
            <a:ahLst/>
            <a:cxnLst/>
            <a:rect l="l" t="t" r="r" b="b"/>
            <a:pathLst>
              <a:path w="15648871" h="6942408">
                <a:moveTo>
                  <a:pt x="0" y="0"/>
                </a:moveTo>
                <a:lnTo>
                  <a:pt x="15648870" y="0"/>
                </a:lnTo>
                <a:lnTo>
                  <a:pt x="15648870" y="6942408"/>
                </a:lnTo>
                <a:lnTo>
                  <a:pt x="0" y="69424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537636">
            <a:off x="-2929826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540000" flipH="1">
            <a:off x="11660211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66798" y="581646"/>
            <a:ext cx="3214898" cy="1153345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19882" y="7859579"/>
            <a:ext cx="15048237" cy="8163668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1346790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71671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104529" y="414303"/>
            <a:ext cx="3425211" cy="1228794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2006069" y="6562458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691662" y="3762069"/>
            <a:ext cx="1676155" cy="1381431"/>
          </a:xfrm>
          <a:custGeom>
            <a:avLst/>
            <a:gdLst/>
            <a:ahLst/>
            <a:cxnLst/>
            <a:rect l="l" t="t" r="r" b="b"/>
            <a:pathLst>
              <a:path w="1676155" h="1381431">
                <a:moveTo>
                  <a:pt x="0" y="0"/>
                </a:moveTo>
                <a:lnTo>
                  <a:pt x="1676155" y="0"/>
                </a:lnTo>
                <a:lnTo>
                  <a:pt x="1676155" y="1381431"/>
                </a:lnTo>
                <a:lnTo>
                  <a:pt x="0" y="138143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41214" y="4064145"/>
            <a:ext cx="1851168" cy="1466280"/>
          </a:xfrm>
          <a:custGeom>
            <a:avLst/>
            <a:gdLst/>
            <a:ahLst/>
            <a:cxnLst/>
            <a:rect l="l" t="t" r="r" b="b"/>
            <a:pathLst>
              <a:path w="1851168" h="1466280">
                <a:moveTo>
                  <a:pt x="1851168" y="0"/>
                </a:moveTo>
                <a:lnTo>
                  <a:pt x="0" y="0"/>
                </a:lnTo>
                <a:lnTo>
                  <a:pt x="0" y="1466279"/>
                </a:lnTo>
                <a:lnTo>
                  <a:pt x="1851168" y="1466279"/>
                </a:lnTo>
                <a:lnTo>
                  <a:pt x="1851168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4272156" y="6562458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378394" y="2900952"/>
            <a:ext cx="3225702" cy="4805516"/>
          </a:xfrm>
          <a:custGeom>
            <a:avLst/>
            <a:gdLst/>
            <a:ahLst/>
            <a:cxnLst/>
            <a:rect l="l" t="t" r="r" b="b"/>
            <a:pathLst>
              <a:path w="3225702" h="4805516">
                <a:moveTo>
                  <a:pt x="0" y="0"/>
                </a:moveTo>
                <a:lnTo>
                  <a:pt x="3225702" y="0"/>
                </a:lnTo>
                <a:lnTo>
                  <a:pt x="3225702" y="4805516"/>
                </a:lnTo>
                <a:lnTo>
                  <a:pt x="0" y="480551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2711462" y="3762069"/>
            <a:ext cx="3340196" cy="4344970"/>
          </a:xfrm>
          <a:custGeom>
            <a:avLst/>
            <a:gdLst/>
            <a:ahLst/>
            <a:cxnLst/>
            <a:rect l="l" t="t" r="r" b="b"/>
            <a:pathLst>
              <a:path w="3340196" h="4344970">
                <a:moveTo>
                  <a:pt x="0" y="0"/>
                </a:moveTo>
                <a:lnTo>
                  <a:pt x="3340195" y="0"/>
                </a:lnTo>
                <a:lnTo>
                  <a:pt x="3340195" y="4344970"/>
                </a:lnTo>
                <a:lnTo>
                  <a:pt x="0" y="43449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5596419" y="5303710"/>
            <a:ext cx="1344791" cy="1292680"/>
          </a:xfrm>
          <a:custGeom>
            <a:avLst/>
            <a:gdLst/>
            <a:ahLst/>
            <a:cxnLst/>
            <a:rect l="l" t="t" r="r" b="b"/>
            <a:pathLst>
              <a:path w="1344791" h="1292680">
                <a:moveTo>
                  <a:pt x="0" y="0"/>
                </a:moveTo>
                <a:lnTo>
                  <a:pt x="1344791" y="0"/>
                </a:lnTo>
                <a:lnTo>
                  <a:pt x="1344791" y="1292680"/>
                </a:lnTo>
                <a:lnTo>
                  <a:pt x="0" y="129268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0444030" y="3284078"/>
            <a:ext cx="2744812" cy="3438831"/>
          </a:xfrm>
          <a:custGeom>
            <a:avLst/>
            <a:gdLst/>
            <a:ahLst/>
            <a:cxnLst/>
            <a:rect l="l" t="t" r="r" b="b"/>
            <a:pathLst>
              <a:path w="2744812" h="3438831">
                <a:moveTo>
                  <a:pt x="0" y="0"/>
                </a:moveTo>
                <a:lnTo>
                  <a:pt x="2744812" y="0"/>
                </a:lnTo>
                <a:lnTo>
                  <a:pt x="2744812" y="3438831"/>
                </a:lnTo>
                <a:lnTo>
                  <a:pt x="0" y="34388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7799946" y="5003493"/>
            <a:ext cx="2191212" cy="1517414"/>
          </a:xfrm>
          <a:custGeom>
            <a:avLst/>
            <a:gdLst/>
            <a:ahLst/>
            <a:cxnLst/>
            <a:rect l="l" t="t" r="r" b="b"/>
            <a:pathLst>
              <a:path w="2191212" h="1517414">
                <a:moveTo>
                  <a:pt x="0" y="0"/>
                </a:moveTo>
                <a:lnTo>
                  <a:pt x="2191212" y="0"/>
                </a:lnTo>
                <a:lnTo>
                  <a:pt x="2191212" y="1517414"/>
                </a:lnTo>
                <a:lnTo>
                  <a:pt x="0" y="151741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3543510" y="697714"/>
            <a:ext cx="11905869" cy="1649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0"/>
              </a:lnSpc>
            </a:pPr>
            <a:r>
              <a:rPr lang="en-US" sz="6000" spc="-216" dirty="0">
                <a:solidFill>
                  <a:srgbClr val="024736"/>
                </a:solidFill>
                <a:latin typeface="Sigmar One"/>
                <a:ea typeface="Sigmar One"/>
                <a:cs typeface="Sigmar One"/>
                <a:sym typeface="Sigmar One"/>
              </a:rPr>
              <a:t>MỘT MIẾNG KHI ĐÓI </a:t>
            </a:r>
          </a:p>
          <a:p>
            <a:pPr algn="ctr">
              <a:lnSpc>
                <a:spcPts val="9300"/>
              </a:lnSpc>
            </a:pPr>
            <a:r>
              <a:rPr lang="en-US" sz="6000" spc="-216" dirty="0">
                <a:solidFill>
                  <a:srgbClr val="024736"/>
                </a:solidFill>
                <a:latin typeface="Sigmar One"/>
                <a:ea typeface="Sigmar One"/>
                <a:cs typeface="Sigmar One"/>
                <a:sym typeface="Sigmar One"/>
              </a:rPr>
              <a:t>BẰNG MỘT GÓI KHI NO</a:t>
            </a:r>
          </a:p>
        </p:txBody>
      </p:sp>
      <p:pic>
        <p:nvPicPr>
          <p:cNvPr id="20" name="Âm thanh sai">
            <a:hlinkClick r:id="" action="ppaction://media"/>
            <a:extLst>
              <a:ext uri="{FF2B5EF4-FFF2-40B4-BE49-F238E27FC236}">
                <a16:creationId xmlns:a16="http://schemas.microsoft.com/office/drawing/2014/main" id="{F05A4D38-92FA-2EA1-F0D8-5564B27B19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6335976" y="676104"/>
            <a:ext cx="609600" cy="609600"/>
          </a:xfrm>
          <a:prstGeom prst="rect">
            <a:avLst/>
          </a:prstGeom>
        </p:spPr>
      </p:pic>
      <p:pic>
        <p:nvPicPr>
          <p:cNvPr id="21" name="Âm thanh trả lời đúng - Lữ Đại Hoàng Minh">
            <a:hlinkClick r:id="" action="ppaction://media"/>
            <a:extLst>
              <a:ext uri="{FF2B5EF4-FFF2-40B4-BE49-F238E27FC236}">
                <a16:creationId xmlns:a16="http://schemas.microsoft.com/office/drawing/2014/main" id="{BD158EDC-0B2C-E5FE-31E7-C53DF7F3F0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587582" y="66086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21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C1B23-FB74-CC0D-2EEB-8BBB28F5B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A2879EDB-BC84-1ADA-569A-07645A849EFA}"/>
              </a:ext>
            </a:extLst>
          </p:cNvPr>
          <p:cNvGrpSpPr/>
          <p:nvPr/>
        </p:nvGrpSpPr>
        <p:grpSpPr>
          <a:xfrm>
            <a:off x="1783613" y="2684791"/>
            <a:ext cx="2973103" cy="2481385"/>
            <a:chOff x="2574247" y="2669369"/>
            <a:chExt cx="2973103" cy="2481385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111D5A79-159B-FDA4-7994-2D164B598690}"/>
                </a:ext>
              </a:extLst>
            </p:cNvPr>
            <p:cNvSpPr/>
            <p:nvPr/>
          </p:nvSpPr>
          <p:spPr>
            <a:xfrm>
              <a:off x="2574247" y="2669369"/>
              <a:ext cx="2973103" cy="2481385"/>
            </a:xfrm>
            <a:custGeom>
              <a:avLst/>
              <a:gdLst/>
              <a:ahLst/>
              <a:cxnLst/>
              <a:rect l="l" t="t" r="r" b="b"/>
              <a:pathLst>
                <a:path w="2973103" h="2481385">
                  <a:moveTo>
                    <a:pt x="0" y="0"/>
                  </a:moveTo>
                  <a:lnTo>
                    <a:pt x="2973103" y="0"/>
                  </a:lnTo>
                  <a:lnTo>
                    <a:pt x="2973103" y="2481384"/>
                  </a:lnTo>
                  <a:lnTo>
                    <a:pt x="0" y="2481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C7CD1AA-1DC8-DE5E-5E07-719350B3DC03}"/>
                </a:ext>
              </a:extLst>
            </p:cNvPr>
            <p:cNvSpPr/>
            <p:nvPr/>
          </p:nvSpPr>
          <p:spPr>
            <a:xfrm>
              <a:off x="2659102" y="2871661"/>
              <a:ext cx="2757152" cy="2208272"/>
            </a:xfrm>
            <a:custGeom>
              <a:avLst/>
              <a:gdLst/>
              <a:ahLst/>
              <a:cxnLst/>
              <a:rect l="l" t="t" r="r" b="b"/>
              <a:pathLst>
                <a:path w="2803395" h="2339744">
                  <a:moveTo>
                    <a:pt x="0" y="0"/>
                  </a:moveTo>
                  <a:lnTo>
                    <a:pt x="2803395" y="0"/>
                  </a:lnTo>
                  <a:lnTo>
                    <a:pt x="2803395" y="2339744"/>
                  </a:lnTo>
                  <a:lnTo>
                    <a:pt x="0" y="2339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5E71FBE-54A5-0913-11A4-42BE576A08C4}"/>
                </a:ext>
              </a:extLst>
            </p:cNvPr>
            <p:cNvSpPr txBox="1"/>
            <p:nvPr/>
          </p:nvSpPr>
          <p:spPr>
            <a:xfrm>
              <a:off x="2837254" y="2882369"/>
              <a:ext cx="2390926" cy="21489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810"/>
                </a:lnSpc>
              </a:pPr>
              <a:r>
                <a:rPr lang="en-US" sz="3500" spc="129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Truyền</a:t>
              </a:r>
              <a:r>
                <a:rPr lang="en-US" sz="3500" spc="129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spc="129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thống</a:t>
              </a:r>
              <a:r>
                <a:rPr lang="en-US" sz="3500" spc="129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spc="129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yêu</a:t>
              </a:r>
              <a:r>
                <a:rPr lang="en-US" sz="3500" spc="129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spc="129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nước</a:t>
              </a:r>
              <a:endParaRPr lang="en-US" sz="3500" spc="129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A57EF190-CC3C-AB24-8FAC-F45D9713F3D9}"/>
              </a:ext>
            </a:extLst>
          </p:cNvPr>
          <p:cNvSpPr/>
          <p:nvPr/>
        </p:nvSpPr>
        <p:spPr>
          <a:xfrm rot="-3537636">
            <a:off x="-5007950" y="4856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9BB58C7-3094-8EC7-2EC0-1BC5972A4F84}"/>
              </a:ext>
            </a:extLst>
          </p:cNvPr>
          <p:cNvSpPr/>
          <p:nvPr/>
        </p:nvSpPr>
        <p:spPr>
          <a:xfrm rot="3540000" flipH="1">
            <a:off x="11718870" y="5533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C7A0527-BC2B-953C-F061-4B0486E5FF73}"/>
              </a:ext>
            </a:extLst>
          </p:cNvPr>
          <p:cNvSpPr/>
          <p:nvPr/>
        </p:nvSpPr>
        <p:spPr>
          <a:xfrm>
            <a:off x="966798" y="581646"/>
            <a:ext cx="3214898" cy="1153345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C8B2B25-6F85-2026-253D-FBA2537D1B1F}"/>
              </a:ext>
            </a:extLst>
          </p:cNvPr>
          <p:cNvSpPr/>
          <p:nvPr/>
        </p:nvSpPr>
        <p:spPr>
          <a:xfrm>
            <a:off x="1619882" y="7859579"/>
            <a:ext cx="15048237" cy="8163668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A1053D1-F897-6DF6-A7B6-71C8635511ED}"/>
              </a:ext>
            </a:extLst>
          </p:cNvPr>
          <p:cNvSpPr/>
          <p:nvPr/>
        </p:nvSpPr>
        <p:spPr>
          <a:xfrm flipH="1">
            <a:off x="11346790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1C50467-9AED-9181-7FC2-014EF2DACA72}"/>
              </a:ext>
            </a:extLst>
          </p:cNvPr>
          <p:cNvSpPr/>
          <p:nvPr/>
        </p:nvSpPr>
        <p:spPr>
          <a:xfrm>
            <a:off x="871671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C3AAF612-77E0-2F52-58D9-B0F8E6DCFD31}"/>
              </a:ext>
            </a:extLst>
          </p:cNvPr>
          <p:cNvSpPr/>
          <p:nvPr/>
        </p:nvSpPr>
        <p:spPr>
          <a:xfrm flipH="1">
            <a:off x="14104529" y="414303"/>
            <a:ext cx="3425211" cy="1228794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5DF2CA6C-F0E5-08BB-64DB-1C2D4057B9C0}"/>
              </a:ext>
            </a:extLst>
          </p:cNvPr>
          <p:cNvSpPr/>
          <p:nvPr/>
        </p:nvSpPr>
        <p:spPr>
          <a:xfrm>
            <a:off x="-2006069" y="6562458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6F8A2AB-93AC-54F7-7718-10933ABA2548}"/>
              </a:ext>
            </a:extLst>
          </p:cNvPr>
          <p:cNvSpPr/>
          <p:nvPr/>
        </p:nvSpPr>
        <p:spPr>
          <a:xfrm>
            <a:off x="15881038" y="3219345"/>
            <a:ext cx="1676155" cy="1381431"/>
          </a:xfrm>
          <a:custGeom>
            <a:avLst/>
            <a:gdLst/>
            <a:ahLst/>
            <a:cxnLst/>
            <a:rect l="l" t="t" r="r" b="b"/>
            <a:pathLst>
              <a:path w="1676155" h="1381431">
                <a:moveTo>
                  <a:pt x="0" y="0"/>
                </a:moveTo>
                <a:lnTo>
                  <a:pt x="1676155" y="0"/>
                </a:lnTo>
                <a:lnTo>
                  <a:pt x="1676155" y="1381432"/>
                </a:lnTo>
                <a:lnTo>
                  <a:pt x="0" y="138143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50DE7341-4950-DFFD-3BC2-24A9389E0323}"/>
              </a:ext>
            </a:extLst>
          </p:cNvPr>
          <p:cNvSpPr/>
          <p:nvPr/>
        </p:nvSpPr>
        <p:spPr>
          <a:xfrm flipH="1">
            <a:off x="-244862" y="4214066"/>
            <a:ext cx="1851168" cy="1466280"/>
          </a:xfrm>
          <a:custGeom>
            <a:avLst/>
            <a:gdLst/>
            <a:ahLst/>
            <a:cxnLst/>
            <a:rect l="l" t="t" r="r" b="b"/>
            <a:pathLst>
              <a:path w="1851168" h="1466280">
                <a:moveTo>
                  <a:pt x="1851168" y="0"/>
                </a:moveTo>
                <a:lnTo>
                  <a:pt x="0" y="0"/>
                </a:lnTo>
                <a:lnTo>
                  <a:pt x="0" y="1466279"/>
                </a:lnTo>
                <a:lnTo>
                  <a:pt x="1851168" y="1466279"/>
                </a:lnTo>
                <a:lnTo>
                  <a:pt x="185116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6C60BD9D-72FA-DB82-E22E-ED397501553A}"/>
              </a:ext>
            </a:extLst>
          </p:cNvPr>
          <p:cNvSpPr/>
          <p:nvPr/>
        </p:nvSpPr>
        <p:spPr>
          <a:xfrm flipH="1">
            <a:off x="14272156" y="6562458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559C5616-00F1-4487-7B27-E43B2F242C7F}"/>
              </a:ext>
            </a:extLst>
          </p:cNvPr>
          <p:cNvSpPr txBox="1"/>
          <p:nvPr/>
        </p:nvSpPr>
        <p:spPr>
          <a:xfrm>
            <a:off x="3543510" y="764389"/>
            <a:ext cx="11200979" cy="970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1"/>
              </a:lnSpc>
            </a:pPr>
            <a:r>
              <a:rPr lang="en-US" sz="8013" spc="-288">
                <a:solidFill>
                  <a:srgbClr val="024736"/>
                </a:solidFill>
                <a:latin typeface="Sigmar One"/>
                <a:ea typeface="Sigmar One"/>
                <a:cs typeface="Sigmar One"/>
                <a:sym typeface="Sigmar One"/>
              </a:rPr>
              <a:t>TRUYỀN THỐNG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5688B23-FBAE-50AE-9033-257130D690A8}"/>
              </a:ext>
            </a:extLst>
          </p:cNvPr>
          <p:cNvGrpSpPr/>
          <p:nvPr/>
        </p:nvGrpSpPr>
        <p:grpSpPr>
          <a:xfrm>
            <a:off x="5459638" y="2637554"/>
            <a:ext cx="2973103" cy="2481385"/>
            <a:chOff x="5795000" y="2662115"/>
            <a:chExt cx="2973103" cy="2481385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12E4BD8D-49F5-5DD0-B835-94BF7B7EDAC9}"/>
                </a:ext>
              </a:extLst>
            </p:cNvPr>
            <p:cNvSpPr/>
            <p:nvPr/>
          </p:nvSpPr>
          <p:spPr>
            <a:xfrm>
              <a:off x="5795000" y="2662115"/>
              <a:ext cx="2973103" cy="2481385"/>
            </a:xfrm>
            <a:custGeom>
              <a:avLst/>
              <a:gdLst/>
              <a:ahLst/>
              <a:cxnLst/>
              <a:rect l="l" t="t" r="r" b="b"/>
              <a:pathLst>
                <a:path w="2973103" h="2481385">
                  <a:moveTo>
                    <a:pt x="0" y="0"/>
                  </a:moveTo>
                  <a:lnTo>
                    <a:pt x="2973103" y="0"/>
                  </a:lnTo>
                  <a:lnTo>
                    <a:pt x="2973103" y="2481385"/>
                  </a:lnTo>
                  <a:lnTo>
                    <a:pt x="0" y="2481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CDA27F5C-7701-6068-257C-BFAFC03E538F}"/>
                </a:ext>
              </a:extLst>
            </p:cNvPr>
            <p:cNvSpPr/>
            <p:nvPr/>
          </p:nvSpPr>
          <p:spPr>
            <a:xfrm>
              <a:off x="5881411" y="2732935"/>
              <a:ext cx="2803395" cy="2339744"/>
            </a:xfrm>
            <a:custGeom>
              <a:avLst/>
              <a:gdLst/>
              <a:ahLst/>
              <a:cxnLst/>
              <a:rect l="l" t="t" r="r" b="b"/>
              <a:pathLst>
                <a:path w="2803395" h="2339744">
                  <a:moveTo>
                    <a:pt x="0" y="0"/>
                  </a:moveTo>
                  <a:lnTo>
                    <a:pt x="2803394" y="0"/>
                  </a:lnTo>
                  <a:lnTo>
                    <a:pt x="2803394" y="2339745"/>
                  </a:lnTo>
                  <a:lnTo>
                    <a:pt x="0" y="2339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A3EC6C47-B889-5A1A-B5B8-E7A53AF89613}"/>
                </a:ext>
              </a:extLst>
            </p:cNvPr>
            <p:cNvSpPr txBox="1"/>
            <p:nvPr/>
          </p:nvSpPr>
          <p:spPr>
            <a:xfrm>
              <a:off x="5940188" y="2835959"/>
              <a:ext cx="2685840" cy="1844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Truyền</a:t>
              </a:r>
              <a:r>
                <a:rPr lang="en-US" sz="3500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thống</a:t>
              </a:r>
              <a:r>
                <a:rPr lang="en-US" sz="3500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chống</a:t>
              </a:r>
              <a:r>
                <a:rPr lang="en-US" sz="3500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ngoại</a:t>
              </a:r>
              <a:r>
                <a:rPr lang="en-US" sz="3500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xâm</a:t>
              </a:r>
              <a:endParaRPr lang="en-US" sz="35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F597DF4-7E77-1A31-F3BA-C9C1D5EF7ADE}"/>
              </a:ext>
            </a:extLst>
          </p:cNvPr>
          <p:cNvGrpSpPr/>
          <p:nvPr/>
        </p:nvGrpSpPr>
        <p:grpSpPr>
          <a:xfrm>
            <a:off x="9729888" y="2508666"/>
            <a:ext cx="2973103" cy="2481385"/>
            <a:chOff x="9144000" y="2598548"/>
            <a:chExt cx="2973103" cy="2481385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9EC6C479-CCBE-70F2-41D8-BDB4207F8159}"/>
                </a:ext>
              </a:extLst>
            </p:cNvPr>
            <p:cNvSpPr/>
            <p:nvPr/>
          </p:nvSpPr>
          <p:spPr>
            <a:xfrm>
              <a:off x="9144000" y="2598548"/>
              <a:ext cx="2973103" cy="2481385"/>
            </a:xfrm>
            <a:custGeom>
              <a:avLst/>
              <a:gdLst/>
              <a:ahLst/>
              <a:cxnLst/>
              <a:rect l="l" t="t" r="r" b="b"/>
              <a:pathLst>
                <a:path w="2973103" h="2481385">
                  <a:moveTo>
                    <a:pt x="0" y="0"/>
                  </a:moveTo>
                  <a:lnTo>
                    <a:pt x="2973103" y="0"/>
                  </a:lnTo>
                  <a:lnTo>
                    <a:pt x="2973103" y="2481385"/>
                  </a:lnTo>
                  <a:lnTo>
                    <a:pt x="0" y="2481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29259634-93E7-DB38-4DE2-ACF67540D774}"/>
                </a:ext>
              </a:extLst>
            </p:cNvPr>
            <p:cNvSpPr/>
            <p:nvPr/>
          </p:nvSpPr>
          <p:spPr>
            <a:xfrm>
              <a:off x="9244353" y="2697344"/>
              <a:ext cx="2803395" cy="2339744"/>
            </a:xfrm>
            <a:custGeom>
              <a:avLst/>
              <a:gdLst/>
              <a:ahLst/>
              <a:cxnLst/>
              <a:rect l="l" t="t" r="r" b="b"/>
              <a:pathLst>
                <a:path w="3737859" h="3119659">
                  <a:moveTo>
                    <a:pt x="0" y="0"/>
                  </a:moveTo>
                  <a:lnTo>
                    <a:pt x="3737859" y="0"/>
                  </a:lnTo>
                  <a:lnTo>
                    <a:pt x="3737859" y="3119659"/>
                  </a:lnTo>
                  <a:lnTo>
                    <a:pt x="0" y="3119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2D1A0D3A-EA0A-2D9C-92F7-6E81D8AE6865}"/>
                </a:ext>
              </a:extLst>
            </p:cNvPr>
            <p:cNvSpPr txBox="1"/>
            <p:nvPr/>
          </p:nvSpPr>
          <p:spPr>
            <a:xfrm>
              <a:off x="9375927" y="2747870"/>
              <a:ext cx="2282674" cy="21489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810"/>
                </a:lnSpc>
              </a:pPr>
              <a:r>
                <a:rPr lang="en-US" sz="3500" spc="129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Truyền</a:t>
              </a:r>
              <a:r>
                <a:rPr lang="en-US" sz="3500" spc="129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spc="129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thống</a:t>
              </a:r>
              <a:r>
                <a:rPr lang="en-US" sz="3500" spc="129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spc="129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nhân</a:t>
              </a:r>
              <a:r>
                <a:rPr lang="en-US" sz="3500" spc="129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spc="129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ái</a:t>
              </a:r>
              <a:endParaRPr lang="en-US" sz="3500" spc="129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3C543CD-9A1D-6D0C-3782-D638645F7F8C}"/>
              </a:ext>
            </a:extLst>
          </p:cNvPr>
          <p:cNvGrpSpPr/>
          <p:nvPr/>
        </p:nvGrpSpPr>
        <p:grpSpPr>
          <a:xfrm>
            <a:off x="13709089" y="2531056"/>
            <a:ext cx="3046315" cy="2571267"/>
            <a:chOff x="12582583" y="2437846"/>
            <a:chExt cx="3046315" cy="2571267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3CF92832-8179-A611-D177-69E3F1429A0D}"/>
                </a:ext>
              </a:extLst>
            </p:cNvPr>
            <p:cNvSpPr/>
            <p:nvPr/>
          </p:nvSpPr>
          <p:spPr>
            <a:xfrm>
              <a:off x="12582583" y="2437846"/>
              <a:ext cx="3046315" cy="2571267"/>
            </a:xfrm>
            <a:custGeom>
              <a:avLst/>
              <a:gdLst/>
              <a:ahLst/>
              <a:cxnLst/>
              <a:rect l="l" t="t" r="r" b="b"/>
              <a:pathLst>
                <a:path w="2973103" h="2481385">
                  <a:moveTo>
                    <a:pt x="0" y="0"/>
                  </a:moveTo>
                  <a:lnTo>
                    <a:pt x="2973103" y="0"/>
                  </a:lnTo>
                  <a:lnTo>
                    <a:pt x="2973103" y="2481385"/>
                  </a:lnTo>
                  <a:lnTo>
                    <a:pt x="0" y="2481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7351C681-A76F-E47A-C26B-2322DF535AA7}"/>
                </a:ext>
              </a:extLst>
            </p:cNvPr>
            <p:cNvSpPr/>
            <p:nvPr/>
          </p:nvSpPr>
          <p:spPr>
            <a:xfrm>
              <a:off x="12736228" y="2598548"/>
              <a:ext cx="2803395" cy="2339744"/>
            </a:xfrm>
            <a:custGeom>
              <a:avLst/>
              <a:gdLst/>
              <a:ahLst/>
              <a:cxnLst/>
              <a:rect l="l" t="t" r="r" b="b"/>
              <a:pathLst>
                <a:path w="3737859" h="3119659">
                  <a:moveTo>
                    <a:pt x="0" y="0"/>
                  </a:moveTo>
                  <a:lnTo>
                    <a:pt x="3737859" y="0"/>
                  </a:lnTo>
                  <a:lnTo>
                    <a:pt x="3737859" y="3119659"/>
                  </a:lnTo>
                  <a:lnTo>
                    <a:pt x="0" y="3119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1A01CEF1-0C30-E893-2A7F-BC456FB2C2CC}"/>
                </a:ext>
              </a:extLst>
            </p:cNvPr>
            <p:cNvSpPr txBox="1"/>
            <p:nvPr/>
          </p:nvSpPr>
          <p:spPr>
            <a:xfrm>
              <a:off x="12799010" y="2732934"/>
              <a:ext cx="2582945" cy="21489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810"/>
                </a:lnSpc>
              </a:pPr>
              <a:r>
                <a:rPr lang="en-US" sz="3500" spc="129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Truyền</a:t>
              </a:r>
              <a:r>
                <a:rPr lang="en-US" sz="3500" spc="129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spc="129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thống</a:t>
              </a:r>
              <a:r>
                <a:rPr lang="en-US" sz="3500" spc="129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spc="129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hiếu</a:t>
              </a:r>
              <a:r>
                <a:rPr lang="en-US" sz="3500" spc="129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spc="129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học</a:t>
              </a:r>
              <a:endParaRPr lang="en-US" sz="3500" spc="129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9EE2E60-7E94-0CF1-2556-C2882850EF18}"/>
              </a:ext>
            </a:extLst>
          </p:cNvPr>
          <p:cNvGrpSpPr/>
          <p:nvPr/>
        </p:nvGrpSpPr>
        <p:grpSpPr>
          <a:xfrm>
            <a:off x="5914123" y="5730852"/>
            <a:ext cx="2973103" cy="2481385"/>
            <a:chOff x="5940188" y="5321766"/>
            <a:chExt cx="2973103" cy="2481385"/>
          </a:xfrm>
        </p:grpSpPr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E01CD876-AE58-96C9-D887-5183235B8B17}"/>
                </a:ext>
              </a:extLst>
            </p:cNvPr>
            <p:cNvSpPr/>
            <p:nvPr/>
          </p:nvSpPr>
          <p:spPr>
            <a:xfrm>
              <a:off x="5940188" y="5321766"/>
              <a:ext cx="2973103" cy="2481385"/>
            </a:xfrm>
            <a:custGeom>
              <a:avLst/>
              <a:gdLst/>
              <a:ahLst/>
              <a:cxnLst/>
              <a:rect l="l" t="t" r="r" b="b"/>
              <a:pathLst>
                <a:path w="2973103" h="2481385">
                  <a:moveTo>
                    <a:pt x="0" y="0"/>
                  </a:moveTo>
                  <a:lnTo>
                    <a:pt x="2973103" y="0"/>
                  </a:lnTo>
                  <a:lnTo>
                    <a:pt x="2973103" y="2481384"/>
                  </a:lnTo>
                  <a:lnTo>
                    <a:pt x="0" y="2481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D311913C-60B3-0F46-4331-A27571F4FDCE}"/>
                </a:ext>
              </a:extLst>
            </p:cNvPr>
            <p:cNvSpPr/>
            <p:nvPr/>
          </p:nvSpPr>
          <p:spPr>
            <a:xfrm>
              <a:off x="6024311" y="5351711"/>
              <a:ext cx="2803395" cy="2339744"/>
            </a:xfrm>
            <a:custGeom>
              <a:avLst/>
              <a:gdLst/>
              <a:ahLst/>
              <a:cxnLst/>
              <a:rect l="l" t="t" r="r" b="b"/>
              <a:pathLst>
                <a:path w="2803395" h="2339744">
                  <a:moveTo>
                    <a:pt x="0" y="0"/>
                  </a:moveTo>
                  <a:lnTo>
                    <a:pt x="2803395" y="0"/>
                  </a:lnTo>
                  <a:lnTo>
                    <a:pt x="2803395" y="2339745"/>
                  </a:lnTo>
                  <a:lnTo>
                    <a:pt x="0" y="2339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73210653-75F5-04FF-82A4-5C0F65D10F4C}"/>
                </a:ext>
              </a:extLst>
            </p:cNvPr>
            <p:cNvSpPr txBox="1"/>
            <p:nvPr/>
          </p:nvSpPr>
          <p:spPr>
            <a:xfrm>
              <a:off x="6155885" y="5361756"/>
              <a:ext cx="2545590" cy="21577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10"/>
                </a:lnSpc>
              </a:pPr>
              <a:r>
                <a:rPr lang="en-US" sz="3500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Truyền</a:t>
              </a:r>
              <a:r>
                <a:rPr lang="en-US" sz="3500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thống</a:t>
              </a:r>
              <a:r>
                <a:rPr lang="en-US" sz="3500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cần</a:t>
              </a:r>
              <a:r>
                <a:rPr lang="en-US" sz="3500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cù</a:t>
              </a:r>
              <a:r>
                <a:rPr lang="en-US" sz="3500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lao</a:t>
              </a:r>
              <a:r>
                <a:rPr lang="en-US" sz="3500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động</a:t>
              </a:r>
              <a:endParaRPr lang="en-US" sz="3500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5508B28-9496-4E7E-16D5-3C2EF41E551D}"/>
              </a:ext>
            </a:extLst>
          </p:cNvPr>
          <p:cNvGrpSpPr/>
          <p:nvPr/>
        </p:nvGrpSpPr>
        <p:grpSpPr>
          <a:xfrm>
            <a:off x="10069271" y="5805295"/>
            <a:ext cx="2973103" cy="2481385"/>
            <a:chOff x="10106172" y="5190027"/>
            <a:chExt cx="2973103" cy="2481385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51A27035-F16D-168E-7492-C3E9A65D1ED5}"/>
                </a:ext>
              </a:extLst>
            </p:cNvPr>
            <p:cNvSpPr/>
            <p:nvPr/>
          </p:nvSpPr>
          <p:spPr>
            <a:xfrm>
              <a:off x="10106172" y="5190027"/>
              <a:ext cx="2973103" cy="2481385"/>
            </a:xfrm>
            <a:custGeom>
              <a:avLst/>
              <a:gdLst/>
              <a:ahLst/>
              <a:cxnLst/>
              <a:rect l="l" t="t" r="r" b="b"/>
              <a:pathLst>
                <a:path w="2973103" h="2481385">
                  <a:moveTo>
                    <a:pt x="0" y="0"/>
                  </a:moveTo>
                  <a:lnTo>
                    <a:pt x="2973103" y="0"/>
                  </a:lnTo>
                  <a:lnTo>
                    <a:pt x="2973103" y="2481385"/>
                  </a:lnTo>
                  <a:lnTo>
                    <a:pt x="0" y="2481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9F4ACF1C-9AA0-2623-CB3D-5873C826CEB0}"/>
                </a:ext>
              </a:extLst>
            </p:cNvPr>
            <p:cNvSpPr/>
            <p:nvPr/>
          </p:nvSpPr>
          <p:spPr>
            <a:xfrm>
              <a:off x="10191026" y="5190027"/>
              <a:ext cx="2803395" cy="2339744"/>
            </a:xfrm>
            <a:custGeom>
              <a:avLst/>
              <a:gdLst/>
              <a:ahLst/>
              <a:cxnLst/>
              <a:rect l="l" t="t" r="r" b="b"/>
              <a:pathLst>
                <a:path w="2803395" h="2339744">
                  <a:moveTo>
                    <a:pt x="0" y="0"/>
                  </a:moveTo>
                  <a:lnTo>
                    <a:pt x="2803395" y="0"/>
                  </a:lnTo>
                  <a:lnTo>
                    <a:pt x="2803395" y="2339744"/>
                  </a:lnTo>
                  <a:lnTo>
                    <a:pt x="0" y="2339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7B1D8D75-5BFA-23DF-1DED-14D799CFB7F9}"/>
                </a:ext>
              </a:extLst>
            </p:cNvPr>
            <p:cNvSpPr txBox="1"/>
            <p:nvPr/>
          </p:nvSpPr>
          <p:spPr>
            <a:xfrm>
              <a:off x="10322599" y="5219522"/>
              <a:ext cx="2518288" cy="19306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970"/>
                </a:lnSpc>
              </a:pPr>
              <a:r>
                <a:rPr lang="en-US" sz="3500" spc="-126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Truyền</a:t>
              </a:r>
              <a:r>
                <a:rPr lang="en-US" sz="3500" spc="-126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spc="-126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thống</a:t>
              </a:r>
              <a:r>
                <a:rPr lang="en-US" sz="3500" spc="-126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spc="-126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tôn</a:t>
              </a:r>
              <a:r>
                <a:rPr lang="en-US" sz="3500" spc="-126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spc="-126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sư</a:t>
              </a:r>
              <a:r>
                <a:rPr lang="en-US" sz="3500" spc="-126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spc="-126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trọng</a:t>
              </a:r>
              <a:r>
                <a:rPr lang="en-US" sz="3500" spc="-126" dirty="0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</a:t>
              </a:r>
              <a:r>
                <a:rPr lang="en-US" sz="3500" spc="-126" dirty="0" err="1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đạo</a:t>
              </a:r>
              <a:endParaRPr lang="en-US" sz="3500" spc="-126" dirty="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9712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447</Words>
  <Application>Microsoft Office PowerPoint</Application>
  <PresentationFormat>Custom</PresentationFormat>
  <Paragraphs>61</Paragraphs>
  <Slides>22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Sigmar One</vt:lpstr>
      <vt:lpstr>Mali Bold Italics</vt:lpstr>
      <vt:lpstr>Paytone One</vt:lpstr>
      <vt:lpstr>Arial</vt:lpstr>
      <vt:lpstr>Calibri</vt:lpstr>
      <vt:lpstr>Mali</vt:lpstr>
      <vt:lpstr>Mali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4</dc:title>
  <cp:lastModifiedBy>dang do</cp:lastModifiedBy>
  <cp:revision>5</cp:revision>
  <dcterms:created xsi:type="dcterms:W3CDTF">2006-08-16T00:00:00Z</dcterms:created>
  <dcterms:modified xsi:type="dcterms:W3CDTF">2024-12-04T14:21:32Z</dcterms:modified>
  <dc:identifier>DAGXeQ4iJ-o</dc:identifier>
</cp:coreProperties>
</file>