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325" r:id="rId2"/>
    <p:sldId id="312" r:id="rId3"/>
    <p:sldId id="309" r:id="rId4"/>
    <p:sldId id="310" r:id="rId5"/>
    <p:sldId id="311" r:id="rId6"/>
    <p:sldId id="313" r:id="rId7"/>
    <p:sldId id="314" r:id="rId8"/>
    <p:sldId id="326" r:id="rId9"/>
    <p:sldId id="316" r:id="rId10"/>
    <p:sldId id="280" r:id="rId11"/>
    <p:sldId id="283" r:id="rId12"/>
    <p:sldId id="300" r:id="rId13"/>
    <p:sldId id="301" r:id="rId14"/>
    <p:sldId id="302" r:id="rId15"/>
    <p:sldId id="319" r:id="rId16"/>
    <p:sldId id="317" r:id="rId17"/>
    <p:sldId id="318" r:id="rId18"/>
    <p:sldId id="320" r:id="rId19"/>
    <p:sldId id="321" r:id="rId20"/>
    <p:sldId id="307" r:id="rId21"/>
    <p:sldId id="308" r:id="rId22"/>
    <p:sldId id="322" r:id="rId23"/>
    <p:sldId id="323" r:id="rId24"/>
    <p:sldId id="263" r:id="rId25"/>
    <p:sldId id="324" r:id="rId26"/>
    <p:sldId id="289" r:id="rId27"/>
    <p:sldId id="291" r:id="rId28"/>
    <p:sldId id="327" r:id="rId29"/>
    <p:sldId id="328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9B4C1"/>
    <a:srgbClr val="0000CC"/>
    <a:srgbClr val="9148C8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73" d="100"/>
          <a:sy n="73" d="100"/>
        </p:scale>
        <p:origin x="6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1735C-3226-47B7-969B-8045631491FE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D126D-1B23-427A-80DD-A14FF2A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4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685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6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72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71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57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48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212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3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372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72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0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44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32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8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343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14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0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8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3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7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15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14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3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264E-EA35-AF3B-E0F0-B2CE9A6F2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0340F-F1C1-1D7C-4850-214BE8394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813E1-99A9-7E1D-ABDF-A2BD0BB2D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7B9ED-6D6E-BAB7-BB96-51CC2445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471D-32E0-4F4B-9DD8-12089DE1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55E1-52E2-D26D-2380-8A48CC6B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C5F97-D3B6-43CE-891D-5ACAA904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A2065-1226-5D2B-D00E-00A637FF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31806-A555-58D7-ECE0-E1C4E306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8578-190F-7E6A-883D-0C852FE1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839D39-DE1F-E590-D104-FB45B6ABF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13FAE-0F1F-542E-C732-FA5474A3D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1897A-A56A-0FBB-3624-3E6D0F1C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8B162-24D1-B230-8B7E-A02D6E22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17C4-A98E-6184-D467-8BA07E7B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947D-B62B-5C21-E5D0-DDA734C9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09439-C955-48AB-09CC-57DDDD2E1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CBCE0-E34E-3366-444C-9ACD4C78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9B114-D605-7BE5-0E4F-E5B675A9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1B25D-F11C-F12C-9D33-32F4EEDB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1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74FF-B025-2369-31C8-E0C9E1F3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5A07-C26E-4A52-C0D3-8C196C4A4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D9C4C-5F97-B7A4-59C7-D70F15FA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268B0-B08B-2584-C26C-7FB80EDA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DB1D8-DC4A-E595-972E-FDBF5F41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84621-6561-6626-DD99-B7B8517B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5D2A1-B0D6-F6BC-C0DB-A803E737A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55F8D-4885-D4C3-7BBA-6668FAC34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0FB85-9B55-0FB5-E7FC-30A69A2F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35A24-F12F-C5F8-F6B7-2564DFDC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606E3-ACDF-A96F-3199-73C673F9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E2DA-2653-C3EA-0DFE-5B5007BB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EC430-23A2-0514-097F-402D5987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BB4C0-74B8-0311-6CE9-3CDB9A3DE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4A2F5-DC26-F6A4-4799-598E3C703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E81C4-F7BC-4FB6-2910-5FDB00B68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CB5358-56A9-1A87-8BEB-4A7B552F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B436A-DD0A-3FC9-8426-055F1172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E5EEE-16CE-74FF-0D41-C3CEC63A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4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21082-2488-2817-82AE-C5EFF09F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D47BA-179C-00AB-F295-BF950F47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62192-9145-08D6-696E-3BEFB82F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2720-7273-F921-DFE5-4D2D5708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6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98ED8-65D5-C3A8-BECF-F7E8435BB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13A1E-325F-629C-6FD6-BBB6E75B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B0CB9-9D7B-7ED5-8AA9-5CCA24F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7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7264-CE80-9C81-9269-2D6A0F8E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6267-CEAD-83A7-C4FE-516E3CD3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10D8A-FA14-6261-B405-A22E0A95E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815AC-2E6F-4522-23D3-11C2ED84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666E2-D5AA-25BE-82E3-4F3B79DC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83511-C16A-1A7D-9841-CAF1C85E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6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6CDA-7A8D-0F3F-0D4A-DFF111BF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478A1-13D4-0731-A4D6-09E572A95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09B71-6AEC-F518-E52F-7E2F22A60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997F2-589A-ED9E-4608-802422E1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27D5A-0C45-A48C-D31B-D9EF248D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FCF80-BEDD-DC5C-63E1-70682410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5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alpha val="0"/>
                <a:lumMod val="0"/>
                <a:lumOff val="100000"/>
              </a:schemeClr>
            </a:gs>
            <a:gs pos="0">
              <a:schemeClr val="accent5"/>
            </a:gs>
            <a:gs pos="100000">
              <a:schemeClr val="accent5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ABF66-B30F-FB90-C8EF-38CADB5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8AD28-642B-E521-0873-3B581E9F7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BFAE-8269-B818-C524-16CCA304E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51147-8BC6-77A5-F1E6-0DD004242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A677C-4E6C-69C2-E1E4-D832D88BE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https://baokhanhhoa.vn/file/e7837c02857c8ca30185a8c39b582c03/dataimages/201708/original/images5307775_m_t____ng_tr_i_s_t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https://t.vietgiaitri.com/2019/06/4/dep-tung-cen-ti-met-30-nu-cong-nhan-loi-ruong-cay-lua-giup-cu-u7-df1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743D0-25C1-8CE9-8781-8489694A1B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rcRect t="11413" b="17303"/>
          <a:stretch/>
        </p:blipFill>
        <p:spPr>
          <a:xfrm>
            <a:off x="8658277" y="13862"/>
            <a:ext cx="9615868" cy="68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EC623-8095-466A-81F1-B185542A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l="5385" r="6442"/>
          <a:stretch/>
        </p:blipFill>
        <p:spPr>
          <a:xfrm>
            <a:off x="13854" y="13862"/>
            <a:ext cx="9143999" cy="680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426F3-2A3A-6DEA-1164-B19FB4770A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4038600" y="514350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E2546-F543-9807-37A8-7AA4EDEC5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3720" t="8365" r="35007" b="22460"/>
          <a:stretch/>
        </p:blipFill>
        <p:spPr>
          <a:xfrm flipH="1">
            <a:off x="12420600" y="4372377"/>
            <a:ext cx="5867400" cy="595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64AF68-B348-BF44-798D-67F1680B0C77}"/>
              </a:ext>
            </a:extLst>
          </p:cNvPr>
          <p:cNvSpPr txBox="1">
            <a:spLocks/>
          </p:cNvSpPr>
          <p:nvPr/>
        </p:nvSpPr>
        <p:spPr>
          <a:xfrm>
            <a:off x="0" y="3332351"/>
            <a:ext cx="18288000" cy="203974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>
                <a:ln/>
                <a:solidFill>
                  <a:srgbClr val="FF0000"/>
                </a:solidFill>
                <a:latin typeface="Aptos Display" panose="020B0004020202020204" pitchFamily="34" charset="0"/>
              </a:rPr>
              <a:t>NHIỆT LIỆT CHÀO MỪNG CÁC THẦY CÔ VỀ </a:t>
            </a:r>
            <a:br>
              <a:rPr lang="en-US" sz="5400" b="1" dirty="0">
                <a:ln/>
                <a:solidFill>
                  <a:srgbClr val="FF0000"/>
                </a:solidFill>
                <a:latin typeface="Aptos Display" panose="020B0004020202020204" pitchFamily="34" charset="0"/>
              </a:rPr>
            </a:br>
            <a:r>
              <a:rPr lang="en-US" sz="5400" b="1" dirty="0">
                <a:ln/>
                <a:solidFill>
                  <a:srgbClr val="FF0000"/>
                </a:solidFill>
                <a:latin typeface="Aptos Display" panose="020B0004020202020204" pitchFamily="34" charset="0"/>
              </a:rPr>
              <a:t>DỰ GIỜ: MÔN NGỮ VĂN 8B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8A7C39-BD2A-D748-B2C6-58A08B465EE3}"/>
              </a:ext>
            </a:extLst>
          </p:cNvPr>
          <p:cNvSpPr txBox="1">
            <a:spLocks/>
          </p:cNvSpPr>
          <p:nvPr/>
        </p:nvSpPr>
        <p:spPr>
          <a:xfrm>
            <a:off x="-1" y="1390418"/>
            <a:ext cx="18288000" cy="1126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cap="none" dirty="0">
                <a:ln/>
                <a:solidFill>
                  <a:srgbClr val="2556DF"/>
                </a:solidFill>
                <a:latin typeface="Aptos Display" panose="020B0004020202020204" pitchFamily="34" charset="0"/>
              </a:rPr>
              <a:t>PHÒNG GD&amp;ĐT HUYỆN QUỐC OAI</a:t>
            </a:r>
          </a:p>
          <a:p>
            <a:pPr>
              <a:lnSpc>
                <a:spcPct val="100000"/>
              </a:lnSpc>
            </a:pPr>
            <a:r>
              <a:rPr lang="en-US" sz="2200" b="1" cap="none" dirty="0">
                <a:ln/>
                <a:solidFill>
                  <a:srgbClr val="2556DF"/>
                </a:solidFill>
                <a:latin typeface="Aptos Display" panose="020B0004020202020204" pitchFamily="34" charset="0"/>
              </a:rPr>
              <a:t>TR</a:t>
            </a:r>
            <a:r>
              <a:rPr lang="vi-VN" sz="2200" b="1" cap="none" dirty="0">
                <a:ln/>
                <a:solidFill>
                  <a:srgbClr val="2556DF"/>
                </a:solidFill>
                <a:latin typeface="Aptos Display" panose="020B0004020202020204" pitchFamily="34" charset="0"/>
              </a:rPr>
              <a:t>ƯỜNG</a:t>
            </a:r>
            <a:r>
              <a:rPr lang="en-US" sz="2200" b="1" cap="none" dirty="0">
                <a:ln/>
                <a:solidFill>
                  <a:srgbClr val="2556DF"/>
                </a:solidFill>
                <a:latin typeface="Aptos Display" panose="020B0004020202020204" pitchFamily="34" charset="0"/>
              </a:rPr>
              <a:t> THCS LIỆP TUYẾT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D2540C4-FE82-EDA4-836C-A31D2984DDE0}"/>
              </a:ext>
            </a:extLst>
          </p:cNvPr>
          <p:cNvSpPr txBox="1">
            <a:spLocks/>
          </p:cNvSpPr>
          <p:nvPr/>
        </p:nvSpPr>
        <p:spPr>
          <a:xfrm>
            <a:off x="-1" y="5922971"/>
            <a:ext cx="18288000" cy="827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Giảng</a:t>
            </a:r>
            <a:r>
              <a:rPr lang="en-US" sz="2200" b="1" i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  <a:r>
              <a:rPr lang="en-US" sz="2200" b="1" i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viên</a:t>
            </a:r>
            <a:r>
              <a:rPr lang="en-US" sz="2200" b="1" i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: </a:t>
            </a:r>
            <a:r>
              <a:rPr lang="en-US" sz="2200" b="1" i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Nguyễn</a:t>
            </a:r>
            <a:r>
              <a:rPr lang="en-US" sz="2200" b="1" i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  <a:r>
              <a:rPr lang="en-US" sz="2200" b="1" i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Thị</a:t>
            </a:r>
            <a:r>
              <a:rPr lang="en-US" sz="2200" b="1" i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Nga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5980D4F-D00E-60BF-1968-74532354E1DA}"/>
              </a:ext>
            </a:extLst>
          </p:cNvPr>
          <p:cNvSpPr txBox="1">
            <a:spLocks/>
          </p:cNvSpPr>
          <p:nvPr/>
        </p:nvSpPr>
        <p:spPr>
          <a:xfrm>
            <a:off x="0" y="7505700"/>
            <a:ext cx="18287999" cy="827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Quốc</a:t>
            </a:r>
            <a:r>
              <a:rPr lang="en-US" sz="2000" b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  <a:r>
              <a:rPr lang="en-US" sz="2000" b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Oai</a:t>
            </a:r>
            <a:r>
              <a:rPr lang="en-US" sz="2000" b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, </a:t>
            </a:r>
            <a:r>
              <a:rPr lang="en-US" sz="2000" b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ngày</a:t>
            </a:r>
            <a:r>
              <a:rPr lang="en-US" sz="2000" b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 01 </a:t>
            </a:r>
            <a:r>
              <a:rPr lang="en-US" sz="2000" b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tháng</a:t>
            </a:r>
            <a:r>
              <a:rPr lang="en-US" sz="2000" b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10 </a:t>
            </a:r>
            <a:r>
              <a:rPr lang="en-US" sz="2000" b="1" cap="none" dirty="0" err="1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năm</a:t>
            </a:r>
            <a:r>
              <a:rPr lang="en-US" sz="2000" b="1" cap="none" dirty="0">
                <a:ln/>
                <a:solidFill>
                  <a:srgbClr val="255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2024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ACFF56-CF78-10F5-029C-F6E852C15A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34375" t="7833" r="13574"/>
          <a:stretch/>
        </p:blipFill>
        <p:spPr>
          <a:xfrm flipH="1">
            <a:off x="-13855" y="-38100"/>
            <a:ext cx="5076877" cy="599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193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571500"/>
            <a:ext cx="16254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732" y="2158240"/>
            <a:ext cx="16622975" cy="3554819"/>
          </a:xfrm>
          <a:custGeom>
            <a:avLst/>
            <a:gdLst>
              <a:gd name="connsiteX0" fmla="*/ 0 w 16622975"/>
              <a:gd name="connsiteY0" fmla="*/ 0 h 3554819"/>
              <a:gd name="connsiteX1" fmla="*/ 926137 w 16622975"/>
              <a:gd name="connsiteY1" fmla="*/ 0 h 3554819"/>
              <a:gd name="connsiteX2" fmla="*/ 1021126 w 16622975"/>
              <a:gd name="connsiteY2" fmla="*/ 0 h 3554819"/>
              <a:gd name="connsiteX3" fmla="*/ 1947263 w 16622975"/>
              <a:gd name="connsiteY3" fmla="*/ 0 h 3554819"/>
              <a:gd name="connsiteX4" fmla="*/ 2042251 w 16622975"/>
              <a:gd name="connsiteY4" fmla="*/ 0 h 3554819"/>
              <a:gd name="connsiteX5" fmla="*/ 2635929 w 16622975"/>
              <a:gd name="connsiteY5" fmla="*/ 0 h 3554819"/>
              <a:gd name="connsiteX6" fmla="*/ 2897147 w 16622975"/>
              <a:gd name="connsiteY6" fmla="*/ 0 h 3554819"/>
              <a:gd name="connsiteX7" fmla="*/ 3158365 w 16622975"/>
              <a:gd name="connsiteY7" fmla="*/ 0 h 3554819"/>
              <a:gd name="connsiteX8" fmla="*/ 3419583 w 16622975"/>
              <a:gd name="connsiteY8" fmla="*/ 0 h 3554819"/>
              <a:gd name="connsiteX9" fmla="*/ 3680802 w 16622975"/>
              <a:gd name="connsiteY9" fmla="*/ 0 h 3554819"/>
              <a:gd name="connsiteX10" fmla="*/ 4108250 w 16622975"/>
              <a:gd name="connsiteY10" fmla="*/ 0 h 3554819"/>
              <a:gd name="connsiteX11" fmla="*/ 4369468 w 16622975"/>
              <a:gd name="connsiteY11" fmla="*/ 0 h 3554819"/>
              <a:gd name="connsiteX12" fmla="*/ 4796916 w 16622975"/>
              <a:gd name="connsiteY12" fmla="*/ 0 h 3554819"/>
              <a:gd name="connsiteX13" fmla="*/ 5556823 w 16622975"/>
              <a:gd name="connsiteY13" fmla="*/ 0 h 3554819"/>
              <a:gd name="connsiteX14" fmla="*/ 5818041 w 16622975"/>
              <a:gd name="connsiteY14" fmla="*/ 0 h 3554819"/>
              <a:gd name="connsiteX15" fmla="*/ 5913030 w 16622975"/>
              <a:gd name="connsiteY15" fmla="*/ 0 h 3554819"/>
              <a:gd name="connsiteX16" fmla="*/ 6839167 w 16622975"/>
              <a:gd name="connsiteY16" fmla="*/ 0 h 3554819"/>
              <a:gd name="connsiteX17" fmla="*/ 6934155 w 16622975"/>
              <a:gd name="connsiteY17" fmla="*/ 0 h 3554819"/>
              <a:gd name="connsiteX18" fmla="*/ 7527833 w 16622975"/>
              <a:gd name="connsiteY18" fmla="*/ 0 h 3554819"/>
              <a:gd name="connsiteX19" fmla="*/ 7622821 w 16622975"/>
              <a:gd name="connsiteY19" fmla="*/ 0 h 3554819"/>
              <a:gd name="connsiteX20" fmla="*/ 8382729 w 16622975"/>
              <a:gd name="connsiteY20" fmla="*/ 0 h 3554819"/>
              <a:gd name="connsiteX21" fmla="*/ 8976407 w 16622975"/>
              <a:gd name="connsiteY21" fmla="*/ 0 h 3554819"/>
              <a:gd name="connsiteX22" fmla="*/ 9736314 w 16622975"/>
              <a:gd name="connsiteY22" fmla="*/ 0 h 3554819"/>
              <a:gd name="connsiteX23" fmla="*/ 10329992 w 16622975"/>
              <a:gd name="connsiteY23" fmla="*/ 0 h 3554819"/>
              <a:gd name="connsiteX24" fmla="*/ 11089899 w 16622975"/>
              <a:gd name="connsiteY24" fmla="*/ 0 h 3554819"/>
              <a:gd name="connsiteX25" fmla="*/ 11849806 w 16622975"/>
              <a:gd name="connsiteY25" fmla="*/ 0 h 3554819"/>
              <a:gd name="connsiteX26" fmla="*/ 12775944 w 16622975"/>
              <a:gd name="connsiteY26" fmla="*/ 0 h 3554819"/>
              <a:gd name="connsiteX27" fmla="*/ 12870932 w 16622975"/>
              <a:gd name="connsiteY27" fmla="*/ 0 h 3554819"/>
              <a:gd name="connsiteX28" fmla="*/ 12965920 w 16622975"/>
              <a:gd name="connsiteY28" fmla="*/ 0 h 3554819"/>
              <a:gd name="connsiteX29" fmla="*/ 13892058 w 16622975"/>
              <a:gd name="connsiteY29" fmla="*/ 0 h 3554819"/>
              <a:gd name="connsiteX30" fmla="*/ 14319506 w 16622975"/>
              <a:gd name="connsiteY30" fmla="*/ 0 h 3554819"/>
              <a:gd name="connsiteX31" fmla="*/ 15245643 w 16622975"/>
              <a:gd name="connsiteY31" fmla="*/ 0 h 3554819"/>
              <a:gd name="connsiteX32" fmla="*/ 15673091 w 16622975"/>
              <a:gd name="connsiteY32" fmla="*/ 0 h 3554819"/>
              <a:gd name="connsiteX33" fmla="*/ 16622975 w 16622975"/>
              <a:gd name="connsiteY33" fmla="*/ 0 h 3554819"/>
              <a:gd name="connsiteX34" fmla="*/ 16622975 w 16622975"/>
              <a:gd name="connsiteY34" fmla="*/ 521373 h 3554819"/>
              <a:gd name="connsiteX35" fmla="*/ 16622975 w 16622975"/>
              <a:gd name="connsiteY35" fmla="*/ 1149391 h 3554819"/>
              <a:gd name="connsiteX36" fmla="*/ 16622975 w 16622975"/>
              <a:gd name="connsiteY36" fmla="*/ 1777410 h 3554819"/>
              <a:gd name="connsiteX37" fmla="*/ 16622975 w 16622975"/>
              <a:gd name="connsiteY37" fmla="*/ 2440976 h 3554819"/>
              <a:gd name="connsiteX38" fmla="*/ 16622975 w 16622975"/>
              <a:gd name="connsiteY38" fmla="*/ 3033446 h 3554819"/>
              <a:gd name="connsiteX39" fmla="*/ 16622975 w 16622975"/>
              <a:gd name="connsiteY39" fmla="*/ 3554819 h 3554819"/>
              <a:gd name="connsiteX40" fmla="*/ 15696838 w 16622975"/>
              <a:gd name="connsiteY40" fmla="*/ 3554819 h 3554819"/>
              <a:gd name="connsiteX41" fmla="*/ 14936930 w 16622975"/>
              <a:gd name="connsiteY41" fmla="*/ 3554819 h 3554819"/>
              <a:gd name="connsiteX42" fmla="*/ 14343253 w 16622975"/>
              <a:gd name="connsiteY42" fmla="*/ 3554819 h 3554819"/>
              <a:gd name="connsiteX43" fmla="*/ 13915805 w 16622975"/>
              <a:gd name="connsiteY43" fmla="*/ 3554819 h 3554819"/>
              <a:gd name="connsiteX44" fmla="*/ 12989668 w 16622975"/>
              <a:gd name="connsiteY44" fmla="*/ 3554819 h 3554819"/>
              <a:gd name="connsiteX45" fmla="*/ 12395990 w 16622975"/>
              <a:gd name="connsiteY45" fmla="*/ 3554819 h 3554819"/>
              <a:gd name="connsiteX46" fmla="*/ 12134772 w 16622975"/>
              <a:gd name="connsiteY46" fmla="*/ 3554819 h 3554819"/>
              <a:gd name="connsiteX47" fmla="*/ 11873554 w 16622975"/>
              <a:gd name="connsiteY47" fmla="*/ 3554819 h 3554819"/>
              <a:gd name="connsiteX48" fmla="*/ 11778565 w 16622975"/>
              <a:gd name="connsiteY48" fmla="*/ 3554819 h 3554819"/>
              <a:gd name="connsiteX49" fmla="*/ 11184887 w 16622975"/>
              <a:gd name="connsiteY49" fmla="*/ 3554819 h 3554819"/>
              <a:gd name="connsiteX50" fmla="*/ 10923669 w 16622975"/>
              <a:gd name="connsiteY50" fmla="*/ 3554819 h 3554819"/>
              <a:gd name="connsiteX51" fmla="*/ 9997532 w 16622975"/>
              <a:gd name="connsiteY51" fmla="*/ 3554819 h 3554819"/>
              <a:gd name="connsiteX52" fmla="*/ 9237625 w 16622975"/>
              <a:gd name="connsiteY52" fmla="*/ 3554819 h 3554819"/>
              <a:gd name="connsiteX53" fmla="*/ 8810177 w 16622975"/>
              <a:gd name="connsiteY53" fmla="*/ 3554819 h 3554819"/>
              <a:gd name="connsiteX54" fmla="*/ 7884040 w 16622975"/>
              <a:gd name="connsiteY54" fmla="*/ 3554819 h 3554819"/>
              <a:gd name="connsiteX55" fmla="*/ 7290362 w 16622975"/>
              <a:gd name="connsiteY55" fmla="*/ 3554819 h 3554819"/>
              <a:gd name="connsiteX56" fmla="*/ 7029144 w 16622975"/>
              <a:gd name="connsiteY56" fmla="*/ 3554819 h 3554819"/>
              <a:gd name="connsiteX57" fmla="*/ 6103007 w 16622975"/>
              <a:gd name="connsiteY57" fmla="*/ 3554819 h 3554819"/>
              <a:gd name="connsiteX58" fmla="*/ 5841788 w 16622975"/>
              <a:gd name="connsiteY58" fmla="*/ 3554819 h 3554819"/>
              <a:gd name="connsiteX59" fmla="*/ 5580570 w 16622975"/>
              <a:gd name="connsiteY59" fmla="*/ 3554819 h 3554819"/>
              <a:gd name="connsiteX60" fmla="*/ 4986893 w 16622975"/>
              <a:gd name="connsiteY60" fmla="*/ 3554819 h 3554819"/>
              <a:gd name="connsiteX61" fmla="*/ 4226985 w 16622975"/>
              <a:gd name="connsiteY61" fmla="*/ 3554819 h 3554819"/>
              <a:gd name="connsiteX62" fmla="*/ 3300848 w 16622975"/>
              <a:gd name="connsiteY62" fmla="*/ 3554819 h 3554819"/>
              <a:gd name="connsiteX63" fmla="*/ 3039630 w 16622975"/>
              <a:gd name="connsiteY63" fmla="*/ 3554819 h 3554819"/>
              <a:gd name="connsiteX64" fmla="*/ 2944641 w 16622975"/>
              <a:gd name="connsiteY64" fmla="*/ 3554819 h 3554819"/>
              <a:gd name="connsiteX65" fmla="*/ 2018504 w 16622975"/>
              <a:gd name="connsiteY65" fmla="*/ 3554819 h 3554819"/>
              <a:gd name="connsiteX66" fmla="*/ 1757286 w 16622975"/>
              <a:gd name="connsiteY66" fmla="*/ 3554819 h 3554819"/>
              <a:gd name="connsiteX67" fmla="*/ 1662298 w 16622975"/>
              <a:gd name="connsiteY67" fmla="*/ 3554819 h 3554819"/>
              <a:gd name="connsiteX68" fmla="*/ 902390 w 16622975"/>
              <a:gd name="connsiteY68" fmla="*/ 3554819 h 3554819"/>
              <a:gd name="connsiteX69" fmla="*/ 807402 w 16622975"/>
              <a:gd name="connsiteY69" fmla="*/ 3554819 h 3554819"/>
              <a:gd name="connsiteX70" fmla="*/ 0 w 16622975"/>
              <a:gd name="connsiteY70" fmla="*/ 3554819 h 3554819"/>
              <a:gd name="connsiteX71" fmla="*/ 0 w 16622975"/>
              <a:gd name="connsiteY71" fmla="*/ 2962349 h 3554819"/>
              <a:gd name="connsiteX72" fmla="*/ 0 w 16622975"/>
              <a:gd name="connsiteY72" fmla="*/ 2440976 h 3554819"/>
              <a:gd name="connsiteX73" fmla="*/ 0 w 16622975"/>
              <a:gd name="connsiteY73" fmla="*/ 1777410 h 3554819"/>
              <a:gd name="connsiteX74" fmla="*/ 0 w 16622975"/>
              <a:gd name="connsiteY74" fmla="*/ 1113843 h 3554819"/>
              <a:gd name="connsiteX75" fmla="*/ 0 w 16622975"/>
              <a:gd name="connsiteY75" fmla="*/ 628018 h 3554819"/>
              <a:gd name="connsiteX76" fmla="*/ 0 w 16622975"/>
              <a:gd name="connsiteY76" fmla="*/ 0 h 355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622975" h="3554819" fill="none" extrusionOk="0">
                <a:moveTo>
                  <a:pt x="0" y="0"/>
                </a:moveTo>
                <a:cubicBezTo>
                  <a:pt x="341734" y="-42539"/>
                  <a:pt x="634182" y="71670"/>
                  <a:pt x="926137" y="0"/>
                </a:cubicBezTo>
                <a:cubicBezTo>
                  <a:pt x="1218092" y="-71670"/>
                  <a:pt x="975359" y="2123"/>
                  <a:pt x="1021126" y="0"/>
                </a:cubicBezTo>
                <a:cubicBezTo>
                  <a:pt x="1066893" y="-2123"/>
                  <a:pt x="1665245" y="68737"/>
                  <a:pt x="1947263" y="0"/>
                </a:cubicBezTo>
                <a:cubicBezTo>
                  <a:pt x="2229281" y="-68737"/>
                  <a:pt x="2015035" y="6607"/>
                  <a:pt x="2042251" y="0"/>
                </a:cubicBezTo>
                <a:cubicBezTo>
                  <a:pt x="2069467" y="-6607"/>
                  <a:pt x="2424663" y="5774"/>
                  <a:pt x="2635929" y="0"/>
                </a:cubicBezTo>
                <a:cubicBezTo>
                  <a:pt x="2847195" y="-5774"/>
                  <a:pt x="2774305" y="479"/>
                  <a:pt x="2897147" y="0"/>
                </a:cubicBezTo>
                <a:cubicBezTo>
                  <a:pt x="3019989" y="-479"/>
                  <a:pt x="3032641" y="11511"/>
                  <a:pt x="3158365" y="0"/>
                </a:cubicBezTo>
                <a:cubicBezTo>
                  <a:pt x="3284089" y="-11511"/>
                  <a:pt x="3316664" y="29948"/>
                  <a:pt x="3419583" y="0"/>
                </a:cubicBezTo>
                <a:cubicBezTo>
                  <a:pt x="3522502" y="-29948"/>
                  <a:pt x="3576155" y="3122"/>
                  <a:pt x="3680802" y="0"/>
                </a:cubicBezTo>
                <a:cubicBezTo>
                  <a:pt x="3785449" y="-3122"/>
                  <a:pt x="4010006" y="48538"/>
                  <a:pt x="4108250" y="0"/>
                </a:cubicBezTo>
                <a:cubicBezTo>
                  <a:pt x="4206494" y="-48538"/>
                  <a:pt x="4315139" y="21620"/>
                  <a:pt x="4369468" y="0"/>
                </a:cubicBezTo>
                <a:cubicBezTo>
                  <a:pt x="4423797" y="-21620"/>
                  <a:pt x="4688055" y="29557"/>
                  <a:pt x="4796916" y="0"/>
                </a:cubicBezTo>
                <a:cubicBezTo>
                  <a:pt x="4905777" y="-29557"/>
                  <a:pt x="5333915" y="80381"/>
                  <a:pt x="5556823" y="0"/>
                </a:cubicBezTo>
                <a:cubicBezTo>
                  <a:pt x="5779731" y="-80381"/>
                  <a:pt x="5734140" y="1539"/>
                  <a:pt x="5818041" y="0"/>
                </a:cubicBezTo>
                <a:cubicBezTo>
                  <a:pt x="5901942" y="-1539"/>
                  <a:pt x="5886077" y="7164"/>
                  <a:pt x="5913030" y="0"/>
                </a:cubicBezTo>
                <a:cubicBezTo>
                  <a:pt x="5939983" y="-7164"/>
                  <a:pt x="6417304" y="72031"/>
                  <a:pt x="6839167" y="0"/>
                </a:cubicBezTo>
                <a:cubicBezTo>
                  <a:pt x="7261030" y="-72031"/>
                  <a:pt x="6914354" y="7009"/>
                  <a:pt x="6934155" y="0"/>
                </a:cubicBezTo>
                <a:cubicBezTo>
                  <a:pt x="6953956" y="-7009"/>
                  <a:pt x="7286903" y="41986"/>
                  <a:pt x="7527833" y="0"/>
                </a:cubicBezTo>
                <a:cubicBezTo>
                  <a:pt x="7768763" y="-41986"/>
                  <a:pt x="7591857" y="5778"/>
                  <a:pt x="7622821" y="0"/>
                </a:cubicBezTo>
                <a:cubicBezTo>
                  <a:pt x="7653785" y="-5778"/>
                  <a:pt x="8120907" y="29464"/>
                  <a:pt x="8382729" y="0"/>
                </a:cubicBezTo>
                <a:cubicBezTo>
                  <a:pt x="8644551" y="-29464"/>
                  <a:pt x="8772090" y="12019"/>
                  <a:pt x="8976407" y="0"/>
                </a:cubicBezTo>
                <a:cubicBezTo>
                  <a:pt x="9180724" y="-12019"/>
                  <a:pt x="9438864" y="27307"/>
                  <a:pt x="9736314" y="0"/>
                </a:cubicBezTo>
                <a:cubicBezTo>
                  <a:pt x="10033764" y="-27307"/>
                  <a:pt x="10120615" y="6105"/>
                  <a:pt x="10329992" y="0"/>
                </a:cubicBezTo>
                <a:cubicBezTo>
                  <a:pt x="10539369" y="-6105"/>
                  <a:pt x="10930923" y="4385"/>
                  <a:pt x="11089899" y="0"/>
                </a:cubicBezTo>
                <a:cubicBezTo>
                  <a:pt x="11248875" y="-4385"/>
                  <a:pt x="11671761" y="82444"/>
                  <a:pt x="11849806" y="0"/>
                </a:cubicBezTo>
                <a:cubicBezTo>
                  <a:pt x="12027851" y="-82444"/>
                  <a:pt x="12523392" y="101184"/>
                  <a:pt x="12775944" y="0"/>
                </a:cubicBezTo>
                <a:cubicBezTo>
                  <a:pt x="13028496" y="-101184"/>
                  <a:pt x="12845700" y="9654"/>
                  <a:pt x="12870932" y="0"/>
                </a:cubicBezTo>
                <a:cubicBezTo>
                  <a:pt x="12896164" y="-9654"/>
                  <a:pt x="12939286" y="2897"/>
                  <a:pt x="12965920" y="0"/>
                </a:cubicBezTo>
                <a:cubicBezTo>
                  <a:pt x="12992554" y="-2897"/>
                  <a:pt x="13572954" y="95457"/>
                  <a:pt x="13892058" y="0"/>
                </a:cubicBezTo>
                <a:cubicBezTo>
                  <a:pt x="14211162" y="-95457"/>
                  <a:pt x="14188493" y="14060"/>
                  <a:pt x="14319506" y="0"/>
                </a:cubicBezTo>
                <a:cubicBezTo>
                  <a:pt x="14450519" y="-14060"/>
                  <a:pt x="15022411" y="80069"/>
                  <a:pt x="15245643" y="0"/>
                </a:cubicBezTo>
                <a:cubicBezTo>
                  <a:pt x="15468875" y="-80069"/>
                  <a:pt x="15564836" y="43509"/>
                  <a:pt x="15673091" y="0"/>
                </a:cubicBezTo>
                <a:cubicBezTo>
                  <a:pt x="15781346" y="-43509"/>
                  <a:pt x="16333665" y="65826"/>
                  <a:pt x="16622975" y="0"/>
                </a:cubicBezTo>
                <a:cubicBezTo>
                  <a:pt x="16663118" y="156370"/>
                  <a:pt x="16567900" y="383932"/>
                  <a:pt x="16622975" y="521373"/>
                </a:cubicBezTo>
                <a:cubicBezTo>
                  <a:pt x="16678050" y="658814"/>
                  <a:pt x="16575468" y="928323"/>
                  <a:pt x="16622975" y="1149391"/>
                </a:cubicBezTo>
                <a:cubicBezTo>
                  <a:pt x="16670482" y="1370459"/>
                  <a:pt x="16615396" y="1582941"/>
                  <a:pt x="16622975" y="1777410"/>
                </a:cubicBezTo>
                <a:cubicBezTo>
                  <a:pt x="16630554" y="1971879"/>
                  <a:pt x="16577998" y="2173067"/>
                  <a:pt x="16622975" y="2440976"/>
                </a:cubicBezTo>
                <a:cubicBezTo>
                  <a:pt x="16667952" y="2708885"/>
                  <a:pt x="16617676" y="2779127"/>
                  <a:pt x="16622975" y="3033446"/>
                </a:cubicBezTo>
                <a:cubicBezTo>
                  <a:pt x="16628274" y="3287765"/>
                  <a:pt x="16595090" y="3326748"/>
                  <a:pt x="16622975" y="3554819"/>
                </a:cubicBezTo>
                <a:cubicBezTo>
                  <a:pt x="16287855" y="3562595"/>
                  <a:pt x="16062769" y="3494672"/>
                  <a:pt x="15696838" y="3554819"/>
                </a:cubicBezTo>
                <a:cubicBezTo>
                  <a:pt x="15330907" y="3614966"/>
                  <a:pt x="15238609" y="3476825"/>
                  <a:pt x="14936930" y="3554819"/>
                </a:cubicBezTo>
                <a:cubicBezTo>
                  <a:pt x="14635251" y="3632813"/>
                  <a:pt x="14637426" y="3543743"/>
                  <a:pt x="14343253" y="3554819"/>
                </a:cubicBezTo>
                <a:cubicBezTo>
                  <a:pt x="14049080" y="3565895"/>
                  <a:pt x="14005372" y="3512149"/>
                  <a:pt x="13915805" y="3554819"/>
                </a:cubicBezTo>
                <a:cubicBezTo>
                  <a:pt x="13826238" y="3597489"/>
                  <a:pt x="13448037" y="3547853"/>
                  <a:pt x="12989668" y="3554819"/>
                </a:cubicBezTo>
                <a:cubicBezTo>
                  <a:pt x="12531299" y="3561785"/>
                  <a:pt x="12600699" y="3547777"/>
                  <a:pt x="12395990" y="3554819"/>
                </a:cubicBezTo>
                <a:cubicBezTo>
                  <a:pt x="12191281" y="3561861"/>
                  <a:pt x="12216200" y="3552368"/>
                  <a:pt x="12134772" y="3554819"/>
                </a:cubicBezTo>
                <a:cubicBezTo>
                  <a:pt x="12053344" y="3557270"/>
                  <a:pt x="11959927" y="3536904"/>
                  <a:pt x="11873554" y="3554819"/>
                </a:cubicBezTo>
                <a:cubicBezTo>
                  <a:pt x="11787181" y="3572734"/>
                  <a:pt x="11808658" y="3554586"/>
                  <a:pt x="11778565" y="3554819"/>
                </a:cubicBezTo>
                <a:cubicBezTo>
                  <a:pt x="11748472" y="3555052"/>
                  <a:pt x="11473768" y="3554545"/>
                  <a:pt x="11184887" y="3554819"/>
                </a:cubicBezTo>
                <a:cubicBezTo>
                  <a:pt x="10896006" y="3555093"/>
                  <a:pt x="11045575" y="3542870"/>
                  <a:pt x="10923669" y="3554819"/>
                </a:cubicBezTo>
                <a:cubicBezTo>
                  <a:pt x="10801763" y="3566768"/>
                  <a:pt x="10201862" y="3456356"/>
                  <a:pt x="9997532" y="3554819"/>
                </a:cubicBezTo>
                <a:cubicBezTo>
                  <a:pt x="9793202" y="3653282"/>
                  <a:pt x="9419840" y="3465325"/>
                  <a:pt x="9237625" y="3554819"/>
                </a:cubicBezTo>
                <a:cubicBezTo>
                  <a:pt x="9055410" y="3644313"/>
                  <a:pt x="8949538" y="3543102"/>
                  <a:pt x="8810177" y="3554819"/>
                </a:cubicBezTo>
                <a:cubicBezTo>
                  <a:pt x="8670816" y="3566536"/>
                  <a:pt x="8203891" y="3466534"/>
                  <a:pt x="7884040" y="3554819"/>
                </a:cubicBezTo>
                <a:cubicBezTo>
                  <a:pt x="7564189" y="3643104"/>
                  <a:pt x="7586924" y="3508412"/>
                  <a:pt x="7290362" y="3554819"/>
                </a:cubicBezTo>
                <a:cubicBezTo>
                  <a:pt x="6993800" y="3601226"/>
                  <a:pt x="7127105" y="3538613"/>
                  <a:pt x="7029144" y="3554819"/>
                </a:cubicBezTo>
                <a:cubicBezTo>
                  <a:pt x="6931183" y="3571025"/>
                  <a:pt x="6425231" y="3473013"/>
                  <a:pt x="6103007" y="3554819"/>
                </a:cubicBezTo>
                <a:cubicBezTo>
                  <a:pt x="5780783" y="3636625"/>
                  <a:pt x="5940655" y="3527144"/>
                  <a:pt x="5841788" y="3554819"/>
                </a:cubicBezTo>
                <a:cubicBezTo>
                  <a:pt x="5742921" y="3582494"/>
                  <a:pt x="5647231" y="3550074"/>
                  <a:pt x="5580570" y="3554819"/>
                </a:cubicBezTo>
                <a:cubicBezTo>
                  <a:pt x="5513909" y="3559564"/>
                  <a:pt x="5162754" y="3490125"/>
                  <a:pt x="4986893" y="3554819"/>
                </a:cubicBezTo>
                <a:cubicBezTo>
                  <a:pt x="4811032" y="3619513"/>
                  <a:pt x="4492170" y="3499726"/>
                  <a:pt x="4226985" y="3554819"/>
                </a:cubicBezTo>
                <a:cubicBezTo>
                  <a:pt x="3961800" y="3609912"/>
                  <a:pt x="3675657" y="3486024"/>
                  <a:pt x="3300848" y="3554819"/>
                </a:cubicBezTo>
                <a:cubicBezTo>
                  <a:pt x="2926039" y="3623614"/>
                  <a:pt x="3115091" y="3554631"/>
                  <a:pt x="3039630" y="3554819"/>
                </a:cubicBezTo>
                <a:cubicBezTo>
                  <a:pt x="2964169" y="3555007"/>
                  <a:pt x="2980721" y="3550435"/>
                  <a:pt x="2944641" y="3554819"/>
                </a:cubicBezTo>
                <a:cubicBezTo>
                  <a:pt x="2908561" y="3559203"/>
                  <a:pt x="2383955" y="3532546"/>
                  <a:pt x="2018504" y="3554819"/>
                </a:cubicBezTo>
                <a:cubicBezTo>
                  <a:pt x="1653053" y="3577092"/>
                  <a:pt x="1839743" y="3531549"/>
                  <a:pt x="1757286" y="3554819"/>
                </a:cubicBezTo>
                <a:cubicBezTo>
                  <a:pt x="1674829" y="3578089"/>
                  <a:pt x="1701622" y="3547186"/>
                  <a:pt x="1662298" y="3554819"/>
                </a:cubicBezTo>
                <a:cubicBezTo>
                  <a:pt x="1622974" y="3562452"/>
                  <a:pt x="1133627" y="3545321"/>
                  <a:pt x="902390" y="3554819"/>
                </a:cubicBezTo>
                <a:cubicBezTo>
                  <a:pt x="671153" y="3564317"/>
                  <a:pt x="847673" y="3549299"/>
                  <a:pt x="807402" y="3554819"/>
                </a:cubicBezTo>
                <a:cubicBezTo>
                  <a:pt x="767131" y="3560339"/>
                  <a:pt x="204787" y="3458538"/>
                  <a:pt x="0" y="3554819"/>
                </a:cubicBezTo>
                <a:cubicBezTo>
                  <a:pt x="-42092" y="3425441"/>
                  <a:pt x="27646" y="3154798"/>
                  <a:pt x="0" y="2962349"/>
                </a:cubicBezTo>
                <a:cubicBezTo>
                  <a:pt x="-27646" y="2769900"/>
                  <a:pt x="5225" y="2561593"/>
                  <a:pt x="0" y="2440976"/>
                </a:cubicBezTo>
                <a:cubicBezTo>
                  <a:pt x="-5225" y="2320359"/>
                  <a:pt x="44095" y="1964573"/>
                  <a:pt x="0" y="1777410"/>
                </a:cubicBezTo>
                <a:cubicBezTo>
                  <a:pt x="-44095" y="1590247"/>
                  <a:pt x="74567" y="1314524"/>
                  <a:pt x="0" y="1113843"/>
                </a:cubicBezTo>
                <a:cubicBezTo>
                  <a:pt x="-74567" y="913162"/>
                  <a:pt x="51737" y="839701"/>
                  <a:pt x="0" y="628018"/>
                </a:cubicBezTo>
                <a:cubicBezTo>
                  <a:pt x="-51737" y="416336"/>
                  <a:pt x="64063" y="157936"/>
                  <a:pt x="0" y="0"/>
                </a:cubicBezTo>
                <a:close/>
              </a:path>
              <a:path w="16622975" h="3554819" stroke="0" extrusionOk="0">
                <a:moveTo>
                  <a:pt x="0" y="0"/>
                </a:moveTo>
                <a:cubicBezTo>
                  <a:pt x="103693" y="-32501"/>
                  <a:pt x="228988" y="8337"/>
                  <a:pt x="427448" y="0"/>
                </a:cubicBezTo>
                <a:cubicBezTo>
                  <a:pt x="625908" y="-8337"/>
                  <a:pt x="482020" y="2177"/>
                  <a:pt x="522436" y="0"/>
                </a:cubicBezTo>
                <a:cubicBezTo>
                  <a:pt x="562852" y="-2177"/>
                  <a:pt x="1067123" y="71923"/>
                  <a:pt x="1448574" y="0"/>
                </a:cubicBezTo>
                <a:cubicBezTo>
                  <a:pt x="1830025" y="-71923"/>
                  <a:pt x="1753354" y="20736"/>
                  <a:pt x="1876021" y="0"/>
                </a:cubicBezTo>
                <a:cubicBezTo>
                  <a:pt x="1998688" y="-20736"/>
                  <a:pt x="2200539" y="22295"/>
                  <a:pt x="2303469" y="0"/>
                </a:cubicBezTo>
                <a:cubicBezTo>
                  <a:pt x="2406399" y="-22295"/>
                  <a:pt x="2836588" y="107064"/>
                  <a:pt x="3229607" y="0"/>
                </a:cubicBezTo>
                <a:cubicBezTo>
                  <a:pt x="3622626" y="-107064"/>
                  <a:pt x="3410351" y="30093"/>
                  <a:pt x="3490825" y="0"/>
                </a:cubicBezTo>
                <a:cubicBezTo>
                  <a:pt x="3571299" y="-30093"/>
                  <a:pt x="4062200" y="47524"/>
                  <a:pt x="4416962" y="0"/>
                </a:cubicBezTo>
                <a:cubicBezTo>
                  <a:pt x="4771724" y="-47524"/>
                  <a:pt x="5121074" y="19465"/>
                  <a:pt x="5343099" y="0"/>
                </a:cubicBezTo>
                <a:cubicBezTo>
                  <a:pt x="5565124" y="-19465"/>
                  <a:pt x="5666912" y="22675"/>
                  <a:pt x="5936777" y="0"/>
                </a:cubicBezTo>
                <a:cubicBezTo>
                  <a:pt x="6206642" y="-22675"/>
                  <a:pt x="6673118" y="73637"/>
                  <a:pt x="6862914" y="0"/>
                </a:cubicBezTo>
                <a:cubicBezTo>
                  <a:pt x="7052710" y="-73637"/>
                  <a:pt x="7199094" y="13825"/>
                  <a:pt x="7290362" y="0"/>
                </a:cubicBezTo>
                <a:cubicBezTo>
                  <a:pt x="7381630" y="-13825"/>
                  <a:pt x="7600888" y="21244"/>
                  <a:pt x="7717810" y="0"/>
                </a:cubicBezTo>
                <a:cubicBezTo>
                  <a:pt x="7834732" y="-21244"/>
                  <a:pt x="8315548" y="64380"/>
                  <a:pt x="8477717" y="0"/>
                </a:cubicBezTo>
                <a:cubicBezTo>
                  <a:pt x="8639886" y="-64380"/>
                  <a:pt x="8714536" y="20948"/>
                  <a:pt x="8905165" y="0"/>
                </a:cubicBezTo>
                <a:cubicBezTo>
                  <a:pt x="9095794" y="-20948"/>
                  <a:pt x="9433126" y="22933"/>
                  <a:pt x="9831302" y="0"/>
                </a:cubicBezTo>
                <a:cubicBezTo>
                  <a:pt x="10229478" y="-22933"/>
                  <a:pt x="10352784" y="40659"/>
                  <a:pt x="10757440" y="0"/>
                </a:cubicBezTo>
                <a:cubicBezTo>
                  <a:pt x="11162096" y="-40659"/>
                  <a:pt x="11205827" y="6800"/>
                  <a:pt x="11351117" y="0"/>
                </a:cubicBezTo>
                <a:cubicBezTo>
                  <a:pt x="11496407" y="-6800"/>
                  <a:pt x="11590617" y="28588"/>
                  <a:pt x="11778565" y="0"/>
                </a:cubicBezTo>
                <a:cubicBezTo>
                  <a:pt x="11966513" y="-28588"/>
                  <a:pt x="11832014" y="6215"/>
                  <a:pt x="11873554" y="0"/>
                </a:cubicBezTo>
                <a:cubicBezTo>
                  <a:pt x="11915094" y="-6215"/>
                  <a:pt x="12011998" y="19714"/>
                  <a:pt x="12134772" y="0"/>
                </a:cubicBezTo>
                <a:cubicBezTo>
                  <a:pt x="12257546" y="-19714"/>
                  <a:pt x="12280252" y="8506"/>
                  <a:pt x="12395990" y="0"/>
                </a:cubicBezTo>
                <a:cubicBezTo>
                  <a:pt x="12511728" y="-8506"/>
                  <a:pt x="12623298" y="37926"/>
                  <a:pt x="12823438" y="0"/>
                </a:cubicBezTo>
                <a:cubicBezTo>
                  <a:pt x="13023578" y="-37926"/>
                  <a:pt x="13420235" y="13938"/>
                  <a:pt x="13749575" y="0"/>
                </a:cubicBezTo>
                <a:cubicBezTo>
                  <a:pt x="14078915" y="-13938"/>
                  <a:pt x="14099820" y="64751"/>
                  <a:pt x="14343253" y="0"/>
                </a:cubicBezTo>
                <a:cubicBezTo>
                  <a:pt x="14586686" y="-64751"/>
                  <a:pt x="14636212" y="33016"/>
                  <a:pt x="14770701" y="0"/>
                </a:cubicBezTo>
                <a:cubicBezTo>
                  <a:pt x="14905190" y="-33016"/>
                  <a:pt x="14846570" y="2325"/>
                  <a:pt x="14865689" y="0"/>
                </a:cubicBezTo>
                <a:cubicBezTo>
                  <a:pt x="14884808" y="-2325"/>
                  <a:pt x="14922082" y="121"/>
                  <a:pt x="14960677" y="0"/>
                </a:cubicBezTo>
                <a:cubicBezTo>
                  <a:pt x="14999272" y="-121"/>
                  <a:pt x="15436606" y="40118"/>
                  <a:pt x="15720585" y="0"/>
                </a:cubicBezTo>
                <a:cubicBezTo>
                  <a:pt x="16004564" y="-40118"/>
                  <a:pt x="15857535" y="20657"/>
                  <a:pt x="15981803" y="0"/>
                </a:cubicBezTo>
                <a:cubicBezTo>
                  <a:pt x="16106071" y="-20657"/>
                  <a:pt x="16410487" y="51214"/>
                  <a:pt x="16622975" y="0"/>
                </a:cubicBezTo>
                <a:cubicBezTo>
                  <a:pt x="16637869" y="179742"/>
                  <a:pt x="16599665" y="298739"/>
                  <a:pt x="16622975" y="556922"/>
                </a:cubicBezTo>
                <a:cubicBezTo>
                  <a:pt x="16646285" y="815105"/>
                  <a:pt x="16613110" y="959677"/>
                  <a:pt x="16622975" y="1149391"/>
                </a:cubicBezTo>
                <a:cubicBezTo>
                  <a:pt x="16632840" y="1339105"/>
                  <a:pt x="16554417" y="1614662"/>
                  <a:pt x="16622975" y="1777410"/>
                </a:cubicBezTo>
                <a:cubicBezTo>
                  <a:pt x="16691533" y="1940158"/>
                  <a:pt x="16583225" y="2115702"/>
                  <a:pt x="16622975" y="2334331"/>
                </a:cubicBezTo>
                <a:cubicBezTo>
                  <a:pt x="16662725" y="2552960"/>
                  <a:pt x="16588250" y="2766487"/>
                  <a:pt x="16622975" y="2926801"/>
                </a:cubicBezTo>
                <a:cubicBezTo>
                  <a:pt x="16657700" y="3087115"/>
                  <a:pt x="16614947" y="3332324"/>
                  <a:pt x="16622975" y="3554819"/>
                </a:cubicBezTo>
                <a:cubicBezTo>
                  <a:pt x="16533022" y="3558667"/>
                  <a:pt x="16474366" y="3527103"/>
                  <a:pt x="16361757" y="3554819"/>
                </a:cubicBezTo>
                <a:cubicBezTo>
                  <a:pt x="16249148" y="3582535"/>
                  <a:pt x="16291219" y="3552033"/>
                  <a:pt x="16266768" y="3554819"/>
                </a:cubicBezTo>
                <a:cubicBezTo>
                  <a:pt x="16242317" y="3557605"/>
                  <a:pt x="16087726" y="3538954"/>
                  <a:pt x="16005550" y="3554819"/>
                </a:cubicBezTo>
                <a:cubicBezTo>
                  <a:pt x="15923374" y="3570684"/>
                  <a:pt x="15668423" y="3528253"/>
                  <a:pt x="15578102" y="3554819"/>
                </a:cubicBezTo>
                <a:cubicBezTo>
                  <a:pt x="15487781" y="3581385"/>
                  <a:pt x="15171203" y="3532189"/>
                  <a:pt x="14984425" y="3554819"/>
                </a:cubicBezTo>
                <a:cubicBezTo>
                  <a:pt x="14797647" y="3577449"/>
                  <a:pt x="14779950" y="3550651"/>
                  <a:pt x="14723206" y="3554819"/>
                </a:cubicBezTo>
                <a:cubicBezTo>
                  <a:pt x="14666462" y="3558987"/>
                  <a:pt x="13992134" y="3447343"/>
                  <a:pt x="13797069" y="3554819"/>
                </a:cubicBezTo>
                <a:cubicBezTo>
                  <a:pt x="13602004" y="3662295"/>
                  <a:pt x="13370050" y="3494924"/>
                  <a:pt x="13203392" y="3554819"/>
                </a:cubicBezTo>
                <a:cubicBezTo>
                  <a:pt x="13036734" y="3614714"/>
                  <a:pt x="12529414" y="3548151"/>
                  <a:pt x="12277254" y="3554819"/>
                </a:cubicBezTo>
                <a:cubicBezTo>
                  <a:pt x="12025094" y="3561487"/>
                  <a:pt x="11709813" y="3503566"/>
                  <a:pt x="11517347" y="3554819"/>
                </a:cubicBezTo>
                <a:cubicBezTo>
                  <a:pt x="11324881" y="3606072"/>
                  <a:pt x="11217403" y="3514160"/>
                  <a:pt x="11089899" y="3554819"/>
                </a:cubicBezTo>
                <a:cubicBezTo>
                  <a:pt x="10962395" y="3595478"/>
                  <a:pt x="10518950" y="3487050"/>
                  <a:pt x="10329992" y="3554819"/>
                </a:cubicBezTo>
                <a:cubicBezTo>
                  <a:pt x="10141034" y="3622588"/>
                  <a:pt x="10122681" y="3539888"/>
                  <a:pt x="10068773" y="3554819"/>
                </a:cubicBezTo>
                <a:cubicBezTo>
                  <a:pt x="10014865" y="3569750"/>
                  <a:pt x="9615067" y="3510890"/>
                  <a:pt x="9475096" y="3554819"/>
                </a:cubicBezTo>
                <a:cubicBezTo>
                  <a:pt x="9335125" y="3598748"/>
                  <a:pt x="9407696" y="3545169"/>
                  <a:pt x="9380107" y="3554819"/>
                </a:cubicBezTo>
                <a:cubicBezTo>
                  <a:pt x="9352518" y="3564469"/>
                  <a:pt x="8845146" y="3516638"/>
                  <a:pt x="8453970" y="3554819"/>
                </a:cubicBezTo>
                <a:cubicBezTo>
                  <a:pt x="8062794" y="3593000"/>
                  <a:pt x="8019282" y="3543445"/>
                  <a:pt x="7860292" y="3554819"/>
                </a:cubicBezTo>
                <a:cubicBezTo>
                  <a:pt x="7701302" y="3566193"/>
                  <a:pt x="7311202" y="3470533"/>
                  <a:pt x="6934155" y="3554819"/>
                </a:cubicBezTo>
                <a:cubicBezTo>
                  <a:pt x="6557108" y="3639105"/>
                  <a:pt x="6661986" y="3525066"/>
                  <a:pt x="6506707" y="3554819"/>
                </a:cubicBezTo>
                <a:cubicBezTo>
                  <a:pt x="6351428" y="3584572"/>
                  <a:pt x="6323299" y="3533272"/>
                  <a:pt x="6245489" y="3554819"/>
                </a:cubicBezTo>
                <a:cubicBezTo>
                  <a:pt x="6167679" y="3576366"/>
                  <a:pt x="5907391" y="3484720"/>
                  <a:pt x="5651812" y="3554819"/>
                </a:cubicBezTo>
                <a:cubicBezTo>
                  <a:pt x="5396233" y="3624918"/>
                  <a:pt x="5233490" y="3489775"/>
                  <a:pt x="4891904" y="3554819"/>
                </a:cubicBezTo>
                <a:cubicBezTo>
                  <a:pt x="4550318" y="3619863"/>
                  <a:pt x="4410510" y="3537026"/>
                  <a:pt x="3965767" y="3554819"/>
                </a:cubicBezTo>
                <a:cubicBezTo>
                  <a:pt x="3521024" y="3572612"/>
                  <a:pt x="3440661" y="3554148"/>
                  <a:pt x="3205859" y="3554819"/>
                </a:cubicBezTo>
                <a:cubicBezTo>
                  <a:pt x="2971057" y="3555490"/>
                  <a:pt x="2538832" y="3478032"/>
                  <a:pt x="2279722" y="3554819"/>
                </a:cubicBezTo>
                <a:cubicBezTo>
                  <a:pt x="2020612" y="3631606"/>
                  <a:pt x="1672117" y="3478647"/>
                  <a:pt x="1519815" y="3554819"/>
                </a:cubicBezTo>
                <a:cubicBezTo>
                  <a:pt x="1367513" y="3630991"/>
                  <a:pt x="1378473" y="3527232"/>
                  <a:pt x="1258597" y="3554819"/>
                </a:cubicBezTo>
                <a:cubicBezTo>
                  <a:pt x="1138721" y="3582406"/>
                  <a:pt x="399616" y="3463842"/>
                  <a:pt x="0" y="3554819"/>
                </a:cubicBezTo>
                <a:cubicBezTo>
                  <a:pt x="-20223" y="3429296"/>
                  <a:pt x="39913" y="3214524"/>
                  <a:pt x="0" y="2997897"/>
                </a:cubicBezTo>
                <a:cubicBezTo>
                  <a:pt x="-39913" y="2781270"/>
                  <a:pt x="58342" y="2670642"/>
                  <a:pt x="0" y="2405428"/>
                </a:cubicBezTo>
                <a:cubicBezTo>
                  <a:pt x="-58342" y="2140214"/>
                  <a:pt x="52091" y="2068423"/>
                  <a:pt x="0" y="1919602"/>
                </a:cubicBezTo>
                <a:cubicBezTo>
                  <a:pt x="-52091" y="1770781"/>
                  <a:pt x="66787" y="1584421"/>
                  <a:pt x="0" y="1362681"/>
                </a:cubicBezTo>
                <a:cubicBezTo>
                  <a:pt x="-66787" y="1140941"/>
                  <a:pt x="3565" y="922670"/>
                  <a:pt x="0" y="734663"/>
                </a:cubicBezTo>
                <a:cubicBezTo>
                  <a:pt x="-3565" y="546656"/>
                  <a:pt x="55079" y="170959"/>
                  <a:pt x="0" y="0"/>
                </a:cubicBezTo>
                <a:close/>
              </a:path>
            </a:pathLst>
          </a:custGeom>
          <a:ln w="76200">
            <a:solidFill>
              <a:schemeClr val="accent5">
                <a:alpha val="7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nl-NL" sz="45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nl-NL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số từ vừa có nghĩa tượng hình vừa có nghĩa tượng thanh, cho nên tùy vào văn cảnh ta sẽ xếp chúng vào nhóm nào.</a:t>
            </a:r>
          </a:p>
          <a:p>
            <a:pPr algn="just">
              <a:spcBef>
                <a:spcPct val="50000"/>
              </a:spcBef>
              <a:defRPr/>
            </a:pPr>
            <a:r>
              <a:rPr lang="nl-NL" sz="4500" i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 dụ</a:t>
            </a:r>
            <a:r>
              <a:rPr lang="nl-NL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Mắt long sòng sọc/ Ho sòng sọc</a:t>
            </a:r>
          </a:p>
          <a:p>
            <a:pPr marL="685800" indent="-685800" algn="just">
              <a:spcBef>
                <a:spcPct val="50000"/>
              </a:spcBef>
              <a:buFontTx/>
              <a:buChar char="-"/>
              <a:defRPr/>
            </a:pPr>
            <a:r>
              <a:rPr lang="nl-NL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ào ào/ Gió thổi ào 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3731" y="6134100"/>
            <a:ext cx="16622975" cy="3208571"/>
          </a:xfrm>
          <a:custGeom>
            <a:avLst/>
            <a:gdLst>
              <a:gd name="connsiteX0" fmla="*/ 0 w 16622975"/>
              <a:gd name="connsiteY0" fmla="*/ 0 h 3208571"/>
              <a:gd name="connsiteX1" fmla="*/ 193935 w 16622975"/>
              <a:gd name="connsiteY1" fmla="*/ 0 h 3208571"/>
              <a:gd name="connsiteX2" fmla="*/ 554099 w 16622975"/>
              <a:gd name="connsiteY2" fmla="*/ 0 h 3208571"/>
              <a:gd name="connsiteX3" fmla="*/ 914264 w 16622975"/>
              <a:gd name="connsiteY3" fmla="*/ 0 h 3208571"/>
              <a:gd name="connsiteX4" fmla="*/ 1440658 w 16622975"/>
              <a:gd name="connsiteY4" fmla="*/ 0 h 3208571"/>
              <a:gd name="connsiteX5" fmla="*/ 1634593 w 16622975"/>
              <a:gd name="connsiteY5" fmla="*/ 0 h 3208571"/>
              <a:gd name="connsiteX6" fmla="*/ 1828527 w 16622975"/>
              <a:gd name="connsiteY6" fmla="*/ 0 h 3208571"/>
              <a:gd name="connsiteX7" fmla="*/ 2687381 w 16622975"/>
              <a:gd name="connsiteY7" fmla="*/ 0 h 3208571"/>
              <a:gd name="connsiteX8" fmla="*/ 3047545 w 16622975"/>
              <a:gd name="connsiteY8" fmla="*/ 0 h 3208571"/>
              <a:gd name="connsiteX9" fmla="*/ 3241480 w 16622975"/>
              <a:gd name="connsiteY9" fmla="*/ 0 h 3208571"/>
              <a:gd name="connsiteX10" fmla="*/ 4100334 w 16622975"/>
              <a:gd name="connsiteY10" fmla="*/ 0 h 3208571"/>
              <a:gd name="connsiteX11" fmla="*/ 4959188 w 16622975"/>
              <a:gd name="connsiteY11" fmla="*/ 0 h 3208571"/>
              <a:gd name="connsiteX12" fmla="*/ 5153122 w 16622975"/>
              <a:gd name="connsiteY12" fmla="*/ 0 h 3208571"/>
              <a:gd name="connsiteX13" fmla="*/ 5513287 w 16622975"/>
              <a:gd name="connsiteY13" fmla="*/ 0 h 3208571"/>
              <a:gd name="connsiteX14" fmla="*/ 5707221 w 16622975"/>
              <a:gd name="connsiteY14" fmla="*/ 0 h 3208571"/>
              <a:gd name="connsiteX15" fmla="*/ 6399845 w 16622975"/>
              <a:gd name="connsiteY15" fmla="*/ 0 h 3208571"/>
              <a:gd name="connsiteX16" fmla="*/ 6760010 w 16622975"/>
              <a:gd name="connsiteY16" fmla="*/ 0 h 3208571"/>
              <a:gd name="connsiteX17" fmla="*/ 6953945 w 16622975"/>
              <a:gd name="connsiteY17" fmla="*/ 0 h 3208571"/>
              <a:gd name="connsiteX18" fmla="*/ 7812798 w 16622975"/>
              <a:gd name="connsiteY18" fmla="*/ 0 h 3208571"/>
              <a:gd name="connsiteX19" fmla="*/ 8837882 w 16622975"/>
              <a:gd name="connsiteY19" fmla="*/ 0 h 3208571"/>
              <a:gd name="connsiteX20" fmla="*/ 9696735 w 16622975"/>
              <a:gd name="connsiteY20" fmla="*/ 0 h 3208571"/>
              <a:gd name="connsiteX21" fmla="*/ 10389359 w 16622975"/>
              <a:gd name="connsiteY21" fmla="*/ 0 h 3208571"/>
              <a:gd name="connsiteX22" fmla="*/ 10915754 w 16622975"/>
              <a:gd name="connsiteY22" fmla="*/ 0 h 3208571"/>
              <a:gd name="connsiteX23" fmla="*/ 11442148 w 16622975"/>
              <a:gd name="connsiteY23" fmla="*/ 0 h 3208571"/>
              <a:gd name="connsiteX24" fmla="*/ 11636082 w 16622975"/>
              <a:gd name="connsiteY24" fmla="*/ 0 h 3208571"/>
              <a:gd name="connsiteX25" fmla="*/ 11830017 w 16622975"/>
              <a:gd name="connsiteY25" fmla="*/ 0 h 3208571"/>
              <a:gd name="connsiteX26" fmla="*/ 12855101 w 16622975"/>
              <a:gd name="connsiteY26" fmla="*/ 0 h 3208571"/>
              <a:gd name="connsiteX27" fmla="*/ 13713954 w 16622975"/>
              <a:gd name="connsiteY27" fmla="*/ 0 h 3208571"/>
              <a:gd name="connsiteX28" fmla="*/ 13907889 w 16622975"/>
              <a:gd name="connsiteY28" fmla="*/ 0 h 3208571"/>
              <a:gd name="connsiteX29" fmla="*/ 14766743 w 16622975"/>
              <a:gd name="connsiteY29" fmla="*/ 0 h 3208571"/>
              <a:gd name="connsiteX30" fmla="*/ 15791826 w 16622975"/>
              <a:gd name="connsiteY30" fmla="*/ 0 h 3208571"/>
              <a:gd name="connsiteX31" fmla="*/ 16622975 w 16622975"/>
              <a:gd name="connsiteY31" fmla="*/ 0 h 3208571"/>
              <a:gd name="connsiteX32" fmla="*/ 16622975 w 16622975"/>
              <a:gd name="connsiteY32" fmla="*/ 577543 h 3208571"/>
              <a:gd name="connsiteX33" fmla="*/ 16622975 w 16622975"/>
              <a:gd name="connsiteY33" fmla="*/ 1283428 h 3208571"/>
              <a:gd name="connsiteX34" fmla="*/ 16622975 w 16622975"/>
              <a:gd name="connsiteY34" fmla="*/ 1925143 h 3208571"/>
              <a:gd name="connsiteX35" fmla="*/ 16622975 w 16622975"/>
              <a:gd name="connsiteY35" fmla="*/ 2470600 h 3208571"/>
              <a:gd name="connsiteX36" fmla="*/ 16622975 w 16622975"/>
              <a:gd name="connsiteY36" fmla="*/ 3208571 h 3208571"/>
              <a:gd name="connsiteX37" fmla="*/ 16096581 w 16622975"/>
              <a:gd name="connsiteY37" fmla="*/ 3208571 h 3208571"/>
              <a:gd name="connsiteX38" fmla="*/ 15736416 w 16622975"/>
              <a:gd name="connsiteY38" fmla="*/ 3208571 h 3208571"/>
              <a:gd name="connsiteX39" fmla="*/ 15376252 w 16622975"/>
              <a:gd name="connsiteY39" fmla="*/ 3208571 h 3208571"/>
              <a:gd name="connsiteX40" fmla="*/ 15182317 w 16622975"/>
              <a:gd name="connsiteY40" fmla="*/ 3208571 h 3208571"/>
              <a:gd name="connsiteX41" fmla="*/ 14988382 w 16622975"/>
              <a:gd name="connsiteY41" fmla="*/ 3208571 h 3208571"/>
              <a:gd name="connsiteX42" fmla="*/ 14794448 w 16622975"/>
              <a:gd name="connsiteY42" fmla="*/ 3208571 h 3208571"/>
              <a:gd name="connsiteX43" fmla="*/ 14600513 w 16622975"/>
              <a:gd name="connsiteY43" fmla="*/ 3208571 h 3208571"/>
              <a:gd name="connsiteX44" fmla="*/ 14406578 w 16622975"/>
              <a:gd name="connsiteY44" fmla="*/ 3208571 h 3208571"/>
              <a:gd name="connsiteX45" fmla="*/ 13880184 w 16622975"/>
              <a:gd name="connsiteY45" fmla="*/ 3208571 h 3208571"/>
              <a:gd name="connsiteX46" fmla="*/ 13021330 w 16622975"/>
              <a:gd name="connsiteY46" fmla="*/ 3208571 h 3208571"/>
              <a:gd name="connsiteX47" fmla="*/ 11996247 w 16622975"/>
              <a:gd name="connsiteY47" fmla="*/ 3208571 h 3208571"/>
              <a:gd name="connsiteX48" fmla="*/ 11469853 w 16622975"/>
              <a:gd name="connsiteY48" fmla="*/ 3208571 h 3208571"/>
              <a:gd name="connsiteX49" fmla="*/ 10610999 w 16622975"/>
              <a:gd name="connsiteY49" fmla="*/ 3208571 h 3208571"/>
              <a:gd name="connsiteX50" fmla="*/ 10250835 w 16622975"/>
              <a:gd name="connsiteY50" fmla="*/ 3208571 h 3208571"/>
              <a:gd name="connsiteX51" fmla="*/ 9724440 w 16622975"/>
              <a:gd name="connsiteY51" fmla="*/ 3208571 h 3208571"/>
              <a:gd name="connsiteX52" fmla="*/ 8865587 w 16622975"/>
              <a:gd name="connsiteY52" fmla="*/ 3208571 h 3208571"/>
              <a:gd name="connsiteX53" fmla="*/ 8505422 w 16622975"/>
              <a:gd name="connsiteY53" fmla="*/ 3208571 h 3208571"/>
              <a:gd name="connsiteX54" fmla="*/ 7480339 w 16622975"/>
              <a:gd name="connsiteY54" fmla="*/ 3208571 h 3208571"/>
              <a:gd name="connsiteX55" fmla="*/ 6621485 w 16622975"/>
              <a:gd name="connsiteY55" fmla="*/ 3208571 h 3208571"/>
              <a:gd name="connsiteX56" fmla="*/ 5928861 w 16622975"/>
              <a:gd name="connsiteY56" fmla="*/ 3208571 h 3208571"/>
              <a:gd name="connsiteX57" fmla="*/ 5070007 w 16622975"/>
              <a:gd name="connsiteY57" fmla="*/ 3208571 h 3208571"/>
              <a:gd name="connsiteX58" fmla="*/ 4377383 w 16622975"/>
              <a:gd name="connsiteY58" fmla="*/ 3208571 h 3208571"/>
              <a:gd name="connsiteX59" fmla="*/ 3518530 w 16622975"/>
              <a:gd name="connsiteY59" fmla="*/ 3208571 h 3208571"/>
              <a:gd name="connsiteX60" fmla="*/ 2493446 w 16622975"/>
              <a:gd name="connsiteY60" fmla="*/ 3208571 h 3208571"/>
              <a:gd name="connsiteX61" fmla="*/ 1800822 w 16622975"/>
              <a:gd name="connsiteY61" fmla="*/ 3208571 h 3208571"/>
              <a:gd name="connsiteX62" fmla="*/ 1606888 w 16622975"/>
              <a:gd name="connsiteY62" fmla="*/ 3208571 h 3208571"/>
              <a:gd name="connsiteX63" fmla="*/ 914264 w 16622975"/>
              <a:gd name="connsiteY63" fmla="*/ 3208571 h 3208571"/>
              <a:gd name="connsiteX64" fmla="*/ 720329 w 16622975"/>
              <a:gd name="connsiteY64" fmla="*/ 3208571 h 3208571"/>
              <a:gd name="connsiteX65" fmla="*/ 0 w 16622975"/>
              <a:gd name="connsiteY65" fmla="*/ 3208571 h 3208571"/>
              <a:gd name="connsiteX66" fmla="*/ 0 w 16622975"/>
              <a:gd name="connsiteY66" fmla="*/ 2631028 h 3208571"/>
              <a:gd name="connsiteX67" fmla="*/ 0 w 16622975"/>
              <a:gd name="connsiteY67" fmla="*/ 2053485 h 3208571"/>
              <a:gd name="connsiteX68" fmla="*/ 0 w 16622975"/>
              <a:gd name="connsiteY68" fmla="*/ 1508028 h 3208571"/>
              <a:gd name="connsiteX69" fmla="*/ 0 w 16622975"/>
              <a:gd name="connsiteY69" fmla="*/ 834228 h 3208571"/>
              <a:gd name="connsiteX70" fmla="*/ 0 w 16622975"/>
              <a:gd name="connsiteY70" fmla="*/ 0 h 32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6622975" h="3208571" fill="none" extrusionOk="0">
                <a:moveTo>
                  <a:pt x="0" y="0"/>
                </a:moveTo>
                <a:cubicBezTo>
                  <a:pt x="96524" y="-4796"/>
                  <a:pt x="154151" y="1341"/>
                  <a:pt x="193935" y="0"/>
                </a:cubicBezTo>
                <a:cubicBezTo>
                  <a:pt x="233719" y="-1341"/>
                  <a:pt x="464536" y="-2317"/>
                  <a:pt x="554099" y="0"/>
                </a:cubicBezTo>
                <a:cubicBezTo>
                  <a:pt x="643662" y="2317"/>
                  <a:pt x="814177" y="-17536"/>
                  <a:pt x="914264" y="0"/>
                </a:cubicBezTo>
                <a:cubicBezTo>
                  <a:pt x="1014352" y="17536"/>
                  <a:pt x="1289257" y="20850"/>
                  <a:pt x="1440658" y="0"/>
                </a:cubicBezTo>
                <a:cubicBezTo>
                  <a:pt x="1592059" y="-20850"/>
                  <a:pt x="1538917" y="-3560"/>
                  <a:pt x="1634593" y="0"/>
                </a:cubicBezTo>
                <a:cubicBezTo>
                  <a:pt x="1730270" y="3560"/>
                  <a:pt x="1746030" y="-406"/>
                  <a:pt x="1828527" y="0"/>
                </a:cubicBezTo>
                <a:cubicBezTo>
                  <a:pt x="1911024" y="406"/>
                  <a:pt x="2299264" y="31877"/>
                  <a:pt x="2687381" y="0"/>
                </a:cubicBezTo>
                <a:cubicBezTo>
                  <a:pt x="3075498" y="-31877"/>
                  <a:pt x="2913101" y="-645"/>
                  <a:pt x="3047545" y="0"/>
                </a:cubicBezTo>
                <a:cubicBezTo>
                  <a:pt x="3181989" y="645"/>
                  <a:pt x="3162770" y="5795"/>
                  <a:pt x="3241480" y="0"/>
                </a:cubicBezTo>
                <a:cubicBezTo>
                  <a:pt x="3320191" y="-5795"/>
                  <a:pt x="3793315" y="-8843"/>
                  <a:pt x="4100334" y="0"/>
                </a:cubicBezTo>
                <a:cubicBezTo>
                  <a:pt x="4407353" y="8843"/>
                  <a:pt x="4537308" y="-13493"/>
                  <a:pt x="4959188" y="0"/>
                </a:cubicBezTo>
                <a:cubicBezTo>
                  <a:pt x="5381068" y="13493"/>
                  <a:pt x="5091483" y="-4235"/>
                  <a:pt x="5153122" y="0"/>
                </a:cubicBezTo>
                <a:cubicBezTo>
                  <a:pt x="5214761" y="4235"/>
                  <a:pt x="5354569" y="12280"/>
                  <a:pt x="5513287" y="0"/>
                </a:cubicBezTo>
                <a:cubicBezTo>
                  <a:pt x="5672005" y="-12280"/>
                  <a:pt x="5659772" y="487"/>
                  <a:pt x="5707221" y="0"/>
                </a:cubicBezTo>
                <a:cubicBezTo>
                  <a:pt x="5754670" y="-487"/>
                  <a:pt x="6207510" y="-7801"/>
                  <a:pt x="6399845" y="0"/>
                </a:cubicBezTo>
                <a:cubicBezTo>
                  <a:pt x="6592180" y="7801"/>
                  <a:pt x="6581478" y="-14071"/>
                  <a:pt x="6760010" y="0"/>
                </a:cubicBezTo>
                <a:cubicBezTo>
                  <a:pt x="6938543" y="14071"/>
                  <a:pt x="6911719" y="8550"/>
                  <a:pt x="6953945" y="0"/>
                </a:cubicBezTo>
                <a:cubicBezTo>
                  <a:pt x="6996172" y="-8550"/>
                  <a:pt x="7448518" y="37896"/>
                  <a:pt x="7812798" y="0"/>
                </a:cubicBezTo>
                <a:cubicBezTo>
                  <a:pt x="8177078" y="-37896"/>
                  <a:pt x="8349253" y="34350"/>
                  <a:pt x="8837882" y="0"/>
                </a:cubicBezTo>
                <a:cubicBezTo>
                  <a:pt x="9326511" y="-34350"/>
                  <a:pt x="9503385" y="-30057"/>
                  <a:pt x="9696735" y="0"/>
                </a:cubicBezTo>
                <a:cubicBezTo>
                  <a:pt x="9890085" y="30057"/>
                  <a:pt x="10151755" y="20091"/>
                  <a:pt x="10389359" y="0"/>
                </a:cubicBezTo>
                <a:cubicBezTo>
                  <a:pt x="10626963" y="-20091"/>
                  <a:pt x="10809344" y="-21237"/>
                  <a:pt x="10915754" y="0"/>
                </a:cubicBezTo>
                <a:cubicBezTo>
                  <a:pt x="11022165" y="21237"/>
                  <a:pt x="11188192" y="19903"/>
                  <a:pt x="11442148" y="0"/>
                </a:cubicBezTo>
                <a:cubicBezTo>
                  <a:pt x="11696104" y="-19903"/>
                  <a:pt x="11550776" y="6605"/>
                  <a:pt x="11636082" y="0"/>
                </a:cubicBezTo>
                <a:cubicBezTo>
                  <a:pt x="11721388" y="-6605"/>
                  <a:pt x="11782113" y="-5923"/>
                  <a:pt x="11830017" y="0"/>
                </a:cubicBezTo>
                <a:cubicBezTo>
                  <a:pt x="11877922" y="5923"/>
                  <a:pt x="12410997" y="30972"/>
                  <a:pt x="12855101" y="0"/>
                </a:cubicBezTo>
                <a:cubicBezTo>
                  <a:pt x="13299205" y="-30972"/>
                  <a:pt x="13510290" y="15353"/>
                  <a:pt x="13713954" y="0"/>
                </a:cubicBezTo>
                <a:cubicBezTo>
                  <a:pt x="13917618" y="-15353"/>
                  <a:pt x="13846049" y="-5143"/>
                  <a:pt x="13907889" y="0"/>
                </a:cubicBezTo>
                <a:cubicBezTo>
                  <a:pt x="13969730" y="5143"/>
                  <a:pt x="14403811" y="8053"/>
                  <a:pt x="14766743" y="0"/>
                </a:cubicBezTo>
                <a:cubicBezTo>
                  <a:pt x="15129675" y="-8053"/>
                  <a:pt x="15395532" y="-40455"/>
                  <a:pt x="15791826" y="0"/>
                </a:cubicBezTo>
                <a:cubicBezTo>
                  <a:pt x="16188120" y="40455"/>
                  <a:pt x="16211175" y="22606"/>
                  <a:pt x="16622975" y="0"/>
                </a:cubicBezTo>
                <a:cubicBezTo>
                  <a:pt x="16650961" y="244931"/>
                  <a:pt x="16597432" y="383964"/>
                  <a:pt x="16622975" y="577543"/>
                </a:cubicBezTo>
                <a:cubicBezTo>
                  <a:pt x="16648518" y="771122"/>
                  <a:pt x="16593612" y="1036176"/>
                  <a:pt x="16622975" y="1283428"/>
                </a:cubicBezTo>
                <a:cubicBezTo>
                  <a:pt x="16652338" y="1530680"/>
                  <a:pt x="16599893" y="1745547"/>
                  <a:pt x="16622975" y="1925143"/>
                </a:cubicBezTo>
                <a:cubicBezTo>
                  <a:pt x="16646057" y="2104740"/>
                  <a:pt x="16628481" y="2203392"/>
                  <a:pt x="16622975" y="2470600"/>
                </a:cubicBezTo>
                <a:cubicBezTo>
                  <a:pt x="16617469" y="2737808"/>
                  <a:pt x="16628236" y="2938165"/>
                  <a:pt x="16622975" y="3208571"/>
                </a:cubicBezTo>
                <a:cubicBezTo>
                  <a:pt x="16503871" y="3219429"/>
                  <a:pt x="16322825" y="3189618"/>
                  <a:pt x="16096581" y="3208571"/>
                </a:cubicBezTo>
                <a:cubicBezTo>
                  <a:pt x="15870337" y="3227524"/>
                  <a:pt x="15903450" y="3196637"/>
                  <a:pt x="15736416" y="3208571"/>
                </a:cubicBezTo>
                <a:cubicBezTo>
                  <a:pt x="15569383" y="3220505"/>
                  <a:pt x="15546367" y="3222301"/>
                  <a:pt x="15376252" y="3208571"/>
                </a:cubicBezTo>
                <a:cubicBezTo>
                  <a:pt x="15206137" y="3194841"/>
                  <a:pt x="15240105" y="3214755"/>
                  <a:pt x="15182317" y="3208571"/>
                </a:cubicBezTo>
                <a:cubicBezTo>
                  <a:pt x="15124530" y="3202387"/>
                  <a:pt x="15055979" y="3215951"/>
                  <a:pt x="14988382" y="3208571"/>
                </a:cubicBezTo>
                <a:cubicBezTo>
                  <a:pt x="14920786" y="3201191"/>
                  <a:pt x="14851593" y="3215635"/>
                  <a:pt x="14794448" y="3208571"/>
                </a:cubicBezTo>
                <a:cubicBezTo>
                  <a:pt x="14737303" y="3201507"/>
                  <a:pt x="14666851" y="3205500"/>
                  <a:pt x="14600513" y="3208571"/>
                </a:cubicBezTo>
                <a:cubicBezTo>
                  <a:pt x="14534175" y="3211642"/>
                  <a:pt x="14487015" y="3214059"/>
                  <a:pt x="14406578" y="3208571"/>
                </a:cubicBezTo>
                <a:cubicBezTo>
                  <a:pt x="14326141" y="3203083"/>
                  <a:pt x="14044093" y="3201651"/>
                  <a:pt x="13880184" y="3208571"/>
                </a:cubicBezTo>
                <a:cubicBezTo>
                  <a:pt x="13716275" y="3215491"/>
                  <a:pt x="13264889" y="3249256"/>
                  <a:pt x="13021330" y="3208571"/>
                </a:cubicBezTo>
                <a:cubicBezTo>
                  <a:pt x="12777771" y="3167886"/>
                  <a:pt x="12463068" y="3162552"/>
                  <a:pt x="11996247" y="3208571"/>
                </a:cubicBezTo>
                <a:cubicBezTo>
                  <a:pt x="11529426" y="3254590"/>
                  <a:pt x="11729300" y="3188514"/>
                  <a:pt x="11469853" y="3208571"/>
                </a:cubicBezTo>
                <a:cubicBezTo>
                  <a:pt x="11210406" y="3228628"/>
                  <a:pt x="10871099" y="3221428"/>
                  <a:pt x="10610999" y="3208571"/>
                </a:cubicBezTo>
                <a:cubicBezTo>
                  <a:pt x="10350899" y="3195714"/>
                  <a:pt x="10426442" y="3197236"/>
                  <a:pt x="10250835" y="3208571"/>
                </a:cubicBezTo>
                <a:cubicBezTo>
                  <a:pt x="10075228" y="3219906"/>
                  <a:pt x="9978615" y="3183617"/>
                  <a:pt x="9724440" y="3208571"/>
                </a:cubicBezTo>
                <a:cubicBezTo>
                  <a:pt x="9470265" y="3233525"/>
                  <a:pt x="9139763" y="3184575"/>
                  <a:pt x="8865587" y="3208571"/>
                </a:cubicBezTo>
                <a:cubicBezTo>
                  <a:pt x="8591411" y="3232567"/>
                  <a:pt x="8608511" y="3211501"/>
                  <a:pt x="8505422" y="3208571"/>
                </a:cubicBezTo>
                <a:cubicBezTo>
                  <a:pt x="8402333" y="3205641"/>
                  <a:pt x="7703654" y="3176427"/>
                  <a:pt x="7480339" y="3208571"/>
                </a:cubicBezTo>
                <a:cubicBezTo>
                  <a:pt x="7257024" y="3240715"/>
                  <a:pt x="6945146" y="3211205"/>
                  <a:pt x="6621485" y="3208571"/>
                </a:cubicBezTo>
                <a:cubicBezTo>
                  <a:pt x="6297824" y="3205937"/>
                  <a:pt x="6106952" y="3184351"/>
                  <a:pt x="5928861" y="3208571"/>
                </a:cubicBezTo>
                <a:cubicBezTo>
                  <a:pt x="5750770" y="3232791"/>
                  <a:pt x="5272401" y="3187143"/>
                  <a:pt x="5070007" y="3208571"/>
                </a:cubicBezTo>
                <a:cubicBezTo>
                  <a:pt x="4867613" y="3229999"/>
                  <a:pt x="4552136" y="3195577"/>
                  <a:pt x="4377383" y="3208571"/>
                </a:cubicBezTo>
                <a:cubicBezTo>
                  <a:pt x="4202630" y="3221565"/>
                  <a:pt x="3736957" y="3227560"/>
                  <a:pt x="3518530" y="3208571"/>
                </a:cubicBezTo>
                <a:cubicBezTo>
                  <a:pt x="3300103" y="3189582"/>
                  <a:pt x="2937755" y="3216623"/>
                  <a:pt x="2493446" y="3208571"/>
                </a:cubicBezTo>
                <a:cubicBezTo>
                  <a:pt x="2049137" y="3200519"/>
                  <a:pt x="2025920" y="3208173"/>
                  <a:pt x="1800822" y="3208571"/>
                </a:cubicBezTo>
                <a:cubicBezTo>
                  <a:pt x="1575724" y="3208969"/>
                  <a:pt x="1661641" y="3202724"/>
                  <a:pt x="1606888" y="3208571"/>
                </a:cubicBezTo>
                <a:cubicBezTo>
                  <a:pt x="1552135" y="3214418"/>
                  <a:pt x="1068884" y="3215491"/>
                  <a:pt x="914264" y="3208571"/>
                </a:cubicBezTo>
                <a:cubicBezTo>
                  <a:pt x="759644" y="3201651"/>
                  <a:pt x="775623" y="3200367"/>
                  <a:pt x="720329" y="3208571"/>
                </a:cubicBezTo>
                <a:cubicBezTo>
                  <a:pt x="665035" y="3216775"/>
                  <a:pt x="318221" y="3230980"/>
                  <a:pt x="0" y="3208571"/>
                </a:cubicBezTo>
                <a:cubicBezTo>
                  <a:pt x="-19327" y="3072843"/>
                  <a:pt x="-18198" y="2859441"/>
                  <a:pt x="0" y="2631028"/>
                </a:cubicBezTo>
                <a:cubicBezTo>
                  <a:pt x="18198" y="2402615"/>
                  <a:pt x="26611" y="2337325"/>
                  <a:pt x="0" y="2053485"/>
                </a:cubicBezTo>
                <a:cubicBezTo>
                  <a:pt x="-26611" y="1769645"/>
                  <a:pt x="-2990" y="1633050"/>
                  <a:pt x="0" y="1508028"/>
                </a:cubicBezTo>
                <a:cubicBezTo>
                  <a:pt x="2990" y="1383006"/>
                  <a:pt x="4540" y="1164252"/>
                  <a:pt x="0" y="834228"/>
                </a:cubicBezTo>
                <a:cubicBezTo>
                  <a:pt x="-4540" y="504204"/>
                  <a:pt x="-37091" y="403039"/>
                  <a:pt x="0" y="0"/>
                </a:cubicBezTo>
                <a:close/>
              </a:path>
              <a:path w="16622975" h="3208571" stroke="0" extrusionOk="0">
                <a:moveTo>
                  <a:pt x="0" y="0"/>
                </a:moveTo>
                <a:cubicBezTo>
                  <a:pt x="94437" y="-6854"/>
                  <a:pt x="120746" y="8140"/>
                  <a:pt x="193935" y="0"/>
                </a:cubicBezTo>
                <a:cubicBezTo>
                  <a:pt x="267125" y="-8140"/>
                  <a:pt x="505761" y="-8265"/>
                  <a:pt x="720329" y="0"/>
                </a:cubicBezTo>
                <a:cubicBezTo>
                  <a:pt x="934897" y="8265"/>
                  <a:pt x="1296160" y="-19658"/>
                  <a:pt x="1745412" y="0"/>
                </a:cubicBezTo>
                <a:cubicBezTo>
                  <a:pt x="2194664" y="19658"/>
                  <a:pt x="2340828" y="-3593"/>
                  <a:pt x="2604266" y="0"/>
                </a:cubicBezTo>
                <a:cubicBezTo>
                  <a:pt x="2867704" y="3593"/>
                  <a:pt x="2789796" y="12890"/>
                  <a:pt x="2964431" y="0"/>
                </a:cubicBezTo>
                <a:cubicBezTo>
                  <a:pt x="3139066" y="-12890"/>
                  <a:pt x="3471377" y="-14184"/>
                  <a:pt x="3657054" y="0"/>
                </a:cubicBezTo>
                <a:cubicBezTo>
                  <a:pt x="3842731" y="14184"/>
                  <a:pt x="4383142" y="-18059"/>
                  <a:pt x="4682138" y="0"/>
                </a:cubicBezTo>
                <a:cubicBezTo>
                  <a:pt x="4981134" y="18059"/>
                  <a:pt x="5093977" y="-25782"/>
                  <a:pt x="5374762" y="0"/>
                </a:cubicBezTo>
                <a:cubicBezTo>
                  <a:pt x="5655547" y="25782"/>
                  <a:pt x="6116117" y="21026"/>
                  <a:pt x="6399845" y="0"/>
                </a:cubicBezTo>
                <a:cubicBezTo>
                  <a:pt x="6683573" y="-21026"/>
                  <a:pt x="6967219" y="32979"/>
                  <a:pt x="7424929" y="0"/>
                </a:cubicBezTo>
                <a:cubicBezTo>
                  <a:pt x="7882639" y="-32979"/>
                  <a:pt x="7652727" y="7890"/>
                  <a:pt x="7785093" y="0"/>
                </a:cubicBezTo>
                <a:cubicBezTo>
                  <a:pt x="7917459" y="-7890"/>
                  <a:pt x="7973856" y="1702"/>
                  <a:pt x="8145258" y="0"/>
                </a:cubicBezTo>
                <a:cubicBezTo>
                  <a:pt x="8316660" y="-1702"/>
                  <a:pt x="8771660" y="36417"/>
                  <a:pt x="9004111" y="0"/>
                </a:cubicBezTo>
                <a:cubicBezTo>
                  <a:pt x="9236562" y="-36417"/>
                  <a:pt x="9535415" y="-22792"/>
                  <a:pt x="9696735" y="0"/>
                </a:cubicBezTo>
                <a:cubicBezTo>
                  <a:pt x="9858055" y="22792"/>
                  <a:pt x="10031785" y="25012"/>
                  <a:pt x="10223130" y="0"/>
                </a:cubicBezTo>
                <a:cubicBezTo>
                  <a:pt x="10414476" y="-25012"/>
                  <a:pt x="10410132" y="-16952"/>
                  <a:pt x="10583294" y="0"/>
                </a:cubicBezTo>
                <a:cubicBezTo>
                  <a:pt x="10756456" y="16952"/>
                  <a:pt x="11151081" y="21851"/>
                  <a:pt x="11608378" y="0"/>
                </a:cubicBezTo>
                <a:cubicBezTo>
                  <a:pt x="12065675" y="-21851"/>
                  <a:pt x="12257364" y="45486"/>
                  <a:pt x="12633461" y="0"/>
                </a:cubicBezTo>
                <a:cubicBezTo>
                  <a:pt x="13009558" y="-45486"/>
                  <a:pt x="13018930" y="-16348"/>
                  <a:pt x="13326085" y="0"/>
                </a:cubicBezTo>
                <a:cubicBezTo>
                  <a:pt x="13633240" y="16348"/>
                  <a:pt x="13807956" y="29756"/>
                  <a:pt x="14018709" y="0"/>
                </a:cubicBezTo>
                <a:cubicBezTo>
                  <a:pt x="14229462" y="-29756"/>
                  <a:pt x="14260433" y="-9118"/>
                  <a:pt x="14378873" y="0"/>
                </a:cubicBezTo>
                <a:cubicBezTo>
                  <a:pt x="14497313" y="9118"/>
                  <a:pt x="15016709" y="-37783"/>
                  <a:pt x="15237727" y="0"/>
                </a:cubicBezTo>
                <a:cubicBezTo>
                  <a:pt x="15458745" y="37783"/>
                  <a:pt x="15517985" y="-3781"/>
                  <a:pt x="15597892" y="0"/>
                </a:cubicBezTo>
                <a:cubicBezTo>
                  <a:pt x="15677799" y="3781"/>
                  <a:pt x="16396508" y="-20483"/>
                  <a:pt x="16622975" y="0"/>
                </a:cubicBezTo>
                <a:cubicBezTo>
                  <a:pt x="16624154" y="320066"/>
                  <a:pt x="16603806" y="490524"/>
                  <a:pt x="16622975" y="641714"/>
                </a:cubicBezTo>
                <a:cubicBezTo>
                  <a:pt x="16642144" y="792904"/>
                  <a:pt x="16616678" y="1098760"/>
                  <a:pt x="16622975" y="1283428"/>
                </a:cubicBezTo>
                <a:cubicBezTo>
                  <a:pt x="16629272" y="1468096"/>
                  <a:pt x="16644628" y="1718528"/>
                  <a:pt x="16622975" y="1957228"/>
                </a:cubicBezTo>
                <a:cubicBezTo>
                  <a:pt x="16601322" y="2195928"/>
                  <a:pt x="16634409" y="2373169"/>
                  <a:pt x="16622975" y="2631028"/>
                </a:cubicBezTo>
                <a:cubicBezTo>
                  <a:pt x="16611541" y="2888887"/>
                  <a:pt x="16650891" y="3009532"/>
                  <a:pt x="16622975" y="3208571"/>
                </a:cubicBezTo>
                <a:cubicBezTo>
                  <a:pt x="16384114" y="3191748"/>
                  <a:pt x="16132804" y="3198362"/>
                  <a:pt x="15764121" y="3208571"/>
                </a:cubicBezTo>
                <a:cubicBezTo>
                  <a:pt x="15395438" y="3218780"/>
                  <a:pt x="15307264" y="3221736"/>
                  <a:pt x="14905268" y="3208571"/>
                </a:cubicBezTo>
                <a:cubicBezTo>
                  <a:pt x="14503272" y="3195406"/>
                  <a:pt x="14490272" y="3191238"/>
                  <a:pt x="14212644" y="3208571"/>
                </a:cubicBezTo>
                <a:cubicBezTo>
                  <a:pt x="13935016" y="3225904"/>
                  <a:pt x="13632354" y="3187084"/>
                  <a:pt x="13353790" y="3208571"/>
                </a:cubicBezTo>
                <a:cubicBezTo>
                  <a:pt x="13075226" y="3230058"/>
                  <a:pt x="12745773" y="3198192"/>
                  <a:pt x="12494936" y="3208571"/>
                </a:cubicBezTo>
                <a:cubicBezTo>
                  <a:pt x="12244099" y="3218950"/>
                  <a:pt x="11994368" y="3244309"/>
                  <a:pt x="11636083" y="3208571"/>
                </a:cubicBezTo>
                <a:cubicBezTo>
                  <a:pt x="11277798" y="3172833"/>
                  <a:pt x="11303686" y="3219661"/>
                  <a:pt x="11109688" y="3208571"/>
                </a:cubicBezTo>
                <a:cubicBezTo>
                  <a:pt x="10915690" y="3197481"/>
                  <a:pt x="10595935" y="3236942"/>
                  <a:pt x="10250835" y="3208571"/>
                </a:cubicBezTo>
                <a:cubicBezTo>
                  <a:pt x="9905735" y="3180200"/>
                  <a:pt x="10115626" y="3213237"/>
                  <a:pt x="10056900" y="3208571"/>
                </a:cubicBezTo>
                <a:cubicBezTo>
                  <a:pt x="9998175" y="3203905"/>
                  <a:pt x="9365876" y="3187462"/>
                  <a:pt x="9031816" y="3208571"/>
                </a:cubicBezTo>
                <a:cubicBezTo>
                  <a:pt x="8697756" y="3229680"/>
                  <a:pt x="8883877" y="3214648"/>
                  <a:pt x="8837882" y="3208571"/>
                </a:cubicBezTo>
                <a:cubicBezTo>
                  <a:pt x="8791887" y="3202494"/>
                  <a:pt x="8241730" y="3209186"/>
                  <a:pt x="7812798" y="3208571"/>
                </a:cubicBezTo>
                <a:cubicBezTo>
                  <a:pt x="7383866" y="3207956"/>
                  <a:pt x="7694612" y="3202834"/>
                  <a:pt x="7618864" y="3208571"/>
                </a:cubicBezTo>
                <a:cubicBezTo>
                  <a:pt x="7543116" y="3214308"/>
                  <a:pt x="7160607" y="3174776"/>
                  <a:pt x="6760010" y="3208571"/>
                </a:cubicBezTo>
                <a:cubicBezTo>
                  <a:pt x="6359413" y="3242366"/>
                  <a:pt x="6214175" y="3221194"/>
                  <a:pt x="5734926" y="3208571"/>
                </a:cubicBezTo>
                <a:cubicBezTo>
                  <a:pt x="5255677" y="3195948"/>
                  <a:pt x="5457735" y="3218894"/>
                  <a:pt x="5374762" y="3208571"/>
                </a:cubicBezTo>
                <a:cubicBezTo>
                  <a:pt x="5291789" y="3198248"/>
                  <a:pt x="5262507" y="3212734"/>
                  <a:pt x="5180827" y="3208571"/>
                </a:cubicBezTo>
                <a:cubicBezTo>
                  <a:pt x="5099148" y="3204408"/>
                  <a:pt x="4460750" y="3204837"/>
                  <a:pt x="4155744" y="3208571"/>
                </a:cubicBezTo>
                <a:cubicBezTo>
                  <a:pt x="3850738" y="3212305"/>
                  <a:pt x="3522060" y="3242986"/>
                  <a:pt x="3130660" y="3208571"/>
                </a:cubicBezTo>
                <a:cubicBezTo>
                  <a:pt x="2739260" y="3174156"/>
                  <a:pt x="2729366" y="3227014"/>
                  <a:pt x="2604266" y="3208571"/>
                </a:cubicBezTo>
                <a:cubicBezTo>
                  <a:pt x="2479166" y="3190128"/>
                  <a:pt x="2089489" y="3182330"/>
                  <a:pt x="1745412" y="3208571"/>
                </a:cubicBezTo>
                <a:cubicBezTo>
                  <a:pt x="1401335" y="3234812"/>
                  <a:pt x="1258423" y="3242095"/>
                  <a:pt x="1052788" y="3208571"/>
                </a:cubicBezTo>
                <a:cubicBezTo>
                  <a:pt x="847153" y="3175047"/>
                  <a:pt x="297671" y="3193686"/>
                  <a:pt x="0" y="3208571"/>
                </a:cubicBezTo>
                <a:cubicBezTo>
                  <a:pt x="-25625" y="3088993"/>
                  <a:pt x="-5662" y="2837397"/>
                  <a:pt x="0" y="2631028"/>
                </a:cubicBezTo>
                <a:cubicBezTo>
                  <a:pt x="5662" y="2424659"/>
                  <a:pt x="-10273" y="2250726"/>
                  <a:pt x="0" y="2053485"/>
                </a:cubicBezTo>
                <a:cubicBezTo>
                  <a:pt x="10273" y="1856244"/>
                  <a:pt x="-5364" y="1748117"/>
                  <a:pt x="0" y="1508028"/>
                </a:cubicBezTo>
                <a:cubicBezTo>
                  <a:pt x="5364" y="1267939"/>
                  <a:pt x="-11613" y="1043249"/>
                  <a:pt x="0" y="866314"/>
                </a:cubicBezTo>
                <a:cubicBezTo>
                  <a:pt x="11613" y="689379"/>
                  <a:pt x="25196" y="2854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 cmpd="thickThin">
            <a:solidFill>
              <a:srgbClr val="FF0000">
                <a:alpha val="33000"/>
              </a:srgb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2738620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4500" i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4500" i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Bốp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tát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bộp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rơi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hoắm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sâu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vút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)…)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20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305013" y="344669"/>
            <a:ext cx="17388257" cy="94935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778161"/>
            <a:ext cx="1323920" cy="1270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19100"/>
            <a:ext cx="10162516" cy="106984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/>
          <p:cNvSpPr/>
          <p:nvPr/>
        </p:nvSpPr>
        <p:spPr>
          <a:xfrm>
            <a:off x="2538679" y="1764146"/>
            <a:ext cx="134279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Cho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bát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ngát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chênh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vênh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chiêm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chiếp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um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tùm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rì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rầm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lốm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đốm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rì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rầm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lấp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lánh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quang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thoang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thoảng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đẽ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phân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nhóm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tượng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tượng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</a:rPr>
              <a:t>thanh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07142" y="6057900"/>
            <a:ext cx="560325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bát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ngát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chênh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vênh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999142" y="5971044"/>
            <a:ext cx="57991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ào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ào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chiêm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chiếp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rì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rầm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48156" y="6057900"/>
            <a:ext cx="27402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um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tùm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lốm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đốm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lấp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lánh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74639" y="5949940"/>
            <a:ext cx="419727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quang</a:t>
            </a:r>
            <a:r>
              <a:rPr lang="en-US" sz="4200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quác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solidFill>
                  <a:prstClr val="black"/>
                </a:solidFill>
                <a:latin typeface="Times New Roman" pitchFamily="18" charset="0"/>
              </a:rPr>
              <a:t>rầm</a:t>
            </a:r>
            <a:endParaRPr lang="en-US" sz="42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561829" y="8646786"/>
            <a:ext cx="5715000" cy="1766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4533900"/>
            <a:ext cx="4935229" cy="1524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7331" y="4533900"/>
            <a:ext cx="809009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8259"/>
            <a:ext cx="18287999" cy="742511"/>
          </a:xfrm>
          <a:custGeom>
            <a:avLst/>
            <a:gdLst>
              <a:gd name="connsiteX0" fmla="*/ 0 w 18287999"/>
              <a:gd name="connsiteY0" fmla="*/ 0 h 742511"/>
              <a:gd name="connsiteX1" fmla="*/ 407055 w 18287999"/>
              <a:gd name="connsiteY1" fmla="*/ 0 h 742511"/>
              <a:gd name="connsiteX2" fmla="*/ 1362751 w 18287999"/>
              <a:gd name="connsiteY2" fmla="*/ 0 h 742511"/>
              <a:gd name="connsiteX3" fmla="*/ 1952686 w 18287999"/>
              <a:gd name="connsiteY3" fmla="*/ 0 h 742511"/>
              <a:gd name="connsiteX4" fmla="*/ 1993982 w 18287999"/>
              <a:gd name="connsiteY4" fmla="*/ 0 h 742511"/>
              <a:gd name="connsiteX5" fmla="*/ 2583917 w 18287999"/>
              <a:gd name="connsiteY5" fmla="*/ 0 h 742511"/>
              <a:gd name="connsiteX6" fmla="*/ 3539613 w 18287999"/>
              <a:gd name="connsiteY6" fmla="*/ 0 h 742511"/>
              <a:gd name="connsiteX7" fmla="*/ 4129548 w 18287999"/>
              <a:gd name="connsiteY7" fmla="*/ 0 h 742511"/>
              <a:gd name="connsiteX8" fmla="*/ 4536604 w 18287999"/>
              <a:gd name="connsiteY8" fmla="*/ 0 h 742511"/>
              <a:gd name="connsiteX9" fmla="*/ 4760779 w 18287999"/>
              <a:gd name="connsiteY9" fmla="*/ 0 h 742511"/>
              <a:gd name="connsiteX10" fmla="*/ 5350715 w 18287999"/>
              <a:gd name="connsiteY10" fmla="*/ 0 h 742511"/>
              <a:gd name="connsiteX11" fmla="*/ 5757770 w 18287999"/>
              <a:gd name="connsiteY11" fmla="*/ 0 h 742511"/>
              <a:gd name="connsiteX12" fmla="*/ 5799065 w 18287999"/>
              <a:gd name="connsiteY12" fmla="*/ 0 h 742511"/>
              <a:gd name="connsiteX13" fmla="*/ 6023241 w 18287999"/>
              <a:gd name="connsiteY13" fmla="*/ 0 h 742511"/>
              <a:gd name="connsiteX14" fmla="*/ 6613176 w 18287999"/>
              <a:gd name="connsiteY14" fmla="*/ 0 h 742511"/>
              <a:gd name="connsiteX15" fmla="*/ 6654472 w 18287999"/>
              <a:gd name="connsiteY15" fmla="*/ 0 h 742511"/>
              <a:gd name="connsiteX16" fmla="*/ 6695767 w 18287999"/>
              <a:gd name="connsiteY16" fmla="*/ 0 h 742511"/>
              <a:gd name="connsiteX17" fmla="*/ 6737063 w 18287999"/>
              <a:gd name="connsiteY17" fmla="*/ 0 h 742511"/>
              <a:gd name="connsiteX18" fmla="*/ 7326998 w 18287999"/>
              <a:gd name="connsiteY18" fmla="*/ 0 h 742511"/>
              <a:gd name="connsiteX19" fmla="*/ 8282694 w 18287999"/>
              <a:gd name="connsiteY19" fmla="*/ 0 h 742511"/>
              <a:gd name="connsiteX20" fmla="*/ 9238389 w 18287999"/>
              <a:gd name="connsiteY20" fmla="*/ 0 h 742511"/>
              <a:gd name="connsiteX21" fmla="*/ 9645445 w 18287999"/>
              <a:gd name="connsiteY21" fmla="*/ 0 h 742511"/>
              <a:gd name="connsiteX22" fmla="*/ 10601140 w 18287999"/>
              <a:gd name="connsiteY22" fmla="*/ 0 h 742511"/>
              <a:gd name="connsiteX23" fmla="*/ 10825316 w 18287999"/>
              <a:gd name="connsiteY23" fmla="*/ 0 h 742511"/>
              <a:gd name="connsiteX24" fmla="*/ 11049491 w 18287999"/>
              <a:gd name="connsiteY24" fmla="*/ 0 h 742511"/>
              <a:gd name="connsiteX25" fmla="*/ 12005186 w 18287999"/>
              <a:gd name="connsiteY25" fmla="*/ 0 h 742511"/>
              <a:gd name="connsiteX26" fmla="*/ 12046482 w 18287999"/>
              <a:gd name="connsiteY26" fmla="*/ 0 h 742511"/>
              <a:gd name="connsiteX27" fmla="*/ 12270657 w 18287999"/>
              <a:gd name="connsiteY27" fmla="*/ 0 h 742511"/>
              <a:gd name="connsiteX28" fmla="*/ 12494833 w 18287999"/>
              <a:gd name="connsiteY28" fmla="*/ 0 h 742511"/>
              <a:gd name="connsiteX29" fmla="*/ 12536128 w 18287999"/>
              <a:gd name="connsiteY29" fmla="*/ 0 h 742511"/>
              <a:gd name="connsiteX30" fmla="*/ 13126064 w 18287999"/>
              <a:gd name="connsiteY30" fmla="*/ 0 h 742511"/>
              <a:gd name="connsiteX31" fmla="*/ 13533119 w 18287999"/>
              <a:gd name="connsiteY31" fmla="*/ 0 h 742511"/>
              <a:gd name="connsiteX32" fmla="*/ 14123055 w 18287999"/>
              <a:gd name="connsiteY32" fmla="*/ 0 h 742511"/>
              <a:gd name="connsiteX33" fmla="*/ 14164350 w 18287999"/>
              <a:gd name="connsiteY33" fmla="*/ 0 h 742511"/>
              <a:gd name="connsiteX34" fmla="*/ 14205646 w 18287999"/>
              <a:gd name="connsiteY34" fmla="*/ 0 h 742511"/>
              <a:gd name="connsiteX35" fmla="*/ 15161341 w 18287999"/>
              <a:gd name="connsiteY35" fmla="*/ 0 h 742511"/>
              <a:gd name="connsiteX36" fmla="*/ 15934157 w 18287999"/>
              <a:gd name="connsiteY36" fmla="*/ 0 h 742511"/>
              <a:gd name="connsiteX37" fmla="*/ 16889852 w 18287999"/>
              <a:gd name="connsiteY37" fmla="*/ 0 h 742511"/>
              <a:gd name="connsiteX38" fmla="*/ 17662667 w 18287999"/>
              <a:gd name="connsiteY38" fmla="*/ 0 h 742511"/>
              <a:gd name="connsiteX39" fmla="*/ 18287999 w 18287999"/>
              <a:gd name="connsiteY39" fmla="*/ 0 h 742511"/>
              <a:gd name="connsiteX40" fmla="*/ 18287999 w 18287999"/>
              <a:gd name="connsiteY40" fmla="*/ 371256 h 742511"/>
              <a:gd name="connsiteX41" fmla="*/ 18287999 w 18287999"/>
              <a:gd name="connsiteY41" fmla="*/ 742511 h 742511"/>
              <a:gd name="connsiteX42" fmla="*/ 18246704 w 18287999"/>
              <a:gd name="connsiteY42" fmla="*/ 742511 h 742511"/>
              <a:gd name="connsiteX43" fmla="*/ 17839648 w 18287999"/>
              <a:gd name="connsiteY43" fmla="*/ 742511 h 742511"/>
              <a:gd name="connsiteX44" fmla="*/ 16883953 w 18287999"/>
              <a:gd name="connsiteY44" fmla="*/ 742511 h 742511"/>
              <a:gd name="connsiteX45" fmla="*/ 16111137 w 18287999"/>
              <a:gd name="connsiteY45" fmla="*/ 742511 h 742511"/>
              <a:gd name="connsiteX46" fmla="*/ 15886962 w 18287999"/>
              <a:gd name="connsiteY46" fmla="*/ 742511 h 742511"/>
              <a:gd name="connsiteX47" fmla="*/ 15114146 w 18287999"/>
              <a:gd name="connsiteY47" fmla="*/ 742511 h 742511"/>
              <a:gd name="connsiteX48" fmla="*/ 14158451 w 18287999"/>
              <a:gd name="connsiteY48" fmla="*/ 742511 h 742511"/>
              <a:gd name="connsiteX49" fmla="*/ 13385635 w 18287999"/>
              <a:gd name="connsiteY49" fmla="*/ 742511 h 742511"/>
              <a:gd name="connsiteX50" fmla="*/ 13344340 w 18287999"/>
              <a:gd name="connsiteY50" fmla="*/ 742511 h 742511"/>
              <a:gd name="connsiteX51" fmla="*/ 12754404 w 18287999"/>
              <a:gd name="connsiteY51" fmla="*/ 742511 h 742511"/>
              <a:gd name="connsiteX52" fmla="*/ 12713109 w 18287999"/>
              <a:gd name="connsiteY52" fmla="*/ 742511 h 742511"/>
              <a:gd name="connsiteX53" fmla="*/ 11940294 w 18287999"/>
              <a:gd name="connsiteY53" fmla="*/ 742511 h 742511"/>
              <a:gd name="connsiteX54" fmla="*/ 11533238 w 18287999"/>
              <a:gd name="connsiteY54" fmla="*/ 742511 h 742511"/>
              <a:gd name="connsiteX55" fmla="*/ 10760423 w 18287999"/>
              <a:gd name="connsiteY55" fmla="*/ 742511 h 742511"/>
              <a:gd name="connsiteX56" fmla="*/ 10536247 w 18287999"/>
              <a:gd name="connsiteY56" fmla="*/ 742511 h 742511"/>
              <a:gd name="connsiteX57" fmla="*/ 10129192 w 18287999"/>
              <a:gd name="connsiteY57" fmla="*/ 742511 h 742511"/>
              <a:gd name="connsiteX58" fmla="*/ 10087896 w 18287999"/>
              <a:gd name="connsiteY58" fmla="*/ 742511 h 742511"/>
              <a:gd name="connsiteX59" fmla="*/ 9497961 w 18287999"/>
              <a:gd name="connsiteY59" fmla="*/ 742511 h 742511"/>
              <a:gd name="connsiteX60" fmla="*/ 9273785 w 18287999"/>
              <a:gd name="connsiteY60" fmla="*/ 742511 h 742511"/>
              <a:gd name="connsiteX61" fmla="*/ 8500970 w 18287999"/>
              <a:gd name="connsiteY61" fmla="*/ 742511 h 742511"/>
              <a:gd name="connsiteX62" fmla="*/ 7545274 w 18287999"/>
              <a:gd name="connsiteY62" fmla="*/ 742511 h 742511"/>
              <a:gd name="connsiteX63" fmla="*/ 6589579 w 18287999"/>
              <a:gd name="connsiteY63" fmla="*/ 742511 h 742511"/>
              <a:gd name="connsiteX64" fmla="*/ 5816764 w 18287999"/>
              <a:gd name="connsiteY64" fmla="*/ 742511 h 742511"/>
              <a:gd name="connsiteX65" fmla="*/ 5226828 w 18287999"/>
              <a:gd name="connsiteY65" fmla="*/ 742511 h 742511"/>
              <a:gd name="connsiteX66" fmla="*/ 4636893 w 18287999"/>
              <a:gd name="connsiteY66" fmla="*/ 742511 h 742511"/>
              <a:gd name="connsiteX67" fmla="*/ 4595597 w 18287999"/>
              <a:gd name="connsiteY67" fmla="*/ 742511 h 742511"/>
              <a:gd name="connsiteX68" fmla="*/ 4371422 w 18287999"/>
              <a:gd name="connsiteY68" fmla="*/ 742511 h 742511"/>
              <a:gd name="connsiteX69" fmla="*/ 3781486 w 18287999"/>
              <a:gd name="connsiteY69" fmla="*/ 742511 h 742511"/>
              <a:gd name="connsiteX70" fmla="*/ 2825791 w 18287999"/>
              <a:gd name="connsiteY70" fmla="*/ 742511 h 742511"/>
              <a:gd name="connsiteX71" fmla="*/ 2784495 w 18287999"/>
              <a:gd name="connsiteY71" fmla="*/ 742511 h 742511"/>
              <a:gd name="connsiteX72" fmla="*/ 1828800 w 18287999"/>
              <a:gd name="connsiteY72" fmla="*/ 742511 h 742511"/>
              <a:gd name="connsiteX73" fmla="*/ 1055984 w 18287999"/>
              <a:gd name="connsiteY73" fmla="*/ 742511 h 742511"/>
              <a:gd name="connsiteX74" fmla="*/ 648929 w 18287999"/>
              <a:gd name="connsiteY74" fmla="*/ 742511 h 742511"/>
              <a:gd name="connsiteX75" fmla="*/ 0 w 18287999"/>
              <a:gd name="connsiteY75" fmla="*/ 742511 h 742511"/>
              <a:gd name="connsiteX76" fmla="*/ 0 w 18287999"/>
              <a:gd name="connsiteY76" fmla="*/ 356405 h 742511"/>
              <a:gd name="connsiteX77" fmla="*/ 0 w 18287999"/>
              <a:gd name="connsiteY77" fmla="*/ 0 h 7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8287999" h="742511" fill="none" extrusionOk="0">
                <a:moveTo>
                  <a:pt x="0" y="0"/>
                </a:moveTo>
                <a:cubicBezTo>
                  <a:pt x="197440" y="-31806"/>
                  <a:pt x="279870" y="14799"/>
                  <a:pt x="407055" y="0"/>
                </a:cubicBezTo>
                <a:cubicBezTo>
                  <a:pt x="534241" y="-14799"/>
                  <a:pt x="1070551" y="110886"/>
                  <a:pt x="1362751" y="0"/>
                </a:cubicBezTo>
                <a:cubicBezTo>
                  <a:pt x="1654951" y="-110886"/>
                  <a:pt x="1766757" y="56999"/>
                  <a:pt x="1952686" y="0"/>
                </a:cubicBezTo>
                <a:cubicBezTo>
                  <a:pt x="2138616" y="-56999"/>
                  <a:pt x="1976638" y="2600"/>
                  <a:pt x="1993982" y="0"/>
                </a:cubicBezTo>
                <a:cubicBezTo>
                  <a:pt x="2011326" y="-2600"/>
                  <a:pt x="2439261" y="65617"/>
                  <a:pt x="2583917" y="0"/>
                </a:cubicBezTo>
                <a:cubicBezTo>
                  <a:pt x="2728574" y="-65617"/>
                  <a:pt x="3318125" y="97247"/>
                  <a:pt x="3539613" y="0"/>
                </a:cubicBezTo>
                <a:cubicBezTo>
                  <a:pt x="3761101" y="-97247"/>
                  <a:pt x="3880127" y="53525"/>
                  <a:pt x="4129548" y="0"/>
                </a:cubicBezTo>
                <a:cubicBezTo>
                  <a:pt x="4378970" y="-53525"/>
                  <a:pt x="4424171" y="46676"/>
                  <a:pt x="4536604" y="0"/>
                </a:cubicBezTo>
                <a:cubicBezTo>
                  <a:pt x="4649037" y="-46676"/>
                  <a:pt x="4677758" y="7586"/>
                  <a:pt x="4760779" y="0"/>
                </a:cubicBezTo>
                <a:cubicBezTo>
                  <a:pt x="4843800" y="-7586"/>
                  <a:pt x="5168586" y="137"/>
                  <a:pt x="5350715" y="0"/>
                </a:cubicBezTo>
                <a:cubicBezTo>
                  <a:pt x="5532844" y="-137"/>
                  <a:pt x="5578522" y="42014"/>
                  <a:pt x="5757770" y="0"/>
                </a:cubicBezTo>
                <a:cubicBezTo>
                  <a:pt x="5937019" y="-42014"/>
                  <a:pt x="5785187" y="4350"/>
                  <a:pt x="5799065" y="0"/>
                </a:cubicBezTo>
                <a:cubicBezTo>
                  <a:pt x="5812944" y="-4350"/>
                  <a:pt x="5942295" y="3720"/>
                  <a:pt x="6023241" y="0"/>
                </a:cubicBezTo>
                <a:cubicBezTo>
                  <a:pt x="6104187" y="-3720"/>
                  <a:pt x="6412591" y="66521"/>
                  <a:pt x="6613176" y="0"/>
                </a:cubicBezTo>
                <a:cubicBezTo>
                  <a:pt x="6813761" y="-66521"/>
                  <a:pt x="6639100" y="3330"/>
                  <a:pt x="6654472" y="0"/>
                </a:cubicBezTo>
                <a:cubicBezTo>
                  <a:pt x="6669844" y="-3330"/>
                  <a:pt x="6685636" y="4618"/>
                  <a:pt x="6695767" y="0"/>
                </a:cubicBezTo>
                <a:cubicBezTo>
                  <a:pt x="6705898" y="-4618"/>
                  <a:pt x="6726850" y="686"/>
                  <a:pt x="6737063" y="0"/>
                </a:cubicBezTo>
                <a:cubicBezTo>
                  <a:pt x="6747276" y="-686"/>
                  <a:pt x="7113484" y="30864"/>
                  <a:pt x="7326998" y="0"/>
                </a:cubicBezTo>
                <a:cubicBezTo>
                  <a:pt x="7540513" y="-30864"/>
                  <a:pt x="7934010" y="84908"/>
                  <a:pt x="8282694" y="0"/>
                </a:cubicBezTo>
                <a:cubicBezTo>
                  <a:pt x="8631378" y="-84908"/>
                  <a:pt x="8778733" y="27407"/>
                  <a:pt x="9238389" y="0"/>
                </a:cubicBezTo>
                <a:cubicBezTo>
                  <a:pt x="9698046" y="-27407"/>
                  <a:pt x="9485869" y="12785"/>
                  <a:pt x="9645445" y="0"/>
                </a:cubicBezTo>
                <a:cubicBezTo>
                  <a:pt x="9805021" y="-12785"/>
                  <a:pt x="10237395" y="56607"/>
                  <a:pt x="10601140" y="0"/>
                </a:cubicBezTo>
                <a:cubicBezTo>
                  <a:pt x="10964886" y="-56607"/>
                  <a:pt x="10740546" y="8708"/>
                  <a:pt x="10825316" y="0"/>
                </a:cubicBezTo>
                <a:cubicBezTo>
                  <a:pt x="10910086" y="-8708"/>
                  <a:pt x="10972047" y="21269"/>
                  <a:pt x="11049491" y="0"/>
                </a:cubicBezTo>
                <a:cubicBezTo>
                  <a:pt x="11126936" y="-21269"/>
                  <a:pt x="11572313" y="7108"/>
                  <a:pt x="12005186" y="0"/>
                </a:cubicBezTo>
                <a:cubicBezTo>
                  <a:pt x="12438060" y="-7108"/>
                  <a:pt x="12025978" y="4176"/>
                  <a:pt x="12046482" y="0"/>
                </a:cubicBezTo>
                <a:cubicBezTo>
                  <a:pt x="12066986" y="-4176"/>
                  <a:pt x="12203680" y="21820"/>
                  <a:pt x="12270657" y="0"/>
                </a:cubicBezTo>
                <a:cubicBezTo>
                  <a:pt x="12337635" y="-21820"/>
                  <a:pt x="12430979" y="16097"/>
                  <a:pt x="12494833" y="0"/>
                </a:cubicBezTo>
                <a:cubicBezTo>
                  <a:pt x="12558687" y="-16097"/>
                  <a:pt x="12525570" y="3510"/>
                  <a:pt x="12536128" y="0"/>
                </a:cubicBezTo>
                <a:cubicBezTo>
                  <a:pt x="12546686" y="-3510"/>
                  <a:pt x="12914673" y="40818"/>
                  <a:pt x="13126064" y="0"/>
                </a:cubicBezTo>
                <a:cubicBezTo>
                  <a:pt x="13337455" y="-40818"/>
                  <a:pt x="13339328" y="43772"/>
                  <a:pt x="13533119" y="0"/>
                </a:cubicBezTo>
                <a:cubicBezTo>
                  <a:pt x="13726911" y="-43772"/>
                  <a:pt x="13926413" y="21796"/>
                  <a:pt x="14123055" y="0"/>
                </a:cubicBezTo>
                <a:cubicBezTo>
                  <a:pt x="14319697" y="-21796"/>
                  <a:pt x="14145277" y="3373"/>
                  <a:pt x="14164350" y="0"/>
                </a:cubicBezTo>
                <a:cubicBezTo>
                  <a:pt x="14183424" y="-3373"/>
                  <a:pt x="14186623" y="3457"/>
                  <a:pt x="14205646" y="0"/>
                </a:cubicBezTo>
                <a:cubicBezTo>
                  <a:pt x="14224669" y="-3457"/>
                  <a:pt x="14891241" y="65079"/>
                  <a:pt x="15161341" y="0"/>
                </a:cubicBezTo>
                <a:cubicBezTo>
                  <a:pt x="15431442" y="-65079"/>
                  <a:pt x="15683428" y="26911"/>
                  <a:pt x="15934157" y="0"/>
                </a:cubicBezTo>
                <a:cubicBezTo>
                  <a:pt x="16184886" y="-26911"/>
                  <a:pt x="16594740" y="59761"/>
                  <a:pt x="16889852" y="0"/>
                </a:cubicBezTo>
                <a:cubicBezTo>
                  <a:pt x="17184965" y="-59761"/>
                  <a:pt x="17451928" y="67789"/>
                  <a:pt x="17662667" y="0"/>
                </a:cubicBezTo>
                <a:cubicBezTo>
                  <a:pt x="17873406" y="-67789"/>
                  <a:pt x="18004349" y="7377"/>
                  <a:pt x="18287999" y="0"/>
                </a:cubicBezTo>
                <a:cubicBezTo>
                  <a:pt x="18306017" y="134859"/>
                  <a:pt x="18280723" y="221566"/>
                  <a:pt x="18287999" y="371256"/>
                </a:cubicBezTo>
                <a:cubicBezTo>
                  <a:pt x="18295275" y="520946"/>
                  <a:pt x="18268340" y="594415"/>
                  <a:pt x="18287999" y="742511"/>
                </a:cubicBezTo>
                <a:cubicBezTo>
                  <a:pt x="18279536" y="745475"/>
                  <a:pt x="18265539" y="741813"/>
                  <a:pt x="18246704" y="742511"/>
                </a:cubicBezTo>
                <a:cubicBezTo>
                  <a:pt x="18227869" y="743209"/>
                  <a:pt x="17947214" y="702860"/>
                  <a:pt x="17839648" y="742511"/>
                </a:cubicBezTo>
                <a:cubicBezTo>
                  <a:pt x="17732082" y="782162"/>
                  <a:pt x="17351141" y="672328"/>
                  <a:pt x="16883953" y="742511"/>
                </a:cubicBezTo>
                <a:cubicBezTo>
                  <a:pt x="16416765" y="812694"/>
                  <a:pt x="16489161" y="700842"/>
                  <a:pt x="16111137" y="742511"/>
                </a:cubicBezTo>
                <a:cubicBezTo>
                  <a:pt x="15733113" y="784180"/>
                  <a:pt x="15944351" y="729502"/>
                  <a:pt x="15886962" y="742511"/>
                </a:cubicBezTo>
                <a:cubicBezTo>
                  <a:pt x="15829573" y="755520"/>
                  <a:pt x="15272279" y="726228"/>
                  <a:pt x="15114146" y="742511"/>
                </a:cubicBezTo>
                <a:cubicBezTo>
                  <a:pt x="14956013" y="758794"/>
                  <a:pt x="14413539" y="711782"/>
                  <a:pt x="14158451" y="742511"/>
                </a:cubicBezTo>
                <a:cubicBezTo>
                  <a:pt x="13903363" y="773240"/>
                  <a:pt x="13758882" y="677200"/>
                  <a:pt x="13385635" y="742511"/>
                </a:cubicBezTo>
                <a:cubicBezTo>
                  <a:pt x="13012388" y="807822"/>
                  <a:pt x="13352693" y="737882"/>
                  <a:pt x="13344340" y="742511"/>
                </a:cubicBezTo>
                <a:cubicBezTo>
                  <a:pt x="13335988" y="747140"/>
                  <a:pt x="12982396" y="736205"/>
                  <a:pt x="12754404" y="742511"/>
                </a:cubicBezTo>
                <a:cubicBezTo>
                  <a:pt x="12526412" y="748817"/>
                  <a:pt x="12731392" y="740569"/>
                  <a:pt x="12713109" y="742511"/>
                </a:cubicBezTo>
                <a:cubicBezTo>
                  <a:pt x="12694826" y="744453"/>
                  <a:pt x="12106235" y="721157"/>
                  <a:pt x="11940294" y="742511"/>
                </a:cubicBezTo>
                <a:cubicBezTo>
                  <a:pt x="11774354" y="763865"/>
                  <a:pt x="11649371" y="700359"/>
                  <a:pt x="11533238" y="742511"/>
                </a:cubicBezTo>
                <a:cubicBezTo>
                  <a:pt x="11417105" y="784663"/>
                  <a:pt x="11064412" y="720652"/>
                  <a:pt x="10760423" y="742511"/>
                </a:cubicBezTo>
                <a:cubicBezTo>
                  <a:pt x="10456434" y="764370"/>
                  <a:pt x="10593036" y="733616"/>
                  <a:pt x="10536247" y="742511"/>
                </a:cubicBezTo>
                <a:cubicBezTo>
                  <a:pt x="10479458" y="751406"/>
                  <a:pt x="10291605" y="697852"/>
                  <a:pt x="10129192" y="742511"/>
                </a:cubicBezTo>
                <a:cubicBezTo>
                  <a:pt x="9966779" y="787170"/>
                  <a:pt x="10102617" y="739944"/>
                  <a:pt x="10087896" y="742511"/>
                </a:cubicBezTo>
                <a:cubicBezTo>
                  <a:pt x="10073175" y="745078"/>
                  <a:pt x="9705185" y="688906"/>
                  <a:pt x="9497961" y="742511"/>
                </a:cubicBezTo>
                <a:cubicBezTo>
                  <a:pt x="9290738" y="796116"/>
                  <a:pt x="9370171" y="724077"/>
                  <a:pt x="9273785" y="742511"/>
                </a:cubicBezTo>
                <a:cubicBezTo>
                  <a:pt x="9177399" y="760945"/>
                  <a:pt x="8841740" y="656765"/>
                  <a:pt x="8500970" y="742511"/>
                </a:cubicBezTo>
                <a:cubicBezTo>
                  <a:pt x="8160201" y="828257"/>
                  <a:pt x="7745099" y="696357"/>
                  <a:pt x="7545274" y="742511"/>
                </a:cubicBezTo>
                <a:cubicBezTo>
                  <a:pt x="7345449" y="788665"/>
                  <a:pt x="7051612" y="645058"/>
                  <a:pt x="6589579" y="742511"/>
                </a:cubicBezTo>
                <a:cubicBezTo>
                  <a:pt x="6127547" y="839964"/>
                  <a:pt x="6090724" y="695526"/>
                  <a:pt x="5816764" y="742511"/>
                </a:cubicBezTo>
                <a:cubicBezTo>
                  <a:pt x="5542805" y="789496"/>
                  <a:pt x="5391519" y="673063"/>
                  <a:pt x="5226828" y="742511"/>
                </a:cubicBezTo>
                <a:cubicBezTo>
                  <a:pt x="5062137" y="811959"/>
                  <a:pt x="4777280" y="713940"/>
                  <a:pt x="4636893" y="742511"/>
                </a:cubicBezTo>
                <a:cubicBezTo>
                  <a:pt x="4496507" y="771082"/>
                  <a:pt x="4609820" y="737806"/>
                  <a:pt x="4595597" y="742511"/>
                </a:cubicBezTo>
                <a:cubicBezTo>
                  <a:pt x="4581374" y="747216"/>
                  <a:pt x="4456724" y="734526"/>
                  <a:pt x="4371422" y="742511"/>
                </a:cubicBezTo>
                <a:cubicBezTo>
                  <a:pt x="4286121" y="750496"/>
                  <a:pt x="3996002" y="695315"/>
                  <a:pt x="3781486" y="742511"/>
                </a:cubicBezTo>
                <a:cubicBezTo>
                  <a:pt x="3566970" y="789707"/>
                  <a:pt x="3090577" y="652483"/>
                  <a:pt x="2825791" y="742511"/>
                </a:cubicBezTo>
                <a:cubicBezTo>
                  <a:pt x="2561005" y="832539"/>
                  <a:pt x="2801950" y="739536"/>
                  <a:pt x="2784495" y="742511"/>
                </a:cubicBezTo>
                <a:cubicBezTo>
                  <a:pt x="2767040" y="745486"/>
                  <a:pt x="2174704" y="676769"/>
                  <a:pt x="1828800" y="742511"/>
                </a:cubicBezTo>
                <a:cubicBezTo>
                  <a:pt x="1482896" y="808253"/>
                  <a:pt x="1217908" y="668880"/>
                  <a:pt x="1055984" y="742511"/>
                </a:cubicBezTo>
                <a:cubicBezTo>
                  <a:pt x="894060" y="816142"/>
                  <a:pt x="790179" y="735390"/>
                  <a:pt x="648929" y="742511"/>
                </a:cubicBezTo>
                <a:cubicBezTo>
                  <a:pt x="507680" y="749632"/>
                  <a:pt x="161801" y="716605"/>
                  <a:pt x="0" y="742511"/>
                </a:cubicBezTo>
                <a:cubicBezTo>
                  <a:pt x="-16062" y="558101"/>
                  <a:pt x="30717" y="434474"/>
                  <a:pt x="0" y="356405"/>
                </a:cubicBezTo>
                <a:cubicBezTo>
                  <a:pt x="-30717" y="278336"/>
                  <a:pt x="34396" y="93900"/>
                  <a:pt x="0" y="0"/>
                </a:cubicBezTo>
                <a:close/>
              </a:path>
              <a:path w="18287999" h="742511" stroke="0" extrusionOk="0">
                <a:moveTo>
                  <a:pt x="0" y="0"/>
                </a:moveTo>
                <a:cubicBezTo>
                  <a:pt x="8485" y="-154"/>
                  <a:pt x="21215" y="4752"/>
                  <a:pt x="41295" y="0"/>
                </a:cubicBezTo>
                <a:cubicBezTo>
                  <a:pt x="61375" y="-4752"/>
                  <a:pt x="69550" y="3457"/>
                  <a:pt x="82591" y="0"/>
                </a:cubicBezTo>
                <a:cubicBezTo>
                  <a:pt x="95632" y="-3457"/>
                  <a:pt x="106803" y="3108"/>
                  <a:pt x="123886" y="0"/>
                </a:cubicBezTo>
                <a:cubicBezTo>
                  <a:pt x="140969" y="-3108"/>
                  <a:pt x="395438" y="9714"/>
                  <a:pt x="530942" y="0"/>
                </a:cubicBezTo>
                <a:cubicBezTo>
                  <a:pt x="666446" y="-9714"/>
                  <a:pt x="881718" y="1180"/>
                  <a:pt x="1120877" y="0"/>
                </a:cubicBezTo>
                <a:cubicBezTo>
                  <a:pt x="1360036" y="-1180"/>
                  <a:pt x="1551576" y="31653"/>
                  <a:pt x="1710813" y="0"/>
                </a:cubicBezTo>
                <a:cubicBezTo>
                  <a:pt x="1870050" y="-31653"/>
                  <a:pt x="1825531" y="9385"/>
                  <a:pt x="1934988" y="0"/>
                </a:cubicBezTo>
                <a:cubicBezTo>
                  <a:pt x="2044446" y="-9385"/>
                  <a:pt x="2513791" y="104552"/>
                  <a:pt x="2890684" y="0"/>
                </a:cubicBezTo>
                <a:cubicBezTo>
                  <a:pt x="3267577" y="-104552"/>
                  <a:pt x="3491120" y="12918"/>
                  <a:pt x="3846379" y="0"/>
                </a:cubicBezTo>
                <a:cubicBezTo>
                  <a:pt x="4201639" y="-12918"/>
                  <a:pt x="4168249" y="46993"/>
                  <a:pt x="4253435" y="0"/>
                </a:cubicBezTo>
                <a:cubicBezTo>
                  <a:pt x="4338621" y="-46993"/>
                  <a:pt x="4552922" y="40660"/>
                  <a:pt x="4660490" y="0"/>
                </a:cubicBezTo>
                <a:cubicBezTo>
                  <a:pt x="4768059" y="-40660"/>
                  <a:pt x="4879117" y="16925"/>
                  <a:pt x="5067546" y="0"/>
                </a:cubicBezTo>
                <a:cubicBezTo>
                  <a:pt x="5255975" y="-16925"/>
                  <a:pt x="5824380" y="11600"/>
                  <a:pt x="6023241" y="0"/>
                </a:cubicBezTo>
                <a:cubicBezTo>
                  <a:pt x="6222103" y="-11600"/>
                  <a:pt x="6350996" y="60228"/>
                  <a:pt x="6613176" y="0"/>
                </a:cubicBezTo>
                <a:cubicBezTo>
                  <a:pt x="6875356" y="-60228"/>
                  <a:pt x="6778168" y="18619"/>
                  <a:pt x="6837352" y="0"/>
                </a:cubicBezTo>
                <a:cubicBezTo>
                  <a:pt x="6896536" y="-18619"/>
                  <a:pt x="6865690" y="4591"/>
                  <a:pt x="6878647" y="0"/>
                </a:cubicBezTo>
                <a:cubicBezTo>
                  <a:pt x="6891605" y="-4591"/>
                  <a:pt x="7128828" y="8135"/>
                  <a:pt x="7285703" y="0"/>
                </a:cubicBezTo>
                <a:cubicBezTo>
                  <a:pt x="7442578" y="-8135"/>
                  <a:pt x="7317416" y="2768"/>
                  <a:pt x="7326998" y="0"/>
                </a:cubicBezTo>
                <a:cubicBezTo>
                  <a:pt x="7336581" y="-2768"/>
                  <a:pt x="7348975" y="1127"/>
                  <a:pt x="7368294" y="0"/>
                </a:cubicBezTo>
                <a:cubicBezTo>
                  <a:pt x="7387613" y="-1127"/>
                  <a:pt x="7815087" y="40294"/>
                  <a:pt x="7958229" y="0"/>
                </a:cubicBezTo>
                <a:cubicBezTo>
                  <a:pt x="8101371" y="-40294"/>
                  <a:pt x="7985552" y="2822"/>
                  <a:pt x="7999525" y="0"/>
                </a:cubicBezTo>
                <a:cubicBezTo>
                  <a:pt x="8013498" y="-2822"/>
                  <a:pt x="8450777" y="87675"/>
                  <a:pt x="8772340" y="0"/>
                </a:cubicBezTo>
                <a:cubicBezTo>
                  <a:pt x="9093903" y="-87675"/>
                  <a:pt x="9504603" y="48375"/>
                  <a:pt x="9728036" y="0"/>
                </a:cubicBezTo>
                <a:cubicBezTo>
                  <a:pt x="9951469" y="-48375"/>
                  <a:pt x="9959940" y="27716"/>
                  <a:pt x="10135091" y="0"/>
                </a:cubicBezTo>
                <a:cubicBezTo>
                  <a:pt x="10310242" y="-27716"/>
                  <a:pt x="10476516" y="68542"/>
                  <a:pt x="10725027" y="0"/>
                </a:cubicBezTo>
                <a:cubicBezTo>
                  <a:pt x="10973538" y="-68542"/>
                  <a:pt x="10943570" y="38045"/>
                  <a:pt x="11132082" y="0"/>
                </a:cubicBezTo>
                <a:cubicBezTo>
                  <a:pt x="11320594" y="-38045"/>
                  <a:pt x="11277342" y="11962"/>
                  <a:pt x="11356257" y="0"/>
                </a:cubicBezTo>
                <a:cubicBezTo>
                  <a:pt x="11435172" y="-11962"/>
                  <a:pt x="12004761" y="50456"/>
                  <a:pt x="12311953" y="0"/>
                </a:cubicBezTo>
                <a:cubicBezTo>
                  <a:pt x="12619145" y="-50456"/>
                  <a:pt x="12880784" y="30501"/>
                  <a:pt x="13084768" y="0"/>
                </a:cubicBezTo>
                <a:cubicBezTo>
                  <a:pt x="13288753" y="-30501"/>
                  <a:pt x="13619815" y="91357"/>
                  <a:pt x="13857584" y="0"/>
                </a:cubicBezTo>
                <a:cubicBezTo>
                  <a:pt x="14095353" y="-91357"/>
                  <a:pt x="14107168" y="15518"/>
                  <a:pt x="14264639" y="0"/>
                </a:cubicBezTo>
                <a:cubicBezTo>
                  <a:pt x="14422110" y="-15518"/>
                  <a:pt x="14802852" y="69415"/>
                  <a:pt x="15037455" y="0"/>
                </a:cubicBezTo>
                <a:cubicBezTo>
                  <a:pt x="15272058" y="-69415"/>
                  <a:pt x="15189640" y="290"/>
                  <a:pt x="15261630" y="0"/>
                </a:cubicBezTo>
                <a:cubicBezTo>
                  <a:pt x="15333621" y="-290"/>
                  <a:pt x="16025580" y="54464"/>
                  <a:pt x="16217326" y="0"/>
                </a:cubicBezTo>
                <a:cubicBezTo>
                  <a:pt x="16409072" y="-54464"/>
                  <a:pt x="16766035" y="12871"/>
                  <a:pt x="17173021" y="0"/>
                </a:cubicBezTo>
                <a:cubicBezTo>
                  <a:pt x="17580007" y="-12871"/>
                  <a:pt x="17481954" y="13744"/>
                  <a:pt x="17762956" y="0"/>
                </a:cubicBezTo>
                <a:cubicBezTo>
                  <a:pt x="18043959" y="-13744"/>
                  <a:pt x="18150650" y="45609"/>
                  <a:pt x="18287999" y="0"/>
                </a:cubicBezTo>
                <a:cubicBezTo>
                  <a:pt x="18311687" y="131490"/>
                  <a:pt x="18283577" y="261909"/>
                  <a:pt x="18287999" y="356405"/>
                </a:cubicBezTo>
                <a:cubicBezTo>
                  <a:pt x="18292421" y="450901"/>
                  <a:pt x="18257743" y="622990"/>
                  <a:pt x="18287999" y="742511"/>
                </a:cubicBezTo>
                <a:cubicBezTo>
                  <a:pt x="18276043" y="746025"/>
                  <a:pt x="18258274" y="741771"/>
                  <a:pt x="18246704" y="742511"/>
                </a:cubicBezTo>
                <a:cubicBezTo>
                  <a:pt x="18235134" y="743251"/>
                  <a:pt x="18018416" y="738734"/>
                  <a:pt x="17839648" y="742511"/>
                </a:cubicBezTo>
                <a:cubicBezTo>
                  <a:pt x="17660880" y="746288"/>
                  <a:pt x="17201332" y="640354"/>
                  <a:pt x="16883953" y="742511"/>
                </a:cubicBezTo>
                <a:cubicBezTo>
                  <a:pt x="16566574" y="844668"/>
                  <a:pt x="16620915" y="713894"/>
                  <a:pt x="16476897" y="742511"/>
                </a:cubicBezTo>
                <a:cubicBezTo>
                  <a:pt x="16332879" y="771128"/>
                  <a:pt x="15913705" y="634938"/>
                  <a:pt x="15521202" y="742511"/>
                </a:cubicBezTo>
                <a:cubicBezTo>
                  <a:pt x="15128699" y="850084"/>
                  <a:pt x="15169905" y="686913"/>
                  <a:pt x="14931266" y="742511"/>
                </a:cubicBezTo>
                <a:cubicBezTo>
                  <a:pt x="14692627" y="798109"/>
                  <a:pt x="14691631" y="708029"/>
                  <a:pt x="14524211" y="742511"/>
                </a:cubicBezTo>
                <a:cubicBezTo>
                  <a:pt x="14356791" y="776993"/>
                  <a:pt x="14493235" y="738537"/>
                  <a:pt x="14482915" y="742511"/>
                </a:cubicBezTo>
                <a:cubicBezTo>
                  <a:pt x="14472595" y="746485"/>
                  <a:pt x="13904197" y="731450"/>
                  <a:pt x="13710100" y="742511"/>
                </a:cubicBezTo>
                <a:cubicBezTo>
                  <a:pt x="13516004" y="753572"/>
                  <a:pt x="13412567" y="698922"/>
                  <a:pt x="13303044" y="742511"/>
                </a:cubicBezTo>
                <a:cubicBezTo>
                  <a:pt x="13193521" y="786100"/>
                  <a:pt x="12848425" y="691227"/>
                  <a:pt x="12713109" y="742511"/>
                </a:cubicBezTo>
                <a:cubicBezTo>
                  <a:pt x="12577794" y="793795"/>
                  <a:pt x="12684587" y="741628"/>
                  <a:pt x="12671814" y="742511"/>
                </a:cubicBezTo>
                <a:cubicBezTo>
                  <a:pt x="12659042" y="743394"/>
                  <a:pt x="12237040" y="662167"/>
                  <a:pt x="11898998" y="742511"/>
                </a:cubicBezTo>
                <a:cubicBezTo>
                  <a:pt x="11560956" y="822855"/>
                  <a:pt x="11361550" y="738490"/>
                  <a:pt x="10943303" y="742511"/>
                </a:cubicBezTo>
                <a:cubicBezTo>
                  <a:pt x="10525056" y="746532"/>
                  <a:pt x="10340858" y="709632"/>
                  <a:pt x="9987607" y="742511"/>
                </a:cubicBezTo>
                <a:cubicBezTo>
                  <a:pt x="9634356" y="775390"/>
                  <a:pt x="9960386" y="740982"/>
                  <a:pt x="9946312" y="742511"/>
                </a:cubicBezTo>
                <a:cubicBezTo>
                  <a:pt x="9932238" y="744040"/>
                  <a:pt x="9916516" y="742187"/>
                  <a:pt x="9905016" y="742511"/>
                </a:cubicBezTo>
                <a:cubicBezTo>
                  <a:pt x="9893516" y="742835"/>
                  <a:pt x="9882255" y="738044"/>
                  <a:pt x="9863721" y="742511"/>
                </a:cubicBezTo>
                <a:cubicBezTo>
                  <a:pt x="9845188" y="746978"/>
                  <a:pt x="9638034" y="726896"/>
                  <a:pt x="9456665" y="742511"/>
                </a:cubicBezTo>
                <a:cubicBezTo>
                  <a:pt x="9275296" y="758126"/>
                  <a:pt x="9057268" y="666943"/>
                  <a:pt x="8683850" y="742511"/>
                </a:cubicBezTo>
                <a:cubicBezTo>
                  <a:pt x="8310432" y="818079"/>
                  <a:pt x="8294519" y="717472"/>
                  <a:pt x="8093914" y="742511"/>
                </a:cubicBezTo>
                <a:cubicBezTo>
                  <a:pt x="7893309" y="767550"/>
                  <a:pt x="8070669" y="738873"/>
                  <a:pt x="8052619" y="742511"/>
                </a:cubicBezTo>
                <a:cubicBezTo>
                  <a:pt x="8034569" y="746149"/>
                  <a:pt x="8031262" y="738323"/>
                  <a:pt x="8011323" y="742511"/>
                </a:cubicBezTo>
                <a:cubicBezTo>
                  <a:pt x="7991384" y="746699"/>
                  <a:pt x="7868920" y="725042"/>
                  <a:pt x="7787148" y="742511"/>
                </a:cubicBezTo>
                <a:cubicBezTo>
                  <a:pt x="7705376" y="759980"/>
                  <a:pt x="7572815" y="717203"/>
                  <a:pt x="7380092" y="742511"/>
                </a:cubicBezTo>
                <a:cubicBezTo>
                  <a:pt x="7187369" y="767819"/>
                  <a:pt x="7120848" y="710274"/>
                  <a:pt x="6973037" y="742511"/>
                </a:cubicBezTo>
                <a:cubicBezTo>
                  <a:pt x="6825227" y="774748"/>
                  <a:pt x="6734125" y="717697"/>
                  <a:pt x="6565982" y="742511"/>
                </a:cubicBezTo>
                <a:cubicBezTo>
                  <a:pt x="6397840" y="767325"/>
                  <a:pt x="6542111" y="738466"/>
                  <a:pt x="6524686" y="742511"/>
                </a:cubicBezTo>
                <a:cubicBezTo>
                  <a:pt x="6507261" y="746556"/>
                  <a:pt x="6138837" y="707237"/>
                  <a:pt x="5934751" y="742511"/>
                </a:cubicBezTo>
                <a:cubicBezTo>
                  <a:pt x="5730666" y="777785"/>
                  <a:pt x="5472558" y="678776"/>
                  <a:pt x="5344815" y="742511"/>
                </a:cubicBezTo>
                <a:cubicBezTo>
                  <a:pt x="5217072" y="806246"/>
                  <a:pt x="5320458" y="738151"/>
                  <a:pt x="5303520" y="742511"/>
                </a:cubicBezTo>
                <a:cubicBezTo>
                  <a:pt x="5286582" y="746871"/>
                  <a:pt x="5169731" y="727565"/>
                  <a:pt x="5079344" y="742511"/>
                </a:cubicBezTo>
                <a:cubicBezTo>
                  <a:pt x="4988957" y="757457"/>
                  <a:pt x="4673968" y="703491"/>
                  <a:pt x="4306529" y="742511"/>
                </a:cubicBezTo>
                <a:cubicBezTo>
                  <a:pt x="3939091" y="781531"/>
                  <a:pt x="3864529" y="730178"/>
                  <a:pt x="3716593" y="742511"/>
                </a:cubicBezTo>
                <a:cubicBezTo>
                  <a:pt x="3568657" y="754844"/>
                  <a:pt x="3693248" y="739929"/>
                  <a:pt x="3675298" y="742511"/>
                </a:cubicBezTo>
                <a:cubicBezTo>
                  <a:pt x="3657349" y="745093"/>
                  <a:pt x="3082917" y="738210"/>
                  <a:pt x="2902482" y="742511"/>
                </a:cubicBezTo>
                <a:cubicBezTo>
                  <a:pt x="2722047" y="746812"/>
                  <a:pt x="2649343" y="701644"/>
                  <a:pt x="2495427" y="742511"/>
                </a:cubicBezTo>
                <a:cubicBezTo>
                  <a:pt x="2341511" y="783378"/>
                  <a:pt x="2474338" y="738444"/>
                  <a:pt x="2454131" y="742511"/>
                </a:cubicBezTo>
                <a:cubicBezTo>
                  <a:pt x="2433924" y="746578"/>
                  <a:pt x="1738799" y="679711"/>
                  <a:pt x="1498436" y="742511"/>
                </a:cubicBezTo>
                <a:cubicBezTo>
                  <a:pt x="1258073" y="805311"/>
                  <a:pt x="1473088" y="741318"/>
                  <a:pt x="1457141" y="742511"/>
                </a:cubicBezTo>
                <a:cubicBezTo>
                  <a:pt x="1441195" y="743704"/>
                  <a:pt x="1295368" y="723988"/>
                  <a:pt x="1232965" y="742511"/>
                </a:cubicBezTo>
                <a:cubicBezTo>
                  <a:pt x="1170562" y="761034"/>
                  <a:pt x="908651" y="721795"/>
                  <a:pt x="825910" y="742511"/>
                </a:cubicBezTo>
                <a:cubicBezTo>
                  <a:pt x="743170" y="763227"/>
                  <a:pt x="189093" y="660542"/>
                  <a:pt x="0" y="742511"/>
                </a:cubicBezTo>
                <a:cubicBezTo>
                  <a:pt x="-30082" y="561532"/>
                  <a:pt x="22922" y="540990"/>
                  <a:pt x="0" y="356405"/>
                </a:cubicBezTo>
                <a:cubicBezTo>
                  <a:pt x="-22922" y="171820"/>
                  <a:pt x="31319" y="10930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32736278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TẬP 1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 1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1618150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“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lạnh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lẽo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veo</a:t>
            </a:r>
            <a:endParaRPr lang="en-US" sz="4400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tẻo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teo</a:t>
            </a:r>
            <a:endParaRPr lang="en-US" sz="4400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Tầng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lửng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ngắt</a:t>
            </a:r>
            <a:endParaRPr lang="en-US" sz="4400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Ngõ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trúc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  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vắng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teo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2B4862-204B-425E-A237-1159152466B5}"/>
              </a:ext>
            </a:extLst>
          </p:cNvPr>
          <p:cNvSpPr/>
          <p:nvPr/>
        </p:nvSpPr>
        <p:spPr>
          <a:xfrm>
            <a:off x="3505200" y="6521743"/>
            <a:ext cx="13487400" cy="1953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dáng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8001000" y="2705100"/>
            <a:ext cx="2016154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tẻo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teo</a:t>
            </a:r>
            <a:endParaRPr lang="en-US" sz="4400" b="1" i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5257800" y="3736044"/>
            <a:ext cx="1981200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lửng</a:t>
            </a:r>
            <a:endParaRPr lang="en-US" sz="4400" b="1" i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4495800" y="4744572"/>
            <a:ext cx="2438400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</a:t>
            </a:r>
          </a:p>
        </p:txBody>
      </p:sp>
    </p:spTree>
    <p:extLst>
      <p:ext uri="{BB962C8B-B14F-4D97-AF65-F5344CB8AC3E}">
        <p14:creationId xmlns:p14="http://schemas.microsoft.com/office/powerpoint/2010/main" val="7076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160262"/>
            <a:ext cx="11295041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lo 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kìa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4800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vắt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vẻo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nhành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lộc</a:t>
            </a:r>
            <a:r>
              <a:rPr lang="en-US" sz="48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2B4862-204B-425E-A237-1159152466B5}"/>
              </a:ext>
            </a:extLst>
          </p:cNvPr>
          <p:cNvSpPr/>
          <p:nvPr/>
        </p:nvSpPr>
        <p:spPr>
          <a:xfrm>
            <a:off x="1129518" y="5392047"/>
            <a:ext cx="16535400" cy="340748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>
                <a:alpha val="16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khiến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gần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gũi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2403445" y="2324100"/>
            <a:ext cx="1787555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lo</a:t>
            </a:r>
          </a:p>
        </p:txBody>
      </p:sp>
      <p:sp>
        <p:nvSpPr>
          <p:cNvPr id="13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4343400" y="3390900"/>
            <a:ext cx="1939350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vắt</a:t>
            </a:r>
            <a:r>
              <a:rPr 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vẻo</a:t>
            </a:r>
            <a:endParaRPr lang="en-US" sz="4400" b="1" i="1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42999" y="2857500"/>
            <a:ext cx="1846241" cy="0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506200" y="4000500"/>
            <a:ext cx="1846241" cy="0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123087" y="2280791"/>
            <a:ext cx="53528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455044" y="3328794"/>
            <a:ext cx="42098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0FF82-718A-3121-C48A-2F8B048CC4C5}"/>
              </a:ext>
            </a:extLst>
          </p:cNvPr>
          <p:cNvSpPr/>
          <p:nvPr/>
        </p:nvSpPr>
        <p:spPr>
          <a:xfrm>
            <a:off x="0" y="338259"/>
            <a:ext cx="18287999" cy="742511"/>
          </a:xfrm>
          <a:custGeom>
            <a:avLst/>
            <a:gdLst>
              <a:gd name="connsiteX0" fmla="*/ 0 w 18287999"/>
              <a:gd name="connsiteY0" fmla="*/ 0 h 742511"/>
              <a:gd name="connsiteX1" fmla="*/ 407055 w 18287999"/>
              <a:gd name="connsiteY1" fmla="*/ 0 h 742511"/>
              <a:gd name="connsiteX2" fmla="*/ 1362751 w 18287999"/>
              <a:gd name="connsiteY2" fmla="*/ 0 h 742511"/>
              <a:gd name="connsiteX3" fmla="*/ 1952686 w 18287999"/>
              <a:gd name="connsiteY3" fmla="*/ 0 h 742511"/>
              <a:gd name="connsiteX4" fmla="*/ 1993982 w 18287999"/>
              <a:gd name="connsiteY4" fmla="*/ 0 h 742511"/>
              <a:gd name="connsiteX5" fmla="*/ 2583917 w 18287999"/>
              <a:gd name="connsiteY5" fmla="*/ 0 h 742511"/>
              <a:gd name="connsiteX6" fmla="*/ 3539613 w 18287999"/>
              <a:gd name="connsiteY6" fmla="*/ 0 h 742511"/>
              <a:gd name="connsiteX7" fmla="*/ 4129548 w 18287999"/>
              <a:gd name="connsiteY7" fmla="*/ 0 h 742511"/>
              <a:gd name="connsiteX8" fmla="*/ 4536604 w 18287999"/>
              <a:gd name="connsiteY8" fmla="*/ 0 h 742511"/>
              <a:gd name="connsiteX9" fmla="*/ 4760779 w 18287999"/>
              <a:gd name="connsiteY9" fmla="*/ 0 h 742511"/>
              <a:gd name="connsiteX10" fmla="*/ 5350715 w 18287999"/>
              <a:gd name="connsiteY10" fmla="*/ 0 h 742511"/>
              <a:gd name="connsiteX11" fmla="*/ 5757770 w 18287999"/>
              <a:gd name="connsiteY11" fmla="*/ 0 h 742511"/>
              <a:gd name="connsiteX12" fmla="*/ 5799065 w 18287999"/>
              <a:gd name="connsiteY12" fmla="*/ 0 h 742511"/>
              <a:gd name="connsiteX13" fmla="*/ 6023241 w 18287999"/>
              <a:gd name="connsiteY13" fmla="*/ 0 h 742511"/>
              <a:gd name="connsiteX14" fmla="*/ 6613176 w 18287999"/>
              <a:gd name="connsiteY14" fmla="*/ 0 h 742511"/>
              <a:gd name="connsiteX15" fmla="*/ 6654472 w 18287999"/>
              <a:gd name="connsiteY15" fmla="*/ 0 h 742511"/>
              <a:gd name="connsiteX16" fmla="*/ 6695767 w 18287999"/>
              <a:gd name="connsiteY16" fmla="*/ 0 h 742511"/>
              <a:gd name="connsiteX17" fmla="*/ 6737063 w 18287999"/>
              <a:gd name="connsiteY17" fmla="*/ 0 h 742511"/>
              <a:gd name="connsiteX18" fmla="*/ 7326998 w 18287999"/>
              <a:gd name="connsiteY18" fmla="*/ 0 h 742511"/>
              <a:gd name="connsiteX19" fmla="*/ 8282694 w 18287999"/>
              <a:gd name="connsiteY19" fmla="*/ 0 h 742511"/>
              <a:gd name="connsiteX20" fmla="*/ 9238389 w 18287999"/>
              <a:gd name="connsiteY20" fmla="*/ 0 h 742511"/>
              <a:gd name="connsiteX21" fmla="*/ 9645445 w 18287999"/>
              <a:gd name="connsiteY21" fmla="*/ 0 h 742511"/>
              <a:gd name="connsiteX22" fmla="*/ 10601140 w 18287999"/>
              <a:gd name="connsiteY22" fmla="*/ 0 h 742511"/>
              <a:gd name="connsiteX23" fmla="*/ 10825316 w 18287999"/>
              <a:gd name="connsiteY23" fmla="*/ 0 h 742511"/>
              <a:gd name="connsiteX24" fmla="*/ 11049491 w 18287999"/>
              <a:gd name="connsiteY24" fmla="*/ 0 h 742511"/>
              <a:gd name="connsiteX25" fmla="*/ 12005186 w 18287999"/>
              <a:gd name="connsiteY25" fmla="*/ 0 h 742511"/>
              <a:gd name="connsiteX26" fmla="*/ 12046482 w 18287999"/>
              <a:gd name="connsiteY26" fmla="*/ 0 h 742511"/>
              <a:gd name="connsiteX27" fmla="*/ 12270657 w 18287999"/>
              <a:gd name="connsiteY27" fmla="*/ 0 h 742511"/>
              <a:gd name="connsiteX28" fmla="*/ 12494833 w 18287999"/>
              <a:gd name="connsiteY28" fmla="*/ 0 h 742511"/>
              <a:gd name="connsiteX29" fmla="*/ 12536128 w 18287999"/>
              <a:gd name="connsiteY29" fmla="*/ 0 h 742511"/>
              <a:gd name="connsiteX30" fmla="*/ 13126064 w 18287999"/>
              <a:gd name="connsiteY30" fmla="*/ 0 h 742511"/>
              <a:gd name="connsiteX31" fmla="*/ 13533119 w 18287999"/>
              <a:gd name="connsiteY31" fmla="*/ 0 h 742511"/>
              <a:gd name="connsiteX32" fmla="*/ 14123055 w 18287999"/>
              <a:gd name="connsiteY32" fmla="*/ 0 h 742511"/>
              <a:gd name="connsiteX33" fmla="*/ 14164350 w 18287999"/>
              <a:gd name="connsiteY33" fmla="*/ 0 h 742511"/>
              <a:gd name="connsiteX34" fmla="*/ 14205646 w 18287999"/>
              <a:gd name="connsiteY34" fmla="*/ 0 h 742511"/>
              <a:gd name="connsiteX35" fmla="*/ 15161341 w 18287999"/>
              <a:gd name="connsiteY35" fmla="*/ 0 h 742511"/>
              <a:gd name="connsiteX36" fmla="*/ 15934157 w 18287999"/>
              <a:gd name="connsiteY36" fmla="*/ 0 h 742511"/>
              <a:gd name="connsiteX37" fmla="*/ 16889852 w 18287999"/>
              <a:gd name="connsiteY37" fmla="*/ 0 h 742511"/>
              <a:gd name="connsiteX38" fmla="*/ 17662667 w 18287999"/>
              <a:gd name="connsiteY38" fmla="*/ 0 h 742511"/>
              <a:gd name="connsiteX39" fmla="*/ 18287999 w 18287999"/>
              <a:gd name="connsiteY39" fmla="*/ 0 h 742511"/>
              <a:gd name="connsiteX40" fmla="*/ 18287999 w 18287999"/>
              <a:gd name="connsiteY40" fmla="*/ 371256 h 742511"/>
              <a:gd name="connsiteX41" fmla="*/ 18287999 w 18287999"/>
              <a:gd name="connsiteY41" fmla="*/ 742511 h 742511"/>
              <a:gd name="connsiteX42" fmla="*/ 18246704 w 18287999"/>
              <a:gd name="connsiteY42" fmla="*/ 742511 h 742511"/>
              <a:gd name="connsiteX43" fmla="*/ 17839648 w 18287999"/>
              <a:gd name="connsiteY43" fmla="*/ 742511 h 742511"/>
              <a:gd name="connsiteX44" fmla="*/ 16883953 w 18287999"/>
              <a:gd name="connsiteY44" fmla="*/ 742511 h 742511"/>
              <a:gd name="connsiteX45" fmla="*/ 16111137 w 18287999"/>
              <a:gd name="connsiteY45" fmla="*/ 742511 h 742511"/>
              <a:gd name="connsiteX46" fmla="*/ 15886962 w 18287999"/>
              <a:gd name="connsiteY46" fmla="*/ 742511 h 742511"/>
              <a:gd name="connsiteX47" fmla="*/ 15114146 w 18287999"/>
              <a:gd name="connsiteY47" fmla="*/ 742511 h 742511"/>
              <a:gd name="connsiteX48" fmla="*/ 14158451 w 18287999"/>
              <a:gd name="connsiteY48" fmla="*/ 742511 h 742511"/>
              <a:gd name="connsiteX49" fmla="*/ 13385635 w 18287999"/>
              <a:gd name="connsiteY49" fmla="*/ 742511 h 742511"/>
              <a:gd name="connsiteX50" fmla="*/ 13344340 w 18287999"/>
              <a:gd name="connsiteY50" fmla="*/ 742511 h 742511"/>
              <a:gd name="connsiteX51" fmla="*/ 12754404 w 18287999"/>
              <a:gd name="connsiteY51" fmla="*/ 742511 h 742511"/>
              <a:gd name="connsiteX52" fmla="*/ 12713109 w 18287999"/>
              <a:gd name="connsiteY52" fmla="*/ 742511 h 742511"/>
              <a:gd name="connsiteX53" fmla="*/ 11940294 w 18287999"/>
              <a:gd name="connsiteY53" fmla="*/ 742511 h 742511"/>
              <a:gd name="connsiteX54" fmla="*/ 11533238 w 18287999"/>
              <a:gd name="connsiteY54" fmla="*/ 742511 h 742511"/>
              <a:gd name="connsiteX55" fmla="*/ 10760423 w 18287999"/>
              <a:gd name="connsiteY55" fmla="*/ 742511 h 742511"/>
              <a:gd name="connsiteX56" fmla="*/ 10536247 w 18287999"/>
              <a:gd name="connsiteY56" fmla="*/ 742511 h 742511"/>
              <a:gd name="connsiteX57" fmla="*/ 10129192 w 18287999"/>
              <a:gd name="connsiteY57" fmla="*/ 742511 h 742511"/>
              <a:gd name="connsiteX58" fmla="*/ 10087896 w 18287999"/>
              <a:gd name="connsiteY58" fmla="*/ 742511 h 742511"/>
              <a:gd name="connsiteX59" fmla="*/ 9497961 w 18287999"/>
              <a:gd name="connsiteY59" fmla="*/ 742511 h 742511"/>
              <a:gd name="connsiteX60" fmla="*/ 9273785 w 18287999"/>
              <a:gd name="connsiteY60" fmla="*/ 742511 h 742511"/>
              <a:gd name="connsiteX61" fmla="*/ 8500970 w 18287999"/>
              <a:gd name="connsiteY61" fmla="*/ 742511 h 742511"/>
              <a:gd name="connsiteX62" fmla="*/ 7545274 w 18287999"/>
              <a:gd name="connsiteY62" fmla="*/ 742511 h 742511"/>
              <a:gd name="connsiteX63" fmla="*/ 6589579 w 18287999"/>
              <a:gd name="connsiteY63" fmla="*/ 742511 h 742511"/>
              <a:gd name="connsiteX64" fmla="*/ 5816764 w 18287999"/>
              <a:gd name="connsiteY64" fmla="*/ 742511 h 742511"/>
              <a:gd name="connsiteX65" fmla="*/ 5226828 w 18287999"/>
              <a:gd name="connsiteY65" fmla="*/ 742511 h 742511"/>
              <a:gd name="connsiteX66" fmla="*/ 4636893 w 18287999"/>
              <a:gd name="connsiteY66" fmla="*/ 742511 h 742511"/>
              <a:gd name="connsiteX67" fmla="*/ 4595597 w 18287999"/>
              <a:gd name="connsiteY67" fmla="*/ 742511 h 742511"/>
              <a:gd name="connsiteX68" fmla="*/ 4371422 w 18287999"/>
              <a:gd name="connsiteY68" fmla="*/ 742511 h 742511"/>
              <a:gd name="connsiteX69" fmla="*/ 3781486 w 18287999"/>
              <a:gd name="connsiteY69" fmla="*/ 742511 h 742511"/>
              <a:gd name="connsiteX70" fmla="*/ 2825791 w 18287999"/>
              <a:gd name="connsiteY70" fmla="*/ 742511 h 742511"/>
              <a:gd name="connsiteX71" fmla="*/ 2784495 w 18287999"/>
              <a:gd name="connsiteY71" fmla="*/ 742511 h 742511"/>
              <a:gd name="connsiteX72" fmla="*/ 1828800 w 18287999"/>
              <a:gd name="connsiteY72" fmla="*/ 742511 h 742511"/>
              <a:gd name="connsiteX73" fmla="*/ 1055984 w 18287999"/>
              <a:gd name="connsiteY73" fmla="*/ 742511 h 742511"/>
              <a:gd name="connsiteX74" fmla="*/ 648929 w 18287999"/>
              <a:gd name="connsiteY74" fmla="*/ 742511 h 742511"/>
              <a:gd name="connsiteX75" fmla="*/ 0 w 18287999"/>
              <a:gd name="connsiteY75" fmla="*/ 742511 h 742511"/>
              <a:gd name="connsiteX76" fmla="*/ 0 w 18287999"/>
              <a:gd name="connsiteY76" fmla="*/ 356405 h 742511"/>
              <a:gd name="connsiteX77" fmla="*/ 0 w 18287999"/>
              <a:gd name="connsiteY77" fmla="*/ 0 h 7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8287999" h="742511" fill="none" extrusionOk="0">
                <a:moveTo>
                  <a:pt x="0" y="0"/>
                </a:moveTo>
                <a:cubicBezTo>
                  <a:pt x="197440" y="-31806"/>
                  <a:pt x="279870" y="14799"/>
                  <a:pt x="407055" y="0"/>
                </a:cubicBezTo>
                <a:cubicBezTo>
                  <a:pt x="534241" y="-14799"/>
                  <a:pt x="1070551" y="110886"/>
                  <a:pt x="1362751" y="0"/>
                </a:cubicBezTo>
                <a:cubicBezTo>
                  <a:pt x="1654951" y="-110886"/>
                  <a:pt x="1766757" y="56999"/>
                  <a:pt x="1952686" y="0"/>
                </a:cubicBezTo>
                <a:cubicBezTo>
                  <a:pt x="2138616" y="-56999"/>
                  <a:pt x="1976638" y="2600"/>
                  <a:pt x="1993982" y="0"/>
                </a:cubicBezTo>
                <a:cubicBezTo>
                  <a:pt x="2011326" y="-2600"/>
                  <a:pt x="2439261" y="65617"/>
                  <a:pt x="2583917" y="0"/>
                </a:cubicBezTo>
                <a:cubicBezTo>
                  <a:pt x="2728574" y="-65617"/>
                  <a:pt x="3318125" y="97247"/>
                  <a:pt x="3539613" y="0"/>
                </a:cubicBezTo>
                <a:cubicBezTo>
                  <a:pt x="3761101" y="-97247"/>
                  <a:pt x="3880127" y="53525"/>
                  <a:pt x="4129548" y="0"/>
                </a:cubicBezTo>
                <a:cubicBezTo>
                  <a:pt x="4378970" y="-53525"/>
                  <a:pt x="4424171" y="46676"/>
                  <a:pt x="4536604" y="0"/>
                </a:cubicBezTo>
                <a:cubicBezTo>
                  <a:pt x="4649037" y="-46676"/>
                  <a:pt x="4677758" y="7586"/>
                  <a:pt x="4760779" y="0"/>
                </a:cubicBezTo>
                <a:cubicBezTo>
                  <a:pt x="4843800" y="-7586"/>
                  <a:pt x="5168586" y="137"/>
                  <a:pt x="5350715" y="0"/>
                </a:cubicBezTo>
                <a:cubicBezTo>
                  <a:pt x="5532844" y="-137"/>
                  <a:pt x="5578522" y="42014"/>
                  <a:pt x="5757770" y="0"/>
                </a:cubicBezTo>
                <a:cubicBezTo>
                  <a:pt x="5937019" y="-42014"/>
                  <a:pt x="5785187" y="4350"/>
                  <a:pt x="5799065" y="0"/>
                </a:cubicBezTo>
                <a:cubicBezTo>
                  <a:pt x="5812944" y="-4350"/>
                  <a:pt x="5942295" y="3720"/>
                  <a:pt x="6023241" y="0"/>
                </a:cubicBezTo>
                <a:cubicBezTo>
                  <a:pt x="6104187" y="-3720"/>
                  <a:pt x="6412591" y="66521"/>
                  <a:pt x="6613176" y="0"/>
                </a:cubicBezTo>
                <a:cubicBezTo>
                  <a:pt x="6813761" y="-66521"/>
                  <a:pt x="6639100" y="3330"/>
                  <a:pt x="6654472" y="0"/>
                </a:cubicBezTo>
                <a:cubicBezTo>
                  <a:pt x="6669844" y="-3330"/>
                  <a:pt x="6685636" y="4618"/>
                  <a:pt x="6695767" y="0"/>
                </a:cubicBezTo>
                <a:cubicBezTo>
                  <a:pt x="6705898" y="-4618"/>
                  <a:pt x="6726850" y="686"/>
                  <a:pt x="6737063" y="0"/>
                </a:cubicBezTo>
                <a:cubicBezTo>
                  <a:pt x="6747276" y="-686"/>
                  <a:pt x="7113484" y="30864"/>
                  <a:pt x="7326998" y="0"/>
                </a:cubicBezTo>
                <a:cubicBezTo>
                  <a:pt x="7540513" y="-30864"/>
                  <a:pt x="7934010" y="84908"/>
                  <a:pt x="8282694" y="0"/>
                </a:cubicBezTo>
                <a:cubicBezTo>
                  <a:pt x="8631378" y="-84908"/>
                  <a:pt x="8778733" y="27407"/>
                  <a:pt x="9238389" y="0"/>
                </a:cubicBezTo>
                <a:cubicBezTo>
                  <a:pt x="9698046" y="-27407"/>
                  <a:pt x="9485869" y="12785"/>
                  <a:pt x="9645445" y="0"/>
                </a:cubicBezTo>
                <a:cubicBezTo>
                  <a:pt x="9805021" y="-12785"/>
                  <a:pt x="10237395" y="56607"/>
                  <a:pt x="10601140" y="0"/>
                </a:cubicBezTo>
                <a:cubicBezTo>
                  <a:pt x="10964886" y="-56607"/>
                  <a:pt x="10740546" y="8708"/>
                  <a:pt x="10825316" y="0"/>
                </a:cubicBezTo>
                <a:cubicBezTo>
                  <a:pt x="10910086" y="-8708"/>
                  <a:pt x="10972047" y="21269"/>
                  <a:pt x="11049491" y="0"/>
                </a:cubicBezTo>
                <a:cubicBezTo>
                  <a:pt x="11126936" y="-21269"/>
                  <a:pt x="11572313" y="7108"/>
                  <a:pt x="12005186" y="0"/>
                </a:cubicBezTo>
                <a:cubicBezTo>
                  <a:pt x="12438060" y="-7108"/>
                  <a:pt x="12025978" y="4176"/>
                  <a:pt x="12046482" y="0"/>
                </a:cubicBezTo>
                <a:cubicBezTo>
                  <a:pt x="12066986" y="-4176"/>
                  <a:pt x="12203680" y="21820"/>
                  <a:pt x="12270657" y="0"/>
                </a:cubicBezTo>
                <a:cubicBezTo>
                  <a:pt x="12337635" y="-21820"/>
                  <a:pt x="12430979" y="16097"/>
                  <a:pt x="12494833" y="0"/>
                </a:cubicBezTo>
                <a:cubicBezTo>
                  <a:pt x="12558687" y="-16097"/>
                  <a:pt x="12525570" y="3510"/>
                  <a:pt x="12536128" y="0"/>
                </a:cubicBezTo>
                <a:cubicBezTo>
                  <a:pt x="12546686" y="-3510"/>
                  <a:pt x="12914673" y="40818"/>
                  <a:pt x="13126064" y="0"/>
                </a:cubicBezTo>
                <a:cubicBezTo>
                  <a:pt x="13337455" y="-40818"/>
                  <a:pt x="13339328" y="43772"/>
                  <a:pt x="13533119" y="0"/>
                </a:cubicBezTo>
                <a:cubicBezTo>
                  <a:pt x="13726911" y="-43772"/>
                  <a:pt x="13926413" y="21796"/>
                  <a:pt x="14123055" y="0"/>
                </a:cubicBezTo>
                <a:cubicBezTo>
                  <a:pt x="14319697" y="-21796"/>
                  <a:pt x="14145277" y="3373"/>
                  <a:pt x="14164350" y="0"/>
                </a:cubicBezTo>
                <a:cubicBezTo>
                  <a:pt x="14183424" y="-3373"/>
                  <a:pt x="14186623" y="3457"/>
                  <a:pt x="14205646" y="0"/>
                </a:cubicBezTo>
                <a:cubicBezTo>
                  <a:pt x="14224669" y="-3457"/>
                  <a:pt x="14891241" y="65079"/>
                  <a:pt x="15161341" y="0"/>
                </a:cubicBezTo>
                <a:cubicBezTo>
                  <a:pt x="15431442" y="-65079"/>
                  <a:pt x="15683428" y="26911"/>
                  <a:pt x="15934157" y="0"/>
                </a:cubicBezTo>
                <a:cubicBezTo>
                  <a:pt x="16184886" y="-26911"/>
                  <a:pt x="16594740" y="59761"/>
                  <a:pt x="16889852" y="0"/>
                </a:cubicBezTo>
                <a:cubicBezTo>
                  <a:pt x="17184965" y="-59761"/>
                  <a:pt x="17451928" y="67789"/>
                  <a:pt x="17662667" y="0"/>
                </a:cubicBezTo>
                <a:cubicBezTo>
                  <a:pt x="17873406" y="-67789"/>
                  <a:pt x="18004349" y="7377"/>
                  <a:pt x="18287999" y="0"/>
                </a:cubicBezTo>
                <a:cubicBezTo>
                  <a:pt x="18306017" y="134859"/>
                  <a:pt x="18280723" y="221566"/>
                  <a:pt x="18287999" y="371256"/>
                </a:cubicBezTo>
                <a:cubicBezTo>
                  <a:pt x="18295275" y="520946"/>
                  <a:pt x="18268340" y="594415"/>
                  <a:pt x="18287999" y="742511"/>
                </a:cubicBezTo>
                <a:cubicBezTo>
                  <a:pt x="18279536" y="745475"/>
                  <a:pt x="18265539" y="741813"/>
                  <a:pt x="18246704" y="742511"/>
                </a:cubicBezTo>
                <a:cubicBezTo>
                  <a:pt x="18227869" y="743209"/>
                  <a:pt x="17947214" y="702860"/>
                  <a:pt x="17839648" y="742511"/>
                </a:cubicBezTo>
                <a:cubicBezTo>
                  <a:pt x="17732082" y="782162"/>
                  <a:pt x="17351141" y="672328"/>
                  <a:pt x="16883953" y="742511"/>
                </a:cubicBezTo>
                <a:cubicBezTo>
                  <a:pt x="16416765" y="812694"/>
                  <a:pt x="16489161" y="700842"/>
                  <a:pt x="16111137" y="742511"/>
                </a:cubicBezTo>
                <a:cubicBezTo>
                  <a:pt x="15733113" y="784180"/>
                  <a:pt x="15944351" y="729502"/>
                  <a:pt x="15886962" y="742511"/>
                </a:cubicBezTo>
                <a:cubicBezTo>
                  <a:pt x="15829573" y="755520"/>
                  <a:pt x="15272279" y="726228"/>
                  <a:pt x="15114146" y="742511"/>
                </a:cubicBezTo>
                <a:cubicBezTo>
                  <a:pt x="14956013" y="758794"/>
                  <a:pt x="14413539" y="711782"/>
                  <a:pt x="14158451" y="742511"/>
                </a:cubicBezTo>
                <a:cubicBezTo>
                  <a:pt x="13903363" y="773240"/>
                  <a:pt x="13758882" y="677200"/>
                  <a:pt x="13385635" y="742511"/>
                </a:cubicBezTo>
                <a:cubicBezTo>
                  <a:pt x="13012388" y="807822"/>
                  <a:pt x="13352693" y="737882"/>
                  <a:pt x="13344340" y="742511"/>
                </a:cubicBezTo>
                <a:cubicBezTo>
                  <a:pt x="13335988" y="747140"/>
                  <a:pt x="12982396" y="736205"/>
                  <a:pt x="12754404" y="742511"/>
                </a:cubicBezTo>
                <a:cubicBezTo>
                  <a:pt x="12526412" y="748817"/>
                  <a:pt x="12731392" y="740569"/>
                  <a:pt x="12713109" y="742511"/>
                </a:cubicBezTo>
                <a:cubicBezTo>
                  <a:pt x="12694826" y="744453"/>
                  <a:pt x="12106235" y="721157"/>
                  <a:pt x="11940294" y="742511"/>
                </a:cubicBezTo>
                <a:cubicBezTo>
                  <a:pt x="11774354" y="763865"/>
                  <a:pt x="11649371" y="700359"/>
                  <a:pt x="11533238" y="742511"/>
                </a:cubicBezTo>
                <a:cubicBezTo>
                  <a:pt x="11417105" y="784663"/>
                  <a:pt x="11064412" y="720652"/>
                  <a:pt x="10760423" y="742511"/>
                </a:cubicBezTo>
                <a:cubicBezTo>
                  <a:pt x="10456434" y="764370"/>
                  <a:pt x="10593036" y="733616"/>
                  <a:pt x="10536247" y="742511"/>
                </a:cubicBezTo>
                <a:cubicBezTo>
                  <a:pt x="10479458" y="751406"/>
                  <a:pt x="10291605" y="697852"/>
                  <a:pt x="10129192" y="742511"/>
                </a:cubicBezTo>
                <a:cubicBezTo>
                  <a:pt x="9966779" y="787170"/>
                  <a:pt x="10102617" y="739944"/>
                  <a:pt x="10087896" y="742511"/>
                </a:cubicBezTo>
                <a:cubicBezTo>
                  <a:pt x="10073175" y="745078"/>
                  <a:pt x="9705185" y="688906"/>
                  <a:pt x="9497961" y="742511"/>
                </a:cubicBezTo>
                <a:cubicBezTo>
                  <a:pt x="9290738" y="796116"/>
                  <a:pt x="9370171" y="724077"/>
                  <a:pt x="9273785" y="742511"/>
                </a:cubicBezTo>
                <a:cubicBezTo>
                  <a:pt x="9177399" y="760945"/>
                  <a:pt x="8841740" y="656765"/>
                  <a:pt x="8500970" y="742511"/>
                </a:cubicBezTo>
                <a:cubicBezTo>
                  <a:pt x="8160201" y="828257"/>
                  <a:pt x="7745099" y="696357"/>
                  <a:pt x="7545274" y="742511"/>
                </a:cubicBezTo>
                <a:cubicBezTo>
                  <a:pt x="7345449" y="788665"/>
                  <a:pt x="7051612" y="645058"/>
                  <a:pt x="6589579" y="742511"/>
                </a:cubicBezTo>
                <a:cubicBezTo>
                  <a:pt x="6127547" y="839964"/>
                  <a:pt x="6090724" y="695526"/>
                  <a:pt x="5816764" y="742511"/>
                </a:cubicBezTo>
                <a:cubicBezTo>
                  <a:pt x="5542805" y="789496"/>
                  <a:pt x="5391519" y="673063"/>
                  <a:pt x="5226828" y="742511"/>
                </a:cubicBezTo>
                <a:cubicBezTo>
                  <a:pt x="5062137" y="811959"/>
                  <a:pt x="4777280" y="713940"/>
                  <a:pt x="4636893" y="742511"/>
                </a:cubicBezTo>
                <a:cubicBezTo>
                  <a:pt x="4496507" y="771082"/>
                  <a:pt x="4609820" y="737806"/>
                  <a:pt x="4595597" y="742511"/>
                </a:cubicBezTo>
                <a:cubicBezTo>
                  <a:pt x="4581374" y="747216"/>
                  <a:pt x="4456724" y="734526"/>
                  <a:pt x="4371422" y="742511"/>
                </a:cubicBezTo>
                <a:cubicBezTo>
                  <a:pt x="4286121" y="750496"/>
                  <a:pt x="3996002" y="695315"/>
                  <a:pt x="3781486" y="742511"/>
                </a:cubicBezTo>
                <a:cubicBezTo>
                  <a:pt x="3566970" y="789707"/>
                  <a:pt x="3090577" y="652483"/>
                  <a:pt x="2825791" y="742511"/>
                </a:cubicBezTo>
                <a:cubicBezTo>
                  <a:pt x="2561005" y="832539"/>
                  <a:pt x="2801950" y="739536"/>
                  <a:pt x="2784495" y="742511"/>
                </a:cubicBezTo>
                <a:cubicBezTo>
                  <a:pt x="2767040" y="745486"/>
                  <a:pt x="2174704" y="676769"/>
                  <a:pt x="1828800" y="742511"/>
                </a:cubicBezTo>
                <a:cubicBezTo>
                  <a:pt x="1482896" y="808253"/>
                  <a:pt x="1217908" y="668880"/>
                  <a:pt x="1055984" y="742511"/>
                </a:cubicBezTo>
                <a:cubicBezTo>
                  <a:pt x="894060" y="816142"/>
                  <a:pt x="790179" y="735390"/>
                  <a:pt x="648929" y="742511"/>
                </a:cubicBezTo>
                <a:cubicBezTo>
                  <a:pt x="507680" y="749632"/>
                  <a:pt x="161801" y="716605"/>
                  <a:pt x="0" y="742511"/>
                </a:cubicBezTo>
                <a:cubicBezTo>
                  <a:pt x="-16062" y="558101"/>
                  <a:pt x="30717" y="434474"/>
                  <a:pt x="0" y="356405"/>
                </a:cubicBezTo>
                <a:cubicBezTo>
                  <a:pt x="-30717" y="278336"/>
                  <a:pt x="34396" y="93900"/>
                  <a:pt x="0" y="0"/>
                </a:cubicBezTo>
                <a:close/>
              </a:path>
              <a:path w="18287999" h="742511" stroke="0" extrusionOk="0">
                <a:moveTo>
                  <a:pt x="0" y="0"/>
                </a:moveTo>
                <a:cubicBezTo>
                  <a:pt x="8485" y="-154"/>
                  <a:pt x="21215" y="4752"/>
                  <a:pt x="41295" y="0"/>
                </a:cubicBezTo>
                <a:cubicBezTo>
                  <a:pt x="61375" y="-4752"/>
                  <a:pt x="69550" y="3457"/>
                  <a:pt x="82591" y="0"/>
                </a:cubicBezTo>
                <a:cubicBezTo>
                  <a:pt x="95632" y="-3457"/>
                  <a:pt x="106803" y="3108"/>
                  <a:pt x="123886" y="0"/>
                </a:cubicBezTo>
                <a:cubicBezTo>
                  <a:pt x="140969" y="-3108"/>
                  <a:pt x="395438" y="9714"/>
                  <a:pt x="530942" y="0"/>
                </a:cubicBezTo>
                <a:cubicBezTo>
                  <a:pt x="666446" y="-9714"/>
                  <a:pt x="881718" y="1180"/>
                  <a:pt x="1120877" y="0"/>
                </a:cubicBezTo>
                <a:cubicBezTo>
                  <a:pt x="1360036" y="-1180"/>
                  <a:pt x="1551576" y="31653"/>
                  <a:pt x="1710813" y="0"/>
                </a:cubicBezTo>
                <a:cubicBezTo>
                  <a:pt x="1870050" y="-31653"/>
                  <a:pt x="1825531" y="9385"/>
                  <a:pt x="1934988" y="0"/>
                </a:cubicBezTo>
                <a:cubicBezTo>
                  <a:pt x="2044446" y="-9385"/>
                  <a:pt x="2513791" y="104552"/>
                  <a:pt x="2890684" y="0"/>
                </a:cubicBezTo>
                <a:cubicBezTo>
                  <a:pt x="3267577" y="-104552"/>
                  <a:pt x="3491120" y="12918"/>
                  <a:pt x="3846379" y="0"/>
                </a:cubicBezTo>
                <a:cubicBezTo>
                  <a:pt x="4201639" y="-12918"/>
                  <a:pt x="4168249" y="46993"/>
                  <a:pt x="4253435" y="0"/>
                </a:cubicBezTo>
                <a:cubicBezTo>
                  <a:pt x="4338621" y="-46993"/>
                  <a:pt x="4552922" y="40660"/>
                  <a:pt x="4660490" y="0"/>
                </a:cubicBezTo>
                <a:cubicBezTo>
                  <a:pt x="4768059" y="-40660"/>
                  <a:pt x="4879117" y="16925"/>
                  <a:pt x="5067546" y="0"/>
                </a:cubicBezTo>
                <a:cubicBezTo>
                  <a:pt x="5255975" y="-16925"/>
                  <a:pt x="5824380" y="11600"/>
                  <a:pt x="6023241" y="0"/>
                </a:cubicBezTo>
                <a:cubicBezTo>
                  <a:pt x="6222103" y="-11600"/>
                  <a:pt x="6350996" y="60228"/>
                  <a:pt x="6613176" y="0"/>
                </a:cubicBezTo>
                <a:cubicBezTo>
                  <a:pt x="6875356" y="-60228"/>
                  <a:pt x="6778168" y="18619"/>
                  <a:pt x="6837352" y="0"/>
                </a:cubicBezTo>
                <a:cubicBezTo>
                  <a:pt x="6896536" y="-18619"/>
                  <a:pt x="6865690" y="4591"/>
                  <a:pt x="6878647" y="0"/>
                </a:cubicBezTo>
                <a:cubicBezTo>
                  <a:pt x="6891605" y="-4591"/>
                  <a:pt x="7128828" y="8135"/>
                  <a:pt x="7285703" y="0"/>
                </a:cubicBezTo>
                <a:cubicBezTo>
                  <a:pt x="7442578" y="-8135"/>
                  <a:pt x="7317416" y="2768"/>
                  <a:pt x="7326998" y="0"/>
                </a:cubicBezTo>
                <a:cubicBezTo>
                  <a:pt x="7336581" y="-2768"/>
                  <a:pt x="7348975" y="1127"/>
                  <a:pt x="7368294" y="0"/>
                </a:cubicBezTo>
                <a:cubicBezTo>
                  <a:pt x="7387613" y="-1127"/>
                  <a:pt x="7815087" y="40294"/>
                  <a:pt x="7958229" y="0"/>
                </a:cubicBezTo>
                <a:cubicBezTo>
                  <a:pt x="8101371" y="-40294"/>
                  <a:pt x="7985552" y="2822"/>
                  <a:pt x="7999525" y="0"/>
                </a:cubicBezTo>
                <a:cubicBezTo>
                  <a:pt x="8013498" y="-2822"/>
                  <a:pt x="8450777" y="87675"/>
                  <a:pt x="8772340" y="0"/>
                </a:cubicBezTo>
                <a:cubicBezTo>
                  <a:pt x="9093903" y="-87675"/>
                  <a:pt x="9504603" y="48375"/>
                  <a:pt x="9728036" y="0"/>
                </a:cubicBezTo>
                <a:cubicBezTo>
                  <a:pt x="9951469" y="-48375"/>
                  <a:pt x="9959940" y="27716"/>
                  <a:pt x="10135091" y="0"/>
                </a:cubicBezTo>
                <a:cubicBezTo>
                  <a:pt x="10310242" y="-27716"/>
                  <a:pt x="10476516" y="68542"/>
                  <a:pt x="10725027" y="0"/>
                </a:cubicBezTo>
                <a:cubicBezTo>
                  <a:pt x="10973538" y="-68542"/>
                  <a:pt x="10943570" y="38045"/>
                  <a:pt x="11132082" y="0"/>
                </a:cubicBezTo>
                <a:cubicBezTo>
                  <a:pt x="11320594" y="-38045"/>
                  <a:pt x="11277342" y="11962"/>
                  <a:pt x="11356257" y="0"/>
                </a:cubicBezTo>
                <a:cubicBezTo>
                  <a:pt x="11435172" y="-11962"/>
                  <a:pt x="12004761" y="50456"/>
                  <a:pt x="12311953" y="0"/>
                </a:cubicBezTo>
                <a:cubicBezTo>
                  <a:pt x="12619145" y="-50456"/>
                  <a:pt x="12880784" y="30501"/>
                  <a:pt x="13084768" y="0"/>
                </a:cubicBezTo>
                <a:cubicBezTo>
                  <a:pt x="13288753" y="-30501"/>
                  <a:pt x="13619815" y="91357"/>
                  <a:pt x="13857584" y="0"/>
                </a:cubicBezTo>
                <a:cubicBezTo>
                  <a:pt x="14095353" y="-91357"/>
                  <a:pt x="14107168" y="15518"/>
                  <a:pt x="14264639" y="0"/>
                </a:cubicBezTo>
                <a:cubicBezTo>
                  <a:pt x="14422110" y="-15518"/>
                  <a:pt x="14802852" y="69415"/>
                  <a:pt x="15037455" y="0"/>
                </a:cubicBezTo>
                <a:cubicBezTo>
                  <a:pt x="15272058" y="-69415"/>
                  <a:pt x="15189640" y="290"/>
                  <a:pt x="15261630" y="0"/>
                </a:cubicBezTo>
                <a:cubicBezTo>
                  <a:pt x="15333621" y="-290"/>
                  <a:pt x="16025580" y="54464"/>
                  <a:pt x="16217326" y="0"/>
                </a:cubicBezTo>
                <a:cubicBezTo>
                  <a:pt x="16409072" y="-54464"/>
                  <a:pt x="16766035" y="12871"/>
                  <a:pt x="17173021" y="0"/>
                </a:cubicBezTo>
                <a:cubicBezTo>
                  <a:pt x="17580007" y="-12871"/>
                  <a:pt x="17481954" y="13744"/>
                  <a:pt x="17762956" y="0"/>
                </a:cubicBezTo>
                <a:cubicBezTo>
                  <a:pt x="18043959" y="-13744"/>
                  <a:pt x="18150650" y="45609"/>
                  <a:pt x="18287999" y="0"/>
                </a:cubicBezTo>
                <a:cubicBezTo>
                  <a:pt x="18311687" y="131490"/>
                  <a:pt x="18283577" y="261909"/>
                  <a:pt x="18287999" y="356405"/>
                </a:cubicBezTo>
                <a:cubicBezTo>
                  <a:pt x="18292421" y="450901"/>
                  <a:pt x="18257743" y="622990"/>
                  <a:pt x="18287999" y="742511"/>
                </a:cubicBezTo>
                <a:cubicBezTo>
                  <a:pt x="18276043" y="746025"/>
                  <a:pt x="18258274" y="741771"/>
                  <a:pt x="18246704" y="742511"/>
                </a:cubicBezTo>
                <a:cubicBezTo>
                  <a:pt x="18235134" y="743251"/>
                  <a:pt x="18018416" y="738734"/>
                  <a:pt x="17839648" y="742511"/>
                </a:cubicBezTo>
                <a:cubicBezTo>
                  <a:pt x="17660880" y="746288"/>
                  <a:pt x="17201332" y="640354"/>
                  <a:pt x="16883953" y="742511"/>
                </a:cubicBezTo>
                <a:cubicBezTo>
                  <a:pt x="16566574" y="844668"/>
                  <a:pt x="16620915" y="713894"/>
                  <a:pt x="16476897" y="742511"/>
                </a:cubicBezTo>
                <a:cubicBezTo>
                  <a:pt x="16332879" y="771128"/>
                  <a:pt x="15913705" y="634938"/>
                  <a:pt x="15521202" y="742511"/>
                </a:cubicBezTo>
                <a:cubicBezTo>
                  <a:pt x="15128699" y="850084"/>
                  <a:pt x="15169905" y="686913"/>
                  <a:pt x="14931266" y="742511"/>
                </a:cubicBezTo>
                <a:cubicBezTo>
                  <a:pt x="14692627" y="798109"/>
                  <a:pt x="14691631" y="708029"/>
                  <a:pt x="14524211" y="742511"/>
                </a:cubicBezTo>
                <a:cubicBezTo>
                  <a:pt x="14356791" y="776993"/>
                  <a:pt x="14493235" y="738537"/>
                  <a:pt x="14482915" y="742511"/>
                </a:cubicBezTo>
                <a:cubicBezTo>
                  <a:pt x="14472595" y="746485"/>
                  <a:pt x="13904197" y="731450"/>
                  <a:pt x="13710100" y="742511"/>
                </a:cubicBezTo>
                <a:cubicBezTo>
                  <a:pt x="13516004" y="753572"/>
                  <a:pt x="13412567" y="698922"/>
                  <a:pt x="13303044" y="742511"/>
                </a:cubicBezTo>
                <a:cubicBezTo>
                  <a:pt x="13193521" y="786100"/>
                  <a:pt x="12848425" y="691227"/>
                  <a:pt x="12713109" y="742511"/>
                </a:cubicBezTo>
                <a:cubicBezTo>
                  <a:pt x="12577794" y="793795"/>
                  <a:pt x="12684587" y="741628"/>
                  <a:pt x="12671814" y="742511"/>
                </a:cubicBezTo>
                <a:cubicBezTo>
                  <a:pt x="12659042" y="743394"/>
                  <a:pt x="12237040" y="662167"/>
                  <a:pt x="11898998" y="742511"/>
                </a:cubicBezTo>
                <a:cubicBezTo>
                  <a:pt x="11560956" y="822855"/>
                  <a:pt x="11361550" y="738490"/>
                  <a:pt x="10943303" y="742511"/>
                </a:cubicBezTo>
                <a:cubicBezTo>
                  <a:pt x="10525056" y="746532"/>
                  <a:pt x="10340858" y="709632"/>
                  <a:pt x="9987607" y="742511"/>
                </a:cubicBezTo>
                <a:cubicBezTo>
                  <a:pt x="9634356" y="775390"/>
                  <a:pt x="9960386" y="740982"/>
                  <a:pt x="9946312" y="742511"/>
                </a:cubicBezTo>
                <a:cubicBezTo>
                  <a:pt x="9932238" y="744040"/>
                  <a:pt x="9916516" y="742187"/>
                  <a:pt x="9905016" y="742511"/>
                </a:cubicBezTo>
                <a:cubicBezTo>
                  <a:pt x="9893516" y="742835"/>
                  <a:pt x="9882255" y="738044"/>
                  <a:pt x="9863721" y="742511"/>
                </a:cubicBezTo>
                <a:cubicBezTo>
                  <a:pt x="9845188" y="746978"/>
                  <a:pt x="9638034" y="726896"/>
                  <a:pt x="9456665" y="742511"/>
                </a:cubicBezTo>
                <a:cubicBezTo>
                  <a:pt x="9275296" y="758126"/>
                  <a:pt x="9057268" y="666943"/>
                  <a:pt x="8683850" y="742511"/>
                </a:cubicBezTo>
                <a:cubicBezTo>
                  <a:pt x="8310432" y="818079"/>
                  <a:pt x="8294519" y="717472"/>
                  <a:pt x="8093914" y="742511"/>
                </a:cubicBezTo>
                <a:cubicBezTo>
                  <a:pt x="7893309" y="767550"/>
                  <a:pt x="8070669" y="738873"/>
                  <a:pt x="8052619" y="742511"/>
                </a:cubicBezTo>
                <a:cubicBezTo>
                  <a:pt x="8034569" y="746149"/>
                  <a:pt x="8031262" y="738323"/>
                  <a:pt x="8011323" y="742511"/>
                </a:cubicBezTo>
                <a:cubicBezTo>
                  <a:pt x="7991384" y="746699"/>
                  <a:pt x="7868920" y="725042"/>
                  <a:pt x="7787148" y="742511"/>
                </a:cubicBezTo>
                <a:cubicBezTo>
                  <a:pt x="7705376" y="759980"/>
                  <a:pt x="7572815" y="717203"/>
                  <a:pt x="7380092" y="742511"/>
                </a:cubicBezTo>
                <a:cubicBezTo>
                  <a:pt x="7187369" y="767819"/>
                  <a:pt x="7120848" y="710274"/>
                  <a:pt x="6973037" y="742511"/>
                </a:cubicBezTo>
                <a:cubicBezTo>
                  <a:pt x="6825227" y="774748"/>
                  <a:pt x="6734125" y="717697"/>
                  <a:pt x="6565982" y="742511"/>
                </a:cubicBezTo>
                <a:cubicBezTo>
                  <a:pt x="6397840" y="767325"/>
                  <a:pt x="6542111" y="738466"/>
                  <a:pt x="6524686" y="742511"/>
                </a:cubicBezTo>
                <a:cubicBezTo>
                  <a:pt x="6507261" y="746556"/>
                  <a:pt x="6138837" y="707237"/>
                  <a:pt x="5934751" y="742511"/>
                </a:cubicBezTo>
                <a:cubicBezTo>
                  <a:pt x="5730666" y="777785"/>
                  <a:pt x="5472558" y="678776"/>
                  <a:pt x="5344815" y="742511"/>
                </a:cubicBezTo>
                <a:cubicBezTo>
                  <a:pt x="5217072" y="806246"/>
                  <a:pt x="5320458" y="738151"/>
                  <a:pt x="5303520" y="742511"/>
                </a:cubicBezTo>
                <a:cubicBezTo>
                  <a:pt x="5286582" y="746871"/>
                  <a:pt x="5169731" y="727565"/>
                  <a:pt x="5079344" y="742511"/>
                </a:cubicBezTo>
                <a:cubicBezTo>
                  <a:pt x="4988957" y="757457"/>
                  <a:pt x="4673968" y="703491"/>
                  <a:pt x="4306529" y="742511"/>
                </a:cubicBezTo>
                <a:cubicBezTo>
                  <a:pt x="3939091" y="781531"/>
                  <a:pt x="3864529" y="730178"/>
                  <a:pt x="3716593" y="742511"/>
                </a:cubicBezTo>
                <a:cubicBezTo>
                  <a:pt x="3568657" y="754844"/>
                  <a:pt x="3693248" y="739929"/>
                  <a:pt x="3675298" y="742511"/>
                </a:cubicBezTo>
                <a:cubicBezTo>
                  <a:pt x="3657349" y="745093"/>
                  <a:pt x="3082917" y="738210"/>
                  <a:pt x="2902482" y="742511"/>
                </a:cubicBezTo>
                <a:cubicBezTo>
                  <a:pt x="2722047" y="746812"/>
                  <a:pt x="2649343" y="701644"/>
                  <a:pt x="2495427" y="742511"/>
                </a:cubicBezTo>
                <a:cubicBezTo>
                  <a:pt x="2341511" y="783378"/>
                  <a:pt x="2474338" y="738444"/>
                  <a:pt x="2454131" y="742511"/>
                </a:cubicBezTo>
                <a:cubicBezTo>
                  <a:pt x="2433924" y="746578"/>
                  <a:pt x="1738799" y="679711"/>
                  <a:pt x="1498436" y="742511"/>
                </a:cubicBezTo>
                <a:cubicBezTo>
                  <a:pt x="1258073" y="805311"/>
                  <a:pt x="1473088" y="741318"/>
                  <a:pt x="1457141" y="742511"/>
                </a:cubicBezTo>
                <a:cubicBezTo>
                  <a:pt x="1441195" y="743704"/>
                  <a:pt x="1295368" y="723988"/>
                  <a:pt x="1232965" y="742511"/>
                </a:cubicBezTo>
                <a:cubicBezTo>
                  <a:pt x="1170562" y="761034"/>
                  <a:pt x="908651" y="721795"/>
                  <a:pt x="825910" y="742511"/>
                </a:cubicBezTo>
                <a:cubicBezTo>
                  <a:pt x="743170" y="763227"/>
                  <a:pt x="189093" y="660542"/>
                  <a:pt x="0" y="742511"/>
                </a:cubicBezTo>
                <a:cubicBezTo>
                  <a:pt x="-30082" y="561532"/>
                  <a:pt x="22922" y="540990"/>
                  <a:pt x="0" y="356405"/>
                </a:cubicBezTo>
                <a:cubicBezTo>
                  <a:pt x="-22922" y="171820"/>
                  <a:pt x="31319" y="10930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32736278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TẬP  1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3" grpId="0" animBg="1"/>
      <p:bldP spid="8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303783"/>
            <a:ext cx="16764000" cy="352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>
                <a:srgbClr val="000000"/>
              </a:buClr>
              <a:buFont typeface="Arial"/>
              <a:buNone/>
            </a:pP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chồi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non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mổ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rõ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rệt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máu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phập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phồng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làn</a:t>
            </a:r>
            <a:r>
              <a:rPr lang="en-US" sz="44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da.</a:t>
            </a:r>
          </a:p>
        </p:txBody>
      </p:sp>
      <p:sp>
        <p:nvSpPr>
          <p:cNvPr id="14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8839200" y="3158109"/>
            <a:ext cx="2563016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lích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chích</a:t>
            </a:r>
            <a:endParaRPr lang="en-US" sz="4400" b="1" i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: Rounded Corners 40">
            <a:extLst>
              <a:ext uri="{FF2B5EF4-FFF2-40B4-BE49-F238E27FC236}">
                <a16:creationId xmlns:a16="http://schemas.microsoft.com/office/drawing/2014/main" id="{F9D7B950-4AD9-4BC7-9846-3208F8D5CB50}"/>
              </a:ext>
            </a:extLst>
          </p:cNvPr>
          <p:cNvSpPr/>
          <p:nvPr/>
        </p:nvSpPr>
        <p:spPr>
          <a:xfrm>
            <a:off x="14478000" y="4040844"/>
            <a:ext cx="3048000" cy="7978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phập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phồng</a:t>
            </a:r>
            <a:endParaRPr lang="en-US" sz="4400" b="1" i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B4862-204B-425E-A237-1159152466B5}"/>
              </a:ext>
            </a:extLst>
          </p:cNvPr>
          <p:cNvSpPr/>
          <p:nvPr/>
        </p:nvSpPr>
        <p:spPr>
          <a:xfrm>
            <a:off x="685800" y="6326684"/>
            <a:ext cx="16992600" cy="3407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dễ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9753600" y="2253053"/>
            <a:ext cx="0" cy="905056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13487400" y="4922901"/>
            <a:ext cx="1161865" cy="525400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563415" y="1314526"/>
            <a:ext cx="53528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53848" y="5040629"/>
            <a:ext cx="42098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F00B7C-B810-4B3D-4854-4663E8859480}"/>
              </a:ext>
            </a:extLst>
          </p:cNvPr>
          <p:cNvSpPr/>
          <p:nvPr/>
        </p:nvSpPr>
        <p:spPr>
          <a:xfrm>
            <a:off x="0" y="338259"/>
            <a:ext cx="18287999" cy="742511"/>
          </a:xfrm>
          <a:custGeom>
            <a:avLst/>
            <a:gdLst>
              <a:gd name="connsiteX0" fmla="*/ 0 w 18287999"/>
              <a:gd name="connsiteY0" fmla="*/ 0 h 742511"/>
              <a:gd name="connsiteX1" fmla="*/ 407055 w 18287999"/>
              <a:gd name="connsiteY1" fmla="*/ 0 h 742511"/>
              <a:gd name="connsiteX2" fmla="*/ 1362751 w 18287999"/>
              <a:gd name="connsiteY2" fmla="*/ 0 h 742511"/>
              <a:gd name="connsiteX3" fmla="*/ 1952686 w 18287999"/>
              <a:gd name="connsiteY3" fmla="*/ 0 h 742511"/>
              <a:gd name="connsiteX4" fmla="*/ 1993982 w 18287999"/>
              <a:gd name="connsiteY4" fmla="*/ 0 h 742511"/>
              <a:gd name="connsiteX5" fmla="*/ 2583917 w 18287999"/>
              <a:gd name="connsiteY5" fmla="*/ 0 h 742511"/>
              <a:gd name="connsiteX6" fmla="*/ 3539613 w 18287999"/>
              <a:gd name="connsiteY6" fmla="*/ 0 h 742511"/>
              <a:gd name="connsiteX7" fmla="*/ 4129548 w 18287999"/>
              <a:gd name="connsiteY7" fmla="*/ 0 h 742511"/>
              <a:gd name="connsiteX8" fmla="*/ 4536604 w 18287999"/>
              <a:gd name="connsiteY8" fmla="*/ 0 h 742511"/>
              <a:gd name="connsiteX9" fmla="*/ 4760779 w 18287999"/>
              <a:gd name="connsiteY9" fmla="*/ 0 h 742511"/>
              <a:gd name="connsiteX10" fmla="*/ 5350715 w 18287999"/>
              <a:gd name="connsiteY10" fmla="*/ 0 h 742511"/>
              <a:gd name="connsiteX11" fmla="*/ 5757770 w 18287999"/>
              <a:gd name="connsiteY11" fmla="*/ 0 h 742511"/>
              <a:gd name="connsiteX12" fmla="*/ 5799065 w 18287999"/>
              <a:gd name="connsiteY12" fmla="*/ 0 h 742511"/>
              <a:gd name="connsiteX13" fmla="*/ 6023241 w 18287999"/>
              <a:gd name="connsiteY13" fmla="*/ 0 h 742511"/>
              <a:gd name="connsiteX14" fmla="*/ 6613176 w 18287999"/>
              <a:gd name="connsiteY14" fmla="*/ 0 h 742511"/>
              <a:gd name="connsiteX15" fmla="*/ 6654472 w 18287999"/>
              <a:gd name="connsiteY15" fmla="*/ 0 h 742511"/>
              <a:gd name="connsiteX16" fmla="*/ 6695767 w 18287999"/>
              <a:gd name="connsiteY16" fmla="*/ 0 h 742511"/>
              <a:gd name="connsiteX17" fmla="*/ 6737063 w 18287999"/>
              <a:gd name="connsiteY17" fmla="*/ 0 h 742511"/>
              <a:gd name="connsiteX18" fmla="*/ 7326998 w 18287999"/>
              <a:gd name="connsiteY18" fmla="*/ 0 h 742511"/>
              <a:gd name="connsiteX19" fmla="*/ 8282694 w 18287999"/>
              <a:gd name="connsiteY19" fmla="*/ 0 h 742511"/>
              <a:gd name="connsiteX20" fmla="*/ 9238389 w 18287999"/>
              <a:gd name="connsiteY20" fmla="*/ 0 h 742511"/>
              <a:gd name="connsiteX21" fmla="*/ 9645445 w 18287999"/>
              <a:gd name="connsiteY21" fmla="*/ 0 h 742511"/>
              <a:gd name="connsiteX22" fmla="*/ 10601140 w 18287999"/>
              <a:gd name="connsiteY22" fmla="*/ 0 h 742511"/>
              <a:gd name="connsiteX23" fmla="*/ 10825316 w 18287999"/>
              <a:gd name="connsiteY23" fmla="*/ 0 h 742511"/>
              <a:gd name="connsiteX24" fmla="*/ 11049491 w 18287999"/>
              <a:gd name="connsiteY24" fmla="*/ 0 h 742511"/>
              <a:gd name="connsiteX25" fmla="*/ 12005186 w 18287999"/>
              <a:gd name="connsiteY25" fmla="*/ 0 h 742511"/>
              <a:gd name="connsiteX26" fmla="*/ 12046482 w 18287999"/>
              <a:gd name="connsiteY26" fmla="*/ 0 h 742511"/>
              <a:gd name="connsiteX27" fmla="*/ 12270657 w 18287999"/>
              <a:gd name="connsiteY27" fmla="*/ 0 h 742511"/>
              <a:gd name="connsiteX28" fmla="*/ 12494833 w 18287999"/>
              <a:gd name="connsiteY28" fmla="*/ 0 h 742511"/>
              <a:gd name="connsiteX29" fmla="*/ 12536128 w 18287999"/>
              <a:gd name="connsiteY29" fmla="*/ 0 h 742511"/>
              <a:gd name="connsiteX30" fmla="*/ 13126064 w 18287999"/>
              <a:gd name="connsiteY30" fmla="*/ 0 h 742511"/>
              <a:gd name="connsiteX31" fmla="*/ 13533119 w 18287999"/>
              <a:gd name="connsiteY31" fmla="*/ 0 h 742511"/>
              <a:gd name="connsiteX32" fmla="*/ 14123055 w 18287999"/>
              <a:gd name="connsiteY32" fmla="*/ 0 h 742511"/>
              <a:gd name="connsiteX33" fmla="*/ 14164350 w 18287999"/>
              <a:gd name="connsiteY33" fmla="*/ 0 h 742511"/>
              <a:gd name="connsiteX34" fmla="*/ 14205646 w 18287999"/>
              <a:gd name="connsiteY34" fmla="*/ 0 h 742511"/>
              <a:gd name="connsiteX35" fmla="*/ 15161341 w 18287999"/>
              <a:gd name="connsiteY35" fmla="*/ 0 h 742511"/>
              <a:gd name="connsiteX36" fmla="*/ 15934157 w 18287999"/>
              <a:gd name="connsiteY36" fmla="*/ 0 h 742511"/>
              <a:gd name="connsiteX37" fmla="*/ 16889852 w 18287999"/>
              <a:gd name="connsiteY37" fmla="*/ 0 h 742511"/>
              <a:gd name="connsiteX38" fmla="*/ 17662667 w 18287999"/>
              <a:gd name="connsiteY38" fmla="*/ 0 h 742511"/>
              <a:gd name="connsiteX39" fmla="*/ 18287999 w 18287999"/>
              <a:gd name="connsiteY39" fmla="*/ 0 h 742511"/>
              <a:gd name="connsiteX40" fmla="*/ 18287999 w 18287999"/>
              <a:gd name="connsiteY40" fmla="*/ 371256 h 742511"/>
              <a:gd name="connsiteX41" fmla="*/ 18287999 w 18287999"/>
              <a:gd name="connsiteY41" fmla="*/ 742511 h 742511"/>
              <a:gd name="connsiteX42" fmla="*/ 18246704 w 18287999"/>
              <a:gd name="connsiteY42" fmla="*/ 742511 h 742511"/>
              <a:gd name="connsiteX43" fmla="*/ 17839648 w 18287999"/>
              <a:gd name="connsiteY43" fmla="*/ 742511 h 742511"/>
              <a:gd name="connsiteX44" fmla="*/ 16883953 w 18287999"/>
              <a:gd name="connsiteY44" fmla="*/ 742511 h 742511"/>
              <a:gd name="connsiteX45" fmla="*/ 16111137 w 18287999"/>
              <a:gd name="connsiteY45" fmla="*/ 742511 h 742511"/>
              <a:gd name="connsiteX46" fmla="*/ 15886962 w 18287999"/>
              <a:gd name="connsiteY46" fmla="*/ 742511 h 742511"/>
              <a:gd name="connsiteX47" fmla="*/ 15114146 w 18287999"/>
              <a:gd name="connsiteY47" fmla="*/ 742511 h 742511"/>
              <a:gd name="connsiteX48" fmla="*/ 14158451 w 18287999"/>
              <a:gd name="connsiteY48" fmla="*/ 742511 h 742511"/>
              <a:gd name="connsiteX49" fmla="*/ 13385635 w 18287999"/>
              <a:gd name="connsiteY49" fmla="*/ 742511 h 742511"/>
              <a:gd name="connsiteX50" fmla="*/ 13344340 w 18287999"/>
              <a:gd name="connsiteY50" fmla="*/ 742511 h 742511"/>
              <a:gd name="connsiteX51" fmla="*/ 12754404 w 18287999"/>
              <a:gd name="connsiteY51" fmla="*/ 742511 h 742511"/>
              <a:gd name="connsiteX52" fmla="*/ 12713109 w 18287999"/>
              <a:gd name="connsiteY52" fmla="*/ 742511 h 742511"/>
              <a:gd name="connsiteX53" fmla="*/ 11940294 w 18287999"/>
              <a:gd name="connsiteY53" fmla="*/ 742511 h 742511"/>
              <a:gd name="connsiteX54" fmla="*/ 11533238 w 18287999"/>
              <a:gd name="connsiteY54" fmla="*/ 742511 h 742511"/>
              <a:gd name="connsiteX55" fmla="*/ 10760423 w 18287999"/>
              <a:gd name="connsiteY55" fmla="*/ 742511 h 742511"/>
              <a:gd name="connsiteX56" fmla="*/ 10536247 w 18287999"/>
              <a:gd name="connsiteY56" fmla="*/ 742511 h 742511"/>
              <a:gd name="connsiteX57" fmla="*/ 10129192 w 18287999"/>
              <a:gd name="connsiteY57" fmla="*/ 742511 h 742511"/>
              <a:gd name="connsiteX58" fmla="*/ 10087896 w 18287999"/>
              <a:gd name="connsiteY58" fmla="*/ 742511 h 742511"/>
              <a:gd name="connsiteX59" fmla="*/ 9497961 w 18287999"/>
              <a:gd name="connsiteY59" fmla="*/ 742511 h 742511"/>
              <a:gd name="connsiteX60" fmla="*/ 9273785 w 18287999"/>
              <a:gd name="connsiteY60" fmla="*/ 742511 h 742511"/>
              <a:gd name="connsiteX61" fmla="*/ 8500970 w 18287999"/>
              <a:gd name="connsiteY61" fmla="*/ 742511 h 742511"/>
              <a:gd name="connsiteX62" fmla="*/ 7545274 w 18287999"/>
              <a:gd name="connsiteY62" fmla="*/ 742511 h 742511"/>
              <a:gd name="connsiteX63" fmla="*/ 6589579 w 18287999"/>
              <a:gd name="connsiteY63" fmla="*/ 742511 h 742511"/>
              <a:gd name="connsiteX64" fmla="*/ 5816764 w 18287999"/>
              <a:gd name="connsiteY64" fmla="*/ 742511 h 742511"/>
              <a:gd name="connsiteX65" fmla="*/ 5226828 w 18287999"/>
              <a:gd name="connsiteY65" fmla="*/ 742511 h 742511"/>
              <a:gd name="connsiteX66" fmla="*/ 4636893 w 18287999"/>
              <a:gd name="connsiteY66" fmla="*/ 742511 h 742511"/>
              <a:gd name="connsiteX67" fmla="*/ 4595597 w 18287999"/>
              <a:gd name="connsiteY67" fmla="*/ 742511 h 742511"/>
              <a:gd name="connsiteX68" fmla="*/ 4371422 w 18287999"/>
              <a:gd name="connsiteY68" fmla="*/ 742511 h 742511"/>
              <a:gd name="connsiteX69" fmla="*/ 3781486 w 18287999"/>
              <a:gd name="connsiteY69" fmla="*/ 742511 h 742511"/>
              <a:gd name="connsiteX70" fmla="*/ 2825791 w 18287999"/>
              <a:gd name="connsiteY70" fmla="*/ 742511 h 742511"/>
              <a:gd name="connsiteX71" fmla="*/ 2784495 w 18287999"/>
              <a:gd name="connsiteY71" fmla="*/ 742511 h 742511"/>
              <a:gd name="connsiteX72" fmla="*/ 1828800 w 18287999"/>
              <a:gd name="connsiteY72" fmla="*/ 742511 h 742511"/>
              <a:gd name="connsiteX73" fmla="*/ 1055984 w 18287999"/>
              <a:gd name="connsiteY73" fmla="*/ 742511 h 742511"/>
              <a:gd name="connsiteX74" fmla="*/ 648929 w 18287999"/>
              <a:gd name="connsiteY74" fmla="*/ 742511 h 742511"/>
              <a:gd name="connsiteX75" fmla="*/ 0 w 18287999"/>
              <a:gd name="connsiteY75" fmla="*/ 742511 h 742511"/>
              <a:gd name="connsiteX76" fmla="*/ 0 w 18287999"/>
              <a:gd name="connsiteY76" fmla="*/ 356405 h 742511"/>
              <a:gd name="connsiteX77" fmla="*/ 0 w 18287999"/>
              <a:gd name="connsiteY77" fmla="*/ 0 h 7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8287999" h="742511" fill="none" extrusionOk="0">
                <a:moveTo>
                  <a:pt x="0" y="0"/>
                </a:moveTo>
                <a:cubicBezTo>
                  <a:pt x="197440" y="-31806"/>
                  <a:pt x="279870" y="14799"/>
                  <a:pt x="407055" y="0"/>
                </a:cubicBezTo>
                <a:cubicBezTo>
                  <a:pt x="534241" y="-14799"/>
                  <a:pt x="1070551" y="110886"/>
                  <a:pt x="1362751" y="0"/>
                </a:cubicBezTo>
                <a:cubicBezTo>
                  <a:pt x="1654951" y="-110886"/>
                  <a:pt x="1766757" y="56999"/>
                  <a:pt x="1952686" y="0"/>
                </a:cubicBezTo>
                <a:cubicBezTo>
                  <a:pt x="2138616" y="-56999"/>
                  <a:pt x="1976638" y="2600"/>
                  <a:pt x="1993982" y="0"/>
                </a:cubicBezTo>
                <a:cubicBezTo>
                  <a:pt x="2011326" y="-2600"/>
                  <a:pt x="2439261" y="65617"/>
                  <a:pt x="2583917" y="0"/>
                </a:cubicBezTo>
                <a:cubicBezTo>
                  <a:pt x="2728574" y="-65617"/>
                  <a:pt x="3318125" y="97247"/>
                  <a:pt x="3539613" y="0"/>
                </a:cubicBezTo>
                <a:cubicBezTo>
                  <a:pt x="3761101" y="-97247"/>
                  <a:pt x="3880127" y="53525"/>
                  <a:pt x="4129548" y="0"/>
                </a:cubicBezTo>
                <a:cubicBezTo>
                  <a:pt x="4378970" y="-53525"/>
                  <a:pt x="4424171" y="46676"/>
                  <a:pt x="4536604" y="0"/>
                </a:cubicBezTo>
                <a:cubicBezTo>
                  <a:pt x="4649037" y="-46676"/>
                  <a:pt x="4677758" y="7586"/>
                  <a:pt x="4760779" y="0"/>
                </a:cubicBezTo>
                <a:cubicBezTo>
                  <a:pt x="4843800" y="-7586"/>
                  <a:pt x="5168586" y="137"/>
                  <a:pt x="5350715" y="0"/>
                </a:cubicBezTo>
                <a:cubicBezTo>
                  <a:pt x="5532844" y="-137"/>
                  <a:pt x="5578522" y="42014"/>
                  <a:pt x="5757770" y="0"/>
                </a:cubicBezTo>
                <a:cubicBezTo>
                  <a:pt x="5937019" y="-42014"/>
                  <a:pt x="5785187" y="4350"/>
                  <a:pt x="5799065" y="0"/>
                </a:cubicBezTo>
                <a:cubicBezTo>
                  <a:pt x="5812944" y="-4350"/>
                  <a:pt x="5942295" y="3720"/>
                  <a:pt x="6023241" y="0"/>
                </a:cubicBezTo>
                <a:cubicBezTo>
                  <a:pt x="6104187" y="-3720"/>
                  <a:pt x="6412591" y="66521"/>
                  <a:pt x="6613176" y="0"/>
                </a:cubicBezTo>
                <a:cubicBezTo>
                  <a:pt x="6813761" y="-66521"/>
                  <a:pt x="6639100" y="3330"/>
                  <a:pt x="6654472" y="0"/>
                </a:cubicBezTo>
                <a:cubicBezTo>
                  <a:pt x="6669844" y="-3330"/>
                  <a:pt x="6685636" y="4618"/>
                  <a:pt x="6695767" y="0"/>
                </a:cubicBezTo>
                <a:cubicBezTo>
                  <a:pt x="6705898" y="-4618"/>
                  <a:pt x="6726850" y="686"/>
                  <a:pt x="6737063" y="0"/>
                </a:cubicBezTo>
                <a:cubicBezTo>
                  <a:pt x="6747276" y="-686"/>
                  <a:pt x="7113484" y="30864"/>
                  <a:pt x="7326998" y="0"/>
                </a:cubicBezTo>
                <a:cubicBezTo>
                  <a:pt x="7540513" y="-30864"/>
                  <a:pt x="7934010" y="84908"/>
                  <a:pt x="8282694" y="0"/>
                </a:cubicBezTo>
                <a:cubicBezTo>
                  <a:pt x="8631378" y="-84908"/>
                  <a:pt x="8778733" y="27407"/>
                  <a:pt x="9238389" y="0"/>
                </a:cubicBezTo>
                <a:cubicBezTo>
                  <a:pt x="9698046" y="-27407"/>
                  <a:pt x="9485869" y="12785"/>
                  <a:pt x="9645445" y="0"/>
                </a:cubicBezTo>
                <a:cubicBezTo>
                  <a:pt x="9805021" y="-12785"/>
                  <a:pt x="10237395" y="56607"/>
                  <a:pt x="10601140" y="0"/>
                </a:cubicBezTo>
                <a:cubicBezTo>
                  <a:pt x="10964886" y="-56607"/>
                  <a:pt x="10740546" y="8708"/>
                  <a:pt x="10825316" y="0"/>
                </a:cubicBezTo>
                <a:cubicBezTo>
                  <a:pt x="10910086" y="-8708"/>
                  <a:pt x="10972047" y="21269"/>
                  <a:pt x="11049491" y="0"/>
                </a:cubicBezTo>
                <a:cubicBezTo>
                  <a:pt x="11126936" y="-21269"/>
                  <a:pt x="11572313" y="7108"/>
                  <a:pt x="12005186" y="0"/>
                </a:cubicBezTo>
                <a:cubicBezTo>
                  <a:pt x="12438060" y="-7108"/>
                  <a:pt x="12025978" y="4176"/>
                  <a:pt x="12046482" y="0"/>
                </a:cubicBezTo>
                <a:cubicBezTo>
                  <a:pt x="12066986" y="-4176"/>
                  <a:pt x="12203680" y="21820"/>
                  <a:pt x="12270657" y="0"/>
                </a:cubicBezTo>
                <a:cubicBezTo>
                  <a:pt x="12337635" y="-21820"/>
                  <a:pt x="12430979" y="16097"/>
                  <a:pt x="12494833" y="0"/>
                </a:cubicBezTo>
                <a:cubicBezTo>
                  <a:pt x="12558687" y="-16097"/>
                  <a:pt x="12525570" y="3510"/>
                  <a:pt x="12536128" y="0"/>
                </a:cubicBezTo>
                <a:cubicBezTo>
                  <a:pt x="12546686" y="-3510"/>
                  <a:pt x="12914673" y="40818"/>
                  <a:pt x="13126064" y="0"/>
                </a:cubicBezTo>
                <a:cubicBezTo>
                  <a:pt x="13337455" y="-40818"/>
                  <a:pt x="13339328" y="43772"/>
                  <a:pt x="13533119" y="0"/>
                </a:cubicBezTo>
                <a:cubicBezTo>
                  <a:pt x="13726911" y="-43772"/>
                  <a:pt x="13926413" y="21796"/>
                  <a:pt x="14123055" y="0"/>
                </a:cubicBezTo>
                <a:cubicBezTo>
                  <a:pt x="14319697" y="-21796"/>
                  <a:pt x="14145277" y="3373"/>
                  <a:pt x="14164350" y="0"/>
                </a:cubicBezTo>
                <a:cubicBezTo>
                  <a:pt x="14183424" y="-3373"/>
                  <a:pt x="14186623" y="3457"/>
                  <a:pt x="14205646" y="0"/>
                </a:cubicBezTo>
                <a:cubicBezTo>
                  <a:pt x="14224669" y="-3457"/>
                  <a:pt x="14891241" y="65079"/>
                  <a:pt x="15161341" y="0"/>
                </a:cubicBezTo>
                <a:cubicBezTo>
                  <a:pt x="15431442" y="-65079"/>
                  <a:pt x="15683428" y="26911"/>
                  <a:pt x="15934157" y="0"/>
                </a:cubicBezTo>
                <a:cubicBezTo>
                  <a:pt x="16184886" y="-26911"/>
                  <a:pt x="16594740" y="59761"/>
                  <a:pt x="16889852" y="0"/>
                </a:cubicBezTo>
                <a:cubicBezTo>
                  <a:pt x="17184965" y="-59761"/>
                  <a:pt x="17451928" y="67789"/>
                  <a:pt x="17662667" y="0"/>
                </a:cubicBezTo>
                <a:cubicBezTo>
                  <a:pt x="17873406" y="-67789"/>
                  <a:pt x="18004349" y="7377"/>
                  <a:pt x="18287999" y="0"/>
                </a:cubicBezTo>
                <a:cubicBezTo>
                  <a:pt x="18306017" y="134859"/>
                  <a:pt x="18280723" y="221566"/>
                  <a:pt x="18287999" y="371256"/>
                </a:cubicBezTo>
                <a:cubicBezTo>
                  <a:pt x="18295275" y="520946"/>
                  <a:pt x="18268340" y="594415"/>
                  <a:pt x="18287999" y="742511"/>
                </a:cubicBezTo>
                <a:cubicBezTo>
                  <a:pt x="18279536" y="745475"/>
                  <a:pt x="18265539" y="741813"/>
                  <a:pt x="18246704" y="742511"/>
                </a:cubicBezTo>
                <a:cubicBezTo>
                  <a:pt x="18227869" y="743209"/>
                  <a:pt x="17947214" y="702860"/>
                  <a:pt x="17839648" y="742511"/>
                </a:cubicBezTo>
                <a:cubicBezTo>
                  <a:pt x="17732082" y="782162"/>
                  <a:pt x="17351141" y="672328"/>
                  <a:pt x="16883953" y="742511"/>
                </a:cubicBezTo>
                <a:cubicBezTo>
                  <a:pt x="16416765" y="812694"/>
                  <a:pt x="16489161" y="700842"/>
                  <a:pt x="16111137" y="742511"/>
                </a:cubicBezTo>
                <a:cubicBezTo>
                  <a:pt x="15733113" y="784180"/>
                  <a:pt x="15944351" y="729502"/>
                  <a:pt x="15886962" y="742511"/>
                </a:cubicBezTo>
                <a:cubicBezTo>
                  <a:pt x="15829573" y="755520"/>
                  <a:pt x="15272279" y="726228"/>
                  <a:pt x="15114146" y="742511"/>
                </a:cubicBezTo>
                <a:cubicBezTo>
                  <a:pt x="14956013" y="758794"/>
                  <a:pt x="14413539" y="711782"/>
                  <a:pt x="14158451" y="742511"/>
                </a:cubicBezTo>
                <a:cubicBezTo>
                  <a:pt x="13903363" y="773240"/>
                  <a:pt x="13758882" y="677200"/>
                  <a:pt x="13385635" y="742511"/>
                </a:cubicBezTo>
                <a:cubicBezTo>
                  <a:pt x="13012388" y="807822"/>
                  <a:pt x="13352693" y="737882"/>
                  <a:pt x="13344340" y="742511"/>
                </a:cubicBezTo>
                <a:cubicBezTo>
                  <a:pt x="13335988" y="747140"/>
                  <a:pt x="12982396" y="736205"/>
                  <a:pt x="12754404" y="742511"/>
                </a:cubicBezTo>
                <a:cubicBezTo>
                  <a:pt x="12526412" y="748817"/>
                  <a:pt x="12731392" y="740569"/>
                  <a:pt x="12713109" y="742511"/>
                </a:cubicBezTo>
                <a:cubicBezTo>
                  <a:pt x="12694826" y="744453"/>
                  <a:pt x="12106235" y="721157"/>
                  <a:pt x="11940294" y="742511"/>
                </a:cubicBezTo>
                <a:cubicBezTo>
                  <a:pt x="11774354" y="763865"/>
                  <a:pt x="11649371" y="700359"/>
                  <a:pt x="11533238" y="742511"/>
                </a:cubicBezTo>
                <a:cubicBezTo>
                  <a:pt x="11417105" y="784663"/>
                  <a:pt x="11064412" y="720652"/>
                  <a:pt x="10760423" y="742511"/>
                </a:cubicBezTo>
                <a:cubicBezTo>
                  <a:pt x="10456434" y="764370"/>
                  <a:pt x="10593036" y="733616"/>
                  <a:pt x="10536247" y="742511"/>
                </a:cubicBezTo>
                <a:cubicBezTo>
                  <a:pt x="10479458" y="751406"/>
                  <a:pt x="10291605" y="697852"/>
                  <a:pt x="10129192" y="742511"/>
                </a:cubicBezTo>
                <a:cubicBezTo>
                  <a:pt x="9966779" y="787170"/>
                  <a:pt x="10102617" y="739944"/>
                  <a:pt x="10087896" y="742511"/>
                </a:cubicBezTo>
                <a:cubicBezTo>
                  <a:pt x="10073175" y="745078"/>
                  <a:pt x="9705185" y="688906"/>
                  <a:pt x="9497961" y="742511"/>
                </a:cubicBezTo>
                <a:cubicBezTo>
                  <a:pt x="9290738" y="796116"/>
                  <a:pt x="9370171" y="724077"/>
                  <a:pt x="9273785" y="742511"/>
                </a:cubicBezTo>
                <a:cubicBezTo>
                  <a:pt x="9177399" y="760945"/>
                  <a:pt x="8841740" y="656765"/>
                  <a:pt x="8500970" y="742511"/>
                </a:cubicBezTo>
                <a:cubicBezTo>
                  <a:pt x="8160201" y="828257"/>
                  <a:pt x="7745099" y="696357"/>
                  <a:pt x="7545274" y="742511"/>
                </a:cubicBezTo>
                <a:cubicBezTo>
                  <a:pt x="7345449" y="788665"/>
                  <a:pt x="7051612" y="645058"/>
                  <a:pt x="6589579" y="742511"/>
                </a:cubicBezTo>
                <a:cubicBezTo>
                  <a:pt x="6127547" y="839964"/>
                  <a:pt x="6090724" y="695526"/>
                  <a:pt x="5816764" y="742511"/>
                </a:cubicBezTo>
                <a:cubicBezTo>
                  <a:pt x="5542805" y="789496"/>
                  <a:pt x="5391519" y="673063"/>
                  <a:pt x="5226828" y="742511"/>
                </a:cubicBezTo>
                <a:cubicBezTo>
                  <a:pt x="5062137" y="811959"/>
                  <a:pt x="4777280" y="713940"/>
                  <a:pt x="4636893" y="742511"/>
                </a:cubicBezTo>
                <a:cubicBezTo>
                  <a:pt x="4496507" y="771082"/>
                  <a:pt x="4609820" y="737806"/>
                  <a:pt x="4595597" y="742511"/>
                </a:cubicBezTo>
                <a:cubicBezTo>
                  <a:pt x="4581374" y="747216"/>
                  <a:pt x="4456724" y="734526"/>
                  <a:pt x="4371422" y="742511"/>
                </a:cubicBezTo>
                <a:cubicBezTo>
                  <a:pt x="4286121" y="750496"/>
                  <a:pt x="3996002" y="695315"/>
                  <a:pt x="3781486" y="742511"/>
                </a:cubicBezTo>
                <a:cubicBezTo>
                  <a:pt x="3566970" y="789707"/>
                  <a:pt x="3090577" y="652483"/>
                  <a:pt x="2825791" y="742511"/>
                </a:cubicBezTo>
                <a:cubicBezTo>
                  <a:pt x="2561005" y="832539"/>
                  <a:pt x="2801950" y="739536"/>
                  <a:pt x="2784495" y="742511"/>
                </a:cubicBezTo>
                <a:cubicBezTo>
                  <a:pt x="2767040" y="745486"/>
                  <a:pt x="2174704" y="676769"/>
                  <a:pt x="1828800" y="742511"/>
                </a:cubicBezTo>
                <a:cubicBezTo>
                  <a:pt x="1482896" y="808253"/>
                  <a:pt x="1217908" y="668880"/>
                  <a:pt x="1055984" y="742511"/>
                </a:cubicBezTo>
                <a:cubicBezTo>
                  <a:pt x="894060" y="816142"/>
                  <a:pt x="790179" y="735390"/>
                  <a:pt x="648929" y="742511"/>
                </a:cubicBezTo>
                <a:cubicBezTo>
                  <a:pt x="507680" y="749632"/>
                  <a:pt x="161801" y="716605"/>
                  <a:pt x="0" y="742511"/>
                </a:cubicBezTo>
                <a:cubicBezTo>
                  <a:pt x="-16062" y="558101"/>
                  <a:pt x="30717" y="434474"/>
                  <a:pt x="0" y="356405"/>
                </a:cubicBezTo>
                <a:cubicBezTo>
                  <a:pt x="-30717" y="278336"/>
                  <a:pt x="34396" y="93900"/>
                  <a:pt x="0" y="0"/>
                </a:cubicBezTo>
                <a:close/>
              </a:path>
              <a:path w="18287999" h="742511" stroke="0" extrusionOk="0">
                <a:moveTo>
                  <a:pt x="0" y="0"/>
                </a:moveTo>
                <a:cubicBezTo>
                  <a:pt x="8485" y="-154"/>
                  <a:pt x="21215" y="4752"/>
                  <a:pt x="41295" y="0"/>
                </a:cubicBezTo>
                <a:cubicBezTo>
                  <a:pt x="61375" y="-4752"/>
                  <a:pt x="69550" y="3457"/>
                  <a:pt x="82591" y="0"/>
                </a:cubicBezTo>
                <a:cubicBezTo>
                  <a:pt x="95632" y="-3457"/>
                  <a:pt x="106803" y="3108"/>
                  <a:pt x="123886" y="0"/>
                </a:cubicBezTo>
                <a:cubicBezTo>
                  <a:pt x="140969" y="-3108"/>
                  <a:pt x="395438" y="9714"/>
                  <a:pt x="530942" y="0"/>
                </a:cubicBezTo>
                <a:cubicBezTo>
                  <a:pt x="666446" y="-9714"/>
                  <a:pt x="881718" y="1180"/>
                  <a:pt x="1120877" y="0"/>
                </a:cubicBezTo>
                <a:cubicBezTo>
                  <a:pt x="1360036" y="-1180"/>
                  <a:pt x="1551576" y="31653"/>
                  <a:pt x="1710813" y="0"/>
                </a:cubicBezTo>
                <a:cubicBezTo>
                  <a:pt x="1870050" y="-31653"/>
                  <a:pt x="1825531" y="9385"/>
                  <a:pt x="1934988" y="0"/>
                </a:cubicBezTo>
                <a:cubicBezTo>
                  <a:pt x="2044446" y="-9385"/>
                  <a:pt x="2513791" y="104552"/>
                  <a:pt x="2890684" y="0"/>
                </a:cubicBezTo>
                <a:cubicBezTo>
                  <a:pt x="3267577" y="-104552"/>
                  <a:pt x="3491120" y="12918"/>
                  <a:pt x="3846379" y="0"/>
                </a:cubicBezTo>
                <a:cubicBezTo>
                  <a:pt x="4201639" y="-12918"/>
                  <a:pt x="4168249" y="46993"/>
                  <a:pt x="4253435" y="0"/>
                </a:cubicBezTo>
                <a:cubicBezTo>
                  <a:pt x="4338621" y="-46993"/>
                  <a:pt x="4552922" y="40660"/>
                  <a:pt x="4660490" y="0"/>
                </a:cubicBezTo>
                <a:cubicBezTo>
                  <a:pt x="4768059" y="-40660"/>
                  <a:pt x="4879117" y="16925"/>
                  <a:pt x="5067546" y="0"/>
                </a:cubicBezTo>
                <a:cubicBezTo>
                  <a:pt x="5255975" y="-16925"/>
                  <a:pt x="5824380" y="11600"/>
                  <a:pt x="6023241" y="0"/>
                </a:cubicBezTo>
                <a:cubicBezTo>
                  <a:pt x="6222103" y="-11600"/>
                  <a:pt x="6350996" y="60228"/>
                  <a:pt x="6613176" y="0"/>
                </a:cubicBezTo>
                <a:cubicBezTo>
                  <a:pt x="6875356" y="-60228"/>
                  <a:pt x="6778168" y="18619"/>
                  <a:pt x="6837352" y="0"/>
                </a:cubicBezTo>
                <a:cubicBezTo>
                  <a:pt x="6896536" y="-18619"/>
                  <a:pt x="6865690" y="4591"/>
                  <a:pt x="6878647" y="0"/>
                </a:cubicBezTo>
                <a:cubicBezTo>
                  <a:pt x="6891605" y="-4591"/>
                  <a:pt x="7128828" y="8135"/>
                  <a:pt x="7285703" y="0"/>
                </a:cubicBezTo>
                <a:cubicBezTo>
                  <a:pt x="7442578" y="-8135"/>
                  <a:pt x="7317416" y="2768"/>
                  <a:pt x="7326998" y="0"/>
                </a:cubicBezTo>
                <a:cubicBezTo>
                  <a:pt x="7336581" y="-2768"/>
                  <a:pt x="7348975" y="1127"/>
                  <a:pt x="7368294" y="0"/>
                </a:cubicBezTo>
                <a:cubicBezTo>
                  <a:pt x="7387613" y="-1127"/>
                  <a:pt x="7815087" y="40294"/>
                  <a:pt x="7958229" y="0"/>
                </a:cubicBezTo>
                <a:cubicBezTo>
                  <a:pt x="8101371" y="-40294"/>
                  <a:pt x="7985552" y="2822"/>
                  <a:pt x="7999525" y="0"/>
                </a:cubicBezTo>
                <a:cubicBezTo>
                  <a:pt x="8013498" y="-2822"/>
                  <a:pt x="8450777" y="87675"/>
                  <a:pt x="8772340" y="0"/>
                </a:cubicBezTo>
                <a:cubicBezTo>
                  <a:pt x="9093903" y="-87675"/>
                  <a:pt x="9504603" y="48375"/>
                  <a:pt x="9728036" y="0"/>
                </a:cubicBezTo>
                <a:cubicBezTo>
                  <a:pt x="9951469" y="-48375"/>
                  <a:pt x="9959940" y="27716"/>
                  <a:pt x="10135091" y="0"/>
                </a:cubicBezTo>
                <a:cubicBezTo>
                  <a:pt x="10310242" y="-27716"/>
                  <a:pt x="10476516" y="68542"/>
                  <a:pt x="10725027" y="0"/>
                </a:cubicBezTo>
                <a:cubicBezTo>
                  <a:pt x="10973538" y="-68542"/>
                  <a:pt x="10943570" y="38045"/>
                  <a:pt x="11132082" y="0"/>
                </a:cubicBezTo>
                <a:cubicBezTo>
                  <a:pt x="11320594" y="-38045"/>
                  <a:pt x="11277342" y="11962"/>
                  <a:pt x="11356257" y="0"/>
                </a:cubicBezTo>
                <a:cubicBezTo>
                  <a:pt x="11435172" y="-11962"/>
                  <a:pt x="12004761" y="50456"/>
                  <a:pt x="12311953" y="0"/>
                </a:cubicBezTo>
                <a:cubicBezTo>
                  <a:pt x="12619145" y="-50456"/>
                  <a:pt x="12880784" y="30501"/>
                  <a:pt x="13084768" y="0"/>
                </a:cubicBezTo>
                <a:cubicBezTo>
                  <a:pt x="13288753" y="-30501"/>
                  <a:pt x="13619815" y="91357"/>
                  <a:pt x="13857584" y="0"/>
                </a:cubicBezTo>
                <a:cubicBezTo>
                  <a:pt x="14095353" y="-91357"/>
                  <a:pt x="14107168" y="15518"/>
                  <a:pt x="14264639" y="0"/>
                </a:cubicBezTo>
                <a:cubicBezTo>
                  <a:pt x="14422110" y="-15518"/>
                  <a:pt x="14802852" y="69415"/>
                  <a:pt x="15037455" y="0"/>
                </a:cubicBezTo>
                <a:cubicBezTo>
                  <a:pt x="15272058" y="-69415"/>
                  <a:pt x="15189640" y="290"/>
                  <a:pt x="15261630" y="0"/>
                </a:cubicBezTo>
                <a:cubicBezTo>
                  <a:pt x="15333621" y="-290"/>
                  <a:pt x="16025580" y="54464"/>
                  <a:pt x="16217326" y="0"/>
                </a:cubicBezTo>
                <a:cubicBezTo>
                  <a:pt x="16409072" y="-54464"/>
                  <a:pt x="16766035" y="12871"/>
                  <a:pt x="17173021" y="0"/>
                </a:cubicBezTo>
                <a:cubicBezTo>
                  <a:pt x="17580007" y="-12871"/>
                  <a:pt x="17481954" y="13744"/>
                  <a:pt x="17762956" y="0"/>
                </a:cubicBezTo>
                <a:cubicBezTo>
                  <a:pt x="18043959" y="-13744"/>
                  <a:pt x="18150650" y="45609"/>
                  <a:pt x="18287999" y="0"/>
                </a:cubicBezTo>
                <a:cubicBezTo>
                  <a:pt x="18311687" y="131490"/>
                  <a:pt x="18283577" y="261909"/>
                  <a:pt x="18287999" y="356405"/>
                </a:cubicBezTo>
                <a:cubicBezTo>
                  <a:pt x="18292421" y="450901"/>
                  <a:pt x="18257743" y="622990"/>
                  <a:pt x="18287999" y="742511"/>
                </a:cubicBezTo>
                <a:cubicBezTo>
                  <a:pt x="18276043" y="746025"/>
                  <a:pt x="18258274" y="741771"/>
                  <a:pt x="18246704" y="742511"/>
                </a:cubicBezTo>
                <a:cubicBezTo>
                  <a:pt x="18235134" y="743251"/>
                  <a:pt x="18018416" y="738734"/>
                  <a:pt x="17839648" y="742511"/>
                </a:cubicBezTo>
                <a:cubicBezTo>
                  <a:pt x="17660880" y="746288"/>
                  <a:pt x="17201332" y="640354"/>
                  <a:pt x="16883953" y="742511"/>
                </a:cubicBezTo>
                <a:cubicBezTo>
                  <a:pt x="16566574" y="844668"/>
                  <a:pt x="16620915" y="713894"/>
                  <a:pt x="16476897" y="742511"/>
                </a:cubicBezTo>
                <a:cubicBezTo>
                  <a:pt x="16332879" y="771128"/>
                  <a:pt x="15913705" y="634938"/>
                  <a:pt x="15521202" y="742511"/>
                </a:cubicBezTo>
                <a:cubicBezTo>
                  <a:pt x="15128699" y="850084"/>
                  <a:pt x="15169905" y="686913"/>
                  <a:pt x="14931266" y="742511"/>
                </a:cubicBezTo>
                <a:cubicBezTo>
                  <a:pt x="14692627" y="798109"/>
                  <a:pt x="14691631" y="708029"/>
                  <a:pt x="14524211" y="742511"/>
                </a:cubicBezTo>
                <a:cubicBezTo>
                  <a:pt x="14356791" y="776993"/>
                  <a:pt x="14493235" y="738537"/>
                  <a:pt x="14482915" y="742511"/>
                </a:cubicBezTo>
                <a:cubicBezTo>
                  <a:pt x="14472595" y="746485"/>
                  <a:pt x="13904197" y="731450"/>
                  <a:pt x="13710100" y="742511"/>
                </a:cubicBezTo>
                <a:cubicBezTo>
                  <a:pt x="13516004" y="753572"/>
                  <a:pt x="13412567" y="698922"/>
                  <a:pt x="13303044" y="742511"/>
                </a:cubicBezTo>
                <a:cubicBezTo>
                  <a:pt x="13193521" y="786100"/>
                  <a:pt x="12848425" y="691227"/>
                  <a:pt x="12713109" y="742511"/>
                </a:cubicBezTo>
                <a:cubicBezTo>
                  <a:pt x="12577794" y="793795"/>
                  <a:pt x="12684587" y="741628"/>
                  <a:pt x="12671814" y="742511"/>
                </a:cubicBezTo>
                <a:cubicBezTo>
                  <a:pt x="12659042" y="743394"/>
                  <a:pt x="12237040" y="662167"/>
                  <a:pt x="11898998" y="742511"/>
                </a:cubicBezTo>
                <a:cubicBezTo>
                  <a:pt x="11560956" y="822855"/>
                  <a:pt x="11361550" y="738490"/>
                  <a:pt x="10943303" y="742511"/>
                </a:cubicBezTo>
                <a:cubicBezTo>
                  <a:pt x="10525056" y="746532"/>
                  <a:pt x="10340858" y="709632"/>
                  <a:pt x="9987607" y="742511"/>
                </a:cubicBezTo>
                <a:cubicBezTo>
                  <a:pt x="9634356" y="775390"/>
                  <a:pt x="9960386" y="740982"/>
                  <a:pt x="9946312" y="742511"/>
                </a:cubicBezTo>
                <a:cubicBezTo>
                  <a:pt x="9932238" y="744040"/>
                  <a:pt x="9916516" y="742187"/>
                  <a:pt x="9905016" y="742511"/>
                </a:cubicBezTo>
                <a:cubicBezTo>
                  <a:pt x="9893516" y="742835"/>
                  <a:pt x="9882255" y="738044"/>
                  <a:pt x="9863721" y="742511"/>
                </a:cubicBezTo>
                <a:cubicBezTo>
                  <a:pt x="9845188" y="746978"/>
                  <a:pt x="9638034" y="726896"/>
                  <a:pt x="9456665" y="742511"/>
                </a:cubicBezTo>
                <a:cubicBezTo>
                  <a:pt x="9275296" y="758126"/>
                  <a:pt x="9057268" y="666943"/>
                  <a:pt x="8683850" y="742511"/>
                </a:cubicBezTo>
                <a:cubicBezTo>
                  <a:pt x="8310432" y="818079"/>
                  <a:pt x="8294519" y="717472"/>
                  <a:pt x="8093914" y="742511"/>
                </a:cubicBezTo>
                <a:cubicBezTo>
                  <a:pt x="7893309" y="767550"/>
                  <a:pt x="8070669" y="738873"/>
                  <a:pt x="8052619" y="742511"/>
                </a:cubicBezTo>
                <a:cubicBezTo>
                  <a:pt x="8034569" y="746149"/>
                  <a:pt x="8031262" y="738323"/>
                  <a:pt x="8011323" y="742511"/>
                </a:cubicBezTo>
                <a:cubicBezTo>
                  <a:pt x="7991384" y="746699"/>
                  <a:pt x="7868920" y="725042"/>
                  <a:pt x="7787148" y="742511"/>
                </a:cubicBezTo>
                <a:cubicBezTo>
                  <a:pt x="7705376" y="759980"/>
                  <a:pt x="7572815" y="717203"/>
                  <a:pt x="7380092" y="742511"/>
                </a:cubicBezTo>
                <a:cubicBezTo>
                  <a:pt x="7187369" y="767819"/>
                  <a:pt x="7120848" y="710274"/>
                  <a:pt x="6973037" y="742511"/>
                </a:cubicBezTo>
                <a:cubicBezTo>
                  <a:pt x="6825227" y="774748"/>
                  <a:pt x="6734125" y="717697"/>
                  <a:pt x="6565982" y="742511"/>
                </a:cubicBezTo>
                <a:cubicBezTo>
                  <a:pt x="6397840" y="767325"/>
                  <a:pt x="6542111" y="738466"/>
                  <a:pt x="6524686" y="742511"/>
                </a:cubicBezTo>
                <a:cubicBezTo>
                  <a:pt x="6507261" y="746556"/>
                  <a:pt x="6138837" y="707237"/>
                  <a:pt x="5934751" y="742511"/>
                </a:cubicBezTo>
                <a:cubicBezTo>
                  <a:pt x="5730666" y="777785"/>
                  <a:pt x="5472558" y="678776"/>
                  <a:pt x="5344815" y="742511"/>
                </a:cubicBezTo>
                <a:cubicBezTo>
                  <a:pt x="5217072" y="806246"/>
                  <a:pt x="5320458" y="738151"/>
                  <a:pt x="5303520" y="742511"/>
                </a:cubicBezTo>
                <a:cubicBezTo>
                  <a:pt x="5286582" y="746871"/>
                  <a:pt x="5169731" y="727565"/>
                  <a:pt x="5079344" y="742511"/>
                </a:cubicBezTo>
                <a:cubicBezTo>
                  <a:pt x="4988957" y="757457"/>
                  <a:pt x="4673968" y="703491"/>
                  <a:pt x="4306529" y="742511"/>
                </a:cubicBezTo>
                <a:cubicBezTo>
                  <a:pt x="3939091" y="781531"/>
                  <a:pt x="3864529" y="730178"/>
                  <a:pt x="3716593" y="742511"/>
                </a:cubicBezTo>
                <a:cubicBezTo>
                  <a:pt x="3568657" y="754844"/>
                  <a:pt x="3693248" y="739929"/>
                  <a:pt x="3675298" y="742511"/>
                </a:cubicBezTo>
                <a:cubicBezTo>
                  <a:pt x="3657349" y="745093"/>
                  <a:pt x="3082917" y="738210"/>
                  <a:pt x="2902482" y="742511"/>
                </a:cubicBezTo>
                <a:cubicBezTo>
                  <a:pt x="2722047" y="746812"/>
                  <a:pt x="2649343" y="701644"/>
                  <a:pt x="2495427" y="742511"/>
                </a:cubicBezTo>
                <a:cubicBezTo>
                  <a:pt x="2341511" y="783378"/>
                  <a:pt x="2474338" y="738444"/>
                  <a:pt x="2454131" y="742511"/>
                </a:cubicBezTo>
                <a:cubicBezTo>
                  <a:pt x="2433924" y="746578"/>
                  <a:pt x="1738799" y="679711"/>
                  <a:pt x="1498436" y="742511"/>
                </a:cubicBezTo>
                <a:cubicBezTo>
                  <a:pt x="1258073" y="805311"/>
                  <a:pt x="1473088" y="741318"/>
                  <a:pt x="1457141" y="742511"/>
                </a:cubicBezTo>
                <a:cubicBezTo>
                  <a:pt x="1441195" y="743704"/>
                  <a:pt x="1295368" y="723988"/>
                  <a:pt x="1232965" y="742511"/>
                </a:cubicBezTo>
                <a:cubicBezTo>
                  <a:pt x="1170562" y="761034"/>
                  <a:pt x="908651" y="721795"/>
                  <a:pt x="825910" y="742511"/>
                </a:cubicBezTo>
                <a:cubicBezTo>
                  <a:pt x="743170" y="763227"/>
                  <a:pt x="189093" y="660542"/>
                  <a:pt x="0" y="742511"/>
                </a:cubicBezTo>
                <a:cubicBezTo>
                  <a:pt x="-30082" y="561532"/>
                  <a:pt x="22922" y="540990"/>
                  <a:pt x="0" y="356405"/>
                </a:cubicBezTo>
                <a:cubicBezTo>
                  <a:pt x="-22922" y="171820"/>
                  <a:pt x="31319" y="10930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32736278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TẬP 1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87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905000" y="2507040"/>
            <a:ext cx="15477819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620078" algn="l"/>
              </a:tabLst>
            </a:pP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các từ tượng hình và từ tượng thanh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A7A5C09-9F85-551E-679C-C6B36E6326CA}"/>
              </a:ext>
            </a:extLst>
          </p:cNvPr>
          <p:cNvSpPr txBox="1"/>
          <p:nvPr/>
        </p:nvSpPr>
        <p:spPr>
          <a:xfrm>
            <a:off x="2438400" y="5270526"/>
            <a:ext cx="5791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20078" algn="l"/>
              </a:tabLst>
            </a:pP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620078" algn="l"/>
              </a:tabLst>
            </a:pP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7D5029B-6BAB-06A7-9281-DB46A49414AE}"/>
              </a:ext>
            </a:extLst>
          </p:cNvPr>
          <p:cNvSpPr txBox="1"/>
          <p:nvPr/>
        </p:nvSpPr>
        <p:spPr>
          <a:xfrm>
            <a:off x="7696200" y="5303728"/>
            <a:ext cx="61414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20078" algn="l"/>
              </a:tabLst>
            </a:pP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      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620078" algn="l"/>
              </a:tabLst>
            </a:pP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0E1D6-8A92-8B00-61AC-F54CCDE442E9}"/>
              </a:ext>
            </a:extLst>
          </p:cNvPr>
          <p:cNvSpPr txBox="1"/>
          <p:nvPr/>
        </p:nvSpPr>
        <p:spPr>
          <a:xfrm>
            <a:off x="0" y="557847"/>
            <a:ext cx="18288000" cy="707886"/>
          </a:xfrm>
          <a:custGeom>
            <a:avLst/>
            <a:gdLst>
              <a:gd name="connsiteX0" fmla="*/ 0 w 18288000"/>
              <a:gd name="connsiteY0" fmla="*/ 0 h 707886"/>
              <a:gd name="connsiteX1" fmla="*/ 311573 w 18288000"/>
              <a:gd name="connsiteY1" fmla="*/ 0 h 707886"/>
              <a:gd name="connsiteX2" fmla="*/ 988907 w 18288000"/>
              <a:gd name="connsiteY2" fmla="*/ 0 h 707886"/>
              <a:gd name="connsiteX3" fmla="*/ 1300480 w 18288000"/>
              <a:gd name="connsiteY3" fmla="*/ 0 h 707886"/>
              <a:gd name="connsiteX4" fmla="*/ 2343573 w 18288000"/>
              <a:gd name="connsiteY4" fmla="*/ 0 h 707886"/>
              <a:gd name="connsiteX5" fmla="*/ 3386667 w 18288000"/>
              <a:gd name="connsiteY5" fmla="*/ 0 h 707886"/>
              <a:gd name="connsiteX6" fmla="*/ 3698240 w 18288000"/>
              <a:gd name="connsiteY6" fmla="*/ 0 h 707886"/>
              <a:gd name="connsiteX7" fmla="*/ 4375573 w 18288000"/>
              <a:gd name="connsiteY7" fmla="*/ 0 h 707886"/>
              <a:gd name="connsiteX8" fmla="*/ 5235787 w 18288000"/>
              <a:gd name="connsiteY8" fmla="*/ 0 h 707886"/>
              <a:gd name="connsiteX9" fmla="*/ 5547360 w 18288000"/>
              <a:gd name="connsiteY9" fmla="*/ 0 h 707886"/>
              <a:gd name="connsiteX10" fmla="*/ 6041813 w 18288000"/>
              <a:gd name="connsiteY10" fmla="*/ 0 h 707886"/>
              <a:gd name="connsiteX11" fmla="*/ 6536267 w 18288000"/>
              <a:gd name="connsiteY11" fmla="*/ 0 h 707886"/>
              <a:gd name="connsiteX12" fmla="*/ 6847840 w 18288000"/>
              <a:gd name="connsiteY12" fmla="*/ 0 h 707886"/>
              <a:gd name="connsiteX13" fmla="*/ 7342293 w 18288000"/>
              <a:gd name="connsiteY13" fmla="*/ 0 h 707886"/>
              <a:gd name="connsiteX14" fmla="*/ 8385387 w 18288000"/>
              <a:gd name="connsiteY14" fmla="*/ 0 h 707886"/>
              <a:gd name="connsiteX15" fmla="*/ 9245600 w 18288000"/>
              <a:gd name="connsiteY15" fmla="*/ 0 h 707886"/>
              <a:gd name="connsiteX16" fmla="*/ 9557173 w 18288000"/>
              <a:gd name="connsiteY16" fmla="*/ 0 h 707886"/>
              <a:gd name="connsiteX17" fmla="*/ 10051627 w 18288000"/>
              <a:gd name="connsiteY17" fmla="*/ 0 h 707886"/>
              <a:gd name="connsiteX18" fmla="*/ 10911840 w 18288000"/>
              <a:gd name="connsiteY18" fmla="*/ 0 h 707886"/>
              <a:gd name="connsiteX19" fmla="*/ 11040533 w 18288000"/>
              <a:gd name="connsiteY19" fmla="*/ 0 h 707886"/>
              <a:gd name="connsiteX20" fmla="*/ 11717867 w 18288000"/>
              <a:gd name="connsiteY20" fmla="*/ 0 h 707886"/>
              <a:gd name="connsiteX21" fmla="*/ 12029440 w 18288000"/>
              <a:gd name="connsiteY21" fmla="*/ 0 h 707886"/>
              <a:gd name="connsiteX22" fmla="*/ 12706773 w 18288000"/>
              <a:gd name="connsiteY22" fmla="*/ 0 h 707886"/>
              <a:gd name="connsiteX23" fmla="*/ 12835467 w 18288000"/>
              <a:gd name="connsiteY23" fmla="*/ 0 h 707886"/>
              <a:gd name="connsiteX24" fmla="*/ 12964160 w 18288000"/>
              <a:gd name="connsiteY24" fmla="*/ 0 h 707886"/>
              <a:gd name="connsiteX25" fmla="*/ 13824373 w 18288000"/>
              <a:gd name="connsiteY25" fmla="*/ 0 h 707886"/>
              <a:gd name="connsiteX26" fmla="*/ 14867467 w 18288000"/>
              <a:gd name="connsiteY26" fmla="*/ 0 h 707886"/>
              <a:gd name="connsiteX27" fmla="*/ 15727680 w 18288000"/>
              <a:gd name="connsiteY27" fmla="*/ 0 h 707886"/>
              <a:gd name="connsiteX28" fmla="*/ 16405013 w 18288000"/>
              <a:gd name="connsiteY28" fmla="*/ 0 h 707886"/>
              <a:gd name="connsiteX29" fmla="*/ 16899467 w 18288000"/>
              <a:gd name="connsiteY29" fmla="*/ 0 h 707886"/>
              <a:gd name="connsiteX30" fmla="*/ 18288000 w 18288000"/>
              <a:gd name="connsiteY30" fmla="*/ 0 h 707886"/>
              <a:gd name="connsiteX31" fmla="*/ 18288000 w 18288000"/>
              <a:gd name="connsiteY31" fmla="*/ 353943 h 707886"/>
              <a:gd name="connsiteX32" fmla="*/ 18288000 w 18288000"/>
              <a:gd name="connsiteY32" fmla="*/ 707886 h 707886"/>
              <a:gd name="connsiteX33" fmla="*/ 17610667 w 18288000"/>
              <a:gd name="connsiteY33" fmla="*/ 707886 h 707886"/>
              <a:gd name="connsiteX34" fmla="*/ 16567573 w 18288000"/>
              <a:gd name="connsiteY34" fmla="*/ 707886 h 707886"/>
              <a:gd name="connsiteX35" fmla="*/ 15890240 w 18288000"/>
              <a:gd name="connsiteY35" fmla="*/ 707886 h 707886"/>
              <a:gd name="connsiteX36" fmla="*/ 15761547 w 18288000"/>
              <a:gd name="connsiteY36" fmla="*/ 707886 h 707886"/>
              <a:gd name="connsiteX37" fmla="*/ 14901333 w 18288000"/>
              <a:gd name="connsiteY37" fmla="*/ 707886 h 707886"/>
              <a:gd name="connsiteX38" fmla="*/ 14406880 w 18288000"/>
              <a:gd name="connsiteY38" fmla="*/ 707886 h 707886"/>
              <a:gd name="connsiteX39" fmla="*/ 13546667 w 18288000"/>
              <a:gd name="connsiteY39" fmla="*/ 707886 h 707886"/>
              <a:gd name="connsiteX40" fmla="*/ 13235093 w 18288000"/>
              <a:gd name="connsiteY40" fmla="*/ 707886 h 707886"/>
              <a:gd name="connsiteX41" fmla="*/ 12740640 w 18288000"/>
              <a:gd name="connsiteY41" fmla="*/ 707886 h 707886"/>
              <a:gd name="connsiteX42" fmla="*/ 12429067 w 18288000"/>
              <a:gd name="connsiteY42" fmla="*/ 707886 h 707886"/>
              <a:gd name="connsiteX43" fmla="*/ 11751733 w 18288000"/>
              <a:gd name="connsiteY43" fmla="*/ 707886 h 707886"/>
              <a:gd name="connsiteX44" fmla="*/ 10708640 w 18288000"/>
              <a:gd name="connsiteY44" fmla="*/ 707886 h 707886"/>
              <a:gd name="connsiteX45" fmla="*/ 10397067 w 18288000"/>
              <a:gd name="connsiteY45" fmla="*/ 707886 h 707886"/>
              <a:gd name="connsiteX46" fmla="*/ 9353973 w 18288000"/>
              <a:gd name="connsiteY46" fmla="*/ 707886 h 707886"/>
              <a:gd name="connsiteX47" fmla="*/ 8676640 w 18288000"/>
              <a:gd name="connsiteY47" fmla="*/ 707886 h 707886"/>
              <a:gd name="connsiteX48" fmla="*/ 7816427 w 18288000"/>
              <a:gd name="connsiteY48" fmla="*/ 707886 h 707886"/>
              <a:gd name="connsiteX49" fmla="*/ 7687733 w 18288000"/>
              <a:gd name="connsiteY49" fmla="*/ 707886 h 707886"/>
              <a:gd name="connsiteX50" fmla="*/ 6827520 w 18288000"/>
              <a:gd name="connsiteY50" fmla="*/ 707886 h 707886"/>
              <a:gd name="connsiteX51" fmla="*/ 6698827 w 18288000"/>
              <a:gd name="connsiteY51" fmla="*/ 707886 h 707886"/>
              <a:gd name="connsiteX52" fmla="*/ 6387253 w 18288000"/>
              <a:gd name="connsiteY52" fmla="*/ 707886 h 707886"/>
              <a:gd name="connsiteX53" fmla="*/ 5527040 w 18288000"/>
              <a:gd name="connsiteY53" fmla="*/ 707886 h 707886"/>
              <a:gd name="connsiteX54" fmla="*/ 4483947 w 18288000"/>
              <a:gd name="connsiteY54" fmla="*/ 707886 h 707886"/>
              <a:gd name="connsiteX55" fmla="*/ 3806613 w 18288000"/>
              <a:gd name="connsiteY55" fmla="*/ 707886 h 707886"/>
              <a:gd name="connsiteX56" fmla="*/ 3677920 w 18288000"/>
              <a:gd name="connsiteY56" fmla="*/ 707886 h 707886"/>
              <a:gd name="connsiteX57" fmla="*/ 2817707 w 18288000"/>
              <a:gd name="connsiteY57" fmla="*/ 707886 h 707886"/>
              <a:gd name="connsiteX58" fmla="*/ 1774613 w 18288000"/>
              <a:gd name="connsiteY58" fmla="*/ 707886 h 707886"/>
              <a:gd name="connsiteX59" fmla="*/ 731520 w 18288000"/>
              <a:gd name="connsiteY59" fmla="*/ 707886 h 707886"/>
              <a:gd name="connsiteX60" fmla="*/ 602827 w 18288000"/>
              <a:gd name="connsiteY60" fmla="*/ 707886 h 707886"/>
              <a:gd name="connsiteX61" fmla="*/ 0 w 18288000"/>
              <a:gd name="connsiteY61" fmla="*/ 707886 h 707886"/>
              <a:gd name="connsiteX62" fmla="*/ 0 w 18288000"/>
              <a:gd name="connsiteY62" fmla="*/ 361022 h 707886"/>
              <a:gd name="connsiteX63" fmla="*/ 0 w 18288000"/>
              <a:gd name="connsiteY63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8288000" h="707886" fill="none" extrusionOk="0">
                <a:moveTo>
                  <a:pt x="0" y="0"/>
                </a:moveTo>
                <a:cubicBezTo>
                  <a:pt x="93796" y="-13406"/>
                  <a:pt x="168293" y="-7398"/>
                  <a:pt x="311573" y="0"/>
                </a:cubicBezTo>
                <a:cubicBezTo>
                  <a:pt x="454853" y="7398"/>
                  <a:pt x="790692" y="11477"/>
                  <a:pt x="988907" y="0"/>
                </a:cubicBezTo>
                <a:cubicBezTo>
                  <a:pt x="1187122" y="-11477"/>
                  <a:pt x="1174932" y="-12536"/>
                  <a:pt x="1300480" y="0"/>
                </a:cubicBezTo>
                <a:cubicBezTo>
                  <a:pt x="1426028" y="12536"/>
                  <a:pt x="2035919" y="-8633"/>
                  <a:pt x="2343573" y="0"/>
                </a:cubicBezTo>
                <a:cubicBezTo>
                  <a:pt x="2651227" y="8633"/>
                  <a:pt x="2957635" y="38537"/>
                  <a:pt x="3386667" y="0"/>
                </a:cubicBezTo>
                <a:cubicBezTo>
                  <a:pt x="3815699" y="-38537"/>
                  <a:pt x="3608739" y="-2414"/>
                  <a:pt x="3698240" y="0"/>
                </a:cubicBezTo>
                <a:cubicBezTo>
                  <a:pt x="3787741" y="2414"/>
                  <a:pt x="4089718" y="-22156"/>
                  <a:pt x="4375573" y="0"/>
                </a:cubicBezTo>
                <a:cubicBezTo>
                  <a:pt x="4661428" y="22156"/>
                  <a:pt x="4809009" y="-973"/>
                  <a:pt x="5235787" y="0"/>
                </a:cubicBezTo>
                <a:cubicBezTo>
                  <a:pt x="5662565" y="973"/>
                  <a:pt x="5426792" y="14960"/>
                  <a:pt x="5547360" y="0"/>
                </a:cubicBezTo>
                <a:cubicBezTo>
                  <a:pt x="5667928" y="-14960"/>
                  <a:pt x="5931372" y="-5289"/>
                  <a:pt x="6041813" y="0"/>
                </a:cubicBezTo>
                <a:cubicBezTo>
                  <a:pt x="6152254" y="5289"/>
                  <a:pt x="6330499" y="-2859"/>
                  <a:pt x="6536267" y="0"/>
                </a:cubicBezTo>
                <a:cubicBezTo>
                  <a:pt x="6742035" y="2859"/>
                  <a:pt x="6749671" y="8870"/>
                  <a:pt x="6847840" y="0"/>
                </a:cubicBezTo>
                <a:cubicBezTo>
                  <a:pt x="6946009" y="-8870"/>
                  <a:pt x="7242563" y="15077"/>
                  <a:pt x="7342293" y="0"/>
                </a:cubicBezTo>
                <a:cubicBezTo>
                  <a:pt x="7442023" y="-15077"/>
                  <a:pt x="8063240" y="-34838"/>
                  <a:pt x="8385387" y="0"/>
                </a:cubicBezTo>
                <a:cubicBezTo>
                  <a:pt x="8707534" y="34838"/>
                  <a:pt x="8854419" y="24255"/>
                  <a:pt x="9245600" y="0"/>
                </a:cubicBezTo>
                <a:cubicBezTo>
                  <a:pt x="9636781" y="-24255"/>
                  <a:pt x="9492036" y="-6625"/>
                  <a:pt x="9557173" y="0"/>
                </a:cubicBezTo>
                <a:cubicBezTo>
                  <a:pt x="9622310" y="6625"/>
                  <a:pt x="9821002" y="13117"/>
                  <a:pt x="10051627" y="0"/>
                </a:cubicBezTo>
                <a:cubicBezTo>
                  <a:pt x="10282252" y="-13117"/>
                  <a:pt x="10621889" y="12286"/>
                  <a:pt x="10911840" y="0"/>
                </a:cubicBezTo>
                <a:cubicBezTo>
                  <a:pt x="11201791" y="-12286"/>
                  <a:pt x="10980137" y="4093"/>
                  <a:pt x="11040533" y="0"/>
                </a:cubicBezTo>
                <a:cubicBezTo>
                  <a:pt x="11100929" y="-4093"/>
                  <a:pt x="11576163" y="-736"/>
                  <a:pt x="11717867" y="0"/>
                </a:cubicBezTo>
                <a:cubicBezTo>
                  <a:pt x="11859571" y="736"/>
                  <a:pt x="11923983" y="1245"/>
                  <a:pt x="12029440" y="0"/>
                </a:cubicBezTo>
                <a:cubicBezTo>
                  <a:pt x="12134897" y="-1245"/>
                  <a:pt x="12454111" y="17893"/>
                  <a:pt x="12706773" y="0"/>
                </a:cubicBezTo>
                <a:cubicBezTo>
                  <a:pt x="12959435" y="-17893"/>
                  <a:pt x="12792461" y="2043"/>
                  <a:pt x="12835467" y="0"/>
                </a:cubicBezTo>
                <a:cubicBezTo>
                  <a:pt x="12878473" y="-2043"/>
                  <a:pt x="12915101" y="669"/>
                  <a:pt x="12964160" y="0"/>
                </a:cubicBezTo>
                <a:cubicBezTo>
                  <a:pt x="13013219" y="-669"/>
                  <a:pt x="13601821" y="22249"/>
                  <a:pt x="13824373" y="0"/>
                </a:cubicBezTo>
                <a:cubicBezTo>
                  <a:pt x="14046925" y="-22249"/>
                  <a:pt x="14442661" y="20008"/>
                  <a:pt x="14867467" y="0"/>
                </a:cubicBezTo>
                <a:cubicBezTo>
                  <a:pt x="15292273" y="-20008"/>
                  <a:pt x="15333319" y="-24805"/>
                  <a:pt x="15727680" y="0"/>
                </a:cubicBezTo>
                <a:cubicBezTo>
                  <a:pt x="16122041" y="24805"/>
                  <a:pt x="16096616" y="-25401"/>
                  <a:pt x="16405013" y="0"/>
                </a:cubicBezTo>
                <a:cubicBezTo>
                  <a:pt x="16713410" y="25401"/>
                  <a:pt x="16784105" y="-10231"/>
                  <a:pt x="16899467" y="0"/>
                </a:cubicBezTo>
                <a:cubicBezTo>
                  <a:pt x="17014829" y="10231"/>
                  <a:pt x="17812416" y="32967"/>
                  <a:pt x="18288000" y="0"/>
                </a:cubicBezTo>
                <a:cubicBezTo>
                  <a:pt x="18270604" y="112623"/>
                  <a:pt x="18271036" y="250086"/>
                  <a:pt x="18288000" y="353943"/>
                </a:cubicBezTo>
                <a:cubicBezTo>
                  <a:pt x="18304964" y="457800"/>
                  <a:pt x="18301333" y="604560"/>
                  <a:pt x="18288000" y="707886"/>
                </a:cubicBezTo>
                <a:cubicBezTo>
                  <a:pt x="18032135" y="684762"/>
                  <a:pt x="17813890" y="732316"/>
                  <a:pt x="17610667" y="707886"/>
                </a:cubicBezTo>
                <a:cubicBezTo>
                  <a:pt x="17407444" y="683456"/>
                  <a:pt x="17035056" y="749877"/>
                  <a:pt x="16567573" y="707886"/>
                </a:cubicBezTo>
                <a:cubicBezTo>
                  <a:pt x="16100090" y="665895"/>
                  <a:pt x="16224522" y="739946"/>
                  <a:pt x="15890240" y="707886"/>
                </a:cubicBezTo>
                <a:cubicBezTo>
                  <a:pt x="15555958" y="675826"/>
                  <a:pt x="15824605" y="711916"/>
                  <a:pt x="15761547" y="707886"/>
                </a:cubicBezTo>
                <a:cubicBezTo>
                  <a:pt x="15698489" y="703856"/>
                  <a:pt x="15237292" y="716278"/>
                  <a:pt x="14901333" y="707886"/>
                </a:cubicBezTo>
                <a:cubicBezTo>
                  <a:pt x="14565374" y="699494"/>
                  <a:pt x="14553145" y="730418"/>
                  <a:pt x="14406880" y="707886"/>
                </a:cubicBezTo>
                <a:cubicBezTo>
                  <a:pt x="14260615" y="685354"/>
                  <a:pt x="13967623" y="712347"/>
                  <a:pt x="13546667" y="707886"/>
                </a:cubicBezTo>
                <a:cubicBezTo>
                  <a:pt x="13125711" y="703425"/>
                  <a:pt x="13308273" y="721501"/>
                  <a:pt x="13235093" y="707886"/>
                </a:cubicBezTo>
                <a:cubicBezTo>
                  <a:pt x="13161913" y="694271"/>
                  <a:pt x="12879708" y="714332"/>
                  <a:pt x="12740640" y="707886"/>
                </a:cubicBezTo>
                <a:cubicBezTo>
                  <a:pt x="12601572" y="701440"/>
                  <a:pt x="12550946" y="712223"/>
                  <a:pt x="12429067" y="707886"/>
                </a:cubicBezTo>
                <a:cubicBezTo>
                  <a:pt x="12307188" y="703549"/>
                  <a:pt x="12034324" y="697219"/>
                  <a:pt x="11751733" y="707886"/>
                </a:cubicBezTo>
                <a:cubicBezTo>
                  <a:pt x="11469142" y="718553"/>
                  <a:pt x="10988800" y="695262"/>
                  <a:pt x="10708640" y="707886"/>
                </a:cubicBezTo>
                <a:cubicBezTo>
                  <a:pt x="10428480" y="720510"/>
                  <a:pt x="10530594" y="709405"/>
                  <a:pt x="10397067" y="707886"/>
                </a:cubicBezTo>
                <a:cubicBezTo>
                  <a:pt x="10263540" y="706367"/>
                  <a:pt x="9704509" y="728146"/>
                  <a:pt x="9353973" y="707886"/>
                </a:cubicBezTo>
                <a:cubicBezTo>
                  <a:pt x="9003437" y="687626"/>
                  <a:pt x="8898994" y="681281"/>
                  <a:pt x="8676640" y="707886"/>
                </a:cubicBezTo>
                <a:cubicBezTo>
                  <a:pt x="8454286" y="734491"/>
                  <a:pt x="8089519" y="700626"/>
                  <a:pt x="7816427" y="707886"/>
                </a:cubicBezTo>
                <a:cubicBezTo>
                  <a:pt x="7543335" y="715146"/>
                  <a:pt x="7731775" y="712427"/>
                  <a:pt x="7687733" y="707886"/>
                </a:cubicBezTo>
                <a:cubicBezTo>
                  <a:pt x="7643691" y="703345"/>
                  <a:pt x="7232625" y="719665"/>
                  <a:pt x="6827520" y="707886"/>
                </a:cubicBezTo>
                <a:cubicBezTo>
                  <a:pt x="6422415" y="696107"/>
                  <a:pt x="6758549" y="707381"/>
                  <a:pt x="6698827" y="707886"/>
                </a:cubicBezTo>
                <a:cubicBezTo>
                  <a:pt x="6639105" y="708391"/>
                  <a:pt x="6458891" y="694308"/>
                  <a:pt x="6387253" y="707886"/>
                </a:cubicBezTo>
                <a:cubicBezTo>
                  <a:pt x="6315615" y="721464"/>
                  <a:pt x="5806048" y="709049"/>
                  <a:pt x="5527040" y="707886"/>
                </a:cubicBezTo>
                <a:cubicBezTo>
                  <a:pt x="5248032" y="706723"/>
                  <a:pt x="4807324" y="677217"/>
                  <a:pt x="4483947" y="707886"/>
                </a:cubicBezTo>
                <a:cubicBezTo>
                  <a:pt x="4160570" y="738555"/>
                  <a:pt x="4023164" y="722007"/>
                  <a:pt x="3806613" y="707886"/>
                </a:cubicBezTo>
                <a:cubicBezTo>
                  <a:pt x="3590062" y="693765"/>
                  <a:pt x="3739169" y="702489"/>
                  <a:pt x="3677920" y="707886"/>
                </a:cubicBezTo>
                <a:cubicBezTo>
                  <a:pt x="3616671" y="713283"/>
                  <a:pt x="3202630" y="727009"/>
                  <a:pt x="2817707" y="707886"/>
                </a:cubicBezTo>
                <a:cubicBezTo>
                  <a:pt x="2432784" y="688763"/>
                  <a:pt x="2118594" y="715840"/>
                  <a:pt x="1774613" y="707886"/>
                </a:cubicBezTo>
                <a:cubicBezTo>
                  <a:pt x="1430632" y="699932"/>
                  <a:pt x="1027223" y="716878"/>
                  <a:pt x="731520" y="707886"/>
                </a:cubicBezTo>
                <a:cubicBezTo>
                  <a:pt x="435817" y="698894"/>
                  <a:pt x="648697" y="704796"/>
                  <a:pt x="602827" y="707886"/>
                </a:cubicBezTo>
                <a:cubicBezTo>
                  <a:pt x="556957" y="710976"/>
                  <a:pt x="195108" y="702822"/>
                  <a:pt x="0" y="707886"/>
                </a:cubicBezTo>
                <a:cubicBezTo>
                  <a:pt x="-12357" y="630394"/>
                  <a:pt x="-6326" y="513096"/>
                  <a:pt x="0" y="361022"/>
                </a:cubicBezTo>
                <a:cubicBezTo>
                  <a:pt x="6326" y="208948"/>
                  <a:pt x="-15270" y="119917"/>
                  <a:pt x="0" y="0"/>
                </a:cubicBezTo>
                <a:close/>
              </a:path>
              <a:path w="18288000" h="707886" stroke="0" extrusionOk="0">
                <a:moveTo>
                  <a:pt x="0" y="0"/>
                </a:moveTo>
                <a:cubicBezTo>
                  <a:pt x="156901" y="31401"/>
                  <a:pt x="428110" y="-20578"/>
                  <a:pt x="677333" y="0"/>
                </a:cubicBezTo>
                <a:cubicBezTo>
                  <a:pt x="926556" y="20578"/>
                  <a:pt x="1037911" y="19642"/>
                  <a:pt x="1171787" y="0"/>
                </a:cubicBezTo>
                <a:cubicBezTo>
                  <a:pt x="1305663" y="-19642"/>
                  <a:pt x="1695960" y="16121"/>
                  <a:pt x="1849120" y="0"/>
                </a:cubicBezTo>
                <a:cubicBezTo>
                  <a:pt x="2002280" y="-16121"/>
                  <a:pt x="2424581" y="10677"/>
                  <a:pt x="2709333" y="0"/>
                </a:cubicBezTo>
                <a:cubicBezTo>
                  <a:pt x="2994085" y="-10677"/>
                  <a:pt x="2810308" y="767"/>
                  <a:pt x="2838027" y="0"/>
                </a:cubicBezTo>
                <a:cubicBezTo>
                  <a:pt x="2865746" y="-767"/>
                  <a:pt x="3329421" y="33782"/>
                  <a:pt x="3515360" y="0"/>
                </a:cubicBezTo>
                <a:cubicBezTo>
                  <a:pt x="3701299" y="-33782"/>
                  <a:pt x="3686956" y="-3353"/>
                  <a:pt x="3826933" y="0"/>
                </a:cubicBezTo>
                <a:cubicBezTo>
                  <a:pt x="3966910" y="3353"/>
                  <a:pt x="4400297" y="-12285"/>
                  <a:pt x="4687147" y="0"/>
                </a:cubicBezTo>
                <a:cubicBezTo>
                  <a:pt x="4973997" y="12285"/>
                  <a:pt x="4843554" y="-4236"/>
                  <a:pt x="4998720" y="0"/>
                </a:cubicBezTo>
                <a:cubicBezTo>
                  <a:pt x="5153886" y="4236"/>
                  <a:pt x="5170112" y="-14964"/>
                  <a:pt x="5310293" y="0"/>
                </a:cubicBezTo>
                <a:cubicBezTo>
                  <a:pt x="5450474" y="14964"/>
                  <a:pt x="5386588" y="-1652"/>
                  <a:pt x="5438987" y="0"/>
                </a:cubicBezTo>
                <a:cubicBezTo>
                  <a:pt x="5491386" y="1652"/>
                  <a:pt x="6097547" y="12025"/>
                  <a:pt x="6299200" y="0"/>
                </a:cubicBezTo>
                <a:cubicBezTo>
                  <a:pt x="6500853" y="-12025"/>
                  <a:pt x="6676701" y="10256"/>
                  <a:pt x="6793653" y="0"/>
                </a:cubicBezTo>
                <a:cubicBezTo>
                  <a:pt x="6910605" y="-10256"/>
                  <a:pt x="7286159" y="-13066"/>
                  <a:pt x="7470987" y="0"/>
                </a:cubicBezTo>
                <a:cubicBezTo>
                  <a:pt x="7655815" y="13066"/>
                  <a:pt x="8146393" y="2016"/>
                  <a:pt x="8514080" y="0"/>
                </a:cubicBezTo>
                <a:cubicBezTo>
                  <a:pt x="8881767" y="-2016"/>
                  <a:pt x="8605612" y="4632"/>
                  <a:pt x="8642773" y="0"/>
                </a:cubicBezTo>
                <a:cubicBezTo>
                  <a:pt x="8679934" y="-4632"/>
                  <a:pt x="8741607" y="-5883"/>
                  <a:pt x="8771467" y="0"/>
                </a:cubicBezTo>
                <a:cubicBezTo>
                  <a:pt x="8801327" y="5883"/>
                  <a:pt x="8864210" y="2046"/>
                  <a:pt x="8900160" y="0"/>
                </a:cubicBezTo>
                <a:cubicBezTo>
                  <a:pt x="8936110" y="-2046"/>
                  <a:pt x="8988807" y="2192"/>
                  <a:pt x="9028853" y="0"/>
                </a:cubicBezTo>
                <a:cubicBezTo>
                  <a:pt x="9068899" y="-2192"/>
                  <a:pt x="9297895" y="17140"/>
                  <a:pt x="9523307" y="0"/>
                </a:cubicBezTo>
                <a:cubicBezTo>
                  <a:pt x="9748719" y="-17140"/>
                  <a:pt x="10188963" y="-41134"/>
                  <a:pt x="10566400" y="0"/>
                </a:cubicBezTo>
                <a:cubicBezTo>
                  <a:pt x="10943837" y="41134"/>
                  <a:pt x="11222507" y="40739"/>
                  <a:pt x="11609493" y="0"/>
                </a:cubicBezTo>
                <a:cubicBezTo>
                  <a:pt x="11996479" y="-40739"/>
                  <a:pt x="12106049" y="25271"/>
                  <a:pt x="12469707" y="0"/>
                </a:cubicBezTo>
                <a:cubicBezTo>
                  <a:pt x="12833365" y="-25271"/>
                  <a:pt x="12562361" y="2450"/>
                  <a:pt x="12598400" y="0"/>
                </a:cubicBezTo>
                <a:cubicBezTo>
                  <a:pt x="12634439" y="-2450"/>
                  <a:pt x="12939328" y="22865"/>
                  <a:pt x="13275733" y="0"/>
                </a:cubicBezTo>
                <a:cubicBezTo>
                  <a:pt x="13612138" y="-22865"/>
                  <a:pt x="13558586" y="4140"/>
                  <a:pt x="13770187" y="0"/>
                </a:cubicBezTo>
                <a:cubicBezTo>
                  <a:pt x="13981788" y="-4140"/>
                  <a:pt x="13856505" y="-715"/>
                  <a:pt x="13898880" y="0"/>
                </a:cubicBezTo>
                <a:cubicBezTo>
                  <a:pt x="13941255" y="715"/>
                  <a:pt x="14525381" y="-1099"/>
                  <a:pt x="14759093" y="0"/>
                </a:cubicBezTo>
                <a:cubicBezTo>
                  <a:pt x="14992805" y="1099"/>
                  <a:pt x="14984342" y="-8812"/>
                  <a:pt x="15070667" y="0"/>
                </a:cubicBezTo>
                <a:cubicBezTo>
                  <a:pt x="15156992" y="8812"/>
                  <a:pt x="15581934" y="12507"/>
                  <a:pt x="15930880" y="0"/>
                </a:cubicBezTo>
                <a:cubicBezTo>
                  <a:pt x="16279826" y="-12507"/>
                  <a:pt x="16169808" y="12415"/>
                  <a:pt x="16242453" y="0"/>
                </a:cubicBezTo>
                <a:cubicBezTo>
                  <a:pt x="16315098" y="-12415"/>
                  <a:pt x="16614802" y="20471"/>
                  <a:pt x="16736907" y="0"/>
                </a:cubicBezTo>
                <a:cubicBezTo>
                  <a:pt x="16859012" y="-20471"/>
                  <a:pt x="16974355" y="13788"/>
                  <a:pt x="17048480" y="0"/>
                </a:cubicBezTo>
                <a:cubicBezTo>
                  <a:pt x="17122605" y="-13788"/>
                  <a:pt x="17206144" y="-10762"/>
                  <a:pt x="17360053" y="0"/>
                </a:cubicBezTo>
                <a:cubicBezTo>
                  <a:pt x="17513962" y="10762"/>
                  <a:pt x="17933679" y="35313"/>
                  <a:pt x="18288000" y="0"/>
                </a:cubicBezTo>
                <a:cubicBezTo>
                  <a:pt x="18291642" y="118925"/>
                  <a:pt x="18277751" y="241009"/>
                  <a:pt x="18288000" y="368101"/>
                </a:cubicBezTo>
                <a:cubicBezTo>
                  <a:pt x="18298249" y="495193"/>
                  <a:pt x="18302620" y="554576"/>
                  <a:pt x="18288000" y="707886"/>
                </a:cubicBezTo>
                <a:cubicBezTo>
                  <a:pt x="18156168" y="728200"/>
                  <a:pt x="17901622" y="684078"/>
                  <a:pt x="17793547" y="707886"/>
                </a:cubicBezTo>
                <a:cubicBezTo>
                  <a:pt x="17685472" y="731694"/>
                  <a:pt x="16969742" y="701653"/>
                  <a:pt x="16750453" y="707886"/>
                </a:cubicBezTo>
                <a:cubicBezTo>
                  <a:pt x="16531164" y="714119"/>
                  <a:pt x="16340170" y="696673"/>
                  <a:pt x="16073120" y="707886"/>
                </a:cubicBezTo>
                <a:cubicBezTo>
                  <a:pt x="15806070" y="719099"/>
                  <a:pt x="15392876" y="665195"/>
                  <a:pt x="15030027" y="707886"/>
                </a:cubicBezTo>
                <a:cubicBezTo>
                  <a:pt x="14667178" y="750577"/>
                  <a:pt x="14936118" y="710843"/>
                  <a:pt x="14901333" y="707886"/>
                </a:cubicBezTo>
                <a:cubicBezTo>
                  <a:pt x="14866548" y="704929"/>
                  <a:pt x="14069927" y="686113"/>
                  <a:pt x="13858240" y="707886"/>
                </a:cubicBezTo>
                <a:cubicBezTo>
                  <a:pt x="13646553" y="729659"/>
                  <a:pt x="13441332" y="685172"/>
                  <a:pt x="13180907" y="707886"/>
                </a:cubicBezTo>
                <a:cubicBezTo>
                  <a:pt x="12920482" y="730600"/>
                  <a:pt x="13101469" y="705241"/>
                  <a:pt x="13052213" y="707886"/>
                </a:cubicBezTo>
                <a:cubicBezTo>
                  <a:pt x="13002957" y="710531"/>
                  <a:pt x="12492984" y="658429"/>
                  <a:pt x="12009120" y="707886"/>
                </a:cubicBezTo>
                <a:cubicBezTo>
                  <a:pt x="11525256" y="757343"/>
                  <a:pt x="11203098" y="703658"/>
                  <a:pt x="10966027" y="707886"/>
                </a:cubicBezTo>
                <a:cubicBezTo>
                  <a:pt x="10728956" y="712114"/>
                  <a:pt x="10737747" y="713056"/>
                  <a:pt x="10654453" y="707886"/>
                </a:cubicBezTo>
                <a:cubicBezTo>
                  <a:pt x="10571159" y="702716"/>
                  <a:pt x="10045371" y="674529"/>
                  <a:pt x="9794240" y="707886"/>
                </a:cubicBezTo>
                <a:cubicBezTo>
                  <a:pt x="9543109" y="741243"/>
                  <a:pt x="9106215" y="699466"/>
                  <a:pt x="8934027" y="707886"/>
                </a:cubicBezTo>
                <a:cubicBezTo>
                  <a:pt x="8761839" y="716306"/>
                  <a:pt x="8186805" y="677967"/>
                  <a:pt x="7890933" y="707886"/>
                </a:cubicBezTo>
                <a:cubicBezTo>
                  <a:pt x="7595061" y="737805"/>
                  <a:pt x="7485013" y="698618"/>
                  <a:pt x="7213600" y="707886"/>
                </a:cubicBezTo>
                <a:cubicBezTo>
                  <a:pt x="6942187" y="717154"/>
                  <a:pt x="7015051" y="722315"/>
                  <a:pt x="6902027" y="707886"/>
                </a:cubicBezTo>
                <a:cubicBezTo>
                  <a:pt x="6789003" y="693457"/>
                  <a:pt x="6837038" y="703166"/>
                  <a:pt x="6773333" y="707886"/>
                </a:cubicBezTo>
                <a:cubicBezTo>
                  <a:pt x="6709628" y="712606"/>
                  <a:pt x="6526100" y="692925"/>
                  <a:pt x="6461760" y="707886"/>
                </a:cubicBezTo>
                <a:cubicBezTo>
                  <a:pt x="6397420" y="722847"/>
                  <a:pt x="6144545" y="730987"/>
                  <a:pt x="5967307" y="707886"/>
                </a:cubicBezTo>
                <a:cubicBezTo>
                  <a:pt x="5790069" y="684785"/>
                  <a:pt x="5516579" y="732619"/>
                  <a:pt x="5289973" y="707886"/>
                </a:cubicBezTo>
                <a:cubicBezTo>
                  <a:pt x="5063367" y="683153"/>
                  <a:pt x="5077007" y="696219"/>
                  <a:pt x="4978400" y="707886"/>
                </a:cubicBezTo>
                <a:cubicBezTo>
                  <a:pt x="4879793" y="719553"/>
                  <a:pt x="4877577" y="702502"/>
                  <a:pt x="4849707" y="707886"/>
                </a:cubicBezTo>
                <a:cubicBezTo>
                  <a:pt x="4821837" y="713270"/>
                  <a:pt x="4633807" y="713050"/>
                  <a:pt x="4538133" y="707886"/>
                </a:cubicBezTo>
                <a:cubicBezTo>
                  <a:pt x="4442459" y="702722"/>
                  <a:pt x="4464518" y="703640"/>
                  <a:pt x="4409440" y="707886"/>
                </a:cubicBezTo>
                <a:cubicBezTo>
                  <a:pt x="4354362" y="712132"/>
                  <a:pt x="3950008" y="713329"/>
                  <a:pt x="3732107" y="707886"/>
                </a:cubicBezTo>
                <a:cubicBezTo>
                  <a:pt x="3514206" y="702443"/>
                  <a:pt x="3153768" y="727090"/>
                  <a:pt x="2871893" y="707886"/>
                </a:cubicBezTo>
                <a:cubicBezTo>
                  <a:pt x="2590018" y="688682"/>
                  <a:pt x="2690563" y="707342"/>
                  <a:pt x="2560320" y="707886"/>
                </a:cubicBezTo>
                <a:cubicBezTo>
                  <a:pt x="2430077" y="708430"/>
                  <a:pt x="2214769" y="719335"/>
                  <a:pt x="2065867" y="707886"/>
                </a:cubicBezTo>
                <a:cubicBezTo>
                  <a:pt x="1916965" y="696437"/>
                  <a:pt x="1273821" y="733999"/>
                  <a:pt x="1022773" y="707886"/>
                </a:cubicBezTo>
                <a:cubicBezTo>
                  <a:pt x="771725" y="681773"/>
                  <a:pt x="451152" y="658085"/>
                  <a:pt x="0" y="707886"/>
                </a:cubicBezTo>
                <a:cubicBezTo>
                  <a:pt x="4905" y="610271"/>
                  <a:pt x="-5512" y="511613"/>
                  <a:pt x="0" y="346864"/>
                </a:cubicBezTo>
                <a:cubicBezTo>
                  <a:pt x="5512" y="182115"/>
                  <a:pt x="-6357" y="16125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66068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tabLst>
                <a:tab pos="620078" algn="l"/>
              </a:tabLst>
            </a:pPr>
            <a:r>
              <a:rPr lang="vi-VN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 (Tr.42/ SGK ): LÀM VIỆC THEO NHÓM</a:t>
            </a:r>
          </a:p>
        </p:txBody>
      </p:sp>
    </p:spTree>
    <p:extLst>
      <p:ext uri="{BB962C8B-B14F-4D97-AF65-F5344CB8AC3E}">
        <p14:creationId xmlns:p14="http://schemas.microsoft.com/office/powerpoint/2010/main" val="5611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416"/>
            <a:ext cx="18288000" cy="1076808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639A25-DF31-E2E7-B439-9A0501548373}"/>
              </a:ext>
            </a:extLst>
          </p:cNvPr>
          <p:cNvSpPr txBox="1"/>
          <p:nvPr/>
        </p:nvSpPr>
        <p:spPr>
          <a:xfrm>
            <a:off x="990601" y="1073405"/>
            <a:ext cx="156035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791528" algn="l"/>
              </a:tabLst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te, lập loè, phất phơ, lóng lánh.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469A-07C2-C4A5-FA15-9CEC2ACC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441" y="2791256"/>
            <a:ext cx="6608114" cy="3906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7D4E9-FCCE-591F-1BDC-B770DBEDBB56}"/>
              </a:ext>
            </a:extLst>
          </p:cNvPr>
          <p:cNvSpPr txBox="1"/>
          <p:nvPr/>
        </p:nvSpPr>
        <p:spPr>
          <a:xfrm>
            <a:off x="1376388" y="6799973"/>
            <a:ext cx="71580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tabLst>
                <a:tab pos="752475" algn="l"/>
              </a:tabLst>
              <a:defRPr/>
            </a:pP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</a:t>
            </a:r>
            <a:r>
              <a:rPr lang="vi-VN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</a:t>
            </a: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hình ảnh những ngôi nhà tranh thấp, hẹp ở làng quê Việt Nam xưa.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47FB3-D063-3B29-908E-738F299AA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043620"/>
            <a:ext cx="8134350" cy="3906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A9F79B-4F10-E6B0-BF68-A98D5C87AD24}"/>
              </a:ext>
            </a:extLst>
          </p:cNvPr>
          <p:cNvSpPr txBox="1"/>
          <p:nvPr/>
        </p:nvSpPr>
        <p:spPr>
          <a:xfrm>
            <a:off x="9116490" y="6061310"/>
            <a:ext cx="82275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tabLst>
                <a:tab pos="766763" algn="l"/>
              </a:tabLst>
              <a:defRPr/>
            </a:pP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</a:t>
            </a:r>
            <a:r>
              <a:rPr lang="vi-VN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 loè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ánh sáng chợt loé lên, chợt tắt đi của đom đóm; làm nổi bật thêm cái tối của những lối ngõ nhỏ và sự im vắng, tĩnh lặng của đêm khuya.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88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416"/>
            <a:ext cx="18288000" cy="1076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4555B-44A6-B558-99B7-3616C044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2400300"/>
            <a:ext cx="7373912" cy="461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F2F8E-A15A-B369-B6FD-B7B1914D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2417165"/>
            <a:ext cx="7373912" cy="4597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A9039-D90E-D290-7D4F-309D50EAA973}"/>
              </a:ext>
            </a:extLst>
          </p:cNvPr>
          <p:cNvSpPr txBox="1"/>
          <p:nvPr/>
        </p:nvSpPr>
        <p:spPr>
          <a:xfrm>
            <a:off x="990601" y="7339095"/>
            <a:ext cx="7373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tabLst>
                <a:tab pos="771525" algn="l"/>
              </a:tabLst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phất phơ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miêu tả sự lay động khẽ khàng của làn khói mỏng trong buổi chiều thu khi tiết trời se lạnh, gợi được cả làn gió nhẹ.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38918-959D-E62B-A495-3A8FA9B96A1E}"/>
              </a:ext>
            </a:extLst>
          </p:cNvPr>
          <p:cNvSpPr txBox="1"/>
          <p:nvPr/>
        </p:nvSpPr>
        <p:spPr>
          <a:xfrm>
            <a:off x="9910592" y="7339095"/>
            <a:ext cx="7373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lóng lánh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hình ảnh ánh trăng được phản chiếu từ mặt ao thu, khi làn nước trong trẻo xao động.</a:t>
            </a:r>
            <a:endParaRPr lang="en-US" sz="3200" dirty="0"/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FC990A97-E71D-051C-7DAA-1E1B06BE4005}"/>
              </a:ext>
            </a:extLst>
          </p:cNvPr>
          <p:cNvSpPr txBox="1"/>
          <p:nvPr/>
        </p:nvSpPr>
        <p:spPr>
          <a:xfrm>
            <a:off x="0" y="1085857"/>
            <a:ext cx="1828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791528" algn="l"/>
              </a:tabLs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te, lập loè, phất phơ, lóng lánh.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768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243E6-1EEB-8572-48EA-3A00437D6AFF}"/>
              </a:ext>
            </a:extLst>
          </p:cNvPr>
          <p:cNvSpPr txBox="1"/>
          <p:nvPr/>
        </p:nvSpPr>
        <p:spPr>
          <a:xfrm>
            <a:off x="0" y="987961"/>
            <a:ext cx="18288000" cy="823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  <a:tabLst>
                <a:tab pos="777240" algn="l"/>
              </a:tabLst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lửng, lững thững;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tượng thanh: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von, ồn ào.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4F268-B887-649B-75F0-5B5556186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32" y="2552700"/>
            <a:ext cx="8153400" cy="525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D4D7B-1073-502E-26F7-30D8C07D88EE}"/>
              </a:ext>
            </a:extLst>
          </p:cNvPr>
          <p:cNvSpPr txBox="1"/>
          <p:nvPr/>
        </p:nvSpPr>
        <p:spPr>
          <a:xfrm>
            <a:off x="777732" y="8039100"/>
            <a:ext cx="71745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tabLst>
                <a:tab pos="771525" algn="l"/>
              </a:tabLst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tả hình ảnh những đám mây như treo trên lưng chừng trời, gợi vẻ đẹp bình yên.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A47EF-226C-D28C-7CF4-1D37BA503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870" y="2552700"/>
            <a:ext cx="7940530" cy="525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09264-6A07-372A-45D6-38D4DDA29C47}"/>
              </a:ext>
            </a:extLst>
          </p:cNvPr>
          <p:cNvSpPr txBox="1"/>
          <p:nvPr/>
        </p:nvSpPr>
        <p:spPr>
          <a:xfrm>
            <a:off x="9356871" y="7947630"/>
            <a:ext cx="8321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lững thững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tả dáng đi thong thả của nhũng người nông dân bước ra khỏi cổng làng, bắt đầu một ngày lao động, mà như “đi vào nắng mai”.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9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639A25-DF31-E2E7-B439-9A0501548373}"/>
              </a:ext>
            </a:extLst>
          </p:cNvPr>
          <p:cNvSpPr txBox="1"/>
          <p:nvPr/>
        </p:nvSpPr>
        <p:spPr>
          <a:xfrm>
            <a:off x="1371600" y="7613715"/>
            <a:ext cx="1585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777240" algn="l"/>
              </a:tabLst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tiếng chim trong trẻo, tươi vui như tiếng trẻ thơ. =&gt; 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 ào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không khí sôi động nơi cổng làng vào buổi sớm mai.</a:t>
            </a:r>
            <a:endParaRPr lang="en-US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C3CC9-5657-499C-B6DE-B784172A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764343"/>
            <a:ext cx="7091885" cy="4724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0576F-76AD-1913-C7DD-BF5956509108}"/>
              </a:ext>
            </a:extLst>
          </p:cNvPr>
          <p:cNvSpPr txBox="1"/>
          <p:nvPr/>
        </p:nvSpPr>
        <p:spPr>
          <a:xfrm>
            <a:off x="0" y="987961"/>
            <a:ext cx="18288000" cy="823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  <a:tabLst>
                <a:tab pos="777240" algn="l"/>
              </a:tabLst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lửng, lững thững;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tượng thanh: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von, ồn ào.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B0B3E-A1CC-14AA-1E40-C8128043A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764342"/>
            <a:ext cx="7549908" cy="47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40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B2D49-3A4F-1D66-1089-2CA06D7D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22730" y="0"/>
            <a:ext cx="18310730" cy="10388979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455010B7-A7DD-DF2A-DF94-CF99B37F61E5}"/>
              </a:ext>
            </a:extLst>
          </p:cNvPr>
          <p:cNvSpPr txBox="1"/>
          <p:nvPr/>
        </p:nvSpPr>
        <p:spPr>
          <a:xfrm>
            <a:off x="0" y="4677370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7E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5400" b="1" dirty="0">
                <a:solidFill>
                  <a:srgbClr val="FF7E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b="1" dirty="0" err="1">
                <a:solidFill>
                  <a:srgbClr val="5892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lang="en-US" altLang="zh-CN" sz="5400" b="1" dirty="0" err="1">
                <a:solidFill>
                  <a:srgbClr val="5892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ượng</a:t>
            </a:r>
            <a:r>
              <a:rPr lang="en-US" altLang="zh-CN" sz="5400" b="1" dirty="0">
                <a:solidFill>
                  <a:srgbClr val="5892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b="1" dirty="0" err="1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en-US" altLang="zh-CN" sz="5400" b="1" dirty="0" err="1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ình</a:t>
            </a:r>
            <a:r>
              <a:rPr lang="en-US" altLang="zh-CN" sz="5400" b="1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b="1" dirty="0" err="1">
                <a:solidFill>
                  <a:srgbClr val="D3101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lang="en-US" altLang="zh-CN" sz="5400" b="1" dirty="0" err="1">
                <a:solidFill>
                  <a:srgbClr val="D3101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ượng</a:t>
            </a:r>
            <a:r>
              <a:rPr lang="en-US" altLang="zh-CN" sz="5400" b="1" dirty="0">
                <a:solidFill>
                  <a:srgbClr val="D3101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b="1" dirty="0">
                <a:solidFill>
                  <a:srgbClr val="AF2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lang="en-US" altLang="zh-CN" sz="5400" b="1" dirty="0" err="1">
                <a:solidFill>
                  <a:srgbClr val="AF2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hanh</a:t>
            </a:r>
            <a:endParaRPr lang="zh-CN" altLang="en-US" sz="5400" b="1" dirty="0">
              <a:solidFill>
                <a:srgbClr val="AF2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5838A516-420F-329D-CBA3-080CE4087C02}"/>
              </a:ext>
            </a:extLst>
          </p:cNvPr>
          <p:cNvSpPr txBox="1"/>
          <p:nvPr/>
        </p:nvSpPr>
        <p:spPr>
          <a:xfrm>
            <a:off x="0" y="1554827"/>
            <a:ext cx="18288000" cy="21938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800" b="1" dirty="0">
                <a:solidFill>
                  <a:srgbClr val="663300"/>
                </a:solidFill>
                <a:latin typeface="+mj-lt"/>
                <a:cs typeface="+mn-ea"/>
                <a:sym typeface="+mn-lt"/>
              </a:rPr>
              <a:t>Tiết 16: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 HÀNH TIẾNG VIỆT</a:t>
            </a:r>
            <a:endParaRPr lang="zh-CN" altLang="en-US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45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760149"/>
            <a:ext cx="7243404" cy="1281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6600" y="473691"/>
            <a:ext cx="1295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333333"/>
                </a:solidFill>
                <a:latin typeface="Times New Roman" panose="02020603050405020304" pitchFamily="18" charset="0"/>
              </a:rPr>
              <a:t> 3 LÀM VIỆC CẶP ĐÔI </a:t>
            </a:r>
            <a:endParaRPr lang="vi-VN" sz="66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009ADF04-3823-4B87-9DDC-AE8D640D2C71}"/>
              </a:ext>
            </a:extLst>
          </p:cNvPr>
          <p:cNvSpPr/>
          <p:nvPr/>
        </p:nvSpPr>
        <p:spPr>
          <a:xfrm>
            <a:off x="838200" y="7245822"/>
            <a:ext cx="6372923" cy="15706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</a:t>
            </a:r>
            <a:endParaRPr lang="en-US" sz="4000" i="1" kern="0" dirty="0">
              <a:solidFill>
                <a:srgbClr val="2C154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2AB1D4BD-9C58-4FB9-8A12-EBF47DDED791}"/>
              </a:ext>
            </a:extLst>
          </p:cNvPr>
          <p:cNvSpPr/>
          <p:nvPr/>
        </p:nvSpPr>
        <p:spPr>
          <a:xfrm>
            <a:off x="8361554" y="7222070"/>
            <a:ext cx="9240646" cy="15859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Lao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xao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ríu</a:t>
            </a:r>
            <a:endParaRPr lang="en-US" sz="4000" i="1" kern="0" dirty="0">
              <a:solidFill>
                <a:srgbClr val="2C154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200" y="2110919"/>
            <a:ext cx="167640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      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thổi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lao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xao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bầy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vụt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cất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già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manh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manh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mỏ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thuốc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móng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xám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trắng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li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ríu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lượn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vòng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chốc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000" i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653061" y="5753100"/>
            <a:ext cx="852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591800" y="30861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869081" y="5753100"/>
            <a:ext cx="1228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011311" y="5786120"/>
            <a:ext cx="1228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2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5">
            <a:extLst>
              <a:ext uri="{FF2B5EF4-FFF2-40B4-BE49-F238E27FC236}">
                <a16:creationId xmlns:a16="http://schemas.microsoft.com/office/drawing/2014/main" id="{009ADF04-3823-4B87-9DDC-AE8D640D2C71}"/>
              </a:ext>
            </a:extLst>
          </p:cNvPr>
          <p:cNvSpPr/>
          <p:nvPr/>
        </p:nvSpPr>
        <p:spPr>
          <a:xfrm>
            <a:off x="1295400" y="1044034"/>
            <a:ext cx="6372923" cy="143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 </a:t>
            </a:r>
            <a:r>
              <a:rPr lang="en-US" sz="40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</a:t>
            </a:r>
            <a:endParaRPr lang="en-US" sz="4000" i="1" kern="0" dirty="0">
              <a:solidFill>
                <a:srgbClr val="2C154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2AB1D4BD-9C58-4FB9-8A12-EBF47DDED791}"/>
              </a:ext>
            </a:extLst>
          </p:cNvPr>
          <p:cNvSpPr/>
          <p:nvPr/>
        </p:nvSpPr>
        <p:spPr>
          <a:xfrm>
            <a:off x="9525000" y="1028700"/>
            <a:ext cx="8077200" cy="1447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000" b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Lao </a:t>
            </a:r>
            <a:r>
              <a:rPr lang="en-US" sz="32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xao</a:t>
            </a:r>
            <a:r>
              <a:rPr lang="en-US" sz="32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32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</a:t>
            </a:r>
            <a:r>
              <a:rPr lang="en-US" sz="32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3200" i="1" kern="0" dirty="0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2C154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ríu</a:t>
            </a:r>
            <a:endParaRPr lang="en-US" sz="3200" i="1" kern="0" dirty="0">
              <a:solidFill>
                <a:srgbClr val="2C154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F40C7-CB95-4D53-B436-F803E4FCBEB0}"/>
              </a:ext>
            </a:extLst>
          </p:cNvPr>
          <p:cNvSpPr/>
          <p:nvPr/>
        </p:nvSpPr>
        <p:spPr>
          <a:xfrm>
            <a:off x="838200" y="3086100"/>
            <a:ext cx="8077200" cy="441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36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 </a:t>
            </a:r>
            <a:r>
              <a:rPr lang="en-US" sz="36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</a:t>
            </a:r>
            <a:r>
              <a:rPr lang="en-US" sz="36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dễ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ngoại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endParaRPr lang="en-US" sz="36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F40C7-CB95-4D53-B436-F803E4FCBEB0}"/>
              </a:ext>
            </a:extLst>
          </p:cNvPr>
          <p:cNvSpPr/>
          <p:nvPr/>
        </p:nvSpPr>
        <p:spPr>
          <a:xfrm>
            <a:off x="9926449" y="3086100"/>
            <a:ext cx="7370952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30000"/>
              </a:lnSpc>
              <a:buClr>
                <a:srgbClr val="000000"/>
              </a:buClr>
            </a:pPr>
            <a:r>
              <a:rPr lang="en-US" sz="40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Líu</a:t>
            </a:r>
            <a:r>
              <a:rPr lang="en-US" sz="40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ríu</a:t>
            </a:r>
            <a:r>
              <a:rPr lang="en-US" sz="40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ồn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143019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06E398C-874B-6A30-EC8A-4FE893747324}"/>
              </a:ext>
            </a:extLst>
          </p:cNvPr>
          <p:cNvSpPr txBox="1"/>
          <p:nvPr/>
        </p:nvSpPr>
        <p:spPr>
          <a:xfrm>
            <a:off x="1600200" y="3009900"/>
            <a:ext cx="1546860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35255" algn="just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882F14EE-8444-6A68-7C47-9850C321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821744"/>
              </p:ext>
            </p:extLst>
          </p:nvPr>
        </p:nvGraphicFramePr>
        <p:xfrm>
          <a:off x="1600200" y="5295900"/>
          <a:ext cx="15468600" cy="339868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440910">
                  <a:extLst>
                    <a:ext uri="{9D8B030D-6E8A-4147-A177-3AD203B41FA5}">
                      <a16:colId xmlns:a16="http://schemas.microsoft.com/office/drawing/2014/main" val="1763736567"/>
                    </a:ext>
                  </a:extLst>
                </a:gridCol>
                <a:gridCol w="5314581">
                  <a:extLst>
                    <a:ext uri="{9D8B030D-6E8A-4147-A177-3AD203B41FA5}">
                      <a16:colId xmlns:a16="http://schemas.microsoft.com/office/drawing/2014/main" val="274504013"/>
                    </a:ext>
                  </a:extLst>
                </a:gridCol>
                <a:gridCol w="3241199">
                  <a:extLst>
                    <a:ext uri="{9D8B030D-6E8A-4147-A177-3AD203B41FA5}">
                      <a16:colId xmlns:a16="http://schemas.microsoft.com/office/drawing/2014/main" val="2126972559"/>
                    </a:ext>
                  </a:extLst>
                </a:gridCol>
                <a:gridCol w="3471910">
                  <a:extLst>
                    <a:ext uri="{9D8B030D-6E8A-4147-A177-3AD203B41FA5}">
                      <a16:colId xmlns:a16="http://schemas.microsoft.com/office/drawing/2014/main" val="1126509800"/>
                    </a:ext>
                  </a:extLst>
                </a:gridCol>
              </a:tblGrid>
              <a:tr h="83836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40045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110792683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2115735229"/>
                  </a:ext>
                </a:extLst>
              </a:tr>
            </a:tbl>
          </a:graphicData>
        </a:graphic>
      </p:graphicFrame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C06432F3-32C1-C844-9CE7-D73904DEFF86}"/>
              </a:ext>
            </a:extLst>
          </p:cNvPr>
          <p:cNvSpPr txBox="1"/>
          <p:nvPr/>
        </p:nvSpPr>
        <p:spPr>
          <a:xfrm>
            <a:off x="11723" y="807588"/>
            <a:ext cx="18288000" cy="1569660"/>
          </a:xfrm>
          <a:custGeom>
            <a:avLst/>
            <a:gdLst>
              <a:gd name="connsiteX0" fmla="*/ 0 w 18288000"/>
              <a:gd name="connsiteY0" fmla="*/ 0 h 1569660"/>
              <a:gd name="connsiteX1" fmla="*/ 41295 w 18288000"/>
              <a:gd name="connsiteY1" fmla="*/ 0 h 1569660"/>
              <a:gd name="connsiteX2" fmla="*/ 82591 w 18288000"/>
              <a:gd name="connsiteY2" fmla="*/ 0 h 1569660"/>
              <a:gd name="connsiteX3" fmla="*/ 855406 w 18288000"/>
              <a:gd name="connsiteY3" fmla="*/ 0 h 1569660"/>
              <a:gd name="connsiteX4" fmla="*/ 1628222 w 18288000"/>
              <a:gd name="connsiteY4" fmla="*/ 0 h 1569660"/>
              <a:gd name="connsiteX5" fmla="*/ 2583917 w 18288000"/>
              <a:gd name="connsiteY5" fmla="*/ 0 h 1569660"/>
              <a:gd name="connsiteX6" fmla="*/ 2625213 w 18288000"/>
              <a:gd name="connsiteY6" fmla="*/ 0 h 1569660"/>
              <a:gd name="connsiteX7" fmla="*/ 3580908 w 18288000"/>
              <a:gd name="connsiteY7" fmla="*/ 0 h 1569660"/>
              <a:gd name="connsiteX8" fmla="*/ 3622204 w 18288000"/>
              <a:gd name="connsiteY8" fmla="*/ 0 h 1569660"/>
              <a:gd name="connsiteX9" fmla="*/ 4395019 w 18288000"/>
              <a:gd name="connsiteY9" fmla="*/ 0 h 1569660"/>
              <a:gd name="connsiteX10" fmla="*/ 4436315 w 18288000"/>
              <a:gd name="connsiteY10" fmla="*/ 0 h 1569660"/>
              <a:gd name="connsiteX11" fmla="*/ 5209130 w 18288000"/>
              <a:gd name="connsiteY11" fmla="*/ 0 h 1569660"/>
              <a:gd name="connsiteX12" fmla="*/ 5433306 w 18288000"/>
              <a:gd name="connsiteY12" fmla="*/ 0 h 1569660"/>
              <a:gd name="connsiteX13" fmla="*/ 5474601 w 18288000"/>
              <a:gd name="connsiteY13" fmla="*/ 0 h 1569660"/>
              <a:gd name="connsiteX14" fmla="*/ 5881657 w 18288000"/>
              <a:gd name="connsiteY14" fmla="*/ 0 h 1569660"/>
              <a:gd name="connsiteX15" fmla="*/ 5922952 w 18288000"/>
              <a:gd name="connsiteY15" fmla="*/ 0 h 1569660"/>
              <a:gd name="connsiteX16" fmla="*/ 6330008 w 18288000"/>
              <a:gd name="connsiteY16" fmla="*/ 0 h 1569660"/>
              <a:gd name="connsiteX17" fmla="*/ 6371303 w 18288000"/>
              <a:gd name="connsiteY17" fmla="*/ 0 h 1569660"/>
              <a:gd name="connsiteX18" fmla="*/ 6412599 w 18288000"/>
              <a:gd name="connsiteY18" fmla="*/ 0 h 1569660"/>
              <a:gd name="connsiteX19" fmla="*/ 6819654 w 18288000"/>
              <a:gd name="connsiteY19" fmla="*/ 0 h 1569660"/>
              <a:gd name="connsiteX20" fmla="*/ 7226710 w 18288000"/>
              <a:gd name="connsiteY20" fmla="*/ 0 h 1569660"/>
              <a:gd name="connsiteX21" fmla="*/ 7450885 w 18288000"/>
              <a:gd name="connsiteY21" fmla="*/ 0 h 1569660"/>
              <a:gd name="connsiteX22" fmla="*/ 7675061 w 18288000"/>
              <a:gd name="connsiteY22" fmla="*/ 0 h 1569660"/>
              <a:gd name="connsiteX23" fmla="*/ 7716356 w 18288000"/>
              <a:gd name="connsiteY23" fmla="*/ 0 h 1569660"/>
              <a:gd name="connsiteX24" fmla="*/ 8489172 w 18288000"/>
              <a:gd name="connsiteY24" fmla="*/ 0 h 1569660"/>
              <a:gd name="connsiteX25" fmla="*/ 8896227 w 18288000"/>
              <a:gd name="connsiteY25" fmla="*/ 0 h 1569660"/>
              <a:gd name="connsiteX26" fmla="*/ 9669043 w 18288000"/>
              <a:gd name="connsiteY26" fmla="*/ 0 h 1569660"/>
              <a:gd name="connsiteX27" fmla="*/ 9893218 w 18288000"/>
              <a:gd name="connsiteY27" fmla="*/ 0 h 1569660"/>
              <a:gd name="connsiteX28" fmla="*/ 10117394 w 18288000"/>
              <a:gd name="connsiteY28" fmla="*/ 0 h 1569660"/>
              <a:gd name="connsiteX29" fmla="*/ 10341569 w 18288000"/>
              <a:gd name="connsiteY29" fmla="*/ 0 h 1569660"/>
              <a:gd name="connsiteX30" fmla="*/ 11297265 w 18288000"/>
              <a:gd name="connsiteY30" fmla="*/ 0 h 1569660"/>
              <a:gd name="connsiteX31" fmla="*/ 11521440 w 18288000"/>
              <a:gd name="connsiteY31" fmla="*/ 0 h 1569660"/>
              <a:gd name="connsiteX32" fmla="*/ 12477135 w 18288000"/>
              <a:gd name="connsiteY32" fmla="*/ 0 h 1569660"/>
              <a:gd name="connsiteX33" fmla="*/ 12884191 w 18288000"/>
              <a:gd name="connsiteY33" fmla="*/ 0 h 1569660"/>
              <a:gd name="connsiteX34" fmla="*/ 13657006 w 18288000"/>
              <a:gd name="connsiteY34" fmla="*/ 0 h 1569660"/>
              <a:gd name="connsiteX35" fmla="*/ 14064062 w 18288000"/>
              <a:gd name="connsiteY35" fmla="*/ 0 h 1569660"/>
              <a:gd name="connsiteX36" fmla="*/ 14836877 w 18288000"/>
              <a:gd name="connsiteY36" fmla="*/ 0 h 1569660"/>
              <a:gd name="connsiteX37" fmla="*/ 15792573 w 18288000"/>
              <a:gd name="connsiteY37" fmla="*/ 0 h 1569660"/>
              <a:gd name="connsiteX38" fmla="*/ 15833868 w 18288000"/>
              <a:gd name="connsiteY38" fmla="*/ 0 h 1569660"/>
              <a:gd name="connsiteX39" fmla="*/ 16240924 w 18288000"/>
              <a:gd name="connsiteY39" fmla="*/ 0 h 1569660"/>
              <a:gd name="connsiteX40" fmla="*/ 16282219 w 18288000"/>
              <a:gd name="connsiteY40" fmla="*/ 0 h 1569660"/>
              <a:gd name="connsiteX41" fmla="*/ 16872155 w 18288000"/>
              <a:gd name="connsiteY41" fmla="*/ 0 h 1569660"/>
              <a:gd name="connsiteX42" fmla="*/ 17096330 w 18288000"/>
              <a:gd name="connsiteY42" fmla="*/ 0 h 1569660"/>
              <a:gd name="connsiteX43" fmla="*/ 18288000 w 18288000"/>
              <a:gd name="connsiteY43" fmla="*/ 0 h 1569660"/>
              <a:gd name="connsiteX44" fmla="*/ 18288000 w 18288000"/>
              <a:gd name="connsiteY44" fmla="*/ 476130 h 1569660"/>
              <a:gd name="connsiteX45" fmla="*/ 18288000 w 18288000"/>
              <a:gd name="connsiteY45" fmla="*/ 983654 h 1569660"/>
              <a:gd name="connsiteX46" fmla="*/ 18288000 w 18288000"/>
              <a:gd name="connsiteY46" fmla="*/ 1569660 h 1569660"/>
              <a:gd name="connsiteX47" fmla="*/ 17880945 w 18288000"/>
              <a:gd name="connsiteY47" fmla="*/ 1569660 h 1569660"/>
              <a:gd name="connsiteX48" fmla="*/ 17656769 w 18288000"/>
              <a:gd name="connsiteY48" fmla="*/ 1569660 h 1569660"/>
              <a:gd name="connsiteX49" fmla="*/ 17432594 w 18288000"/>
              <a:gd name="connsiteY49" fmla="*/ 1569660 h 1569660"/>
              <a:gd name="connsiteX50" fmla="*/ 17025538 w 18288000"/>
              <a:gd name="connsiteY50" fmla="*/ 1569660 h 1569660"/>
              <a:gd name="connsiteX51" fmla="*/ 16252723 w 18288000"/>
              <a:gd name="connsiteY51" fmla="*/ 1569660 h 1569660"/>
              <a:gd name="connsiteX52" fmla="*/ 15479907 w 18288000"/>
              <a:gd name="connsiteY52" fmla="*/ 1569660 h 1569660"/>
              <a:gd name="connsiteX53" fmla="*/ 15072852 w 18288000"/>
              <a:gd name="connsiteY53" fmla="*/ 1569660 h 1569660"/>
              <a:gd name="connsiteX54" fmla="*/ 14848676 w 18288000"/>
              <a:gd name="connsiteY54" fmla="*/ 1569660 h 1569660"/>
              <a:gd name="connsiteX55" fmla="*/ 13892981 w 18288000"/>
              <a:gd name="connsiteY55" fmla="*/ 1569660 h 1569660"/>
              <a:gd name="connsiteX56" fmla="*/ 13485925 w 18288000"/>
              <a:gd name="connsiteY56" fmla="*/ 1569660 h 1569660"/>
              <a:gd name="connsiteX57" fmla="*/ 12530230 w 18288000"/>
              <a:gd name="connsiteY57" fmla="*/ 1569660 h 1569660"/>
              <a:gd name="connsiteX58" fmla="*/ 12488934 w 18288000"/>
              <a:gd name="connsiteY58" fmla="*/ 1569660 h 1569660"/>
              <a:gd name="connsiteX59" fmla="*/ 12081879 w 18288000"/>
              <a:gd name="connsiteY59" fmla="*/ 1569660 h 1569660"/>
              <a:gd name="connsiteX60" fmla="*/ 11126183 w 18288000"/>
              <a:gd name="connsiteY60" fmla="*/ 1569660 h 1569660"/>
              <a:gd name="connsiteX61" fmla="*/ 10536248 w 18288000"/>
              <a:gd name="connsiteY61" fmla="*/ 1569660 h 1569660"/>
              <a:gd name="connsiteX62" fmla="*/ 9763432 w 18288000"/>
              <a:gd name="connsiteY62" fmla="*/ 1569660 h 1569660"/>
              <a:gd name="connsiteX63" fmla="*/ 9539257 w 18288000"/>
              <a:gd name="connsiteY63" fmla="*/ 1569660 h 1569660"/>
              <a:gd name="connsiteX64" fmla="*/ 9497961 w 18288000"/>
              <a:gd name="connsiteY64" fmla="*/ 1569660 h 1569660"/>
              <a:gd name="connsiteX65" fmla="*/ 9273786 w 18288000"/>
              <a:gd name="connsiteY65" fmla="*/ 1569660 h 1569660"/>
              <a:gd name="connsiteX66" fmla="*/ 8866730 w 18288000"/>
              <a:gd name="connsiteY66" fmla="*/ 1569660 h 1569660"/>
              <a:gd name="connsiteX67" fmla="*/ 8276795 w 18288000"/>
              <a:gd name="connsiteY67" fmla="*/ 1569660 h 1569660"/>
              <a:gd name="connsiteX68" fmla="*/ 7869739 w 18288000"/>
              <a:gd name="connsiteY68" fmla="*/ 1569660 h 1569660"/>
              <a:gd name="connsiteX69" fmla="*/ 7462684 w 18288000"/>
              <a:gd name="connsiteY69" fmla="*/ 1569660 h 1569660"/>
              <a:gd name="connsiteX70" fmla="*/ 6689868 w 18288000"/>
              <a:gd name="connsiteY70" fmla="*/ 1569660 h 1569660"/>
              <a:gd name="connsiteX71" fmla="*/ 5734173 w 18288000"/>
              <a:gd name="connsiteY71" fmla="*/ 1569660 h 1569660"/>
              <a:gd name="connsiteX72" fmla="*/ 5144237 w 18288000"/>
              <a:gd name="connsiteY72" fmla="*/ 1569660 h 1569660"/>
              <a:gd name="connsiteX73" fmla="*/ 4554302 w 18288000"/>
              <a:gd name="connsiteY73" fmla="*/ 1569660 h 1569660"/>
              <a:gd name="connsiteX74" fmla="*/ 4513006 w 18288000"/>
              <a:gd name="connsiteY74" fmla="*/ 1569660 h 1569660"/>
              <a:gd name="connsiteX75" fmla="*/ 3557311 w 18288000"/>
              <a:gd name="connsiteY75" fmla="*/ 1569660 h 1569660"/>
              <a:gd name="connsiteX76" fmla="*/ 2967375 w 18288000"/>
              <a:gd name="connsiteY76" fmla="*/ 1569660 h 1569660"/>
              <a:gd name="connsiteX77" fmla="*/ 2560320 w 18288000"/>
              <a:gd name="connsiteY77" fmla="*/ 1569660 h 1569660"/>
              <a:gd name="connsiteX78" fmla="*/ 2153265 w 18288000"/>
              <a:gd name="connsiteY78" fmla="*/ 1569660 h 1569660"/>
              <a:gd name="connsiteX79" fmla="*/ 2111969 w 18288000"/>
              <a:gd name="connsiteY79" fmla="*/ 1569660 h 1569660"/>
              <a:gd name="connsiteX80" fmla="*/ 2070674 w 18288000"/>
              <a:gd name="connsiteY80" fmla="*/ 1569660 h 1569660"/>
              <a:gd name="connsiteX81" fmla="*/ 1114978 w 18288000"/>
              <a:gd name="connsiteY81" fmla="*/ 1569660 h 1569660"/>
              <a:gd name="connsiteX82" fmla="*/ 707923 w 18288000"/>
              <a:gd name="connsiteY82" fmla="*/ 1569660 h 1569660"/>
              <a:gd name="connsiteX83" fmla="*/ 0 w 18288000"/>
              <a:gd name="connsiteY83" fmla="*/ 1569660 h 1569660"/>
              <a:gd name="connsiteX84" fmla="*/ 0 w 18288000"/>
              <a:gd name="connsiteY84" fmla="*/ 1030743 h 1569660"/>
              <a:gd name="connsiteX85" fmla="*/ 0 w 18288000"/>
              <a:gd name="connsiteY85" fmla="*/ 507523 h 1569660"/>
              <a:gd name="connsiteX86" fmla="*/ 0 w 18288000"/>
              <a:gd name="connsiteY8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1569660" fill="none" extrusionOk="0">
                <a:moveTo>
                  <a:pt x="0" y="0"/>
                </a:moveTo>
                <a:cubicBezTo>
                  <a:pt x="16541" y="-2513"/>
                  <a:pt x="27728" y="510"/>
                  <a:pt x="41295" y="0"/>
                </a:cubicBezTo>
                <a:cubicBezTo>
                  <a:pt x="54862" y="-510"/>
                  <a:pt x="67840" y="821"/>
                  <a:pt x="82591" y="0"/>
                </a:cubicBezTo>
                <a:cubicBezTo>
                  <a:pt x="97342" y="-821"/>
                  <a:pt x="635656" y="24431"/>
                  <a:pt x="855406" y="0"/>
                </a:cubicBezTo>
                <a:cubicBezTo>
                  <a:pt x="1075156" y="-24431"/>
                  <a:pt x="1447822" y="40887"/>
                  <a:pt x="1628222" y="0"/>
                </a:cubicBezTo>
                <a:cubicBezTo>
                  <a:pt x="1808622" y="-40887"/>
                  <a:pt x="2240197" y="46278"/>
                  <a:pt x="2583917" y="0"/>
                </a:cubicBezTo>
                <a:cubicBezTo>
                  <a:pt x="2927637" y="-46278"/>
                  <a:pt x="2608788" y="2592"/>
                  <a:pt x="2625213" y="0"/>
                </a:cubicBezTo>
                <a:cubicBezTo>
                  <a:pt x="2641638" y="-2592"/>
                  <a:pt x="3123319" y="39603"/>
                  <a:pt x="3580908" y="0"/>
                </a:cubicBezTo>
                <a:cubicBezTo>
                  <a:pt x="4038497" y="-39603"/>
                  <a:pt x="3610572" y="859"/>
                  <a:pt x="3622204" y="0"/>
                </a:cubicBezTo>
                <a:cubicBezTo>
                  <a:pt x="3633836" y="-859"/>
                  <a:pt x="4123360" y="88023"/>
                  <a:pt x="4395019" y="0"/>
                </a:cubicBezTo>
                <a:cubicBezTo>
                  <a:pt x="4666678" y="-88023"/>
                  <a:pt x="4425974" y="659"/>
                  <a:pt x="4436315" y="0"/>
                </a:cubicBezTo>
                <a:cubicBezTo>
                  <a:pt x="4446656" y="-659"/>
                  <a:pt x="4899437" y="9351"/>
                  <a:pt x="5209130" y="0"/>
                </a:cubicBezTo>
                <a:cubicBezTo>
                  <a:pt x="5518824" y="-9351"/>
                  <a:pt x="5345862" y="930"/>
                  <a:pt x="5433306" y="0"/>
                </a:cubicBezTo>
                <a:cubicBezTo>
                  <a:pt x="5520750" y="-930"/>
                  <a:pt x="5455444" y="3152"/>
                  <a:pt x="5474601" y="0"/>
                </a:cubicBezTo>
                <a:cubicBezTo>
                  <a:pt x="5493758" y="-3152"/>
                  <a:pt x="5786782" y="6153"/>
                  <a:pt x="5881657" y="0"/>
                </a:cubicBezTo>
                <a:cubicBezTo>
                  <a:pt x="5976532" y="-6153"/>
                  <a:pt x="5914560" y="183"/>
                  <a:pt x="5922952" y="0"/>
                </a:cubicBezTo>
                <a:cubicBezTo>
                  <a:pt x="5931344" y="-183"/>
                  <a:pt x="6191155" y="39092"/>
                  <a:pt x="6330008" y="0"/>
                </a:cubicBezTo>
                <a:cubicBezTo>
                  <a:pt x="6468861" y="-39092"/>
                  <a:pt x="6352999" y="2172"/>
                  <a:pt x="6371303" y="0"/>
                </a:cubicBezTo>
                <a:cubicBezTo>
                  <a:pt x="6389607" y="-2172"/>
                  <a:pt x="6403053" y="4402"/>
                  <a:pt x="6412599" y="0"/>
                </a:cubicBezTo>
                <a:cubicBezTo>
                  <a:pt x="6422145" y="-4402"/>
                  <a:pt x="6696801" y="11499"/>
                  <a:pt x="6819654" y="0"/>
                </a:cubicBezTo>
                <a:cubicBezTo>
                  <a:pt x="6942507" y="-11499"/>
                  <a:pt x="7063628" y="43930"/>
                  <a:pt x="7226710" y="0"/>
                </a:cubicBezTo>
                <a:cubicBezTo>
                  <a:pt x="7389792" y="-43930"/>
                  <a:pt x="7372902" y="7176"/>
                  <a:pt x="7450885" y="0"/>
                </a:cubicBezTo>
                <a:cubicBezTo>
                  <a:pt x="7528869" y="-7176"/>
                  <a:pt x="7563909" y="7532"/>
                  <a:pt x="7675061" y="0"/>
                </a:cubicBezTo>
                <a:cubicBezTo>
                  <a:pt x="7786213" y="-7532"/>
                  <a:pt x="7698369" y="2103"/>
                  <a:pt x="7716356" y="0"/>
                </a:cubicBezTo>
                <a:cubicBezTo>
                  <a:pt x="7734343" y="-2103"/>
                  <a:pt x="8131088" y="46326"/>
                  <a:pt x="8489172" y="0"/>
                </a:cubicBezTo>
                <a:cubicBezTo>
                  <a:pt x="8847256" y="-46326"/>
                  <a:pt x="8710251" y="33021"/>
                  <a:pt x="8896227" y="0"/>
                </a:cubicBezTo>
                <a:cubicBezTo>
                  <a:pt x="9082204" y="-33021"/>
                  <a:pt x="9465200" y="37838"/>
                  <a:pt x="9669043" y="0"/>
                </a:cubicBezTo>
                <a:cubicBezTo>
                  <a:pt x="9872886" y="-37838"/>
                  <a:pt x="9811809" y="820"/>
                  <a:pt x="9893218" y="0"/>
                </a:cubicBezTo>
                <a:cubicBezTo>
                  <a:pt x="9974627" y="-820"/>
                  <a:pt x="10021202" y="6406"/>
                  <a:pt x="10117394" y="0"/>
                </a:cubicBezTo>
                <a:cubicBezTo>
                  <a:pt x="10213586" y="-6406"/>
                  <a:pt x="10279965" y="8412"/>
                  <a:pt x="10341569" y="0"/>
                </a:cubicBezTo>
                <a:cubicBezTo>
                  <a:pt x="10403173" y="-8412"/>
                  <a:pt x="11004721" y="75741"/>
                  <a:pt x="11297265" y="0"/>
                </a:cubicBezTo>
                <a:cubicBezTo>
                  <a:pt x="11589809" y="-75741"/>
                  <a:pt x="11454972" y="23357"/>
                  <a:pt x="11521440" y="0"/>
                </a:cubicBezTo>
                <a:cubicBezTo>
                  <a:pt x="11587909" y="-23357"/>
                  <a:pt x="12144591" y="93935"/>
                  <a:pt x="12477135" y="0"/>
                </a:cubicBezTo>
                <a:cubicBezTo>
                  <a:pt x="12809679" y="-93935"/>
                  <a:pt x="12786723" y="331"/>
                  <a:pt x="12884191" y="0"/>
                </a:cubicBezTo>
                <a:cubicBezTo>
                  <a:pt x="12981659" y="-331"/>
                  <a:pt x="13412313" y="64814"/>
                  <a:pt x="13657006" y="0"/>
                </a:cubicBezTo>
                <a:cubicBezTo>
                  <a:pt x="13901699" y="-64814"/>
                  <a:pt x="13907811" y="10959"/>
                  <a:pt x="14064062" y="0"/>
                </a:cubicBezTo>
                <a:cubicBezTo>
                  <a:pt x="14220313" y="-10959"/>
                  <a:pt x="14535953" y="57114"/>
                  <a:pt x="14836877" y="0"/>
                </a:cubicBezTo>
                <a:cubicBezTo>
                  <a:pt x="15137801" y="-57114"/>
                  <a:pt x="15550761" y="95573"/>
                  <a:pt x="15792573" y="0"/>
                </a:cubicBezTo>
                <a:cubicBezTo>
                  <a:pt x="16034385" y="-95573"/>
                  <a:pt x="15816760" y="887"/>
                  <a:pt x="15833868" y="0"/>
                </a:cubicBezTo>
                <a:cubicBezTo>
                  <a:pt x="15850977" y="-887"/>
                  <a:pt x="16089109" y="17547"/>
                  <a:pt x="16240924" y="0"/>
                </a:cubicBezTo>
                <a:cubicBezTo>
                  <a:pt x="16392739" y="-17547"/>
                  <a:pt x="16267407" y="435"/>
                  <a:pt x="16282219" y="0"/>
                </a:cubicBezTo>
                <a:cubicBezTo>
                  <a:pt x="16297031" y="-435"/>
                  <a:pt x="16703849" y="14529"/>
                  <a:pt x="16872155" y="0"/>
                </a:cubicBezTo>
                <a:cubicBezTo>
                  <a:pt x="17040461" y="-14529"/>
                  <a:pt x="17020400" y="20010"/>
                  <a:pt x="17096330" y="0"/>
                </a:cubicBezTo>
                <a:cubicBezTo>
                  <a:pt x="17172260" y="-20010"/>
                  <a:pt x="17928949" y="105400"/>
                  <a:pt x="18288000" y="0"/>
                </a:cubicBezTo>
                <a:cubicBezTo>
                  <a:pt x="18327705" y="192334"/>
                  <a:pt x="18284763" y="355150"/>
                  <a:pt x="18288000" y="476130"/>
                </a:cubicBezTo>
                <a:cubicBezTo>
                  <a:pt x="18291237" y="597110"/>
                  <a:pt x="18274220" y="841342"/>
                  <a:pt x="18288000" y="983654"/>
                </a:cubicBezTo>
                <a:cubicBezTo>
                  <a:pt x="18301780" y="1125966"/>
                  <a:pt x="18270347" y="1420454"/>
                  <a:pt x="18288000" y="1569660"/>
                </a:cubicBezTo>
                <a:cubicBezTo>
                  <a:pt x="18135718" y="1604039"/>
                  <a:pt x="18027025" y="1533284"/>
                  <a:pt x="17880945" y="1569660"/>
                </a:cubicBezTo>
                <a:cubicBezTo>
                  <a:pt x="17734865" y="1606036"/>
                  <a:pt x="17706021" y="1552586"/>
                  <a:pt x="17656769" y="1569660"/>
                </a:cubicBezTo>
                <a:cubicBezTo>
                  <a:pt x="17607517" y="1586734"/>
                  <a:pt x="17510161" y="1553501"/>
                  <a:pt x="17432594" y="1569660"/>
                </a:cubicBezTo>
                <a:cubicBezTo>
                  <a:pt x="17355028" y="1585819"/>
                  <a:pt x="17151113" y="1523059"/>
                  <a:pt x="17025538" y="1569660"/>
                </a:cubicBezTo>
                <a:cubicBezTo>
                  <a:pt x="16899963" y="1616261"/>
                  <a:pt x="16461176" y="1553928"/>
                  <a:pt x="16252723" y="1569660"/>
                </a:cubicBezTo>
                <a:cubicBezTo>
                  <a:pt x="16044271" y="1585392"/>
                  <a:pt x="15822039" y="1513112"/>
                  <a:pt x="15479907" y="1569660"/>
                </a:cubicBezTo>
                <a:cubicBezTo>
                  <a:pt x="15137775" y="1626208"/>
                  <a:pt x="15263909" y="1543776"/>
                  <a:pt x="15072852" y="1569660"/>
                </a:cubicBezTo>
                <a:cubicBezTo>
                  <a:pt x="14881796" y="1595544"/>
                  <a:pt x="14897373" y="1560270"/>
                  <a:pt x="14848676" y="1569660"/>
                </a:cubicBezTo>
                <a:cubicBezTo>
                  <a:pt x="14799979" y="1579050"/>
                  <a:pt x="14302689" y="1556092"/>
                  <a:pt x="13892981" y="1569660"/>
                </a:cubicBezTo>
                <a:cubicBezTo>
                  <a:pt x="13483273" y="1583228"/>
                  <a:pt x="13577972" y="1523533"/>
                  <a:pt x="13485925" y="1569660"/>
                </a:cubicBezTo>
                <a:cubicBezTo>
                  <a:pt x="13393878" y="1615787"/>
                  <a:pt x="12872358" y="1538280"/>
                  <a:pt x="12530230" y="1569660"/>
                </a:cubicBezTo>
                <a:cubicBezTo>
                  <a:pt x="12188102" y="1601040"/>
                  <a:pt x="12497782" y="1565199"/>
                  <a:pt x="12488934" y="1569660"/>
                </a:cubicBezTo>
                <a:cubicBezTo>
                  <a:pt x="12480086" y="1574121"/>
                  <a:pt x="12251971" y="1564661"/>
                  <a:pt x="12081879" y="1569660"/>
                </a:cubicBezTo>
                <a:cubicBezTo>
                  <a:pt x="11911788" y="1574659"/>
                  <a:pt x="11540028" y="1461080"/>
                  <a:pt x="11126183" y="1569660"/>
                </a:cubicBezTo>
                <a:cubicBezTo>
                  <a:pt x="10712338" y="1678240"/>
                  <a:pt x="10790372" y="1562926"/>
                  <a:pt x="10536248" y="1569660"/>
                </a:cubicBezTo>
                <a:cubicBezTo>
                  <a:pt x="10282124" y="1576394"/>
                  <a:pt x="10128421" y="1503406"/>
                  <a:pt x="9763432" y="1569660"/>
                </a:cubicBezTo>
                <a:cubicBezTo>
                  <a:pt x="9398443" y="1635914"/>
                  <a:pt x="9649072" y="1554815"/>
                  <a:pt x="9539257" y="1569660"/>
                </a:cubicBezTo>
                <a:cubicBezTo>
                  <a:pt x="9429442" y="1584505"/>
                  <a:pt x="9506278" y="1569029"/>
                  <a:pt x="9497961" y="1569660"/>
                </a:cubicBezTo>
                <a:cubicBezTo>
                  <a:pt x="9489644" y="1570291"/>
                  <a:pt x="9339863" y="1548673"/>
                  <a:pt x="9273786" y="1569660"/>
                </a:cubicBezTo>
                <a:cubicBezTo>
                  <a:pt x="9207709" y="1590647"/>
                  <a:pt x="8968015" y="1565987"/>
                  <a:pt x="8866730" y="1569660"/>
                </a:cubicBezTo>
                <a:cubicBezTo>
                  <a:pt x="8765445" y="1573333"/>
                  <a:pt x="8529316" y="1556033"/>
                  <a:pt x="8276795" y="1569660"/>
                </a:cubicBezTo>
                <a:cubicBezTo>
                  <a:pt x="8024275" y="1583287"/>
                  <a:pt x="7962203" y="1566444"/>
                  <a:pt x="7869739" y="1569660"/>
                </a:cubicBezTo>
                <a:cubicBezTo>
                  <a:pt x="7777275" y="1572876"/>
                  <a:pt x="7624868" y="1525304"/>
                  <a:pt x="7462684" y="1569660"/>
                </a:cubicBezTo>
                <a:cubicBezTo>
                  <a:pt x="7300501" y="1614016"/>
                  <a:pt x="6872758" y="1496276"/>
                  <a:pt x="6689868" y="1569660"/>
                </a:cubicBezTo>
                <a:cubicBezTo>
                  <a:pt x="6506978" y="1643044"/>
                  <a:pt x="6105336" y="1471032"/>
                  <a:pt x="5734173" y="1569660"/>
                </a:cubicBezTo>
                <a:cubicBezTo>
                  <a:pt x="5363010" y="1668288"/>
                  <a:pt x="5291114" y="1559484"/>
                  <a:pt x="5144237" y="1569660"/>
                </a:cubicBezTo>
                <a:cubicBezTo>
                  <a:pt x="4997360" y="1579836"/>
                  <a:pt x="4679885" y="1515890"/>
                  <a:pt x="4554302" y="1569660"/>
                </a:cubicBezTo>
                <a:cubicBezTo>
                  <a:pt x="4428719" y="1623430"/>
                  <a:pt x="4525447" y="1568520"/>
                  <a:pt x="4513006" y="1569660"/>
                </a:cubicBezTo>
                <a:cubicBezTo>
                  <a:pt x="4500565" y="1570800"/>
                  <a:pt x="3772203" y="1515069"/>
                  <a:pt x="3557311" y="1569660"/>
                </a:cubicBezTo>
                <a:cubicBezTo>
                  <a:pt x="3342420" y="1624251"/>
                  <a:pt x="3120918" y="1552540"/>
                  <a:pt x="2967375" y="1569660"/>
                </a:cubicBezTo>
                <a:cubicBezTo>
                  <a:pt x="2813832" y="1586780"/>
                  <a:pt x="2675690" y="1560591"/>
                  <a:pt x="2560320" y="1569660"/>
                </a:cubicBezTo>
                <a:cubicBezTo>
                  <a:pt x="2444951" y="1578729"/>
                  <a:pt x="2271979" y="1541081"/>
                  <a:pt x="2153265" y="1569660"/>
                </a:cubicBezTo>
                <a:cubicBezTo>
                  <a:pt x="2034552" y="1598239"/>
                  <a:pt x="2129470" y="1569621"/>
                  <a:pt x="2111969" y="1569660"/>
                </a:cubicBezTo>
                <a:cubicBezTo>
                  <a:pt x="2094468" y="1569699"/>
                  <a:pt x="2081020" y="1569630"/>
                  <a:pt x="2070674" y="1569660"/>
                </a:cubicBezTo>
                <a:cubicBezTo>
                  <a:pt x="2060329" y="1569690"/>
                  <a:pt x="1310234" y="1566414"/>
                  <a:pt x="1114978" y="1569660"/>
                </a:cubicBezTo>
                <a:cubicBezTo>
                  <a:pt x="919722" y="1572906"/>
                  <a:pt x="838568" y="1555437"/>
                  <a:pt x="707923" y="1569660"/>
                </a:cubicBezTo>
                <a:cubicBezTo>
                  <a:pt x="577279" y="1583883"/>
                  <a:pt x="259124" y="1515622"/>
                  <a:pt x="0" y="1569660"/>
                </a:cubicBezTo>
                <a:cubicBezTo>
                  <a:pt x="-37488" y="1420171"/>
                  <a:pt x="19735" y="1220269"/>
                  <a:pt x="0" y="1030743"/>
                </a:cubicBezTo>
                <a:cubicBezTo>
                  <a:pt x="-19735" y="841217"/>
                  <a:pt x="48766" y="698316"/>
                  <a:pt x="0" y="507523"/>
                </a:cubicBezTo>
                <a:cubicBezTo>
                  <a:pt x="-48766" y="316730"/>
                  <a:pt x="50031" y="111177"/>
                  <a:pt x="0" y="0"/>
                </a:cubicBezTo>
                <a:close/>
              </a:path>
              <a:path w="18288000" h="1569660" stroke="0" extrusionOk="0">
                <a:moveTo>
                  <a:pt x="0" y="0"/>
                </a:moveTo>
                <a:cubicBezTo>
                  <a:pt x="377947" y="-84115"/>
                  <a:pt x="727700" y="87139"/>
                  <a:pt x="955695" y="0"/>
                </a:cubicBezTo>
                <a:cubicBezTo>
                  <a:pt x="1183690" y="-87139"/>
                  <a:pt x="981685" y="3393"/>
                  <a:pt x="996991" y="0"/>
                </a:cubicBezTo>
                <a:cubicBezTo>
                  <a:pt x="1012297" y="-3393"/>
                  <a:pt x="1409125" y="48753"/>
                  <a:pt x="1586926" y="0"/>
                </a:cubicBezTo>
                <a:cubicBezTo>
                  <a:pt x="1764728" y="-48753"/>
                  <a:pt x="1737681" y="21309"/>
                  <a:pt x="1811102" y="0"/>
                </a:cubicBezTo>
                <a:cubicBezTo>
                  <a:pt x="1884523" y="-21309"/>
                  <a:pt x="2157094" y="62775"/>
                  <a:pt x="2401037" y="0"/>
                </a:cubicBezTo>
                <a:cubicBezTo>
                  <a:pt x="2644981" y="-62775"/>
                  <a:pt x="2869306" y="52066"/>
                  <a:pt x="2990973" y="0"/>
                </a:cubicBezTo>
                <a:cubicBezTo>
                  <a:pt x="3112640" y="-52066"/>
                  <a:pt x="3119507" y="14280"/>
                  <a:pt x="3215148" y="0"/>
                </a:cubicBezTo>
                <a:cubicBezTo>
                  <a:pt x="3310789" y="-14280"/>
                  <a:pt x="3340172" y="12067"/>
                  <a:pt x="3439324" y="0"/>
                </a:cubicBezTo>
                <a:cubicBezTo>
                  <a:pt x="3538476" y="-12067"/>
                  <a:pt x="3910191" y="24867"/>
                  <a:pt x="4212139" y="0"/>
                </a:cubicBezTo>
                <a:cubicBezTo>
                  <a:pt x="4514087" y="-24867"/>
                  <a:pt x="4237316" y="2650"/>
                  <a:pt x="4253435" y="0"/>
                </a:cubicBezTo>
                <a:cubicBezTo>
                  <a:pt x="4269554" y="-2650"/>
                  <a:pt x="4589628" y="53053"/>
                  <a:pt x="4843370" y="0"/>
                </a:cubicBezTo>
                <a:cubicBezTo>
                  <a:pt x="5097112" y="-53053"/>
                  <a:pt x="5234694" y="18338"/>
                  <a:pt x="5616186" y="0"/>
                </a:cubicBezTo>
                <a:cubicBezTo>
                  <a:pt x="5997678" y="-18338"/>
                  <a:pt x="6121829" y="70886"/>
                  <a:pt x="6571881" y="0"/>
                </a:cubicBezTo>
                <a:cubicBezTo>
                  <a:pt x="7021934" y="-70886"/>
                  <a:pt x="6692305" y="10299"/>
                  <a:pt x="6796057" y="0"/>
                </a:cubicBezTo>
                <a:cubicBezTo>
                  <a:pt x="6899809" y="-10299"/>
                  <a:pt x="7204133" y="55940"/>
                  <a:pt x="7385992" y="0"/>
                </a:cubicBezTo>
                <a:cubicBezTo>
                  <a:pt x="7567851" y="-55940"/>
                  <a:pt x="7657095" y="46113"/>
                  <a:pt x="7793048" y="0"/>
                </a:cubicBezTo>
                <a:cubicBezTo>
                  <a:pt x="7929001" y="-46113"/>
                  <a:pt x="8187482" y="44524"/>
                  <a:pt x="8565863" y="0"/>
                </a:cubicBezTo>
                <a:cubicBezTo>
                  <a:pt x="8944245" y="-44524"/>
                  <a:pt x="8964016" y="20619"/>
                  <a:pt x="9155799" y="0"/>
                </a:cubicBezTo>
                <a:cubicBezTo>
                  <a:pt x="9347582" y="-20619"/>
                  <a:pt x="9451463" y="27002"/>
                  <a:pt x="9562854" y="0"/>
                </a:cubicBezTo>
                <a:cubicBezTo>
                  <a:pt x="9674246" y="-27002"/>
                  <a:pt x="10278777" y="109011"/>
                  <a:pt x="10518550" y="0"/>
                </a:cubicBezTo>
                <a:cubicBezTo>
                  <a:pt x="10758323" y="-109011"/>
                  <a:pt x="10962722" y="53691"/>
                  <a:pt x="11291365" y="0"/>
                </a:cubicBezTo>
                <a:cubicBezTo>
                  <a:pt x="11620009" y="-53691"/>
                  <a:pt x="11740414" y="58398"/>
                  <a:pt x="11881301" y="0"/>
                </a:cubicBezTo>
                <a:cubicBezTo>
                  <a:pt x="12022188" y="-58398"/>
                  <a:pt x="12046214" y="14424"/>
                  <a:pt x="12105476" y="0"/>
                </a:cubicBezTo>
                <a:cubicBezTo>
                  <a:pt x="12164738" y="-14424"/>
                  <a:pt x="12841928" y="112210"/>
                  <a:pt x="13061172" y="0"/>
                </a:cubicBezTo>
                <a:cubicBezTo>
                  <a:pt x="13280416" y="-112210"/>
                  <a:pt x="13500005" y="36770"/>
                  <a:pt x="13833987" y="0"/>
                </a:cubicBezTo>
                <a:cubicBezTo>
                  <a:pt x="14167970" y="-36770"/>
                  <a:pt x="14148804" y="67083"/>
                  <a:pt x="14423923" y="0"/>
                </a:cubicBezTo>
                <a:cubicBezTo>
                  <a:pt x="14699042" y="-67083"/>
                  <a:pt x="14815015" y="76286"/>
                  <a:pt x="15196738" y="0"/>
                </a:cubicBezTo>
                <a:cubicBezTo>
                  <a:pt x="15578462" y="-76286"/>
                  <a:pt x="15838821" y="46365"/>
                  <a:pt x="16152434" y="0"/>
                </a:cubicBezTo>
                <a:cubicBezTo>
                  <a:pt x="16466047" y="-46365"/>
                  <a:pt x="16716635" y="53382"/>
                  <a:pt x="17108129" y="0"/>
                </a:cubicBezTo>
                <a:cubicBezTo>
                  <a:pt x="17499623" y="-53382"/>
                  <a:pt x="17425100" y="42579"/>
                  <a:pt x="17515185" y="0"/>
                </a:cubicBezTo>
                <a:cubicBezTo>
                  <a:pt x="17605270" y="-42579"/>
                  <a:pt x="17630557" y="1597"/>
                  <a:pt x="17739360" y="0"/>
                </a:cubicBezTo>
                <a:cubicBezTo>
                  <a:pt x="17848163" y="-1597"/>
                  <a:pt x="17765500" y="412"/>
                  <a:pt x="17780655" y="0"/>
                </a:cubicBezTo>
                <a:cubicBezTo>
                  <a:pt x="17795811" y="-412"/>
                  <a:pt x="18096734" y="14878"/>
                  <a:pt x="18288000" y="0"/>
                </a:cubicBezTo>
                <a:cubicBezTo>
                  <a:pt x="18333493" y="233589"/>
                  <a:pt x="18264477" y="418178"/>
                  <a:pt x="18288000" y="538917"/>
                </a:cubicBezTo>
                <a:cubicBezTo>
                  <a:pt x="18311523" y="659656"/>
                  <a:pt x="18275975" y="832276"/>
                  <a:pt x="18288000" y="1046440"/>
                </a:cubicBezTo>
                <a:cubicBezTo>
                  <a:pt x="18300025" y="1260604"/>
                  <a:pt x="18248956" y="1388042"/>
                  <a:pt x="18288000" y="1569660"/>
                </a:cubicBezTo>
                <a:cubicBezTo>
                  <a:pt x="17887977" y="1647954"/>
                  <a:pt x="17572961" y="1554211"/>
                  <a:pt x="17332305" y="1569660"/>
                </a:cubicBezTo>
                <a:cubicBezTo>
                  <a:pt x="17091650" y="1585109"/>
                  <a:pt x="17309883" y="1566708"/>
                  <a:pt x="17291009" y="1569660"/>
                </a:cubicBezTo>
                <a:cubicBezTo>
                  <a:pt x="17272135" y="1572612"/>
                  <a:pt x="17128128" y="1567677"/>
                  <a:pt x="17066834" y="1569660"/>
                </a:cubicBezTo>
                <a:cubicBezTo>
                  <a:pt x="17005540" y="1571643"/>
                  <a:pt x="16768112" y="1560485"/>
                  <a:pt x="16659778" y="1569660"/>
                </a:cubicBezTo>
                <a:cubicBezTo>
                  <a:pt x="16551444" y="1578835"/>
                  <a:pt x="16357444" y="1564752"/>
                  <a:pt x="16252723" y="1569660"/>
                </a:cubicBezTo>
                <a:cubicBezTo>
                  <a:pt x="16148003" y="1574568"/>
                  <a:pt x="15573300" y="1520063"/>
                  <a:pt x="15297027" y="1569660"/>
                </a:cubicBezTo>
                <a:cubicBezTo>
                  <a:pt x="15020754" y="1619257"/>
                  <a:pt x="15270205" y="1567633"/>
                  <a:pt x="15255732" y="1569660"/>
                </a:cubicBezTo>
                <a:cubicBezTo>
                  <a:pt x="15241260" y="1571687"/>
                  <a:pt x="14944789" y="1509361"/>
                  <a:pt x="14665796" y="1569660"/>
                </a:cubicBezTo>
                <a:cubicBezTo>
                  <a:pt x="14386803" y="1629959"/>
                  <a:pt x="14329445" y="1500564"/>
                  <a:pt x="14075861" y="1569660"/>
                </a:cubicBezTo>
                <a:cubicBezTo>
                  <a:pt x="13822277" y="1638756"/>
                  <a:pt x="14042834" y="1566460"/>
                  <a:pt x="14034565" y="1569660"/>
                </a:cubicBezTo>
                <a:cubicBezTo>
                  <a:pt x="14026296" y="1572860"/>
                  <a:pt x="13615790" y="1541415"/>
                  <a:pt x="13444630" y="1569660"/>
                </a:cubicBezTo>
                <a:cubicBezTo>
                  <a:pt x="13273471" y="1597905"/>
                  <a:pt x="12854810" y="1556527"/>
                  <a:pt x="12488934" y="1569660"/>
                </a:cubicBezTo>
                <a:cubicBezTo>
                  <a:pt x="12123058" y="1582793"/>
                  <a:pt x="11731111" y="1495053"/>
                  <a:pt x="11533239" y="1569660"/>
                </a:cubicBezTo>
                <a:cubicBezTo>
                  <a:pt x="11335367" y="1644267"/>
                  <a:pt x="11502053" y="1568435"/>
                  <a:pt x="11491943" y="1569660"/>
                </a:cubicBezTo>
                <a:cubicBezTo>
                  <a:pt x="11481833" y="1570885"/>
                  <a:pt x="11354229" y="1548694"/>
                  <a:pt x="11267768" y="1569660"/>
                </a:cubicBezTo>
                <a:cubicBezTo>
                  <a:pt x="11181307" y="1590626"/>
                  <a:pt x="10972085" y="1564589"/>
                  <a:pt x="10860712" y="1569660"/>
                </a:cubicBezTo>
                <a:cubicBezTo>
                  <a:pt x="10749339" y="1574731"/>
                  <a:pt x="10121929" y="1564363"/>
                  <a:pt x="9905017" y="1569660"/>
                </a:cubicBezTo>
                <a:cubicBezTo>
                  <a:pt x="9688106" y="1574957"/>
                  <a:pt x="9349447" y="1541756"/>
                  <a:pt x="8949321" y="1569660"/>
                </a:cubicBezTo>
                <a:cubicBezTo>
                  <a:pt x="8549195" y="1597564"/>
                  <a:pt x="8521789" y="1538018"/>
                  <a:pt x="8359386" y="1569660"/>
                </a:cubicBezTo>
                <a:cubicBezTo>
                  <a:pt x="8196984" y="1601302"/>
                  <a:pt x="8332328" y="1565368"/>
                  <a:pt x="8318090" y="1569660"/>
                </a:cubicBezTo>
                <a:cubicBezTo>
                  <a:pt x="8303852" y="1573952"/>
                  <a:pt x="7850524" y="1552300"/>
                  <a:pt x="7545275" y="1569660"/>
                </a:cubicBezTo>
                <a:cubicBezTo>
                  <a:pt x="7240027" y="1587020"/>
                  <a:pt x="7433064" y="1559118"/>
                  <a:pt x="7321099" y="1569660"/>
                </a:cubicBezTo>
                <a:cubicBezTo>
                  <a:pt x="7209134" y="1580202"/>
                  <a:pt x="6808074" y="1499860"/>
                  <a:pt x="6365404" y="1569660"/>
                </a:cubicBezTo>
                <a:cubicBezTo>
                  <a:pt x="5922735" y="1639460"/>
                  <a:pt x="5865633" y="1482609"/>
                  <a:pt x="5592588" y="1569660"/>
                </a:cubicBezTo>
                <a:cubicBezTo>
                  <a:pt x="5319543" y="1656711"/>
                  <a:pt x="5296887" y="1528445"/>
                  <a:pt x="5185533" y="1569660"/>
                </a:cubicBezTo>
                <a:cubicBezTo>
                  <a:pt x="5074180" y="1610875"/>
                  <a:pt x="4753003" y="1519597"/>
                  <a:pt x="4595597" y="1569660"/>
                </a:cubicBezTo>
                <a:cubicBezTo>
                  <a:pt x="4438191" y="1619723"/>
                  <a:pt x="4076897" y="1486167"/>
                  <a:pt x="3639902" y="1569660"/>
                </a:cubicBezTo>
                <a:cubicBezTo>
                  <a:pt x="3202908" y="1653153"/>
                  <a:pt x="3217188" y="1525567"/>
                  <a:pt x="3049966" y="1569660"/>
                </a:cubicBezTo>
                <a:cubicBezTo>
                  <a:pt x="2882744" y="1613753"/>
                  <a:pt x="2625402" y="1556347"/>
                  <a:pt x="2460031" y="1569660"/>
                </a:cubicBezTo>
                <a:cubicBezTo>
                  <a:pt x="2294660" y="1582973"/>
                  <a:pt x="2068242" y="1481730"/>
                  <a:pt x="1687215" y="1569660"/>
                </a:cubicBezTo>
                <a:cubicBezTo>
                  <a:pt x="1306188" y="1657590"/>
                  <a:pt x="957251" y="1485647"/>
                  <a:pt x="731520" y="1569660"/>
                </a:cubicBezTo>
                <a:cubicBezTo>
                  <a:pt x="505790" y="1653673"/>
                  <a:pt x="315302" y="1515519"/>
                  <a:pt x="0" y="1569660"/>
                </a:cubicBezTo>
                <a:cubicBezTo>
                  <a:pt x="-29846" y="1401879"/>
                  <a:pt x="29194" y="1308857"/>
                  <a:pt x="0" y="1093530"/>
                </a:cubicBezTo>
                <a:cubicBezTo>
                  <a:pt x="-29194" y="878203"/>
                  <a:pt x="31072" y="750772"/>
                  <a:pt x="0" y="570310"/>
                </a:cubicBezTo>
                <a:cubicBezTo>
                  <a:pt x="-31072" y="389848"/>
                  <a:pt x="4376" y="12107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1740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35255" algn="just"/>
            <a:r>
              <a:rPr lang="en-US" sz="4800" b="1" dirty="0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E5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</a:p>
          <a:p>
            <a:pPr marL="135255" algn="ctr"/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2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C29F77-B6BB-C036-9BCC-8B4E4EE02E3D}"/>
              </a:ext>
            </a:extLst>
          </p:cNvPr>
          <p:cNvSpPr txBox="1"/>
          <p:nvPr/>
        </p:nvSpPr>
        <p:spPr>
          <a:xfrm>
            <a:off x="0" y="673384"/>
            <a:ext cx="18288000" cy="848758"/>
          </a:xfrm>
          <a:custGeom>
            <a:avLst/>
            <a:gdLst>
              <a:gd name="connsiteX0" fmla="*/ 0 w 18288000"/>
              <a:gd name="connsiteY0" fmla="*/ 0 h 848758"/>
              <a:gd name="connsiteX1" fmla="*/ 772815 w 18288000"/>
              <a:gd name="connsiteY1" fmla="*/ 0 h 848758"/>
              <a:gd name="connsiteX2" fmla="*/ 1728511 w 18288000"/>
              <a:gd name="connsiteY2" fmla="*/ 0 h 848758"/>
              <a:gd name="connsiteX3" fmla="*/ 2501326 w 18288000"/>
              <a:gd name="connsiteY3" fmla="*/ 0 h 848758"/>
              <a:gd name="connsiteX4" fmla="*/ 2725502 w 18288000"/>
              <a:gd name="connsiteY4" fmla="*/ 0 h 848758"/>
              <a:gd name="connsiteX5" fmla="*/ 3132557 w 18288000"/>
              <a:gd name="connsiteY5" fmla="*/ 0 h 848758"/>
              <a:gd name="connsiteX6" fmla="*/ 3905373 w 18288000"/>
              <a:gd name="connsiteY6" fmla="*/ 0 h 848758"/>
              <a:gd name="connsiteX7" fmla="*/ 3946668 w 18288000"/>
              <a:gd name="connsiteY7" fmla="*/ 0 h 848758"/>
              <a:gd name="connsiteX8" fmla="*/ 4719484 w 18288000"/>
              <a:gd name="connsiteY8" fmla="*/ 0 h 848758"/>
              <a:gd name="connsiteX9" fmla="*/ 4943659 w 18288000"/>
              <a:gd name="connsiteY9" fmla="*/ 0 h 848758"/>
              <a:gd name="connsiteX10" fmla="*/ 5533595 w 18288000"/>
              <a:gd name="connsiteY10" fmla="*/ 0 h 848758"/>
              <a:gd name="connsiteX11" fmla="*/ 6489290 w 18288000"/>
              <a:gd name="connsiteY11" fmla="*/ 0 h 848758"/>
              <a:gd name="connsiteX12" fmla="*/ 7444986 w 18288000"/>
              <a:gd name="connsiteY12" fmla="*/ 0 h 848758"/>
              <a:gd name="connsiteX13" fmla="*/ 7669161 w 18288000"/>
              <a:gd name="connsiteY13" fmla="*/ 0 h 848758"/>
              <a:gd name="connsiteX14" fmla="*/ 8076217 w 18288000"/>
              <a:gd name="connsiteY14" fmla="*/ 0 h 848758"/>
              <a:gd name="connsiteX15" fmla="*/ 9031912 w 18288000"/>
              <a:gd name="connsiteY15" fmla="*/ 0 h 848758"/>
              <a:gd name="connsiteX16" fmla="*/ 9621848 w 18288000"/>
              <a:gd name="connsiteY16" fmla="*/ 0 h 848758"/>
              <a:gd name="connsiteX17" fmla="*/ 10394663 w 18288000"/>
              <a:gd name="connsiteY17" fmla="*/ 0 h 848758"/>
              <a:gd name="connsiteX18" fmla="*/ 11167479 w 18288000"/>
              <a:gd name="connsiteY18" fmla="*/ 0 h 848758"/>
              <a:gd name="connsiteX19" fmla="*/ 11574534 w 18288000"/>
              <a:gd name="connsiteY19" fmla="*/ 0 h 848758"/>
              <a:gd name="connsiteX20" fmla="*/ 11981590 w 18288000"/>
              <a:gd name="connsiteY20" fmla="*/ 0 h 848758"/>
              <a:gd name="connsiteX21" fmla="*/ 12937285 w 18288000"/>
              <a:gd name="connsiteY21" fmla="*/ 0 h 848758"/>
              <a:gd name="connsiteX22" fmla="*/ 13892981 w 18288000"/>
              <a:gd name="connsiteY22" fmla="*/ 0 h 848758"/>
              <a:gd name="connsiteX23" fmla="*/ 14300036 w 18288000"/>
              <a:gd name="connsiteY23" fmla="*/ 0 h 848758"/>
              <a:gd name="connsiteX24" fmla="*/ 14524212 w 18288000"/>
              <a:gd name="connsiteY24" fmla="*/ 0 h 848758"/>
              <a:gd name="connsiteX25" fmla="*/ 14931267 w 18288000"/>
              <a:gd name="connsiteY25" fmla="*/ 0 h 848758"/>
              <a:gd name="connsiteX26" fmla="*/ 15704083 w 18288000"/>
              <a:gd name="connsiteY26" fmla="*/ 0 h 848758"/>
              <a:gd name="connsiteX27" fmla="*/ 16659778 w 18288000"/>
              <a:gd name="connsiteY27" fmla="*/ 0 h 848758"/>
              <a:gd name="connsiteX28" fmla="*/ 17615474 w 18288000"/>
              <a:gd name="connsiteY28" fmla="*/ 0 h 848758"/>
              <a:gd name="connsiteX29" fmla="*/ 18288000 w 18288000"/>
              <a:gd name="connsiteY29" fmla="*/ 0 h 848758"/>
              <a:gd name="connsiteX30" fmla="*/ 18288000 w 18288000"/>
              <a:gd name="connsiteY30" fmla="*/ 424379 h 848758"/>
              <a:gd name="connsiteX31" fmla="*/ 18288000 w 18288000"/>
              <a:gd name="connsiteY31" fmla="*/ 848758 h 848758"/>
              <a:gd name="connsiteX32" fmla="*/ 17698065 w 18288000"/>
              <a:gd name="connsiteY32" fmla="*/ 848758 h 848758"/>
              <a:gd name="connsiteX33" fmla="*/ 17656769 w 18288000"/>
              <a:gd name="connsiteY33" fmla="*/ 848758 h 848758"/>
              <a:gd name="connsiteX34" fmla="*/ 17249714 w 18288000"/>
              <a:gd name="connsiteY34" fmla="*/ 848758 h 848758"/>
              <a:gd name="connsiteX35" fmla="*/ 17025538 w 18288000"/>
              <a:gd name="connsiteY35" fmla="*/ 848758 h 848758"/>
              <a:gd name="connsiteX36" fmla="*/ 16618483 w 18288000"/>
              <a:gd name="connsiteY36" fmla="*/ 848758 h 848758"/>
              <a:gd name="connsiteX37" fmla="*/ 15845667 w 18288000"/>
              <a:gd name="connsiteY37" fmla="*/ 848758 h 848758"/>
              <a:gd name="connsiteX38" fmla="*/ 15072852 w 18288000"/>
              <a:gd name="connsiteY38" fmla="*/ 848758 h 848758"/>
              <a:gd name="connsiteX39" fmla="*/ 15031556 w 18288000"/>
              <a:gd name="connsiteY39" fmla="*/ 848758 h 848758"/>
              <a:gd name="connsiteX40" fmla="*/ 14441621 w 18288000"/>
              <a:gd name="connsiteY40" fmla="*/ 848758 h 848758"/>
              <a:gd name="connsiteX41" fmla="*/ 13668805 w 18288000"/>
              <a:gd name="connsiteY41" fmla="*/ 848758 h 848758"/>
              <a:gd name="connsiteX42" fmla="*/ 13627510 w 18288000"/>
              <a:gd name="connsiteY42" fmla="*/ 848758 h 848758"/>
              <a:gd name="connsiteX43" fmla="*/ 13037574 w 18288000"/>
              <a:gd name="connsiteY43" fmla="*/ 848758 h 848758"/>
              <a:gd name="connsiteX44" fmla="*/ 12447639 w 18288000"/>
              <a:gd name="connsiteY44" fmla="*/ 848758 h 848758"/>
              <a:gd name="connsiteX45" fmla="*/ 12040583 w 18288000"/>
              <a:gd name="connsiteY45" fmla="*/ 848758 h 848758"/>
              <a:gd name="connsiteX46" fmla="*/ 11816408 w 18288000"/>
              <a:gd name="connsiteY46" fmla="*/ 848758 h 848758"/>
              <a:gd name="connsiteX47" fmla="*/ 11592232 w 18288000"/>
              <a:gd name="connsiteY47" fmla="*/ 848758 h 848758"/>
              <a:gd name="connsiteX48" fmla="*/ 10819417 w 18288000"/>
              <a:gd name="connsiteY48" fmla="*/ 848758 h 848758"/>
              <a:gd name="connsiteX49" fmla="*/ 10046601 w 18288000"/>
              <a:gd name="connsiteY49" fmla="*/ 848758 h 848758"/>
              <a:gd name="connsiteX50" fmla="*/ 9456666 w 18288000"/>
              <a:gd name="connsiteY50" fmla="*/ 848758 h 848758"/>
              <a:gd name="connsiteX51" fmla="*/ 9232490 w 18288000"/>
              <a:gd name="connsiteY51" fmla="*/ 848758 h 848758"/>
              <a:gd name="connsiteX52" fmla="*/ 8276795 w 18288000"/>
              <a:gd name="connsiteY52" fmla="*/ 848758 h 848758"/>
              <a:gd name="connsiteX53" fmla="*/ 7503979 w 18288000"/>
              <a:gd name="connsiteY53" fmla="*/ 848758 h 848758"/>
              <a:gd name="connsiteX54" fmla="*/ 7096924 w 18288000"/>
              <a:gd name="connsiteY54" fmla="*/ 848758 h 848758"/>
              <a:gd name="connsiteX55" fmla="*/ 6141228 w 18288000"/>
              <a:gd name="connsiteY55" fmla="*/ 848758 h 848758"/>
              <a:gd name="connsiteX56" fmla="*/ 5368413 w 18288000"/>
              <a:gd name="connsiteY56" fmla="*/ 848758 h 848758"/>
              <a:gd name="connsiteX57" fmla="*/ 4595597 w 18288000"/>
              <a:gd name="connsiteY57" fmla="*/ 848758 h 848758"/>
              <a:gd name="connsiteX58" fmla="*/ 4554302 w 18288000"/>
              <a:gd name="connsiteY58" fmla="*/ 848758 h 848758"/>
              <a:gd name="connsiteX59" fmla="*/ 3964366 w 18288000"/>
              <a:gd name="connsiteY59" fmla="*/ 848758 h 848758"/>
              <a:gd name="connsiteX60" fmla="*/ 3740191 w 18288000"/>
              <a:gd name="connsiteY60" fmla="*/ 848758 h 848758"/>
              <a:gd name="connsiteX61" fmla="*/ 3516015 w 18288000"/>
              <a:gd name="connsiteY61" fmla="*/ 848758 h 848758"/>
              <a:gd name="connsiteX62" fmla="*/ 3474720 w 18288000"/>
              <a:gd name="connsiteY62" fmla="*/ 848758 h 848758"/>
              <a:gd name="connsiteX63" fmla="*/ 3433425 w 18288000"/>
              <a:gd name="connsiteY63" fmla="*/ 848758 h 848758"/>
              <a:gd name="connsiteX64" fmla="*/ 3026369 w 18288000"/>
              <a:gd name="connsiteY64" fmla="*/ 848758 h 848758"/>
              <a:gd name="connsiteX65" fmla="*/ 2619314 w 18288000"/>
              <a:gd name="connsiteY65" fmla="*/ 848758 h 848758"/>
              <a:gd name="connsiteX66" fmla="*/ 1663618 w 18288000"/>
              <a:gd name="connsiteY66" fmla="*/ 848758 h 848758"/>
              <a:gd name="connsiteX67" fmla="*/ 890803 w 18288000"/>
              <a:gd name="connsiteY67" fmla="*/ 848758 h 848758"/>
              <a:gd name="connsiteX68" fmla="*/ 0 w 18288000"/>
              <a:gd name="connsiteY68" fmla="*/ 848758 h 848758"/>
              <a:gd name="connsiteX69" fmla="*/ 0 w 18288000"/>
              <a:gd name="connsiteY69" fmla="*/ 407404 h 848758"/>
              <a:gd name="connsiteX70" fmla="*/ 0 w 18288000"/>
              <a:gd name="connsiteY70" fmla="*/ 0 h 84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8288000" h="848758" fill="none" extrusionOk="0">
                <a:moveTo>
                  <a:pt x="0" y="0"/>
                </a:moveTo>
                <a:cubicBezTo>
                  <a:pt x="217255" y="-79878"/>
                  <a:pt x="581868" y="73511"/>
                  <a:pt x="772815" y="0"/>
                </a:cubicBezTo>
                <a:cubicBezTo>
                  <a:pt x="963763" y="-73511"/>
                  <a:pt x="1284769" y="7241"/>
                  <a:pt x="1728511" y="0"/>
                </a:cubicBezTo>
                <a:cubicBezTo>
                  <a:pt x="2172253" y="-7241"/>
                  <a:pt x="2286134" y="80364"/>
                  <a:pt x="2501326" y="0"/>
                </a:cubicBezTo>
                <a:cubicBezTo>
                  <a:pt x="2716519" y="-80364"/>
                  <a:pt x="2622246" y="26594"/>
                  <a:pt x="2725502" y="0"/>
                </a:cubicBezTo>
                <a:cubicBezTo>
                  <a:pt x="2828758" y="-26594"/>
                  <a:pt x="3017469" y="14237"/>
                  <a:pt x="3132557" y="0"/>
                </a:cubicBezTo>
                <a:cubicBezTo>
                  <a:pt x="3247645" y="-14237"/>
                  <a:pt x="3705076" y="91971"/>
                  <a:pt x="3905373" y="0"/>
                </a:cubicBezTo>
                <a:cubicBezTo>
                  <a:pt x="4105670" y="-91971"/>
                  <a:pt x="3926597" y="2258"/>
                  <a:pt x="3946668" y="0"/>
                </a:cubicBezTo>
                <a:cubicBezTo>
                  <a:pt x="3966739" y="-2258"/>
                  <a:pt x="4402200" y="54315"/>
                  <a:pt x="4719484" y="0"/>
                </a:cubicBezTo>
                <a:cubicBezTo>
                  <a:pt x="5036768" y="-54315"/>
                  <a:pt x="4884253" y="500"/>
                  <a:pt x="4943659" y="0"/>
                </a:cubicBezTo>
                <a:cubicBezTo>
                  <a:pt x="5003065" y="-500"/>
                  <a:pt x="5368424" y="51907"/>
                  <a:pt x="5533595" y="0"/>
                </a:cubicBezTo>
                <a:cubicBezTo>
                  <a:pt x="5698766" y="-51907"/>
                  <a:pt x="6256819" y="95129"/>
                  <a:pt x="6489290" y="0"/>
                </a:cubicBezTo>
                <a:cubicBezTo>
                  <a:pt x="6721762" y="-95129"/>
                  <a:pt x="7141622" y="85906"/>
                  <a:pt x="7444986" y="0"/>
                </a:cubicBezTo>
                <a:cubicBezTo>
                  <a:pt x="7748350" y="-85906"/>
                  <a:pt x="7571765" y="18621"/>
                  <a:pt x="7669161" y="0"/>
                </a:cubicBezTo>
                <a:cubicBezTo>
                  <a:pt x="7766557" y="-18621"/>
                  <a:pt x="7934881" y="45833"/>
                  <a:pt x="8076217" y="0"/>
                </a:cubicBezTo>
                <a:cubicBezTo>
                  <a:pt x="8217553" y="-45833"/>
                  <a:pt x="8738156" y="83337"/>
                  <a:pt x="9031912" y="0"/>
                </a:cubicBezTo>
                <a:cubicBezTo>
                  <a:pt x="9325669" y="-83337"/>
                  <a:pt x="9448651" y="26060"/>
                  <a:pt x="9621848" y="0"/>
                </a:cubicBezTo>
                <a:cubicBezTo>
                  <a:pt x="9795045" y="-26060"/>
                  <a:pt x="10122331" y="82773"/>
                  <a:pt x="10394663" y="0"/>
                </a:cubicBezTo>
                <a:cubicBezTo>
                  <a:pt x="10666995" y="-82773"/>
                  <a:pt x="10985499" y="83274"/>
                  <a:pt x="11167479" y="0"/>
                </a:cubicBezTo>
                <a:cubicBezTo>
                  <a:pt x="11349459" y="-83274"/>
                  <a:pt x="11410835" y="9504"/>
                  <a:pt x="11574534" y="0"/>
                </a:cubicBezTo>
                <a:cubicBezTo>
                  <a:pt x="11738234" y="-9504"/>
                  <a:pt x="11870639" y="13656"/>
                  <a:pt x="11981590" y="0"/>
                </a:cubicBezTo>
                <a:cubicBezTo>
                  <a:pt x="12092541" y="-13656"/>
                  <a:pt x="12703941" y="56563"/>
                  <a:pt x="12937285" y="0"/>
                </a:cubicBezTo>
                <a:cubicBezTo>
                  <a:pt x="13170629" y="-56563"/>
                  <a:pt x="13698751" y="78208"/>
                  <a:pt x="13892981" y="0"/>
                </a:cubicBezTo>
                <a:cubicBezTo>
                  <a:pt x="14087211" y="-78208"/>
                  <a:pt x="14157116" y="36120"/>
                  <a:pt x="14300036" y="0"/>
                </a:cubicBezTo>
                <a:cubicBezTo>
                  <a:pt x="14442956" y="-36120"/>
                  <a:pt x="14434655" y="9339"/>
                  <a:pt x="14524212" y="0"/>
                </a:cubicBezTo>
                <a:cubicBezTo>
                  <a:pt x="14613769" y="-9339"/>
                  <a:pt x="14757067" y="11034"/>
                  <a:pt x="14931267" y="0"/>
                </a:cubicBezTo>
                <a:cubicBezTo>
                  <a:pt x="15105468" y="-11034"/>
                  <a:pt x="15478510" y="17884"/>
                  <a:pt x="15704083" y="0"/>
                </a:cubicBezTo>
                <a:cubicBezTo>
                  <a:pt x="15929656" y="-17884"/>
                  <a:pt x="16443725" y="36538"/>
                  <a:pt x="16659778" y="0"/>
                </a:cubicBezTo>
                <a:cubicBezTo>
                  <a:pt x="16875831" y="-36538"/>
                  <a:pt x="17278161" y="88903"/>
                  <a:pt x="17615474" y="0"/>
                </a:cubicBezTo>
                <a:cubicBezTo>
                  <a:pt x="17952787" y="-88903"/>
                  <a:pt x="18007963" y="16133"/>
                  <a:pt x="18288000" y="0"/>
                </a:cubicBezTo>
                <a:cubicBezTo>
                  <a:pt x="18303865" y="114652"/>
                  <a:pt x="18283239" y="339399"/>
                  <a:pt x="18288000" y="424379"/>
                </a:cubicBezTo>
                <a:cubicBezTo>
                  <a:pt x="18292761" y="509359"/>
                  <a:pt x="18285551" y="737509"/>
                  <a:pt x="18288000" y="848758"/>
                </a:cubicBezTo>
                <a:cubicBezTo>
                  <a:pt x="18162609" y="911045"/>
                  <a:pt x="17976680" y="828196"/>
                  <a:pt x="17698065" y="848758"/>
                </a:cubicBezTo>
                <a:cubicBezTo>
                  <a:pt x="17419451" y="869320"/>
                  <a:pt x="17666692" y="844024"/>
                  <a:pt x="17656769" y="848758"/>
                </a:cubicBezTo>
                <a:cubicBezTo>
                  <a:pt x="17646846" y="853492"/>
                  <a:pt x="17350251" y="826458"/>
                  <a:pt x="17249714" y="848758"/>
                </a:cubicBezTo>
                <a:cubicBezTo>
                  <a:pt x="17149178" y="871058"/>
                  <a:pt x="17122128" y="839166"/>
                  <a:pt x="17025538" y="848758"/>
                </a:cubicBezTo>
                <a:cubicBezTo>
                  <a:pt x="16928948" y="858350"/>
                  <a:pt x="16801756" y="826220"/>
                  <a:pt x="16618483" y="848758"/>
                </a:cubicBezTo>
                <a:cubicBezTo>
                  <a:pt x="16435211" y="871296"/>
                  <a:pt x="16129523" y="828058"/>
                  <a:pt x="15845667" y="848758"/>
                </a:cubicBezTo>
                <a:cubicBezTo>
                  <a:pt x="15561811" y="869458"/>
                  <a:pt x="15388193" y="812652"/>
                  <a:pt x="15072852" y="848758"/>
                </a:cubicBezTo>
                <a:cubicBezTo>
                  <a:pt x="14757511" y="884864"/>
                  <a:pt x="15042767" y="846881"/>
                  <a:pt x="15031556" y="848758"/>
                </a:cubicBezTo>
                <a:cubicBezTo>
                  <a:pt x="15020345" y="850635"/>
                  <a:pt x="14644612" y="794974"/>
                  <a:pt x="14441621" y="848758"/>
                </a:cubicBezTo>
                <a:cubicBezTo>
                  <a:pt x="14238630" y="902542"/>
                  <a:pt x="13986661" y="760090"/>
                  <a:pt x="13668805" y="848758"/>
                </a:cubicBezTo>
                <a:cubicBezTo>
                  <a:pt x="13350949" y="937426"/>
                  <a:pt x="13644640" y="847505"/>
                  <a:pt x="13627510" y="848758"/>
                </a:cubicBezTo>
                <a:cubicBezTo>
                  <a:pt x="13610380" y="850011"/>
                  <a:pt x="13204143" y="791616"/>
                  <a:pt x="13037574" y="848758"/>
                </a:cubicBezTo>
                <a:cubicBezTo>
                  <a:pt x="12871005" y="905900"/>
                  <a:pt x="12710814" y="839140"/>
                  <a:pt x="12447639" y="848758"/>
                </a:cubicBezTo>
                <a:cubicBezTo>
                  <a:pt x="12184465" y="858376"/>
                  <a:pt x="12128039" y="847922"/>
                  <a:pt x="12040583" y="848758"/>
                </a:cubicBezTo>
                <a:cubicBezTo>
                  <a:pt x="11953127" y="849594"/>
                  <a:pt x="11890501" y="838128"/>
                  <a:pt x="11816408" y="848758"/>
                </a:cubicBezTo>
                <a:cubicBezTo>
                  <a:pt x="11742315" y="859388"/>
                  <a:pt x="11649559" y="830218"/>
                  <a:pt x="11592232" y="848758"/>
                </a:cubicBezTo>
                <a:cubicBezTo>
                  <a:pt x="11534905" y="867298"/>
                  <a:pt x="11047642" y="765351"/>
                  <a:pt x="10819417" y="848758"/>
                </a:cubicBezTo>
                <a:cubicBezTo>
                  <a:pt x="10591193" y="932165"/>
                  <a:pt x="10283486" y="772316"/>
                  <a:pt x="10046601" y="848758"/>
                </a:cubicBezTo>
                <a:cubicBezTo>
                  <a:pt x="9809716" y="925200"/>
                  <a:pt x="9695768" y="834132"/>
                  <a:pt x="9456666" y="848758"/>
                </a:cubicBezTo>
                <a:cubicBezTo>
                  <a:pt x="9217564" y="863384"/>
                  <a:pt x="9329162" y="831357"/>
                  <a:pt x="9232490" y="848758"/>
                </a:cubicBezTo>
                <a:cubicBezTo>
                  <a:pt x="9135818" y="866159"/>
                  <a:pt x="8736167" y="737013"/>
                  <a:pt x="8276795" y="848758"/>
                </a:cubicBezTo>
                <a:cubicBezTo>
                  <a:pt x="7817423" y="960503"/>
                  <a:pt x="7774649" y="804982"/>
                  <a:pt x="7503979" y="848758"/>
                </a:cubicBezTo>
                <a:cubicBezTo>
                  <a:pt x="7233309" y="892534"/>
                  <a:pt x="7222343" y="846177"/>
                  <a:pt x="7096924" y="848758"/>
                </a:cubicBezTo>
                <a:cubicBezTo>
                  <a:pt x="6971505" y="851339"/>
                  <a:pt x="6357462" y="837830"/>
                  <a:pt x="6141228" y="848758"/>
                </a:cubicBezTo>
                <a:cubicBezTo>
                  <a:pt x="5924994" y="859686"/>
                  <a:pt x="5562610" y="773964"/>
                  <a:pt x="5368413" y="848758"/>
                </a:cubicBezTo>
                <a:cubicBezTo>
                  <a:pt x="5174217" y="923552"/>
                  <a:pt x="4980673" y="801291"/>
                  <a:pt x="4595597" y="848758"/>
                </a:cubicBezTo>
                <a:cubicBezTo>
                  <a:pt x="4210521" y="896225"/>
                  <a:pt x="4565597" y="847491"/>
                  <a:pt x="4554302" y="848758"/>
                </a:cubicBezTo>
                <a:cubicBezTo>
                  <a:pt x="4543008" y="850025"/>
                  <a:pt x="4088713" y="810940"/>
                  <a:pt x="3964366" y="848758"/>
                </a:cubicBezTo>
                <a:cubicBezTo>
                  <a:pt x="3840019" y="886576"/>
                  <a:pt x="3823140" y="838272"/>
                  <a:pt x="3740191" y="848758"/>
                </a:cubicBezTo>
                <a:cubicBezTo>
                  <a:pt x="3657242" y="859244"/>
                  <a:pt x="3582608" y="839574"/>
                  <a:pt x="3516015" y="848758"/>
                </a:cubicBezTo>
                <a:cubicBezTo>
                  <a:pt x="3449422" y="857942"/>
                  <a:pt x="3484897" y="847580"/>
                  <a:pt x="3474720" y="848758"/>
                </a:cubicBezTo>
                <a:cubicBezTo>
                  <a:pt x="3464543" y="849936"/>
                  <a:pt x="3443628" y="846718"/>
                  <a:pt x="3433425" y="848758"/>
                </a:cubicBezTo>
                <a:cubicBezTo>
                  <a:pt x="3423223" y="850798"/>
                  <a:pt x="3165886" y="843307"/>
                  <a:pt x="3026369" y="848758"/>
                </a:cubicBezTo>
                <a:cubicBezTo>
                  <a:pt x="2886852" y="854209"/>
                  <a:pt x="2783306" y="846197"/>
                  <a:pt x="2619314" y="848758"/>
                </a:cubicBezTo>
                <a:cubicBezTo>
                  <a:pt x="2455322" y="851319"/>
                  <a:pt x="1926699" y="843790"/>
                  <a:pt x="1663618" y="848758"/>
                </a:cubicBezTo>
                <a:cubicBezTo>
                  <a:pt x="1400537" y="853726"/>
                  <a:pt x="1134547" y="779219"/>
                  <a:pt x="890803" y="848758"/>
                </a:cubicBezTo>
                <a:cubicBezTo>
                  <a:pt x="647059" y="918297"/>
                  <a:pt x="390799" y="762173"/>
                  <a:pt x="0" y="848758"/>
                </a:cubicBezTo>
                <a:cubicBezTo>
                  <a:pt x="-4049" y="698685"/>
                  <a:pt x="47981" y="626384"/>
                  <a:pt x="0" y="407404"/>
                </a:cubicBezTo>
                <a:cubicBezTo>
                  <a:pt x="-47981" y="188424"/>
                  <a:pt x="13742" y="125887"/>
                  <a:pt x="0" y="0"/>
                </a:cubicBezTo>
                <a:close/>
              </a:path>
              <a:path w="18288000" h="848758" stroke="0" extrusionOk="0">
                <a:moveTo>
                  <a:pt x="0" y="0"/>
                </a:moveTo>
                <a:cubicBezTo>
                  <a:pt x="300673" y="-57942"/>
                  <a:pt x="541980" y="88193"/>
                  <a:pt x="772815" y="0"/>
                </a:cubicBezTo>
                <a:cubicBezTo>
                  <a:pt x="1003651" y="-88193"/>
                  <a:pt x="1074463" y="30126"/>
                  <a:pt x="1179871" y="0"/>
                </a:cubicBezTo>
                <a:cubicBezTo>
                  <a:pt x="1285279" y="-30126"/>
                  <a:pt x="1567520" y="67737"/>
                  <a:pt x="1769806" y="0"/>
                </a:cubicBezTo>
                <a:cubicBezTo>
                  <a:pt x="1972093" y="-67737"/>
                  <a:pt x="1936190" y="2167"/>
                  <a:pt x="1993982" y="0"/>
                </a:cubicBezTo>
                <a:cubicBezTo>
                  <a:pt x="2051774" y="-2167"/>
                  <a:pt x="2132034" y="8346"/>
                  <a:pt x="2218157" y="0"/>
                </a:cubicBezTo>
                <a:cubicBezTo>
                  <a:pt x="2304281" y="-8346"/>
                  <a:pt x="2385074" y="17347"/>
                  <a:pt x="2442333" y="0"/>
                </a:cubicBezTo>
                <a:cubicBezTo>
                  <a:pt x="2499592" y="-17347"/>
                  <a:pt x="2985371" y="65285"/>
                  <a:pt x="3215148" y="0"/>
                </a:cubicBezTo>
                <a:cubicBezTo>
                  <a:pt x="3444926" y="-65285"/>
                  <a:pt x="3344454" y="1123"/>
                  <a:pt x="3439324" y="0"/>
                </a:cubicBezTo>
                <a:cubicBezTo>
                  <a:pt x="3534194" y="-1123"/>
                  <a:pt x="3739960" y="22533"/>
                  <a:pt x="3846379" y="0"/>
                </a:cubicBezTo>
                <a:cubicBezTo>
                  <a:pt x="3952798" y="-22533"/>
                  <a:pt x="4077334" y="48190"/>
                  <a:pt x="4253435" y="0"/>
                </a:cubicBezTo>
                <a:cubicBezTo>
                  <a:pt x="4429536" y="-48190"/>
                  <a:pt x="4704770" y="50017"/>
                  <a:pt x="5026250" y="0"/>
                </a:cubicBezTo>
                <a:cubicBezTo>
                  <a:pt x="5347731" y="-50017"/>
                  <a:pt x="5346429" y="42412"/>
                  <a:pt x="5433306" y="0"/>
                </a:cubicBezTo>
                <a:cubicBezTo>
                  <a:pt x="5520183" y="-42412"/>
                  <a:pt x="5841200" y="70993"/>
                  <a:pt x="6206121" y="0"/>
                </a:cubicBezTo>
                <a:cubicBezTo>
                  <a:pt x="6571042" y="-70993"/>
                  <a:pt x="6327851" y="5437"/>
                  <a:pt x="6430297" y="0"/>
                </a:cubicBezTo>
                <a:cubicBezTo>
                  <a:pt x="6532743" y="-5437"/>
                  <a:pt x="6589410" y="22952"/>
                  <a:pt x="6654472" y="0"/>
                </a:cubicBezTo>
                <a:cubicBezTo>
                  <a:pt x="6719534" y="-22952"/>
                  <a:pt x="6684162" y="4946"/>
                  <a:pt x="6695768" y="0"/>
                </a:cubicBezTo>
                <a:cubicBezTo>
                  <a:pt x="6707374" y="-4946"/>
                  <a:pt x="7093282" y="50658"/>
                  <a:pt x="7285703" y="0"/>
                </a:cubicBezTo>
                <a:cubicBezTo>
                  <a:pt x="7478125" y="-50658"/>
                  <a:pt x="7318148" y="4692"/>
                  <a:pt x="7326999" y="0"/>
                </a:cubicBezTo>
                <a:cubicBezTo>
                  <a:pt x="7335850" y="-4692"/>
                  <a:pt x="7350815" y="315"/>
                  <a:pt x="7368294" y="0"/>
                </a:cubicBezTo>
                <a:cubicBezTo>
                  <a:pt x="7385774" y="-315"/>
                  <a:pt x="7398225" y="486"/>
                  <a:pt x="7409590" y="0"/>
                </a:cubicBezTo>
                <a:cubicBezTo>
                  <a:pt x="7420955" y="-486"/>
                  <a:pt x="7702102" y="18763"/>
                  <a:pt x="7816645" y="0"/>
                </a:cubicBezTo>
                <a:cubicBezTo>
                  <a:pt x="7931189" y="-18763"/>
                  <a:pt x="8049961" y="26702"/>
                  <a:pt x="8223701" y="0"/>
                </a:cubicBezTo>
                <a:cubicBezTo>
                  <a:pt x="8397441" y="-26702"/>
                  <a:pt x="8254223" y="1851"/>
                  <a:pt x="8264996" y="0"/>
                </a:cubicBezTo>
                <a:cubicBezTo>
                  <a:pt x="8275769" y="-1851"/>
                  <a:pt x="8292215" y="3673"/>
                  <a:pt x="8306292" y="0"/>
                </a:cubicBezTo>
                <a:cubicBezTo>
                  <a:pt x="8320369" y="-3673"/>
                  <a:pt x="8793153" y="101219"/>
                  <a:pt x="9261987" y="0"/>
                </a:cubicBezTo>
                <a:cubicBezTo>
                  <a:pt x="9730822" y="-101219"/>
                  <a:pt x="9378935" y="21270"/>
                  <a:pt x="9486163" y="0"/>
                </a:cubicBezTo>
                <a:cubicBezTo>
                  <a:pt x="9593391" y="-21270"/>
                  <a:pt x="9797935" y="1153"/>
                  <a:pt x="9893218" y="0"/>
                </a:cubicBezTo>
                <a:cubicBezTo>
                  <a:pt x="9988501" y="-1153"/>
                  <a:pt x="10541876" y="96682"/>
                  <a:pt x="10848914" y="0"/>
                </a:cubicBezTo>
                <a:cubicBezTo>
                  <a:pt x="11155952" y="-96682"/>
                  <a:pt x="10878743" y="3754"/>
                  <a:pt x="10890209" y="0"/>
                </a:cubicBezTo>
                <a:cubicBezTo>
                  <a:pt x="10901675" y="-3754"/>
                  <a:pt x="11025177" y="8690"/>
                  <a:pt x="11114385" y="0"/>
                </a:cubicBezTo>
                <a:cubicBezTo>
                  <a:pt x="11203593" y="-8690"/>
                  <a:pt x="11537431" y="2673"/>
                  <a:pt x="11704320" y="0"/>
                </a:cubicBezTo>
                <a:cubicBezTo>
                  <a:pt x="11871209" y="-2673"/>
                  <a:pt x="11845844" y="24771"/>
                  <a:pt x="11928495" y="0"/>
                </a:cubicBezTo>
                <a:cubicBezTo>
                  <a:pt x="12011146" y="-24771"/>
                  <a:pt x="12072496" y="18190"/>
                  <a:pt x="12152671" y="0"/>
                </a:cubicBezTo>
                <a:cubicBezTo>
                  <a:pt x="12232846" y="-18190"/>
                  <a:pt x="12612019" y="85255"/>
                  <a:pt x="12925486" y="0"/>
                </a:cubicBezTo>
                <a:cubicBezTo>
                  <a:pt x="13238953" y="-85255"/>
                  <a:pt x="12950300" y="2917"/>
                  <a:pt x="12966782" y="0"/>
                </a:cubicBezTo>
                <a:cubicBezTo>
                  <a:pt x="12983264" y="-2917"/>
                  <a:pt x="13319995" y="3105"/>
                  <a:pt x="13556717" y="0"/>
                </a:cubicBezTo>
                <a:cubicBezTo>
                  <a:pt x="13793440" y="-3105"/>
                  <a:pt x="14082021" y="49143"/>
                  <a:pt x="14329533" y="0"/>
                </a:cubicBezTo>
                <a:cubicBezTo>
                  <a:pt x="14577045" y="-49143"/>
                  <a:pt x="14506585" y="18022"/>
                  <a:pt x="14553708" y="0"/>
                </a:cubicBezTo>
                <a:cubicBezTo>
                  <a:pt x="14600832" y="-18022"/>
                  <a:pt x="14774804" y="8216"/>
                  <a:pt x="14960764" y="0"/>
                </a:cubicBezTo>
                <a:cubicBezTo>
                  <a:pt x="15146724" y="-8216"/>
                  <a:pt x="15249550" y="5092"/>
                  <a:pt x="15367819" y="0"/>
                </a:cubicBezTo>
                <a:cubicBezTo>
                  <a:pt x="15486088" y="-5092"/>
                  <a:pt x="15815882" y="54596"/>
                  <a:pt x="16140635" y="0"/>
                </a:cubicBezTo>
                <a:cubicBezTo>
                  <a:pt x="16465388" y="-54596"/>
                  <a:pt x="16277494" y="12973"/>
                  <a:pt x="16364810" y="0"/>
                </a:cubicBezTo>
                <a:cubicBezTo>
                  <a:pt x="16452127" y="-12973"/>
                  <a:pt x="16391437" y="4639"/>
                  <a:pt x="16406106" y="0"/>
                </a:cubicBezTo>
                <a:cubicBezTo>
                  <a:pt x="16420775" y="-4639"/>
                  <a:pt x="16693403" y="19083"/>
                  <a:pt x="16813161" y="0"/>
                </a:cubicBezTo>
                <a:cubicBezTo>
                  <a:pt x="16932920" y="-19083"/>
                  <a:pt x="17090887" y="32022"/>
                  <a:pt x="17220217" y="0"/>
                </a:cubicBezTo>
                <a:cubicBezTo>
                  <a:pt x="17349547" y="-32022"/>
                  <a:pt x="17758492" y="78365"/>
                  <a:pt x="18288000" y="0"/>
                </a:cubicBezTo>
                <a:cubicBezTo>
                  <a:pt x="18298953" y="155909"/>
                  <a:pt x="18278654" y="230438"/>
                  <a:pt x="18288000" y="424379"/>
                </a:cubicBezTo>
                <a:cubicBezTo>
                  <a:pt x="18297346" y="618320"/>
                  <a:pt x="18273659" y="647685"/>
                  <a:pt x="18288000" y="848758"/>
                </a:cubicBezTo>
                <a:cubicBezTo>
                  <a:pt x="18176433" y="891646"/>
                  <a:pt x="17987390" y="824262"/>
                  <a:pt x="17880945" y="848758"/>
                </a:cubicBezTo>
                <a:cubicBezTo>
                  <a:pt x="17774500" y="873254"/>
                  <a:pt x="17485522" y="811744"/>
                  <a:pt x="17291009" y="848758"/>
                </a:cubicBezTo>
                <a:cubicBezTo>
                  <a:pt x="17096496" y="885772"/>
                  <a:pt x="17269682" y="847843"/>
                  <a:pt x="17249714" y="848758"/>
                </a:cubicBezTo>
                <a:cubicBezTo>
                  <a:pt x="17229747" y="849673"/>
                  <a:pt x="16747209" y="782663"/>
                  <a:pt x="16294018" y="848758"/>
                </a:cubicBezTo>
                <a:cubicBezTo>
                  <a:pt x="15840827" y="914853"/>
                  <a:pt x="15877802" y="790124"/>
                  <a:pt x="15704083" y="848758"/>
                </a:cubicBezTo>
                <a:cubicBezTo>
                  <a:pt x="15530365" y="907392"/>
                  <a:pt x="15583513" y="822213"/>
                  <a:pt x="15479907" y="848758"/>
                </a:cubicBezTo>
                <a:cubicBezTo>
                  <a:pt x="15376301" y="875303"/>
                  <a:pt x="15338137" y="848443"/>
                  <a:pt x="15255732" y="848758"/>
                </a:cubicBezTo>
                <a:cubicBezTo>
                  <a:pt x="15173327" y="849073"/>
                  <a:pt x="14863051" y="760910"/>
                  <a:pt x="14482916" y="848758"/>
                </a:cubicBezTo>
                <a:cubicBezTo>
                  <a:pt x="14102781" y="936606"/>
                  <a:pt x="13990684" y="819935"/>
                  <a:pt x="13710101" y="848758"/>
                </a:cubicBezTo>
                <a:cubicBezTo>
                  <a:pt x="13429518" y="877581"/>
                  <a:pt x="13495763" y="830931"/>
                  <a:pt x="13303045" y="848758"/>
                </a:cubicBezTo>
                <a:cubicBezTo>
                  <a:pt x="13110327" y="866585"/>
                  <a:pt x="13274084" y="844472"/>
                  <a:pt x="13261750" y="848758"/>
                </a:cubicBezTo>
                <a:cubicBezTo>
                  <a:pt x="13249416" y="853044"/>
                  <a:pt x="12953581" y="778405"/>
                  <a:pt x="12671814" y="848758"/>
                </a:cubicBezTo>
                <a:cubicBezTo>
                  <a:pt x="12390047" y="919111"/>
                  <a:pt x="12640881" y="844562"/>
                  <a:pt x="12630519" y="848758"/>
                </a:cubicBezTo>
                <a:cubicBezTo>
                  <a:pt x="12620157" y="852954"/>
                  <a:pt x="12179384" y="805243"/>
                  <a:pt x="11857703" y="848758"/>
                </a:cubicBezTo>
                <a:cubicBezTo>
                  <a:pt x="11536022" y="892273"/>
                  <a:pt x="11729006" y="826519"/>
                  <a:pt x="11633528" y="848758"/>
                </a:cubicBezTo>
                <a:cubicBezTo>
                  <a:pt x="11538051" y="870997"/>
                  <a:pt x="11370481" y="834797"/>
                  <a:pt x="11226472" y="848758"/>
                </a:cubicBezTo>
                <a:cubicBezTo>
                  <a:pt x="11082463" y="862719"/>
                  <a:pt x="11105891" y="845525"/>
                  <a:pt x="11002297" y="848758"/>
                </a:cubicBezTo>
                <a:cubicBezTo>
                  <a:pt x="10898703" y="851991"/>
                  <a:pt x="10975377" y="847262"/>
                  <a:pt x="10961001" y="848758"/>
                </a:cubicBezTo>
                <a:cubicBezTo>
                  <a:pt x="10946625" y="850254"/>
                  <a:pt x="10931821" y="845807"/>
                  <a:pt x="10919706" y="848758"/>
                </a:cubicBezTo>
                <a:cubicBezTo>
                  <a:pt x="10907592" y="851709"/>
                  <a:pt x="10597093" y="829932"/>
                  <a:pt x="10329770" y="848758"/>
                </a:cubicBezTo>
                <a:cubicBezTo>
                  <a:pt x="10062447" y="867584"/>
                  <a:pt x="9603803" y="760636"/>
                  <a:pt x="9374075" y="848758"/>
                </a:cubicBezTo>
                <a:cubicBezTo>
                  <a:pt x="9144347" y="936880"/>
                  <a:pt x="9111899" y="823435"/>
                  <a:pt x="8967019" y="848758"/>
                </a:cubicBezTo>
                <a:cubicBezTo>
                  <a:pt x="8822139" y="874081"/>
                  <a:pt x="8351019" y="827698"/>
                  <a:pt x="8194204" y="848758"/>
                </a:cubicBezTo>
                <a:cubicBezTo>
                  <a:pt x="8037389" y="869818"/>
                  <a:pt x="8079318" y="825945"/>
                  <a:pt x="7970028" y="848758"/>
                </a:cubicBezTo>
                <a:cubicBezTo>
                  <a:pt x="7860738" y="871571"/>
                  <a:pt x="7660916" y="802808"/>
                  <a:pt x="7562973" y="848758"/>
                </a:cubicBezTo>
                <a:cubicBezTo>
                  <a:pt x="7465031" y="894708"/>
                  <a:pt x="7432060" y="840988"/>
                  <a:pt x="7338797" y="848758"/>
                </a:cubicBezTo>
                <a:cubicBezTo>
                  <a:pt x="7245534" y="856528"/>
                  <a:pt x="7037567" y="830209"/>
                  <a:pt x="6748862" y="848758"/>
                </a:cubicBezTo>
                <a:cubicBezTo>
                  <a:pt x="6460157" y="867307"/>
                  <a:pt x="6574065" y="836696"/>
                  <a:pt x="6524686" y="848758"/>
                </a:cubicBezTo>
                <a:cubicBezTo>
                  <a:pt x="6475307" y="860820"/>
                  <a:pt x="6204963" y="813957"/>
                  <a:pt x="5934751" y="848758"/>
                </a:cubicBezTo>
                <a:cubicBezTo>
                  <a:pt x="5664540" y="883559"/>
                  <a:pt x="5715490" y="846736"/>
                  <a:pt x="5527695" y="848758"/>
                </a:cubicBezTo>
                <a:cubicBezTo>
                  <a:pt x="5339900" y="850780"/>
                  <a:pt x="5146903" y="817078"/>
                  <a:pt x="4937760" y="848758"/>
                </a:cubicBezTo>
                <a:cubicBezTo>
                  <a:pt x="4728618" y="880438"/>
                  <a:pt x="4703180" y="834851"/>
                  <a:pt x="4530705" y="848758"/>
                </a:cubicBezTo>
                <a:cubicBezTo>
                  <a:pt x="4358230" y="862665"/>
                  <a:pt x="4507002" y="847844"/>
                  <a:pt x="4489409" y="848758"/>
                </a:cubicBezTo>
                <a:cubicBezTo>
                  <a:pt x="4471816" y="849672"/>
                  <a:pt x="3880304" y="793826"/>
                  <a:pt x="3716594" y="848758"/>
                </a:cubicBezTo>
                <a:cubicBezTo>
                  <a:pt x="3552885" y="903690"/>
                  <a:pt x="3541617" y="832746"/>
                  <a:pt x="3492418" y="848758"/>
                </a:cubicBezTo>
                <a:cubicBezTo>
                  <a:pt x="3443219" y="864770"/>
                  <a:pt x="2996830" y="839053"/>
                  <a:pt x="2719603" y="848758"/>
                </a:cubicBezTo>
                <a:cubicBezTo>
                  <a:pt x="2442377" y="858463"/>
                  <a:pt x="2466327" y="823184"/>
                  <a:pt x="2312547" y="848758"/>
                </a:cubicBezTo>
                <a:cubicBezTo>
                  <a:pt x="2158767" y="874332"/>
                  <a:pt x="2291133" y="847240"/>
                  <a:pt x="2271252" y="848758"/>
                </a:cubicBezTo>
                <a:cubicBezTo>
                  <a:pt x="2251372" y="850276"/>
                  <a:pt x="2042192" y="809878"/>
                  <a:pt x="1864196" y="848758"/>
                </a:cubicBezTo>
                <a:cubicBezTo>
                  <a:pt x="1686200" y="887638"/>
                  <a:pt x="1835983" y="846226"/>
                  <a:pt x="1822901" y="848758"/>
                </a:cubicBezTo>
                <a:cubicBezTo>
                  <a:pt x="1809819" y="851290"/>
                  <a:pt x="1507639" y="837281"/>
                  <a:pt x="1415845" y="848758"/>
                </a:cubicBezTo>
                <a:cubicBezTo>
                  <a:pt x="1324051" y="860235"/>
                  <a:pt x="1303066" y="831631"/>
                  <a:pt x="1191670" y="848758"/>
                </a:cubicBezTo>
                <a:cubicBezTo>
                  <a:pt x="1080274" y="865885"/>
                  <a:pt x="1059430" y="840151"/>
                  <a:pt x="967494" y="848758"/>
                </a:cubicBezTo>
                <a:cubicBezTo>
                  <a:pt x="875558" y="857365"/>
                  <a:pt x="373244" y="786162"/>
                  <a:pt x="0" y="848758"/>
                </a:cubicBezTo>
                <a:cubicBezTo>
                  <a:pt x="-24124" y="758593"/>
                  <a:pt x="49447" y="510813"/>
                  <a:pt x="0" y="424379"/>
                </a:cubicBezTo>
                <a:cubicBezTo>
                  <a:pt x="-49447" y="337945"/>
                  <a:pt x="1221" y="17339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CC"/>
            </a:solidFill>
            <a:extLst>
              <a:ext uri="{C807C97D-BFC1-408E-A445-0C87EB9F89A2}">
                <ask:lineSketchStyleProps xmlns:ask="http://schemas.microsoft.com/office/drawing/2018/sketchyshapes" sd="35052372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tabLst>
                <a:tab pos="135255" algn="l"/>
                <a:tab pos="540068" algn="l"/>
              </a:tabLst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id="{A0C34A10-DCCE-399E-16F6-D642FEF4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317566"/>
              </p:ext>
            </p:extLst>
          </p:nvPr>
        </p:nvGraphicFramePr>
        <p:xfrm>
          <a:off x="762000" y="2720717"/>
          <a:ext cx="16611600" cy="57607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153779">
                  <a:extLst>
                    <a:ext uri="{9D8B030D-6E8A-4147-A177-3AD203B41FA5}">
                      <a16:colId xmlns:a16="http://schemas.microsoft.com/office/drawing/2014/main" val="2240476955"/>
                    </a:ext>
                  </a:extLst>
                </a:gridCol>
                <a:gridCol w="4153779">
                  <a:extLst>
                    <a:ext uri="{9D8B030D-6E8A-4147-A177-3AD203B41FA5}">
                      <a16:colId xmlns:a16="http://schemas.microsoft.com/office/drawing/2014/main" val="4138990607"/>
                    </a:ext>
                  </a:extLst>
                </a:gridCol>
                <a:gridCol w="4152021">
                  <a:extLst>
                    <a:ext uri="{9D8B030D-6E8A-4147-A177-3AD203B41FA5}">
                      <a16:colId xmlns:a16="http://schemas.microsoft.com/office/drawing/2014/main" val="501603530"/>
                    </a:ext>
                  </a:extLst>
                </a:gridCol>
                <a:gridCol w="4152021">
                  <a:extLst>
                    <a:ext uri="{9D8B030D-6E8A-4147-A177-3AD203B41FA5}">
                      <a16:colId xmlns:a16="http://schemas.microsoft.com/office/drawing/2014/main" val="2602022740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024048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359512355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Rón rén, thướt tha, ngả nghiêng, lò dò, thoăn thoắt,…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lảnh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hớ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39379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12859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00200" y="2705100"/>
            <a:ext cx="15392400" cy="3698577"/>
          </a:xfrm>
          <a:custGeom>
            <a:avLst/>
            <a:gdLst>
              <a:gd name="connsiteX0" fmla="*/ 0 w 15392400"/>
              <a:gd name="connsiteY0" fmla="*/ 0 h 3698577"/>
              <a:gd name="connsiteX1" fmla="*/ 545731 w 15392400"/>
              <a:gd name="connsiteY1" fmla="*/ 0 h 3698577"/>
              <a:gd name="connsiteX2" fmla="*/ 1091461 w 15392400"/>
              <a:gd name="connsiteY2" fmla="*/ 0 h 3698577"/>
              <a:gd name="connsiteX3" fmla="*/ 1791116 w 15392400"/>
              <a:gd name="connsiteY3" fmla="*/ 0 h 3698577"/>
              <a:gd name="connsiteX4" fmla="*/ 2028998 w 15392400"/>
              <a:gd name="connsiteY4" fmla="*/ 0 h 3698577"/>
              <a:gd name="connsiteX5" fmla="*/ 2420805 w 15392400"/>
              <a:gd name="connsiteY5" fmla="*/ 0 h 3698577"/>
              <a:gd name="connsiteX6" fmla="*/ 3120459 w 15392400"/>
              <a:gd name="connsiteY6" fmla="*/ 0 h 3698577"/>
              <a:gd name="connsiteX7" fmla="*/ 3974038 w 15392400"/>
              <a:gd name="connsiteY7" fmla="*/ 0 h 3698577"/>
              <a:gd name="connsiteX8" fmla="*/ 4211920 w 15392400"/>
              <a:gd name="connsiteY8" fmla="*/ 0 h 3698577"/>
              <a:gd name="connsiteX9" fmla="*/ 5219423 w 15392400"/>
              <a:gd name="connsiteY9" fmla="*/ 0 h 3698577"/>
              <a:gd name="connsiteX10" fmla="*/ 5919077 w 15392400"/>
              <a:gd name="connsiteY10" fmla="*/ 0 h 3698577"/>
              <a:gd name="connsiteX11" fmla="*/ 6464808 w 15392400"/>
              <a:gd name="connsiteY11" fmla="*/ 0 h 3698577"/>
              <a:gd name="connsiteX12" fmla="*/ 7318387 w 15392400"/>
              <a:gd name="connsiteY12" fmla="*/ 0 h 3698577"/>
              <a:gd name="connsiteX13" fmla="*/ 8325889 w 15392400"/>
              <a:gd name="connsiteY13" fmla="*/ 0 h 3698577"/>
              <a:gd name="connsiteX14" fmla="*/ 9025544 w 15392400"/>
              <a:gd name="connsiteY14" fmla="*/ 0 h 3698577"/>
              <a:gd name="connsiteX15" fmla="*/ 9725198 w 15392400"/>
              <a:gd name="connsiteY15" fmla="*/ 0 h 3698577"/>
              <a:gd name="connsiteX16" fmla="*/ 10117005 w 15392400"/>
              <a:gd name="connsiteY16" fmla="*/ 0 h 3698577"/>
              <a:gd name="connsiteX17" fmla="*/ 10662735 w 15392400"/>
              <a:gd name="connsiteY17" fmla="*/ 0 h 3698577"/>
              <a:gd name="connsiteX18" fmla="*/ 11670238 w 15392400"/>
              <a:gd name="connsiteY18" fmla="*/ 0 h 3698577"/>
              <a:gd name="connsiteX19" fmla="*/ 11908120 w 15392400"/>
              <a:gd name="connsiteY19" fmla="*/ 0 h 3698577"/>
              <a:gd name="connsiteX20" fmla="*/ 12761699 w 15392400"/>
              <a:gd name="connsiteY20" fmla="*/ 0 h 3698577"/>
              <a:gd name="connsiteX21" fmla="*/ 13769201 w 15392400"/>
              <a:gd name="connsiteY21" fmla="*/ 0 h 3698577"/>
              <a:gd name="connsiteX22" fmla="*/ 14468856 w 15392400"/>
              <a:gd name="connsiteY22" fmla="*/ 0 h 3698577"/>
              <a:gd name="connsiteX23" fmla="*/ 15392400 w 15392400"/>
              <a:gd name="connsiteY23" fmla="*/ 0 h 3698577"/>
              <a:gd name="connsiteX24" fmla="*/ 15392400 w 15392400"/>
              <a:gd name="connsiteY24" fmla="*/ 690401 h 3698577"/>
              <a:gd name="connsiteX25" fmla="*/ 15392400 w 15392400"/>
              <a:gd name="connsiteY25" fmla="*/ 1269845 h 3698577"/>
              <a:gd name="connsiteX26" fmla="*/ 15392400 w 15392400"/>
              <a:gd name="connsiteY26" fmla="*/ 1849288 h 3698577"/>
              <a:gd name="connsiteX27" fmla="*/ 15392400 w 15392400"/>
              <a:gd name="connsiteY27" fmla="*/ 2391746 h 3698577"/>
              <a:gd name="connsiteX28" fmla="*/ 15392400 w 15392400"/>
              <a:gd name="connsiteY28" fmla="*/ 2934204 h 3698577"/>
              <a:gd name="connsiteX29" fmla="*/ 15392400 w 15392400"/>
              <a:gd name="connsiteY29" fmla="*/ 3698577 h 3698577"/>
              <a:gd name="connsiteX30" fmla="*/ 14384897 w 15392400"/>
              <a:gd name="connsiteY30" fmla="*/ 3698577 h 3698577"/>
              <a:gd name="connsiteX31" fmla="*/ 13377395 w 15392400"/>
              <a:gd name="connsiteY31" fmla="*/ 3698577 h 3698577"/>
              <a:gd name="connsiteX32" fmla="*/ 12369892 w 15392400"/>
              <a:gd name="connsiteY32" fmla="*/ 3698577 h 3698577"/>
              <a:gd name="connsiteX33" fmla="*/ 12132010 w 15392400"/>
              <a:gd name="connsiteY33" fmla="*/ 3698577 h 3698577"/>
              <a:gd name="connsiteX34" fmla="*/ 11586279 w 15392400"/>
              <a:gd name="connsiteY34" fmla="*/ 3698577 h 3698577"/>
              <a:gd name="connsiteX35" fmla="*/ 11040549 w 15392400"/>
              <a:gd name="connsiteY35" fmla="*/ 3698577 h 3698577"/>
              <a:gd name="connsiteX36" fmla="*/ 10033046 w 15392400"/>
              <a:gd name="connsiteY36" fmla="*/ 3698577 h 3698577"/>
              <a:gd name="connsiteX37" fmla="*/ 9025544 w 15392400"/>
              <a:gd name="connsiteY37" fmla="*/ 3698577 h 3698577"/>
              <a:gd name="connsiteX38" fmla="*/ 8018041 w 15392400"/>
              <a:gd name="connsiteY38" fmla="*/ 3698577 h 3698577"/>
              <a:gd name="connsiteX39" fmla="*/ 7780159 w 15392400"/>
              <a:gd name="connsiteY39" fmla="*/ 3698577 h 3698577"/>
              <a:gd name="connsiteX40" fmla="*/ 7542276 w 15392400"/>
              <a:gd name="connsiteY40" fmla="*/ 3698577 h 3698577"/>
              <a:gd name="connsiteX41" fmla="*/ 7150469 w 15392400"/>
              <a:gd name="connsiteY41" fmla="*/ 3698577 h 3698577"/>
              <a:gd name="connsiteX42" fmla="*/ 6912587 w 15392400"/>
              <a:gd name="connsiteY42" fmla="*/ 3698577 h 3698577"/>
              <a:gd name="connsiteX43" fmla="*/ 6059008 w 15392400"/>
              <a:gd name="connsiteY43" fmla="*/ 3698577 h 3698577"/>
              <a:gd name="connsiteX44" fmla="*/ 5513278 w 15392400"/>
              <a:gd name="connsiteY44" fmla="*/ 3698577 h 3698577"/>
              <a:gd name="connsiteX45" fmla="*/ 4813623 w 15392400"/>
              <a:gd name="connsiteY45" fmla="*/ 3698577 h 3698577"/>
              <a:gd name="connsiteX46" fmla="*/ 3960045 w 15392400"/>
              <a:gd name="connsiteY46" fmla="*/ 3698577 h 3698577"/>
              <a:gd name="connsiteX47" fmla="*/ 3260390 w 15392400"/>
              <a:gd name="connsiteY47" fmla="*/ 3698577 h 3698577"/>
              <a:gd name="connsiteX48" fmla="*/ 2714660 w 15392400"/>
              <a:gd name="connsiteY48" fmla="*/ 3698577 h 3698577"/>
              <a:gd name="connsiteX49" fmla="*/ 2015005 w 15392400"/>
              <a:gd name="connsiteY49" fmla="*/ 3698577 h 3698577"/>
              <a:gd name="connsiteX50" fmla="*/ 1315351 w 15392400"/>
              <a:gd name="connsiteY50" fmla="*/ 3698577 h 3698577"/>
              <a:gd name="connsiteX51" fmla="*/ 1077468 w 15392400"/>
              <a:gd name="connsiteY51" fmla="*/ 3698577 h 3698577"/>
              <a:gd name="connsiteX52" fmla="*/ 0 w 15392400"/>
              <a:gd name="connsiteY52" fmla="*/ 3698577 h 3698577"/>
              <a:gd name="connsiteX53" fmla="*/ 0 w 15392400"/>
              <a:gd name="connsiteY53" fmla="*/ 3119133 h 3698577"/>
              <a:gd name="connsiteX54" fmla="*/ 0 w 15392400"/>
              <a:gd name="connsiteY54" fmla="*/ 2428732 h 3698577"/>
              <a:gd name="connsiteX55" fmla="*/ 0 w 15392400"/>
              <a:gd name="connsiteY55" fmla="*/ 1812303 h 3698577"/>
              <a:gd name="connsiteX56" fmla="*/ 0 w 15392400"/>
              <a:gd name="connsiteY56" fmla="*/ 1195873 h 3698577"/>
              <a:gd name="connsiteX57" fmla="*/ 0 w 15392400"/>
              <a:gd name="connsiteY57" fmla="*/ 542458 h 3698577"/>
              <a:gd name="connsiteX58" fmla="*/ 0 w 15392400"/>
              <a:gd name="connsiteY58" fmla="*/ 0 h 369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5392400" h="3698577" fill="none" extrusionOk="0">
                <a:moveTo>
                  <a:pt x="0" y="0"/>
                </a:moveTo>
                <a:cubicBezTo>
                  <a:pt x="150372" y="9114"/>
                  <a:pt x="282828" y="-7305"/>
                  <a:pt x="545731" y="0"/>
                </a:cubicBezTo>
                <a:cubicBezTo>
                  <a:pt x="808634" y="7305"/>
                  <a:pt x="912743" y="-18841"/>
                  <a:pt x="1091461" y="0"/>
                </a:cubicBezTo>
                <a:cubicBezTo>
                  <a:pt x="1270179" y="18841"/>
                  <a:pt x="1629345" y="2911"/>
                  <a:pt x="1791116" y="0"/>
                </a:cubicBezTo>
                <a:cubicBezTo>
                  <a:pt x="1952887" y="-2911"/>
                  <a:pt x="1948709" y="9632"/>
                  <a:pt x="2028998" y="0"/>
                </a:cubicBezTo>
                <a:cubicBezTo>
                  <a:pt x="2109287" y="-9632"/>
                  <a:pt x="2323296" y="-18573"/>
                  <a:pt x="2420805" y="0"/>
                </a:cubicBezTo>
                <a:cubicBezTo>
                  <a:pt x="2518314" y="18573"/>
                  <a:pt x="2823532" y="24254"/>
                  <a:pt x="3120459" y="0"/>
                </a:cubicBezTo>
                <a:cubicBezTo>
                  <a:pt x="3417386" y="-24254"/>
                  <a:pt x="3759946" y="25227"/>
                  <a:pt x="3974038" y="0"/>
                </a:cubicBezTo>
                <a:cubicBezTo>
                  <a:pt x="4188130" y="-25227"/>
                  <a:pt x="4130525" y="-6996"/>
                  <a:pt x="4211920" y="0"/>
                </a:cubicBezTo>
                <a:cubicBezTo>
                  <a:pt x="4293315" y="6996"/>
                  <a:pt x="5007523" y="-16840"/>
                  <a:pt x="5219423" y="0"/>
                </a:cubicBezTo>
                <a:cubicBezTo>
                  <a:pt x="5431323" y="16840"/>
                  <a:pt x="5605460" y="-5395"/>
                  <a:pt x="5919077" y="0"/>
                </a:cubicBezTo>
                <a:cubicBezTo>
                  <a:pt x="6232694" y="5395"/>
                  <a:pt x="6291633" y="4850"/>
                  <a:pt x="6464808" y="0"/>
                </a:cubicBezTo>
                <a:cubicBezTo>
                  <a:pt x="6637983" y="-4850"/>
                  <a:pt x="7026899" y="27843"/>
                  <a:pt x="7318387" y="0"/>
                </a:cubicBezTo>
                <a:cubicBezTo>
                  <a:pt x="7609875" y="-27843"/>
                  <a:pt x="8068880" y="-48638"/>
                  <a:pt x="8325889" y="0"/>
                </a:cubicBezTo>
                <a:cubicBezTo>
                  <a:pt x="8582898" y="48638"/>
                  <a:pt x="8855797" y="-21532"/>
                  <a:pt x="9025544" y="0"/>
                </a:cubicBezTo>
                <a:cubicBezTo>
                  <a:pt x="9195292" y="21532"/>
                  <a:pt x="9566163" y="10670"/>
                  <a:pt x="9725198" y="0"/>
                </a:cubicBezTo>
                <a:cubicBezTo>
                  <a:pt x="9884233" y="-10670"/>
                  <a:pt x="10032784" y="-17582"/>
                  <a:pt x="10117005" y="0"/>
                </a:cubicBezTo>
                <a:cubicBezTo>
                  <a:pt x="10201226" y="17582"/>
                  <a:pt x="10403706" y="-7330"/>
                  <a:pt x="10662735" y="0"/>
                </a:cubicBezTo>
                <a:cubicBezTo>
                  <a:pt x="10921764" y="7330"/>
                  <a:pt x="11237437" y="26366"/>
                  <a:pt x="11670238" y="0"/>
                </a:cubicBezTo>
                <a:cubicBezTo>
                  <a:pt x="12103039" y="-26366"/>
                  <a:pt x="11807878" y="-11724"/>
                  <a:pt x="11908120" y="0"/>
                </a:cubicBezTo>
                <a:cubicBezTo>
                  <a:pt x="12008362" y="11724"/>
                  <a:pt x="12415218" y="4582"/>
                  <a:pt x="12761699" y="0"/>
                </a:cubicBezTo>
                <a:cubicBezTo>
                  <a:pt x="13108180" y="-4582"/>
                  <a:pt x="13475824" y="-11435"/>
                  <a:pt x="13769201" y="0"/>
                </a:cubicBezTo>
                <a:cubicBezTo>
                  <a:pt x="14062578" y="11435"/>
                  <a:pt x="14158719" y="-30893"/>
                  <a:pt x="14468856" y="0"/>
                </a:cubicBezTo>
                <a:cubicBezTo>
                  <a:pt x="14778993" y="30893"/>
                  <a:pt x="15192452" y="9800"/>
                  <a:pt x="15392400" y="0"/>
                </a:cubicBezTo>
                <a:cubicBezTo>
                  <a:pt x="15373130" y="260498"/>
                  <a:pt x="15400506" y="519026"/>
                  <a:pt x="15392400" y="690401"/>
                </a:cubicBezTo>
                <a:cubicBezTo>
                  <a:pt x="15384294" y="861776"/>
                  <a:pt x="15370352" y="1113301"/>
                  <a:pt x="15392400" y="1269845"/>
                </a:cubicBezTo>
                <a:cubicBezTo>
                  <a:pt x="15414448" y="1426389"/>
                  <a:pt x="15399304" y="1629747"/>
                  <a:pt x="15392400" y="1849288"/>
                </a:cubicBezTo>
                <a:cubicBezTo>
                  <a:pt x="15385496" y="2068829"/>
                  <a:pt x="15410943" y="2219579"/>
                  <a:pt x="15392400" y="2391746"/>
                </a:cubicBezTo>
                <a:cubicBezTo>
                  <a:pt x="15373857" y="2563913"/>
                  <a:pt x="15383139" y="2747945"/>
                  <a:pt x="15392400" y="2934204"/>
                </a:cubicBezTo>
                <a:cubicBezTo>
                  <a:pt x="15401661" y="3120463"/>
                  <a:pt x="15394233" y="3455517"/>
                  <a:pt x="15392400" y="3698577"/>
                </a:cubicBezTo>
                <a:cubicBezTo>
                  <a:pt x="15088266" y="3717971"/>
                  <a:pt x="14742938" y="3740270"/>
                  <a:pt x="14384897" y="3698577"/>
                </a:cubicBezTo>
                <a:cubicBezTo>
                  <a:pt x="14026856" y="3656884"/>
                  <a:pt x="13691970" y="3667971"/>
                  <a:pt x="13377395" y="3698577"/>
                </a:cubicBezTo>
                <a:cubicBezTo>
                  <a:pt x="13062820" y="3729183"/>
                  <a:pt x="12784879" y="3729424"/>
                  <a:pt x="12369892" y="3698577"/>
                </a:cubicBezTo>
                <a:cubicBezTo>
                  <a:pt x="11954905" y="3667730"/>
                  <a:pt x="12239912" y="3693871"/>
                  <a:pt x="12132010" y="3698577"/>
                </a:cubicBezTo>
                <a:cubicBezTo>
                  <a:pt x="12024108" y="3703283"/>
                  <a:pt x="11840699" y="3714503"/>
                  <a:pt x="11586279" y="3698577"/>
                </a:cubicBezTo>
                <a:cubicBezTo>
                  <a:pt x="11331859" y="3682651"/>
                  <a:pt x="11301402" y="3706238"/>
                  <a:pt x="11040549" y="3698577"/>
                </a:cubicBezTo>
                <a:cubicBezTo>
                  <a:pt x="10779696" y="3690917"/>
                  <a:pt x="10475131" y="3676292"/>
                  <a:pt x="10033046" y="3698577"/>
                </a:cubicBezTo>
                <a:cubicBezTo>
                  <a:pt x="9590961" y="3720862"/>
                  <a:pt x="9461207" y="3713555"/>
                  <a:pt x="9025544" y="3698577"/>
                </a:cubicBezTo>
                <a:cubicBezTo>
                  <a:pt x="8589881" y="3683599"/>
                  <a:pt x="8458877" y="3688041"/>
                  <a:pt x="8018041" y="3698577"/>
                </a:cubicBezTo>
                <a:cubicBezTo>
                  <a:pt x="7577205" y="3709113"/>
                  <a:pt x="7866629" y="3693254"/>
                  <a:pt x="7780159" y="3698577"/>
                </a:cubicBezTo>
                <a:cubicBezTo>
                  <a:pt x="7693689" y="3703900"/>
                  <a:pt x="7644829" y="3694730"/>
                  <a:pt x="7542276" y="3698577"/>
                </a:cubicBezTo>
                <a:cubicBezTo>
                  <a:pt x="7439723" y="3702424"/>
                  <a:pt x="7325447" y="3711682"/>
                  <a:pt x="7150469" y="3698577"/>
                </a:cubicBezTo>
                <a:cubicBezTo>
                  <a:pt x="6975491" y="3685472"/>
                  <a:pt x="6976051" y="3707647"/>
                  <a:pt x="6912587" y="3698577"/>
                </a:cubicBezTo>
                <a:cubicBezTo>
                  <a:pt x="6849123" y="3689507"/>
                  <a:pt x="6250512" y="3713603"/>
                  <a:pt x="6059008" y="3698577"/>
                </a:cubicBezTo>
                <a:cubicBezTo>
                  <a:pt x="5867504" y="3683551"/>
                  <a:pt x="5669154" y="3674076"/>
                  <a:pt x="5513278" y="3698577"/>
                </a:cubicBezTo>
                <a:cubicBezTo>
                  <a:pt x="5357402" y="3723079"/>
                  <a:pt x="4966282" y="3681496"/>
                  <a:pt x="4813623" y="3698577"/>
                </a:cubicBezTo>
                <a:cubicBezTo>
                  <a:pt x="4660964" y="3715658"/>
                  <a:pt x="4205598" y="3684468"/>
                  <a:pt x="3960045" y="3698577"/>
                </a:cubicBezTo>
                <a:cubicBezTo>
                  <a:pt x="3714492" y="3712686"/>
                  <a:pt x="3527131" y="3701178"/>
                  <a:pt x="3260390" y="3698577"/>
                </a:cubicBezTo>
                <a:cubicBezTo>
                  <a:pt x="2993649" y="3695976"/>
                  <a:pt x="2968691" y="3693265"/>
                  <a:pt x="2714660" y="3698577"/>
                </a:cubicBezTo>
                <a:cubicBezTo>
                  <a:pt x="2460629" y="3703890"/>
                  <a:pt x="2187130" y="3707460"/>
                  <a:pt x="2015005" y="3698577"/>
                </a:cubicBezTo>
                <a:cubicBezTo>
                  <a:pt x="1842880" y="3689694"/>
                  <a:pt x="1649665" y="3669790"/>
                  <a:pt x="1315351" y="3698577"/>
                </a:cubicBezTo>
                <a:cubicBezTo>
                  <a:pt x="981037" y="3727364"/>
                  <a:pt x="1196221" y="3709343"/>
                  <a:pt x="1077468" y="3698577"/>
                </a:cubicBezTo>
                <a:cubicBezTo>
                  <a:pt x="958715" y="3687811"/>
                  <a:pt x="496383" y="3685972"/>
                  <a:pt x="0" y="3698577"/>
                </a:cubicBezTo>
                <a:cubicBezTo>
                  <a:pt x="16234" y="3442598"/>
                  <a:pt x="6867" y="3265885"/>
                  <a:pt x="0" y="3119133"/>
                </a:cubicBezTo>
                <a:cubicBezTo>
                  <a:pt x="-6867" y="2972381"/>
                  <a:pt x="-26521" y="2626749"/>
                  <a:pt x="0" y="2428732"/>
                </a:cubicBezTo>
                <a:cubicBezTo>
                  <a:pt x="26521" y="2230715"/>
                  <a:pt x="9056" y="1992011"/>
                  <a:pt x="0" y="1812303"/>
                </a:cubicBezTo>
                <a:cubicBezTo>
                  <a:pt x="-9056" y="1632595"/>
                  <a:pt x="962" y="1474832"/>
                  <a:pt x="0" y="1195873"/>
                </a:cubicBezTo>
                <a:cubicBezTo>
                  <a:pt x="-962" y="916914"/>
                  <a:pt x="-26080" y="861144"/>
                  <a:pt x="0" y="542458"/>
                </a:cubicBezTo>
                <a:cubicBezTo>
                  <a:pt x="26080" y="223772"/>
                  <a:pt x="16293" y="117835"/>
                  <a:pt x="0" y="0"/>
                </a:cubicBezTo>
                <a:close/>
              </a:path>
              <a:path w="15392400" h="3698577" stroke="0" extrusionOk="0">
                <a:moveTo>
                  <a:pt x="0" y="0"/>
                </a:moveTo>
                <a:cubicBezTo>
                  <a:pt x="405131" y="15809"/>
                  <a:pt x="629382" y="-32989"/>
                  <a:pt x="853579" y="0"/>
                </a:cubicBezTo>
                <a:cubicBezTo>
                  <a:pt x="1077776" y="32989"/>
                  <a:pt x="1049990" y="17327"/>
                  <a:pt x="1245385" y="0"/>
                </a:cubicBezTo>
                <a:cubicBezTo>
                  <a:pt x="1440780" y="-17327"/>
                  <a:pt x="1555777" y="-3786"/>
                  <a:pt x="1637192" y="0"/>
                </a:cubicBezTo>
                <a:cubicBezTo>
                  <a:pt x="1718607" y="3786"/>
                  <a:pt x="1982567" y="-21358"/>
                  <a:pt x="2182922" y="0"/>
                </a:cubicBezTo>
                <a:cubicBezTo>
                  <a:pt x="2383277" y="21358"/>
                  <a:pt x="2674257" y="-13267"/>
                  <a:pt x="2882577" y="0"/>
                </a:cubicBezTo>
                <a:cubicBezTo>
                  <a:pt x="3090897" y="13267"/>
                  <a:pt x="3293054" y="1077"/>
                  <a:pt x="3428307" y="0"/>
                </a:cubicBezTo>
                <a:cubicBezTo>
                  <a:pt x="3563560" y="-1077"/>
                  <a:pt x="4044607" y="-10360"/>
                  <a:pt x="4435810" y="0"/>
                </a:cubicBezTo>
                <a:cubicBezTo>
                  <a:pt x="4827013" y="10360"/>
                  <a:pt x="4944109" y="34360"/>
                  <a:pt x="5135464" y="0"/>
                </a:cubicBezTo>
                <a:cubicBezTo>
                  <a:pt x="5326819" y="-34360"/>
                  <a:pt x="5784328" y="-35606"/>
                  <a:pt x="5989043" y="0"/>
                </a:cubicBezTo>
                <a:cubicBezTo>
                  <a:pt x="6193758" y="35606"/>
                  <a:pt x="6383802" y="23170"/>
                  <a:pt x="6534773" y="0"/>
                </a:cubicBezTo>
                <a:cubicBezTo>
                  <a:pt x="6685744" y="-23170"/>
                  <a:pt x="7040343" y="35892"/>
                  <a:pt x="7542276" y="0"/>
                </a:cubicBezTo>
                <a:cubicBezTo>
                  <a:pt x="8044209" y="-35892"/>
                  <a:pt x="8021353" y="33896"/>
                  <a:pt x="8395855" y="0"/>
                </a:cubicBezTo>
                <a:cubicBezTo>
                  <a:pt x="8770357" y="-33896"/>
                  <a:pt x="8674582" y="3538"/>
                  <a:pt x="8787661" y="0"/>
                </a:cubicBezTo>
                <a:cubicBezTo>
                  <a:pt x="8900740" y="-3538"/>
                  <a:pt x="9182537" y="-17525"/>
                  <a:pt x="9333392" y="0"/>
                </a:cubicBezTo>
                <a:cubicBezTo>
                  <a:pt x="9484247" y="17525"/>
                  <a:pt x="10025924" y="46911"/>
                  <a:pt x="10340894" y="0"/>
                </a:cubicBezTo>
                <a:cubicBezTo>
                  <a:pt x="10655864" y="-46911"/>
                  <a:pt x="10774561" y="-15425"/>
                  <a:pt x="10886625" y="0"/>
                </a:cubicBezTo>
                <a:cubicBezTo>
                  <a:pt x="10998689" y="15425"/>
                  <a:pt x="11341561" y="3351"/>
                  <a:pt x="11586279" y="0"/>
                </a:cubicBezTo>
                <a:cubicBezTo>
                  <a:pt x="11830997" y="-3351"/>
                  <a:pt x="12117729" y="10567"/>
                  <a:pt x="12593782" y="0"/>
                </a:cubicBezTo>
                <a:cubicBezTo>
                  <a:pt x="13069835" y="-10567"/>
                  <a:pt x="13168951" y="-6615"/>
                  <a:pt x="13601284" y="0"/>
                </a:cubicBezTo>
                <a:cubicBezTo>
                  <a:pt x="14033617" y="6615"/>
                  <a:pt x="13956658" y="-30393"/>
                  <a:pt x="14300939" y="0"/>
                </a:cubicBezTo>
                <a:cubicBezTo>
                  <a:pt x="14645220" y="30393"/>
                  <a:pt x="14437122" y="6514"/>
                  <a:pt x="14538821" y="0"/>
                </a:cubicBezTo>
                <a:cubicBezTo>
                  <a:pt x="14640520" y="-6514"/>
                  <a:pt x="15210356" y="-10633"/>
                  <a:pt x="15392400" y="0"/>
                </a:cubicBezTo>
                <a:cubicBezTo>
                  <a:pt x="15379347" y="162670"/>
                  <a:pt x="15407194" y="364782"/>
                  <a:pt x="15392400" y="616430"/>
                </a:cubicBezTo>
                <a:cubicBezTo>
                  <a:pt x="15377607" y="868078"/>
                  <a:pt x="15396667" y="1029871"/>
                  <a:pt x="15392400" y="1306831"/>
                </a:cubicBezTo>
                <a:cubicBezTo>
                  <a:pt x="15388133" y="1583791"/>
                  <a:pt x="15412883" y="1586289"/>
                  <a:pt x="15392400" y="1849288"/>
                </a:cubicBezTo>
                <a:cubicBezTo>
                  <a:pt x="15371917" y="2112287"/>
                  <a:pt x="15404877" y="2264731"/>
                  <a:pt x="15392400" y="2428732"/>
                </a:cubicBezTo>
                <a:cubicBezTo>
                  <a:pt x="15379923" y="2592733"/>
                  <a:pt x="15386308" y="2801656"/>
                  <a:pt x="15392400" y="3082147"/>
                </a:cubicBezTo>
                <a:cubicBezTo>
                  <a:pt x="15398492" y="3362638"/>
                  <a:pt x="15418077" y="3398662"/>
                  <a:pt x="15392400" y="3698577"/>
                </a:cubicBezTo>
                <a:cubicBezTo>
                  <a:pt x="15177858" y="3695480"/>
                  <a:pt x="15064795" y="3697991"/>
                  <a:pt x="14846669" y="3698577"/>
                </a:cubicBezTo>
                <a:cubicBezTo>
                  <a:pt x="14628543" y="3699163"/>
                  <a:pt x="14133483" y="3658952"/>
                  <a:pt x="13839167" y="3698577"/>
                </a:cubicBezTo>
                <a:cubicBezTo>
                  <a:pt x="13544851" y="3738202"/>
                  <a:pt x="13210781" y="3695132"/>
                  <a:pt x="12985588" y="3698577"/>
                </a:cubicBezTo>
                <a:cubicBezTo>
                  <a:pt x="12760395" y="3702022"/>
                  <a:pt x="12315916" y="3680583"/>
                  <a:pt x="11978086" y="3698577"/>
                </a:cubicBezTo>
                <a:cubicBezTo>
                  <a:pt x="11640256" y="3716571"/>
                  <a:pt x="11601011" y="3711192"/>
                  <a:pt x="11278431" y="3698577"/>
                </a:cubicBezTo>
                <a:cubicBezTo>
                  <a:pt x="10955851" y="3685962"/>
                  <a:pt x="10876885" y="3669418"/>
                  <a:pt x="10578777" y="3698577"/>
                </a:cubicBezTo>
                <a:cubicBezTo>
                  <a:pt x="10280669" y="3727736"/>
                  <a:pt x="10160512" y="3686874"/>
                  <a:pt x="10033046" y="3698577"/>
                </a:cubicBezTo>
                <a:cubicBezTo>
                  <a:pt x="9905580" y="3710280"/>
                  <a:pt x="9609062" y="3705956"/>
                  <a:pt x="9333392" y="3698577"/>
                </a:cubicBezTo>
                <a:cubicBezTo>
                  <a:pt x="9057722" y="3691198"/>
                  <a:pt x="8916525" y="3721219"/>
                  <a:pt x="8787661" y="3698577"/>
                </a:cubicBezTo>
                <a:cubicBezTo>
                  <a:pt x="8658797" y="3675935"/>
                  <a:pt x="8237545" y="3732061"/>
                  <a:pt x="7780159" y="3698577"/>
                </a:cubicBezTo>
                <a:cubicBezTo>
                  <a:pt x="7322773" y="3665093"/>
                  <a:pt x="7409698" y="3684878"/>
                  <a:pt x="7234428" y="3698577"/>
                </a:cubicBezTo>
                <a:cubicBezTo>
                  <a:pt x="7059158" y="3712276"/>
                  <a:pt x="7094845" y="3689095"/>
                  <a:pt x="6996545" y="3698577"/>
                </a:cubicBezTo>
                <a:cubicBezTo>
                  <a:pt x="6898245" y="3708059"/>
                  <a:pt x="6511266" y="3667477"/>
                  <a:pt x="6142967" y="3698577"/>
                </a:cubicBezTo>
                <a:cubicBezTo>
                  <a:pt x="5774668" y="3729677"/>
                  <a:pt x="5930663" y="3717936"/>
                  <a:pt x="5751160" y="3698577"/>
                </a:cubicBezTo>
                <a:cubicBezTo>
                  <a:pt x="5571657" y="3679218"/>
                  <a:pt x="5338279" y="3697925"/>
                  <a:pt x="5205430" y="3698577"/>
                </a:cubicBezTo>
                <a:cubicBezTo>
                  <a:pt x="5072581" y="3699230"/>
                  <a:pt x="5017245" y="3698969"/>
                  <a:pt x="4967547" y="3698577"/>
                </a:cubicBezTo>
                <a:cubicBezTo>
                  <a:pt x="4917849" y="3698185"/>
                  <a:pt x="4505368" y="3670155"/>
                  <a:pt x="4267893" y="3698577"/>
                </a:cubicBezTo>
                <a:cubicBezTo>
                  <a:pt x="4030418" y="3726999"/>
                  <a:pt x="4135214" y="3690252"/>
                  <a:pt x="4030010" y="3698577"/>
                </a:cubicBezTo>
                <a:cubicBezTo>
                  <a:pt x="3924806" y="3706902"/>
                  <a:pt x="3679350" y="3697856"/>
                  <a:pt x="3330356" y="3698577"/>
                </a:cubicBezTo>
                <a:cubicBezTo>
                  <a:pt x="2981362" y="3699298"/>
                  <a:pt x="3103285" y="3707797"/>
                  <a:pt x="2938549" y="3698577"/>
                </a:cubicBezTo>
                <a:cubicBezTo>
                  <a:pt x="2773813" y="3689357"/>
                  <a:pt x="2358896" y="3688902"/>
                  <a:pt x="2084971" y="3698577"/>
                </a:cubicBezTo>
                <a:cubicBezTo>
                  <a:pt x="1811046" y="3708252"/>
                  <a:pt x="1790233" y="3688015"/>
                  <a:pt x="1539240" y="3698577"/>
                </a:cubicBezTo>
                <a:cubicBezTo>
                  <a:pt x="1288247" y="3709139"/>
                  <a:pt x="1360416" y="3687234"/>
                  <a:pt x="1301357" y="3698577"/>
                </a:cubicBezTo>
                <a:cubicBezTo>
                  <a:pt x="1242298" y="3709920"/>
                  <a:pt x="523446" y="3686549"/>
                  <a:pt x="0" y="3698577"/>
                </a:cubicBezTo>
                <a:cubicBezTo>
                  <a:pt x="-1689" y="3566418"/>
                  <a:pt x="14581" y="3280268"/>
                  <a:pt x="0" y="3082148"/>
                </a:cubicBezTo>
                <a:cubicBezTo>
                  <a:pt x="-14581" y="2884028"/>
                  <a:pt x="-19542" y="2709400"/>
                  <a:pt x="0" y="2391746"/>
                </a:cubicBezTo>
                <a:cubicBezTo>
                  <a:pt x="19542" y="2074092"/>
                  <a:pt x="19349" y="1910226"/>
                  <a:pt x="0" y="1701345"/>
                </a:cubicBezTo>
                <a:cubicBezTo>
                  <a:pt x="-19349" y="1492464"/>
                  <a:pt x="-30114" y="1357672"/>
                  <a:pt x="0" y="1084916"/>
                </a:cubicBezTo>
                <a:cubicBezTo>
                  <a:pt x="30114" y="812160"/>
                  <a:pt x="-17406" y="704836"/>
                  <a:pt x="0" y="579444"/>
                </a:cubicBezTo>
                <a:cubicBezTo>
                  <a:pt x="17406" y="454052"/>
                  <a:pt x="-21971" y="257362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455156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dirty="0">
                <a:solidFill>
                  <a:srgbClr val="333333"/>
                </a:solidFill>
                <a:latin typeface="+mj-lt"/>
              </a:rPr>
              <a:t>Tìm ít nhất </a:t>
            </a:r>
            <a:r>
              <a:rPr 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hai</a:t>
            </a:r>
            <a:r>
              <a:rPr lang="vi-VN" sz="5400" dirty="0">
                <a:solidFill>
                  <a:srgbClr val="333333"/>
                </a:solidFill>
                <a:latin typeface="+mj-lt"/>
              </a:rPr>
              <a:t> ví dụ về việc sử dụng </a:t>
            </a:r>
            <a:r>
              <a:rPr lang="vi-VN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từ tượng hình</a:t>
            </a:r>
            <a:r>
              <a:rPr lang="vi-VN" sz="5400" dirty="0">
                <a:solidFill>
                  <a:srgbClr val="333333"/>
                </a:solidFill>
                <a:latin typeface="+mj-lt"/>
              </a:rPr>
              <a:t>, </a:t>
            </a:r>
            <a:r>
              <a:rPr lang="vi-VN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từ tượng thanh </a:t>
            </a:r>
            <a:r>
              <a:rPr lang="vi-VN" sz="5400" dirty="0">
                <a:solidFill>
                  <a:srgbClr val="333333"/>
                </a:solidFill>
                <a:latin typeface="+mj-lt"/>
              </a:rPr>
              <a:t>ở những văn bản mà em đã đọc và cho biết tác dụng của chúng trong những trường hợp ấy.</a:t>
            </a:r>
            <a:endParaRPr lang="en-US" sz="5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C29F77-B6BB-C036-9BCC-8B4E4EE02E3D}"/>
              </a:ext>
            </a:extLst>
          </p:cNvPr>
          <p:cNvSpPr txBox="1"/>
          <p:nvPr/>
        </p:nvSpPr>
        <p:spPr>
          <a:xfrm>
            <a:off x="0" y="411745"/>
            <a:ext cx="18288000" cy="848758"/>
          </a:xfrm>
          <a:custGeom>
            <a:avLst/>
            <a:gdLst>
              <a:gd name="connsiteX0" fmla="*/ 0 w 18288000"/>
              <a:gd name="connsiteY0" fmla="*/ 0 h 848758"/>
              <a:gd name="connsiteX1" fmla="*/ 224175 w 18288000"/>
              <a:gd name="connsiteY1" fmla="*/ 0 h 848758"/>
              <a:gd name="connsiteX2" fmla="*/ 1179871 w 18288000"/>
              <a:gd name="connsiteY2" fmla="*/ 0 h 848758"/>
              <a:gd name="connsiteX3" fmla="*/ 2135566 w 18288000"/>
              <a:gd name="connsiteY3" fmla="*/ 0 h 848758"/>
              <a:gd name="connsiteX4" fmla="*/ 3091262 w 18288000"/>
              <a:gd name="connsiteY4" fmla="*/ 0 h 848758"/>
              <a:gd name="connsiteX5" fmla="*/ 3315437 w 18288000"/>
              <a:gd name="connsiteY5" fmla="*/ 0 h 848758"/>
              <a:gd name="connsiteX6" fmla="*/ 3722493 w 18288000"/>
              <a:gd name="connsiteY6" fmla="*/ 0 h 848758"/>
              <a:gd name="connsiteX7" fmla="*/ 4678188 w 18288000"/>
              <a:gd name="connsiteY7" fmla="*/ 0 h 848758"/>
              <a:gd name="connsiteX8" fmla="*/ 5451004 w 18288000"/>
              <a:gd name="connsiteY8" fmla="*/ 0 h 848758"/>
              <a:gd name="connsiteX9" fmla="*/ 6040939 w 18288000"/>
              <a:gd name="connsiteY9" fmla="*/ 0 h 848758"/>
              <a:gd name="connsiteX10" fmla="*/ 6265115 w 18288000"/>
              <a:gd name="connsiteY10" fmla="*/ 0 h 848758"/>
              <a:gd name="connsiteX11" fmla="*/ 7037930 w 18288000"/>
              <a:gd name="connsiteY11" fmla="*/ 0 h 848758"/>
              <a:gd name="connsiteX12" fmla="*/ 7627866 w 18288000"/>
              <a:gd name="connsiteY12" fmla="*/ 0 h 848758"/>
              <a:gd name="connsiteX13" fmla="*/ 8583561 w 18288000"/>
              <a:gd name="connsiteY13" fmla="*/ 0 h 848758"/>
              <a:gd name="connsiteX14" fmla="*/ 8990617 w 18288000"/>
              <a:gd name="connsiteY14" fmla="*/ 0 h 848758"/>
              <a:gd name="connsiteX15" fmla="*/ 9214792 w 18288000"/>
              <a:gd name="connsiteY15" fmla="*/ 0 h 848758"/>
              <a:gd name="connsiteX16" fmla="*/ 10170488 w 18288000"/>
              <a:gd name="connsiteY16" fmla="*/ 0 h 848758"/>
              <a:gd name="connsiteX17" fmla="*/ 10943303 w 18288000"/>
              <a:gd name="connsiteY17" fmla="*/ 0 h 848758"/>
              <a:gd name="connsiteX18" fmla="*/ 11716119 w 18288000"/>
              <a:gd name="connsiteY18" fmla="*/ 0 h 848758"/>
              <a:gd name="connsiteX19" fmla="*/ 12671814 w 18288000"/>
              <a:gd name="connsiteY19" fmla="*/ 0 h 848758"/>
              <a:gd name="connsiteX20" fmla="*/ 13261750 w 18288000"/>
              <a:gd name="connsiteY20" fmla="*/ 0 h 848758"/>
              <a:gd name="connsiteX21" fmla="*/ 14217445 w 18288000"/>
              <a:gd name="connsiteY21" fmla="*/ 0 h 848758"/>
              <a:gd name="connsiteX22" fmla="*/ 15173141 w 18288000"/>
              <a:gd name="connsiteY22" fmla="*/ 0 h 848758"/>
              <a:gd name="connsiteX23" fmla="*/ 15580196 w 18288000"/>
              <a:gd name="connsiteY23" fmla="*/ 0 h 848758"/>
              <a:gd name="connsiteX24" fmla="*/ 16535892 w 18288000"/>
              <a:gd name="connsiteY24" fmla="*/ 0 h 848758"/>
              <a:gd name="connsiteX25" fmla="*/ 17308707 w 18288000"/>
              <a:gd name="connsiteY25" fmla="*/ 0 h 848758"/>
              <a:gd name="connsiteX26" fmla="*/ 18288000 w 18288000"/>
              <a:gd name="connsiteY26" fmla="*/ 0 h 848758"/>
              <a:gd name="connsiteX27" fmla="*/ 18288000 w 18288000"/>
              <a:gd name="connsiteY27" fmla="*/ 398916 h 848758"/>
              <a:gd name="connsiteX28" fmla="*/ 18288000 w 18288000"/>
              <a:gd name="connsiteY28" fmla="*/ 848758 h 848758"/>
              <a:gd name="connsiteX29" fmla="*/ 18063825 w 18288000"/>
              <a:gd name="connsiteY29" fmla="*/ 848758 h 848758"/>
              <a:gd name="connsiteX30" fmla="*/ 18022529 w 18288000"/>
              <a:gd name="connsiteY30" fmla="*/ 848758 h 848758"/>
              <a:gd name="connsiteX31" fmla="*/ 17615474 w 18288000"/>
              <a:gd name="connsiteY31" fmla="*/ 848758 h 848758"/>
              <a:gd name="connsiteX32" fmla="*/ 17391298 w 18288000"/>
              <a:gd name="connsiteY32" fmla="*/ 848758 h 848758"/>
              <a:gd name="connsiteX33" fmla="*/ 17167123 w 18288000"/>
              <a:gd name="connsiteY33" fmla="*/ 848758 h 848758"/>
              <a:gd name="connsiteX34" fmla="*/ 16577187 w 18288000"/>
              <a:gd name="connsiteY34" fmla="*/ 848758 h 848758"/>
              <a:gd name="connsiteX35" fmla="*/ 15621492 w 18288000"/>
              <a:gd name="connsiteY35" fmla="*/ 848758 h 848758"/>
              <a:gd name="connsiteX36" fmla="*/ 15214436 w 18288000"/>
              <a:gd name="connsiteY36" fmla="*/ 848758 h 848758"/>
              <a:gd name="connsiteX37" fmla="*/ 14441621 w 18288000"/>
              <a:gd name="connsiteY37" fmla="*/ 848758 h 848758"/>
              <a:gd name="connsiteX38" fmla="*/ 13668805 w 18288000"/>
              <a:gd name="connsiteY38" fmla="*/ 848758 h 848758"/>
              <a:gd name="connsiteX39" fmla="*/ 13078870 w 18288000"/>
              <a:gd name="connsiteY39" fmla="*/ 848758 h 848758"/>
              <a:gd name="connsiteX40" fmla="*/ 13037574 w 18288000"/>
              <a:gd name="connsiteY40" fmla="*/ 848758 h 848758"/>
              <a:gd name="connsiteX41" fmla="*/ 12630519 w 18288000"/>
              <a:gd name="connsiteY41" fmla="*/ 848758 h 848758"/>
              <a:gd name="connsiteX42" fmla="*/ 12406343 w 18288000"/>
              <a:gd name="connsiteY42" fmla="*/ 848758 h 848758"/>
              <a:gd name="connsiteX43" fmla="*/ 11816408 w 18288000"/>
              <a:gd name="connsiteY43" fmla="*/ 848758 h 848758"/>
              <a:gd name="connsiteX44" fmla="*/ 11409352 w 18288000"/>
              <a:gd name="connsiteY44" fmla="*/ 848758 h 848758"/>
              <a:gd name="connsiteX45" fmla="*/ 11185177 w 18288000"/>
              <a:gd name="connsiteY45" fmla="*/ 848758 h 848758"/>
              <a:gd name="connsiteX46" fmla="*/ 11143881 w 18288000"/>
              <a:gd name="connsiteY46" fmla="*/ 848758 h 848758"/>
              <a:gd name="connsiteX47" fmla="*/ 10919706 w 18288000"/>
              <a:gd name="connsiteY47" fmla="*/ 848758 h 848758"/>
              <a:gd name="connsiteX48" fmla="*/ 10512650 w 18288000"/>
              <a:gd name="connsiteY48" fmla="*/ 848758 h 848758"/>
              <a:gd name="connsiteX49" fmla="*/ 9922715 w 18288000"/>
              <a:gd name="connsiteY49" fmla="*/ 848758 h 848758"/>
              <a:gd name="connsiteX50" fmla="*/ 9149899 w 18288000"/>
              <a:gd name="connsiteY50" fmla="*/ 848758 h 848758"/>
              <a:gd name="connsiteX51" fmla="*/ 8925724 w 18288000"/>
              <a:gd name="connsiteY51" fmla="*/ 848758 h 848758"/>
              <a:gd name="connsiteX52" fmla="*/ 8518668 w 18288000"/>
              <a:gd name="connsiteY52" fmla="*/ 848758 h 848758"/>
              <a:gd name="connsiteX53" fmla="*/ 7562973 w 18288000"/>
              <a:gd name="connsiteY53" fmla="*/ 848758 h 848758"/>
              <a:gd name="connsiteX54" fmla="*/ 6790157 w 18288000"/>
              <a:gd name="connsiteY54" fmla="*/ 848758 h 848758"/>
              <a:gd name="connsiteX55" fmla="*/ 6383102 w 18288000"/>
              <a:gd name="connsiteY55" fmla="*/ 848758 h 848758"/>
              <a:gd name="connsiteX56" fmla="*/ 6341806 w 18288000"/>
              <a:gd name="connsiteY56" fmla="*/ 848758 h 848758"/>
              <a:gd name="connsiteX57" fmla="*/ 6300511 w 18288000"/>
              <a:gd name="connsiteY57" fmla="*/ 848758 h 848758"/>
              <a:gd name="connsiteX58" fmla="*/ 5527695 w 18288000"/>
              <a:gd name="connsiteY58" fmla="*/ 848758 h 848758"/>
              <a:gd name="connsiteX59" fmla="*/ 5303520 w 18288000"/>
              <a:gd name="connsiteY59" fmla="*/ 848758 h 848758"/>
              <a:gd name="connsiteX60" fmla="*/ 4530705 w 18288000"/>
              <a:gd name="connsiteY60" fmla="*/ 848758 h 848758"/>
              <a:gd name="connsiteX61" fmla="*/ 3575009 w 18288000"/>
              <a:gd name="connsiteY61" fmla="*/ 848758 h 848758"/>
              <a:gd name="connsiteX62" fmla="*/ 3167954 w 18288000"/>
              <a:gd name="connsiteY62" fmla="*/ 848758 h 848758"/>
              <a:gd name="connsiteX63" fmla="*/ 3126658 w 18288000"/>
              <a:gd name="connsiteY63" fmla="*/ 848758 h 848758"/>
              <a:gd name="connsiteX64" fmla="*/ 3085363 w 18288000"/>
              <a:gd name="connsiteY64" fmla="*/ 848758 h 848758"/>
              <a:gd name="connsiteX65" fmla="*/ 2678307 w 18288000"/>
              <a:gd name="connsiteY65" fmla="*/ 848758 h 848758"/>
              <a:gd name="connsiteX66" fmla="*/ 2088372 w 18288000"/>
              <a:gd name="connsiteY66" fmla="*/ 848758 h 848758"/>
              <a:gd name="connsiteX67" fmla="*/ 1132676 w 18288000"/>
              <a:gd name="connsiteY67" fmla="*/ 848758 h 848758"/>
              <a:gd name="connsiteX68" fmla="*/ 1091381 w 18288000"/>
              <a:gd name="connsiteY68" fmla="*/ 848758 h 848758"/>
              <a:gd name="connsiteX69" fmla="*/ 501445 w 18288000"/>
              <a:gd name="connsiteY69" fmla="*/ 848758 h 848758"/>
              <a:gd name="connsiteX70" fmla="*/ 0 w 18288000"/>
              <a:gd name="connsiteY70" fmla="*/ 848758 h 848758"/>
              <a:gd name="connsiteX71" fmla="*/ 0 w 18288000"/>
              <a:gd name="connsiteY71" fmla="*/ 432867 h 848758"/>
              <a:gd name="connsiteX72" fmla="*/ 0 w 18288000"/>
              <a:gd name="connsiteY72" fmla="*/ 0 h 84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288000" h="848758" fill="none" extrusionOk="0">
                <a:moveTo>
                  <a:pt x="0" y="0"/>
                </a:moveTo>
                <a:cubicBezTo>
                  <a:pt x="73704" y="-6873"/>
                  <a:pt x="128715" y="19999"/>
                  <a:pt x="224175" y="0"/>
                </a:cubicBezTo>
                <a:cubicBezTo>
                  <a:pt x="319635" y="-19999"/>
                  <a:pt x="960664" y="75144"/>
                  <a:pt x="1179871" y="0"/>
                </a:cubicBezTo>
                <a:cubicBezTo>
                  <a:pt x="1399078" y="-75144"/>
                  <a:pt x="1788034" y="100328"/>
                  <a:pt x="2135566" y="0"/>
                </a:cubicBezTo>
                <a:cubicBezTo>
                  <a:pt x="2483099" y="-100328"/>
                  <a:pt x="2678137" y="108827"/>
                  <a:pt x="3091262" y="0"/>
                </a:cubicBezTo>
                <a:cubicBezTo>
                  <a:pt x="3504387" y="-108827"/>
                  <a:pt x="3234555" y="495"/>
                  <a:pt x="3315437" y="0"/>
                </a:cubicBezTo>
                <a:cubicBezTo>
                  <a:pt x="3396319" y="-495"/>
                  <a:pt x="3567063" y="29801"/>
                  <a:pt x="3722493" y="0"/>
                </a:cubicBezTo>
                <a:cubicBezTo>
                  <a:pt x="3877923" y="-29801"/>
                  <a:pt x="4401749" y="35701"/>
                  <a:pt x="4678188" y="0"/>
                </a:cubicBezTo>
                <a:cubicBezTo>
                  <a:pt x="4954628" y="-35701"/>
                  <a:pt x="5099219" y="74190"/>
                  <a:pt x="5451004" y="0"/>
                </a:cubicBezTo>
                <a:cubicBezTo>
                  <a:pt x="5802789" y="-74190"/>
                  <a:pt x="5887250" y="1682"/>
                  <a:pt x="6040939" y="0"/>
                </a:cubicBezTo>
                <a:cubicBezTo>
                  <a:pt x="6194628" y="-1682"/>
                  <a:pt x="6198908" y="2704"/>
                  <a:pt x="6265115" y="0"/>
                </a:cubicBezTo>
                <a:cubicBezTo>
                  <a:pt x="6331322" y="-2704"/>
                  <a:pt x="6694725" y="280"/>
                  <a:pt x="7037930" y="0"/>
                </a:cubicBezTo>
                <a:cubicBezTo>
                  <a:pt x="7381135" y="-280"/>
                  <a:pt x="7471058" y="33882"/>
                  <a:pt x="7627866" y="0"/>
                </a:cubicBezTo>
                <a:cubicBezTo>
                  <a:pt x="7784674" y="-33882"/>
                  <a:pt x="8346779" y="14526"/>
                  <a:pt x="8583561" y="0"/>
                </a:cubicBezTo>
                <a:cubicBezTo>
                  <a:pt x="8820344" y="-14526"/>
                  <a:pt x="8853095" y="45284"/>
                  <a:pt x="8990617" y="0"/>
                </a:cubicBezTo>
                <a:cubicBezTo>
                  <a:pt x="9128139" y="-45284"/>
                  <a:pt x="9156633" y="10878"/>
                  <a:pt x="9214792" y="0"/>
                </a:cubicBezTo>
                <a:cubicBezTo>
                  <a:pt x="9272951" y="-10878"/>
                  <a:pt x="9909242" y="28823"/>
                  <a:pt x="10170488" y="0"/>
                </a:cubicBezTo>
                <a:cubicBezTo>
                  <a:pt x="10431734" y="-28823"/>
                  <a:pt x="10654543" y="70965"/>
                  <a:pt x="10943303" y="0"/>
                </a:cubicBezTo>
                <a:cubicBezTo>
                  <a:pt x="11232063" y="-70965"/>
                  <a:pt x="11448185" y="63206"/>
                  <a:pt x="11716119" y="0"/>
                </a:cubicBezTo>
                <a:cubicBezTo>
                  <a:pt x="11984053" y="-63206"/>
                  <a:pt x="12224084" y="33800"/>
                  <a:pt x="12671814" y="0"/>
                </a:cubicBezTo>
                <a:cubicBezTo>
                  <a:pt x="13119545" y="-33800"/>
                  <a:pt x="12991420" y="48706"/>
                  <a:pt x="13261750" y="0"/>
                </a:cubicBezTo>
                <a:cubicBezTo>
                  <a:pt x="13532080" y="-48706"/>
                  <a:pt x="13936221" y="99837"/>
                  <a:pt x="14217445" y="0"/>
                </a:cubicBezTo>
                <a:cubicBezTo>
                  <a:pt x="14498670" y="-99837"/>
                  <a:pt x="14976669" y="45091"/>
                  <a:pt x="15173141" y="0"/>
                </a:cubicBezTo>
                <a:cubicBezTo>
                  <a:pt x="15369613" y="-45091"/>
                  <a:pt x="15399026" y="31488"/>
                  <a:pt x="15580196" y="0"/>
                </a:cubicBezTo>
                <a:cubicBezTo>
                  <a:pt x="15761367" y="-31488"/>
                  <a:pt x="16129611" y="46343"/>
                  <a:pt x="16535892" y="0"/>
                </a:cubicBezTo>
                <a:cubicBezTo>
                  <a:pt x="16942173" y="-46343"/>
                  <a:pt x="16938966" y="76362"/>
                  <a:pt x="17308707" y="0"/>
                </a:cubicBezTo>
                <a:cubicBezTo>
                  <a:pt x="17678449" y="-76362"/>
                  <a:pt x="17885126" y="2269"/>
                  <a:pt x="18288000" y="0"/>
                </a:cubicBezTo>
                <a:cubicBezTo>
                  <a:pt x="18303345" y="101662"/>
                  <a:pt x="18244086" y="300328"/>
                  <a:pt x="18288000" y="398916"/>
                </a:cubicBezTo>
                <a:cubicBezTo>
                  <a:pt x="18331914" y="497504"/>
                  <a:pt x="18268852" y="729677"/>
                  <a:pt x="18288000" y="848758"/>
                </a:cubicBezTo>
                <a:cubicBezTo>
                  <a:pt x="18177508" y="855500"/>
                  <a:pt x="18148836" y="836160"/>
                  <a:pt x="18063825" y="848758"/>
                </a:cubicBezTo>
                <a:cubicBezTo>
                  <a:pt x="17978814" y="861356"/>
                  <a:pt x="18035150" y="845426"/>
                  <a:pt x="18022529" y="848758"/>
                </a:cubicBezTo>
                <a:cubicBezTo>
                  <a:pt x="18009908" y="852090"/>
                  <a:pt x="17756354" y="846479"/>
                  <a:pt x="17615474" y="848758"/>
                </a:cubicBezTo>
                <a:cubicBezTo>
                  <a:pt x="17474595" y="851037"/>
                  <a:pt x="17477992" y="842330"/>
                  <a:pt x="17391298" y="848758"/>
                </a:cubicBezTo>
                <a:cubicBezTo>
                  <a:pt x="17304604" y="855186"/>
                  <a:pt x="17228807" y="845976"/>
                  <a:pt x="17167123" y="848758"/>
                </a:cubicBezTo>
                <a:cubicBezTo>
                  <a:pt x="17105440" y="851540"/>
                  <a:pt x="16769845" y="834906"/>
                  <a:pt x="16577187" y="848758"/>
                </a:cubicBezTo>
                <a:cubicBezTo>
                  <a:pt x="16384529" y="862610"/>
                  <a:pt x="15947802" y="821297"/>
                  <a:pt x="15621492" y="848758"/>
                </a:cubicBezTo>
                <a:cubicBezTo>
                  <a:pt x="15295182" y="876219"/>
                  <a:pt x="15415778" y="812686"/>
                  <a:pt x="15214436" y="848758"/>
                </a:cubicBezTo>
                <a:cubicBezTo>
                  <a:pt x="15013094" y="884830"/>
                  <a:pt x="14616944" y="830745"/>
                  <a:pt x="14441621" y="848758"/>
                </a:cubicBezTo>
                <a:cubicBezTo>
                  <a:pt x="14266299" y="866771"/>
                  <a:pt x="14017075" y="840691"/>
                  <a:pt x="13668805" y="848758"/>
                </a:cubicBezTo>
                <a:cubicBezTo>
                  <a:pt x="13320535" y="856825"/>
                  <a:pt x="13209800" y="830919"/>
                  <a:pt x="13078870" y="848758"/>
                </a:cubicBezTo>
                <a:cubicBezTo>
                  <a:pt x="12947940" y="866597"/>
                  <a:pt x="13057828" y="845514"/>
                  <a:pt x="13037574" y="848758"/>
                </a:cubicBezTo>
                <a:cubicBezTo>
                  <a:pt x="13017320" y="852002"/>
                  <a:pt x="12801461" y="809052"/>
                  <a:pt x="12630519" y="848758"/>
                </a:cubicBezTo>
                <a:cubicBezTo>
                  <a:pt x="12459577" y="888464"/>
                  <a:pt x="12458975" y="838091"/>
                  <a:pt x="12406343" y="848758"/>
                </a:cubicBezTo>
                <a:cubicBezTo>
                  <a:pt x="12353711" y="859425"/>
                  <a:pt x="11999671" y="836243"/>
                  <a:pt x="11816408" y="848758"/>
                </a:cubicBezTo>
                <a:cubicBezTo>
                  <a:pt x="11633145" y="861273"/>
                  <a:pt x="11542013" y="822279"/>
                  <a:pt x="11409352" y="848758"/>
                </a:cubicBezTo>
                <a:cubicBezTo>
                  <a:pt x="11276691" y="875237"/>
                  <a:pt x="11259491" y="844791"/>
                  <a:pt x="11185177" y="848758"/>
                </a:cubicBezTo>
                <a:cubicBezTo>
                  <a:pt x="11110863" y="852725"/>
                  <a:pt x="11161194" y="844571"/>
                  <a:pt x="11143881" y="848758"/>
                </a:cubicBezTo>
                <a:cubicBezTo>
                  <a:pt x="11126568" y="852945"/>
                  <a:pt x="10976944" y="843881"/>
                  <a:pt x="10919706" y="848758"/>
                </a:cubicBezTo>
                <a:cubicBezTo>
                  <a:pt x="10862469" y="853635"/>
                  <a:pt x="10675006" y="809387"/>
                  <a:pt x="10512650" y="848758"/>
                </a:cubicBezTo>
                <a:cubicBezTo>
                  <a:pt x="10350294" y="888129"/>
                  <a:pt x="10205280" y="785506"/>
                  <a:pt x="9922715" y="848758"/>
                </a:cubicBezTo>
                <a:cubicBezTo>
                  <a:pt x="9640151" y="912010"/>
                  <a:pt x="9350662" y="766654"/>
                  <a:pt x="9149899" y="848758"/>
                </a:cubicBezTo>
                <a:cubicBezTo>
                  <a:pt x="8949136" y="930862"/>
                  <a:pt x="9001838" y="824216"/>
                  <a:pt x="8925724" y="848758"/>
                </a:cubicBezTo>
                <a:cubicBezTo>
                  <a:pt x="8849610" y="873300"/>
                  <a:pt x="8613715" y="829289"/>
                  <a:pt x="8518668" y="848758"/>
                </a:cubicBezTo>
                <a:cubicBezTo>
                  <a:pt x="8423621" y="868227"/>
                  <a:pt x="7897808" y="773418"/>
                  <a:pt x="7562973" y="848758"/>
                </a:cubicBezTo>
                <a:cubicBezTo>
                  <a:pt x="7228139" y="924098"/>
                  <a:pt x="7087040" y="788569"/>
                  <a:pt x="6790157" y="848758"/>
                </a:cubicBezTo>
                <a:cubicBezTo>
                  <a:pt x="6493274" y="908947"/>
                  <a:pt x="6562219" y="821052"/>
                  <a:pt x="6383102" y="848758"/>
                </a:cubicBezTo>
                <a:cubicBezTo>
                  <a:pt x="6203985" y="876464"/>
                  <a:pt x="6356595" y="846022"/>
                  <a:pt x="6341806" y="848758"/>
                </a:cubicBezTo>
                <a:cubicBezTo>
                  <a:pt x="6327017" y="851494"/>
                  <a:pt x="6315771" y="845881"/>
                  <a:pt x="6300511" y="848758"/>
                </a:cubicBezTo>
                <a:cubicBezTo>
                  <a:pt x="6285252" y="851635"/>
                  <a:pt x="5799707" y="769034"/>
                  <a:pt x="5527695" y="848758"/>
                </a:cubicBezTo>
                <a:cubicBezTo>
                  <a:pt x="5255683" y="928482"/>
                  <a:pt x="5371959" y="848581"/>
                  <a:pt x="5303520" y="848758"/>
                </a:cubicBezTo>
                <a:cubicBezTo>
                  <a:pt x="5235081" y="848935"/>
                  <a:pt x="4707357" y="843068"/>
                  <a:pt x="4530705" y="848758"/>
                </a:cubicBezTo>
                <a:cubicBezTo>
                  <a:pt x="4354053" y="854448"/>
                  <a:pt x="3981588" y="763716"/>
                  <a:pt x="3575009" y="848758"/>
                </a:cubicBezTo>
                <a:cubicBezTo>
                  <a:pt x="3168430" y="933800"/>
                  <a:pt x="3312639" y="809688"/>
                  <a:pt x="3167954" y="848758"/>
                </a:cubicBezTo>
                <a:cubicBezTo>
                  <a:pt x="3023269" y="887828"/>
                  <a:pt x="3143974" y="846596"/>
                  <a:pt x="3126658" y="848758"/>
                </a:cubicBezTo>
                <a:cubicBezTo>
                  <a:pt x="3109342" y="850920"/>
                  <a:pt x="3104381" y="843914"/>
                  <a:pt x="3085363" y="848758"/>
                </a:cubicBezTo>
                <a:cubicBezTo>
                  <a:pt x="3066346" y="853602"/>
                  <a:pt x="2789026" y="816842"/>
                  <a:pt x="2678307" y="848758"/>
                </a:cubicBezTo>
                <a:cubicBezTo>
                  <a:pt x="2567588" y="880674"/>
                  <a:pt x="2339405" y="789800"/>
                  <a:pt x="2088372" y="848758"/>
                </a:cubicBezTo>
                <a:cubicBezTo>
                  <a:pt x="1837339" y="907716"/>
                  <a:pt x="1402589" y="839788"/>
                  <a:pt x="1132676" y="848758"/>
                </a:cubicBezTo>
                <a:cubicBezTo>
                  <a:pt x="862763" y="857728"/>
                  <a:pt x="1104709" y="845548"/>
                  <a:pt x="1091381" y="848758"/>
                </a:cubicBezTo>
                <a:cubicBezTo>
                  <a:pt x="1078053" y="851968"/>
                  <a:pt x="757615" y="847975"/>
                  <a:pt x="501445" y="848758"/>
                </a:cubicBezTo>
                <a:cubicBezTo>
                  <a:pt x="245275" y="849541"/>
                  <a:pt x="151247" y="834283"/>
                  <a:pt x="0" y="848758"/>
                </a:cubicBezTo>
                <a:cubicBezTo>
                  <a:pt x="-31664" y="720711"/>
                  <a:pt x="10220" y="618767"/>
                  <a:pt x="0" y="432867"/>
                </a:cubicBezTo>
                <a:cubicBezTo>
                  <a:pt x="-10220" y="246967"/>
                  <a:pt x="5679" y="143231"/>
                  <a:pt x="0" y="0"/>
                </a:cubicBezTo>
                <a:close/>
              </a:path>
              <a:path w="18288000" h="848758" stroke="0" extrusionOk="0">
                <a:moveTo>
                  <a:pt x="0" y="0"/>
                </a:moveTo>
                <a:cubicBezTo>
                  <a:pt x="18592" y="-1988"/>
                  <a:pt x="26632" y="1067"/>
                  <a:pt x="41295" y="0"/>
                </a:cubicBezTo>
                <a:cubicBezTo>
                  <a:pt x="55958" y="-1067"/>
                  <a:pt x="63967" y="248"/>
                  <a:pt x="82591" y="0"/>
                </a:cubicBezTo>
                <a:cubicBezTo>
                  <a:pt x="101215" y="-248"/>
                  <a:pt x="715434" y="112648"/>
                  <a:pt x="1038286" y="0"/>
                </a:cubicBezTo>
                <a:cubicBezTo>
                  <a:pt x="1361138" y="-112648"/>
                  <a:pt x="1307692" y="25156"/>
                  <a:pt x="1445342" y="0"/>
                </a:cubicBezTo>
                <a:cubicBezTo>
                  <a:pt x="1582992" y="-25156"/>
                  <a:pt x="1955315" y="38106"/>
                  <a:pt x="2218157" y="0"/>
                </a:cubicBezTo>
                <a:cubicBezTo>
                  <a:pt x="2481000" y="-38106"/>
                  <a:pt x="2650941" y="8399"/>
                  <a:pt x="2808093" y="0"/>
                </a:cubicBezTo>
                <a:cubicBezTo>
                  <a:pt x="2965245" y="-8399"/>
                  <a:pt x="3049804" y="21799"/>
                  <a:pt x="3215148" y="0"/>
                </a:cubicBezTo>
                <a:cubicBezTo>
                  <a:pt x="3380492" y="-21799"/>
                  <a:pt x="3535482" y="39870"/>
                  <a:pt x="3805084" y="0"/>
                </a:cubicBezTo>
                <a:cubicBezTo>
                  <a:pt x="4074686" y="-39870"/>
                  <a:pt x="4347909" y="80221"/>
                  <a:pt x="4577899" y="0"/>
                </a:cubicBezTo>
                <a:cubicBezTo>
                  <a:pt x="4807889" y="-80221"/>
                  <a:pt x="4923453" y="1200"/>
                  <a:pt x="5167835" y="0"/>
                </a:cubicBezTo>
                <a:cubicBezTo>
                  <a:pt x="5412217" y="-1200"/>
                  <a:pt x="5464800" y="11745"/>
                  <a:pt x="5574890" y="0"/>
                </a:cubicBezTo>
                <a:cubicBezTo>
                  <a:pt x="5684980" y="-11745"/>
                  <a:pt x="6013334" y="49683"/>
                  <a:pt x="6164826" y="0"/>
                </a:cubicBezTo>
                <a:cubicBezTo>
                  <a:pt x="6316318" y="-49683"/>
                  <a:pt x="6313769" y="6608"/>
                  <a:pt x="6389001" y="0"/>
                </a:cubicBezTo>
                <a:cubicBezTo>
                  <a:pt x="6464233" y="-6608"/>
                  <a:pt x="6524875" y="8022"/>
                  <a:pt x="6613177" y="0"/>
                </a:cubicBezTo>
                <a:cubicBezTo>
                  <a:pt x="6701479" y="-8022"/>
                  <a:pt x="6891704" y="9020"/>
                  <a:pt x="7020232" y="0"/>
                </a:cubicBezTo>
                <a:cubicBezTo>
                  <a:pt x="7148761" y="-9020"/>
                  <a:pt x="7260732" y="30214"/>
                  <a:pt x="7427288" y="0"/>
                </a:cubicBezTo>
                <a:cubicBezTo>
                  <a:pt x="7593844" y="-30214"/>
                  <a:pt x="7593535" y="12042"/>
                  <a:pt x="7651463" y="0"/>
                </a:cubicBezTo>
                <a:cubicBezTo>
                  <a:pt x="7709391" y="-12042"/>
                  <a:pt x="7997609" y="45725"/>
                  <a:pt x="8241399" y="0"/>
                </a:cubicBezTo>
                <a:cubicBezTo>
                  <a:pt x="8485189" y="-45725"/>
                  <a:pt x="8796963" y="54946"/>
                  <a:pt x="9197094" y="0"/>
                </a:cubicBezTo>
                <a:cubicBezTo>
                  <a:pt x="9597225" y="-54946"/>
                  <a:pt x="9224953" y="4934"/>
                  <a:pt x="9238390" y="0"/>
                </a:cubicBezTo>
                <a:cubicBezTo>
                  <a:pt x="9251827" y="-4934"/>
                  <a:pt x="9729272" y="59764"/>
                  <a:pt x="10011205" y="0"/>
                </a:cubicBezTo>
                <a:cubicBezTo>
                  <a:pt x="10293138" y="-59764"/>
                  <a:pt x="10041063" y="4048"/>
                  <a:pt x="10052501" y="0"/>
                </a:cubicBezTo>
                <a:cubicBezTo>
                  <a:pt x="10063939" y="-4048"/>
                  <a:pt x="10269078" y="5543"/>
                  <a:pt x="10459556" y="0"/>
                </a:cubicBezTo>
                <a:cubicBezTo>
                  <a:pt x="10650034" y="-5543"/>
                  <a:pt x="10988472" y="2928"/>
                  <a:pt x="11415252" y="0"/>
                </a:cubicBezTo>
                <a:cubicBezTo>
                  <a:pt x="11842032" y="-2928"/>
                  <a:pt x="11443358" y="3277"/>
                  <a:pt x="11456547" y="0"/>
                </a:cubicBezTo>
                <a:cubicBezTo>
                  <a:pt x="11469737" y="-3277"/>
                  <a:pt x="11480078" y="2316"/>
                  <a:pt x="11497843" y="0"/>
                </a:cubicBezTo>
                <a:cubicBezTo>
                  <a:pt x="11515608" y="-2316"/>
                  <a:pt x="11811421" y="29997"/>
                  <a:pt x="11904898" y="0"/>
                </a:cubicBezTo>
                <a:cubicBezTo>
                  <a:pt x="11998375" y="-29997"/>
                  <a:pt x="12178945" y="11895"/>
                  <a:pt x="12311954" y="0"/>
                </a:cubicBezTo>
                <a:cubicBezTo>
                  <a:pt x="12444963" y="-11895"/>
                  <a:pt x="12336572" y="899"/>
                  <a:pt x="12353249" y="0"/>
                </a:cubicBezTo>
                <a:cubicBezTo>
                  <a:pt x="12369926" y="-899"/>
                  <a:pt x="12673208" y="4380"/>
                  <a:pt x="12943185" y="0"/>
                </a:cubicBezTo>
                <a:cubicBezTo>
                  <a:pt x="13213162" y="-4380"/>
                  <a:pt x="13346658" y="28069"/>
                  <a:pt x="13533120" y="0"/>
                </a:cubicBezTo>
                <a:cubicBezTo>
                  <a:pt x="13719583" y="-28069"/>
                  <a:pt x="13562560" y="4304"/>
                  <a:pt x="13574415" y="0"/>
                </a:cubicBezTo>
                <a:cubicBezTo>
                  <a:pt x="13586271" y="-4304"/>
                  <a:pt x="13598592" y="2039"/>
                  <a:pt x="13615711" y="0"/>
                </a:cubicBezTo>
                <a:cubicBezTo>
                  <a:pt x="13632830" y="-2039"/>
                  <a:pt x="13960288" y="25256"/>
                  <a:pt x="14205646" y="0"/>
                </a:cubicBezTo>
                <a:cubicBezTo>
                  <a:pt x="14451005" y="-25256"/>
                  <a:pt x="14787171" y="3712"/>
                  <a:pt x="15161342" y="0"/>
                </a:cubicBezTo>
                <a:cubicBezTo>
                  <a:pt x="15535513" y="-3712"/>
                  <a:pt x="15565235" y="27586"/>
                  <a:pt x="15751277" y="0"/>
                </a:cubicBezTo>
                <a:cubicBezTo>
                  <a:pt x="15937319" y="-27586"/>
                  <a:pt x="16068188" y="23726"/>
                  <a:pt x="16341213" y="0"/>
                </a:cubicBezTo>
                <a:cubicBezTo>
                  <a:pt x="16614238" y="-23726"/>
                  <a:pt x="16882984" y="31418"/>
                  <a:pt x="17114028" y="0"/>
                </a:cubicBezTo>
                <a:cubicBezTo>
                  <a:pt x="17345073" y="-31418"/>
                  <a:pt x="17146735" y="2225"/>
                  <a:pt x="17155324" y="0"/>
                </a:cubicBezTo>
                <a:cubicBezTo>
                  <a:pt x="17163913" y="-2225"/>
                  <a:pt x="17329182" y="21306"/>
                  <a:pt x="17379499" y="0"/>
                </a:cubicBezTo>
                <a:cubicBezTo>
                  <a:pt x="17429816" y="-21306"/>
                  <a:pt x="17404354" y="1341"/>
                  <a:pt x="17420795" y="0"/>
                </a:cubicBezTo>
                <a:cubicBezTo>
                  <a:pt x="17437236" y="-1341"/>
                  <a:pt x="17935027" y="37236"/>
                  <a:pt x="18288000" y="0"/>
                </a:cubicBezTo>
                <a:cubicBezTo>
                  <a:pt x="18293636" y="166181"/>
                  <a:pt x="18282746" y="271662"/>
                  <a:pt x="18288000" y="432867"/>
                </a:cubicBezTo>
                <a:cubicBezTo>
                  <a:pt x="18293254" y="594072"/>
                  <a:pt x="18258497" y="761886"/>
                  <a:pt x="18288000" y="848758"/>
                </a:cubicBezTo>
                <a:cubicBezTo>
                  <a:pt x="18083643" y="853324"/>
                  <a:pt x="17597876" y="795019"/>
                  <a:pt x="17332305" y="848758"/>
                </a:cubicBezTo>
                <a:cubicBezTo>
                  <a:pt x="17066734" y="902497"/>
                  <a:pt x="17024017" y="807224"/>
                  <a:pt x="16925249" y="848758"/>
                </a:cubicBezTo>
                <a:cubicBezTo>
                  <a:pt x="16826481" y="890292"/>
                  <a:pt x="16201104" y="769812"/>
                  <a:pt x="15969554" y="848758"/>
                </a:cubicBezTo>
                <a:cubicBezTo>
                  <a:pt x="15738005" y="927704"/>
                  <a:pt x="15792809" y="826053"/>
                  <a:pt x="15745378" y="848758"/>
                </a:cubicBezTo>
                <a:cubicBezTo>
                  <a:pt x="15697947" y="871463"/>
                  <a:pt x="15719846" y="845493"/>
                  <a:pt x="15704083" y="848758"/>
                </a:cubicBezTo>
                <a:cubicBezTo>
                  <a:pt x="15688320" y="852023"/>
                  <a:pt x="14966737" y="815290"/>
                  <a:pt x="14748387" y="848758"/>
                </a:cubicBezTo>
                <a:cubicBezTo>
                  <a:pt x="14530037" y="882226"/>
                  <a:pt x="14430925" y="802074"/>
                  <a:pt x="14341332" y="848758"/>
                </a:cubicBezTo>
                <a:cubicBezTo>
                  <a:pt x="14251740" y="895442"/>
                  <a:pt x="14015181" y="845704"/>
                  <a:pt x="13751396" y="848758"/>
                </a:cubicBezTo>
                <a:cubicBezTo>
                  <a:pt x="13487611" y="851812"/>
                  <a:pt x="13167486" y="799159"/>
                  <a:pt x="12795701" y="848758"/>
                </a:cubicBezTo>
                <a:cubicBezTo>
                  <a:pt x="12423916" y="898357"/>
                  <a:pt x="12211824" y="806064"/>
                  <a:pt x="11840005" y="848758"/>
                </a:cubicBezTo>
                <a:cubicBezTo>
                  <a:pt x="11468186" y="891452"/>
                  <a:pt x="11321784" y="840836"/>
                  <a:pt x="11067190" y="848758"/>
                </a:cubicBezTo>
                <a:cubicBezTo>
                  <a:pt x="10812596" y="856680"/>
                  <a:pt x="10634879" y="825985"/>
                  <a:pt x="10477254" y="848758"/>
                </a:cubicBezTo>
                <a:cubicBezTo>
                  <a:pt x="10319629" y="871531"/>
                  <a:pt x="10166324" y="831981"/>
                  <a:pt x="10070199" y="848758"/>
                </a:cubicBezTo>
                <a:cubicBezTo>
                  <a:pt x="9974074" y="865535"/>
                  <a:pt x="9856527" y="847792"/>
                  <a:pt x="9663143" y="848758"/>
                </a:cubicBezTo>
                <a:cubicBezTo>
                  <a:pt x="9469759" y="849724"/>
                  <a:pt x="9262831" y="799136"/>
                  <a:pt x="9073208" y="848758"/>
                </a:cubicBezTo>
                <a:cubicBezTo>
                  <a:pt x="8883586" y="898380"/>
                  <a:pt x="8652145" y="823293"/>
                  <a:pt x="8300392" y="848758"/>
                </a:cubicBezTo>
                <a:cubicBezTo>
                  <a:pt x="7948639" y="874223"/>
                  <a:pt x="8063199" y="838616"/>
                  <a:pt x="7893337" y="848758"/>
                </a:cubicBezTo>
                <a:cubicBezTo>
                  <a:pt x="7723475" y="858900"/>
                  <a:pt x="7653739" y="802043"/>
                  <a:pt x="7486281" y="848758"/>
                </a:cubicBezTo>
                <a:cubicBezTo>
                  <a:pt x="7318823" y="895473"/>
                  <a:pt x="6953087" y="819334"/>
                  <a:pt x="6530586" y="848758"/>
                </a:cubicBezTo>
                <a:cubicBezTo>
                  <a:pt x="6108085" y="878182"/>
                  <a:pt x="5768855" y="810955"/>
                  <a:pt x="5574890" y="848758"/>
                </a:cubicBezTo>
                <a:cubicBezTo>
                  <a:pt x="5380925" y="886561"/>
                  <a:pt x="5407066" y="842163"/>
                  <a:pt x="5350715" y="848758"/>
                </a:cubicBezTo>
                <a:cubicBezTo>
                  <a:pt x="5294365" y="855353"/>
                  <a:pt x="4903733" y="836175"/>
                  <a:pt x="4760779" y="848758"/>
                </a:cubicBezTo>
                <a:cubicBezTo>
                  <a:pt x="4617825" y="861341"/>
                  <a:pt x="4312268" y="829258"/>
                  <a:pt x="4170844" y="848758"/>
                </a:cubicBezTo>
                <a:cubicBezTo>
                  <a:pt x="4029420" y="868258"/>
                  <a:pt x="3792597" y="804428"/>
                  <a:pt x="3580908" y="848758"/>
                </a:cubicBezTo>
                <a:cubicBezTo>
                  <a:pt x="3369219" y="893088"/>
                  <a:pt x="3556814" y="846706"/>
                  <a:pt x="3539613" y="848758"/>
                </a:cubicBezTo>
                <a:cubicBezTo>
                  <a:pt x="3522413" y="850810"/>
                  <a:pt x="3517749" y="846317"/>
                  <a:pt x="3498317" y="848758"/>
                </a:cubicBezTo>
                <a:cubicBezTo>
                  <a:pt x="3478885" y="851199"/>
                  <a:pt x="3078723" y="778652"/>
                  <a:pt x="2725502" y="848758"/>
                </a:cubicBezTo>
                <a:cubicBezTo>
                  <a:pt x="2372282" y="918864"/>
                  <a:pt x="2197745" y="753392"/>
                  <a:pt x="1769806" y="848758"/>
                </a:cubicBezTo>
                <a:cubicBezTo>
                  <a:pt x="1341867" y="944124"/>
                  <a:pt x="1449472" y="830929"/>
                  <a:pt x="1179871" y="848758"/>
                </a:cubicBezTo>
                <a:cubicBezTo>
                  <a:pt x="910271" y="866587"/>
                  <a:pt x="348169" y="740537"/>
                  <a:pt x="0" y="848758"/>
                </a:cubicBezTo>
                <a:cubicBezTo>
                  <a:pt x="-37386" y="756560"/>
                  <a:pt x="45252" y="572856"/>
                  <a:pt x="0" y="432867"/>
                </a:cubicBezTo>
                <a:cubicBezTo>
                  <a:pt x="-45252" y="292878"/>
                  <a:pt x="10437" y="15118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57750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135255" algn="l"/>
                <a:tab pos="540068" algn="l"/>
              </a:tabLst>
            </a:pPr>
            <a:r>
              <a:rPr lang="en-US" sz="4200" b="1" dirty="0" err="1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b="1" dirty="0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b="1" dirty="0" err="1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9148C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9148C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AC9A5E-0AC5-6FD4-61E1-62FE2E1709FA}"/>
              </a:ext>
            </a:extLst>
          </p:cNvPr>
          <p:cNvSpPr txBox="1"/>
          <p:nvPr/>
        </p:nvSpPr>
        <p:spPr>
          <a:xfrm>
            <a:off x="1" y="2244773"/>
            <a:ext cx="18287999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tabLst>
                <a:tab pos="135255" algn="l"/>
                <a:tab pos="540068" algn="l"/>
              </a:tabLst>
            </a:pP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một số bài thơ, đoạn thơ có sử dụng các từ tượng hình, từ tượng thanh.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0C1489-6838-1E99-DBD0-70067B5A7DD3}"/>
              </a:ext>
            </a:extLst>
          </p:cNvPr>
          <p:cNvSpPr txBox="1"/>
          <p:nvPr/>
        </p:nvSpPr>
        <p:spPr>
          <a:xfrm>
            <a:off x="1299506" y="2975691"/>
            <a:ext cx="9140586" cy="93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135255" algn="l"/>
                <a:tab pos="540068" algn="l"/>
              </a:tabLst>
            </a:pP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52B2B1-1F24-4C0C-634C-05C812DFDEE5}"/>
              </a:ext>
            </a:extLst>
          </p:cNvPr>
          <p:cNvGrpSpPr/>
          <p:nvPr/>
        </p:nvGrpSpPr>
        <p:grpSpPr>
          <a:xfrm>
            <a:off x="839924" y="4229657"/>
            <a:ext cx="6780077" cy="4298180"/>
            <a:chOff x="2061853" y="4304216"/>
            <a:chExt cx="7615893" cy="429818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29120A6D-9FE4-81AF-3B2C-3D3CF47040E8}"/>
                </a:ext>
              </a:extLst>
            </p:cNvPr>
            <p:cNvSpPr txBox="1"/>
            <p:nvPr/>
          </p:nvSpPr>
          <p:spPr>
            <a:xfrm>
              <a:off x="2406812" y="4791312"/>
              <a:ext cx="6737187" cy="33239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tabLst>
                  <a:tab pos="135255" algn="l"/>
                  <a:tab pos="540068" algn="l"/>
                </a:tabLst>
              </a:pP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 yên bên bếp lửa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Vẻ mặt Bác trầm ngâm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Ngoài trời mưa lâm thâm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Mái lều tranh xơ xác…”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(Đêm nay Bác không ngủ - Minh Huệ)</a:t>
              </a:r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17FB2D7B-423A-E1C7-6A90-3E3E5C82E1FB}"/>
                </a:ext>
              </a:extLst>
            </p:cNvPr>
            <p:cNvSpPr/>
            <p:nvPr/>
          </p:nvSpPr>
          <p:spPr>
            <a:xfrm>
              <a:off x="2061853" y="4304216"/>
              <a:ext cx="7615893" cy="429818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E499F0-35E3-5CAE-B005-BDF496D6F997}"/>
              </a:ext>
            </a:extLst>
          </p:cNvPr>
          <p:cNvGrpSpPr/>
          <p:nvPr/>
        </p:nvGrpSpPr>
        <p:grpSpPr>
          <a:xfrm>
            <a:off x="10668000" y="3882617"/>
            <a:ext cx="6780077" cy="4495800"/>
            <a:chOff x="10785052" y="3633343"/>
            <a:chExt cx="6780077" cy="4495800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DDE8998-8470-FFA1-4AD6-C7AF5CC96FEB}"/>
                </a:ext>
              </a:extLst>
            </p:cNvPr>
            <p:cNvSpPr txBox="1"/>
            <p:nvPr/>
          </p:nvSpPr>
          <p:spPr>
            <a:xfrm>
              <a:off x="11227645" y="4219250"/>
              <a:ext cx="5993555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</a:t>
              </a:r>
              <a:r>
                <a:rPr lang="vi-VN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</a:t>
              </a:r>
              <a:r>
                <a:rPr lang="vi-VN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nghênh</a:t>
              </a:r>
              <a:endParaRPr 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tabLst>
                  <a:tab pos="135255" algn="l"/>
                  <a:tab pos="540068" algn="l"/>
                </a:tabLst>
              </a:pP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(Lượm -Tố Hữu)</a:t>
              </a:r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C9F3848-CF0A-6C7A-DDC2-7A93FEE4EBFC}"/>
                </a:ext>
              </a:extLst>
            </p:cNvPr>
            <p:cNvSpPr/>
            <p:nvPr/>
          </p:nvSpPr>
          <p:spPr>
            <a:xfrm>
              <a:off x="10785052" y="3633343"/>
              <a:ext cx="6780077" cy="449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714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66800" y="1557397"/>
            <a:ext cx="102956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Ví dụ 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1</a:t>
            </a:r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: </a:t>
            </a:r>
          </a:p>
          <a:p>
            <a:pPr algn="just"/>
            <a:r>
              <a:rPr lang="en-US" sz="4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      </a:t>
            </a:r>
            <a:r>
              <a:rPr lang="vi-VN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Lom khom dưới núi tiều vài chú</a:t>
            </a:r>
          </a:p>
          <a:p>
            <a:pPr algn="just"/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vi-VN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(Qua đèo ngang – Bà Huyện Thanh Quan)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761" y="6961778"/>
            <a:ext cx="6925570" cy="12812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56761" y="7217672"/>
            <a:ext cx="6315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Từ tượng hình</a:t>
            </a:r>
            <a:r>
              <a:rPr lang="en-US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lom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khom</a:t>
            </a:r>
            <a:endParaRPr lang="vi-VN" sz="44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EC0DA-5C50-937F-C6F4-BAF2DF3A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80" y="3848100"/>
            <a:ext cx="11173703" cy="643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3F750-D4BD-E5E0-834F-843B9D8C6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2430" y="24918"/>
            <a:ext cx="6925570" cy="443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045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0" y="714345"/>
            <a:ext cx="11430000" cy="30175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Ví dụ 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2</a:t>
            </a:r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: </a:t>
            </a:r>
          </a:p>
          <a:p>
            <a:pPr algn="just">
              <a:lnSpc>
                <a:spcPct val="120000"/>
              </a:lnSpc>
            </a:pPr>
            <a:r>
              <a:rPr lang="en-US" sz="4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  </a:t>
            </a:r>
            <a:r>
              <a:rPr lang="vi-VN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Buồn trông gió cuốn mặt duềnh,</a:t>
            </a:r>
          </a:p>
          <a:p>
            <a:pPr algn="just">
              <a:lnSpc>
                <a:spcPct val="120000"/>
              </a:lnSpc>
            </a:pPr>
            <a:r>
              <a:rPr lang="en-US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   </a:t>
            </a:r>
            <a:r>
              <a:rPr lang="vi-VN" sz="4400" dirty="0">
                <a:solidFill>
                  <a:srgbClr val="333333"/>
                </a:solidFill>
                <a:latin typeface="Times New Roman" panose="02020603050405020304" pitchFamily="18" charset="0"/>
              </a:rPr>
              <a:t>Ầm ầm tiếng sóng kêu quanh ghế ngồi</a:t>
            </a:r>
          </a:p>
          <a:p>
            <a:pPr algn="r">
              <a:lnSpc>
                <a:spcPct val="150000"/>
              </a:lnSpc>
            </a:pPr>
            <a:r>
              <a:rPr lang="vi-VN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(Truyện Kiều – Nguyễn Du)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1D2A4D-DA19-459B-2CD5-1E01CB5B64C5}"/>
              </a:ext>
            </a:extLst>
          </p:cNvPr>
          <p:cNvGrpSpPr/>
          <p:nvPr/>
        </p:nvGrpSpPr>
        <p:grpSpPr>
          <a:xfrm>
            <a:off x="9658005" y="4930966"/>
            <a:ext cx="7601844" cy="3017556"/>
            <a:chOff x="9658005" y="4930966"/>
            <a:chExt cx="7601844" cy="30175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58005" y="4930966"/>
              <a:ext cx="7601844" cy="30175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287000" y="5676900"/>
              <a:ext cx="685854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Từ tượng </a:t>
              </a:r>
              <a:r>
                <a:rPr lang="en-US" sz="4400" dirty="0" err="1">
                  <a:solidFill>
                    <a:srgbClr val="333333"/>
                  </a:solidFill>
                  <a:latin typeface="Times New Roman" panose="02020603050405020304" pitchFamily="18" charset="0"/>
                </a:rPr>
                <a:t>thanh</a:t>
              </a:r>
              <a:r>
                <a:rPr lang="en-US" sz="4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</a:rPr>
                <a:t>ầm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</a:rPr>
                <a:t>ầm</a:t>
              </a:r>
              <a:endParaRPr lang="vi-VN" sz="4400" b="1" dirty="0">
                <a:solidFill>
                  <a:srgbClr val="333333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8D1A41-8839-180D-6E0E-CD28D8A1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3238500"/>
            <a:ext cx="9448801" cy="6299201"/>
          </a:xfrm>
          <a:custGeom>
            <a:avLst/>
            <a:gdLst>
              <a:gd name="connsiteX0" fmla="*/ 0 w 9448801"/>
              <a:gd name="connsiteY0" fmla="*/ 0 h 6299201"/>
              <a:gd name="connsiteX1" fmla="*/ 685038 w 9448801"/>
              <a:gd name="connsiteY1" fmla="*/ 0 h 6299201"/>
              <a:gd name="connsiteX2" fmla="*/ 992124 w 9448801"/>
              <a:gd name="connsiteY2" fmla="*/ 0 h 6299201"/>
              <a:gd name="connsiteX3" fmla="*/ 1299210 w 9448801"/>
              <a:gd name="connsiteY3" fmla="*/ 0 h 6299201"/>
              <a:gd name="connsiteX4" fmla="*/ 1700784 w 9448801"/>
              <a:gd name="connsiteY4" fmla="*/ 0 h 6299201"/>
              <a:gd name="connsiteX5" fmla="*/ 2102358 w 9448801"/>
              <a:gd name="connsiteY5" fmla="*/ 0 h 6299201"/>
              <a:gd name="connsiteX6" fmla="*/ 2787396 w 9448801"/>
              <a:gd name="connsiteY6" fmla="*/ 0 h 6299201"/>
              <a:gd name="connsiteX7" fmla="*/ 3377946 w 9448801"/>
              <a:gd name="connsiteY7" fmla="*/ 0 h 6299201"/>
              <a:gd name="connsiteX8" fmla="*/ 3779520 w 9448801"/>
              <a:gd name="connsiteY8" fmla="*/ 0 h 6299201"/>
              <a:gd name="connsiteX9" fmla="*/ 4370070 w 9448801"/>
              <a:gd name="connsiteY9" fmla="*/ 0 h 6299201"/>
              <a:gd name="connsiteX10" fmla="*/ 4866133 w 9448801"/>
              <a:gd name="connsiteY10" fmla="*/ 0 h 6299201"/>
              <a:gd name="connsiteX11" fmla="*/ 5362195 w 9448801"/>
              <a:gd name="connsiteY11" fmla="*/ 0 h 6299201"/>
              <a:gd name="connsiteX12" fmla="*/ 5763769 w 9448801"/>
              <a:gd name="connsiteY12" fmla="*/ 0 h 6299201"/>
              <a:gd name="connsiteX13" fmla="*/ 6354319 w 9448801"/>
              <a:gd name="connsiteY13" fmla="*/ 0 h 6299201"/>
              <a:gd name="connsiteX14" fmla="*/ 6661405 w 9448801"/>
              <a:gd name="connsiteY14" fmla="*/ 0 h 6299201"/>
              <a:gd name="connsiteX15" fmla="*/ 7251955 w 9448801"/>
              <a:gd name="connsiteY15" fmla="*/ 0 h 6299201"/>
              <a:gd name="connsiteX16" fmla="*/ 7748017 w 9448801"/>
              <a:gd name="connsiteY16" fmla="*/ 0 h 6299201"/>
              <a:gd name="connsiteX17" fmla="*/ 8055103 w 9448801"/>
              <a:gd name="connsiteY17" fmla="*/ 0 h 6299201"/>
              <a:gd name="connsiteX18" fmla="*/ 8834629 w 9448801"/>
              <a:gd name="connsiteY18" fmla="*/ 0 h 6299201"/>
              <a:gd name="connsiteX19" fmla="*/ 9448801 w 9448801"/>
              <a:gd name="connsiteY19" fmla="*/ 0 h 6299201"/>
              <a:gd name="connsiteX20" fmla="*/ 9448801 w 9448801"/>
              <a:gd name="connsiteY20" fmla="*/ 635647 h 6299201"/>
              <a:gd name="connsiteX21" fmla="*/ 9448801 w 9448801"/>
              <a:gd name="connsiteY21" fmla="*/ 1208301 h 6299201"/>
              <a:gd name="connsiteX22" fmla="*/ 9448801 w 9448801"/>
              <a:gd name="connsiteY22" fmla="*/ 1717964 h 6299201"/>
              <a:gd name="connsiteX23" fmla="*/ 9448801 w 9448801"/>
              <a:gd name="connsiteY23" fmla="*/ 2164635 h 6299201"/>
              <a:gd name="connsiteX24" fmla="*/ 9448801 w 9448801"/>
              <a:gd name="connsiteY24" fmla="*/ 2863273 h 6299201"/>
              <a:gd name="connsiteX25" fmla="*/ 9448801 w 9448801"/>
              <a:gd name="connsiteY25" fmla="*/ 3246952 h 6299201"/>
              <a:gd name="connsiteX26" fmla="*/ 9448801 w 9448801"/>
              <a:gd name="connsiteY26" fmla="*/ 3756614 h 6299201"/>
              <a:gd name="connsiteX27" fmla="*/ 9448801 w 9448801"/>
              <a:gd name="connsiteY27" fmla="*/ 4266277 h 6299201"/>
              <a:gd name="connsiteX28" fmla="*/ 9448801 w 9448801"/>
              <a:gd name="connsiteY28" fmla="*/ 4775940 h 6299201"/>
              <a:gd name="connsiteX29" fmla="*/ 9448801 w 9448801"/>
              <a:gd name="connsiteY29" fmla="*/ 5159618 h 6299201"/>
              <a:gd name="connsiteX30" fmla="*/ 9448801 w 9448801"/>
              <a:gd name="connsiteY30" fmla="*/ 6299201 h 6299201"/>
              <a:gd name="connsiteX31" fmla="*/ 8763763 w 9448801"/>
              <a:gd name="connsiteY31" fmla="*/ 6299201 h 6299201"/>
              <a:gd name="connsiteX32" fmla="*/ 8078725 w 9448801"/>
              <a:gd name="connsiteY32" fmla="*/ 6299201 h 6299201"/>
              <a:gd name="connsiteX33" fmla="*/ 7488175 w 9448801"/>
              <a:gd name="connsiteY33" fmla="*/ 6299201 h 6299201"/>
              <a:gd name="connsiteX34" fmla="*/ 7181089 w 9448801"/>
              <a:gd name="connsiteY34" fmla="*/ 6299201 h 6299201"/>
              <a:gd name="connsiteX35" fmla="*/ 6685027 w 9448801"/>
              <a:gd name="connsiteY35" fmla="*/ 6299201 h 6299201"/>
              <a:gd name="connsiteX36" fmla="*/ 5999989 w 9448801"/>
              <a:gd name="connsiteY36" fmla="*/ 6299201 h 6299201"/>
              <a:gd name="connsiteX37" fmla="*/ 5220463 w 9448801"/>
              <a:gd name="connsiteY37" fmla="*/ 6299201 h 6299201"/>
              <a:gd name="connsiteX38" fmla="*/ 4629912 w 9448801"/>
              <a:gd name="connsiteY38" fmla="*/ 6299201 h 6299201"/>
              <a:gd name="connsiteX39" fmla="*/ 3850386 w 9448801"/>
              <a:gd name="connsiteY39" fmla="*/ 6299201 h 6299201"/>
              <a:gd name="connsiteX40" fmla="*/ 3165348 w 9448801"/>
              <a:gd name="connsiteY40" fmla="*/ 6299201 h 6299201"/>
              <a:gd name="connsiteX41" fmla="*/ 2669286 w 9448801"/>
              <a:gd name="connsiteY41" fmla="*/ 6299201 h 6299201"/>
              <a:gd name="connsiteX42" fmla="*/ 2267712 w 9448801"/>
              <a:gd name="connsiteY42" fmla="*/ 6299201 h 6299201"/>
              <a:gd name="connsiteX43" fmla="*/ 1771650 w 9448801"/>
              <a:gd name="connsiteY43" fmla="*/ 6299201 h 6299201"/>
              <a:gd name="connsiteX44" fmla="*/ 1086612 w 9448801"/>
              <a:gd name="connsiteY44" fmla="*/ 6299201 h 6299201"/>
              <a:gd name="connsiteX45" fmla="*/ 0 w 9448801"/>
              <a:gd name="connsiteY45" fmla="*/ 6299201 h 6299201"/>
              <a:gd name="connsiteX46" fmla="*/ 0 w 9448801"/>
              <a:gd name="connsiteY46" fmla="*/ 5789538 h 6299201"/>
              <a:gd name="connsiteX47" fmla="*/ 0 w 9448801"/>
              <a:gd name="connsiteY47" fmla="*/ 5153892 h 6299201"/>
              <a:gd name="connsiteX48" fmla="*/ 0 w 9448801"/>
              <a:gd name="connsiteY48" fmla="*/ 4707221 h 6299201"/>
              <a:gd name="connsiteX49" fmla="*/ 0 w 9448801"/>
              <a:gd name="connsiteY49" fmla="*/ 4071574 h 6299201"/>
              <a:gd name="connsiteX50" fmla="*/ 0 w 9448801"/>
              <a:gd name="connsiteY50" fmla="*/ 3624904 h 6299201"/>
              <a:gd name="connsiteX51" fmla="*/ 0 w 9448801"/>
              <a:gd name="connsiteY51" fmla="*/ 3115241 h 6299201"/>
              <a:gd name="connsiteX52" fmla="*/ 0 w 9448801"/>
              <a:gd name="connsiteY52" fmla="*/ 2668571 h 6299201"/>
              <a:gd name="connsiteX53" fmla="*/ 0 w 9448801"/>
              <a:gd name="connsiteY53" fmla="*/ 2221900 h 6299201"/>
              <a:gd name="connsiteX54" fmla="*/ 0 w 9448801"/>
              <a:gd name="connsiteY54" fmla="*/ 1712237 h 6299201"/>
              <a:gd name="connsiteX55" fmla="*/ 0 w 9448801"/>
              <a:gd name="connsiteY55" fmla="*/ 1013599 h 6299201"/>
              <a:gd name="connsiteX56" fmla="*/ 0 w 9448801"/>
              <a:gd name="connsiteY56" fmla="*/ 0 h 629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448801" h="6299201" fill="none" extrusionOk="0">
                <a:moveTo>
                  <a:pt x="0" y="0"/>
                </a:moveTo>
                <a:cubicBezTo>
                  <a:pt x="220336" y="-64560"/>
                  <a:pt x="538450" y="48287"/>
                  <a:pt x="685038" y="0"/>
                </a:cubicBezTo>
                <a:cubicBezTo>
                  <a:pt x="831626" y="-48287"/>
                  <a:pt x="872607" y="20961"/>
                  <a:pt x="992124" y="0"/>
                </a:cubicBezTo>
                <a:cubicBezTo>
                  <a:pt x="1111641" y="-20961"/>
                  <a:pt x="1172343" y="31902"/>
                  <a:pt x="1299210" y="0"/>
                </a:cubicBezTo>
                <a:cubicBezTo>
                  <a:pt x="1426077" y="-31902"/>
                  <a:pt x="1591146" y="24096"/>
                  <a:pt x="1700784" y="0"/>
                </a:cubicBezTo>
                <a:cubicBezTo>
                  <a:pt x="1810422" y="-24096"/>
                  <a:pt x="1994249" y="19224"/>
                  <a:pt x="2102358" y="0"/>
                </a:cubicBezTo>
                <a:cubicBezTo>
                  <a:pt x="2210467" y="-19224"/>
                  <a:pt x="2629602" y="75213"/>
                  <a:pt x="2787396" y="0"/>
                </a:cubicBezTo>
                <a:cubicBezTo>
                  <a:pt x="2945190" y="-75213"/>
                  <a:pt x="3088416" y="33643"/>
                  <a:pt x="3377946" y="0"/>
                </a:cubicBezTo>
                <a:cubicBezTo>
                  <a:pt x="3667476" y="-33643"/>
                  <a:pt x="3633149" y="12855"/>
                  <a:pt x="3779520" y="0"/>
                </a:cubicBezTo>
                <a:cubicBezTo>
                  <a:pt x="3925891" y="-12855"/>
                  <a:pt x="4250151" y="35661"/>
                  <a:pt x="4370070" y="0"/>
                </a:cubicBezTo>
                <a:cubicBezTo>
                  <a:pt x="4489989" y="-35661"/>
                  <a:pt x="4752119" y="778"/>
                  <a:pt x="4866133" y="0"/>
                </a:cubicBezTo>
                <a:cubicBezTo>
                  <a:pt x="4980147" y="-778"/>
                  <a:pt x="5140900" y="36887"/>
                  <a:pt x="5362195" y="0"/>
                </a:cubicBezTo>
                <a:cubicBezTo>
                  <a:pt x="5583490" y="-36887"/>
                  <a:pt x="5653790" y="41274"/>
                  <a:pt x="5763769" y="0"/>
                </a:cubicBezTo>
                <a:cubicBezTo>
                  <a:pt x="5873748" y="-41274"/>
                  <a:pt x="6159020" y="45409"/>
                  <a:pt x="6354319" y="0"/>
                </a:cubicBezTo>
                <a:cubicBezTo>
                  <a:pt x="6549618" y="-45409"/>
                  <a:pt x="6521584" y="18986"/>
                  <a:pt x="6661405" y="0"/>
                </a:cubicBezTo>
                <a:cubicBezTo>
                  <a:pt x="6801226" y="-18986"/>
                  <a:pt x="7015381" y="39392"/>
                  <a:pt x="7251955" y="0"/>
                </a:cubicBezTo>
                <a:cubicBezTo>
                  <a:pt x="7488529" y="-39392"/>
                  <a:pt x="7567573" y="33514"/>
                  <a:pt x="7748017" y="0"/>
                </a:cubicBezTo>
                <a:cubicBezTo>
                  <a:pt x="7928461" y="-33514"/>
                  <a:pt x="7959020" y="21411"/>
                  <a:pt x="8055103" y="0"/>
                </a:cubicBezTo>
                <a:cubicBezTo>
                  <a:pt x="8151186" y="-21411"/>
                  <a:pt x="8574990" y="20806"/>
                  <a:pt x="8834629" y="0"/>
                </a:cubicBezTo>
                <a:cubicBezTo>
                  <a:pt x="9094268" y="-20806"/>
                  <a:pt x="9159457" y="29111"/>
                  <a:pt x="9448801" y="0"/>
                </a:cubicBezTo>
                <a:cubicBezTo>
                  <a:pt x="9481667" y="204512"/>
                  <a:pt x="9374257" y="345157"/>
                  <a:pt x="9448801" y="635647"/>
                </a:cubicBezTo>
                <a:cubicBezTo>
                  <a:pt x="9523345" y="926137"/>
                  <a:pt x="9421998" y="1047269"/>
                  <a:pt x="9448801" y="1208301"/>
                </a:cubicBezTo>
                <a:cubicBezTo>
                  <a:pt x="9475604" y="1369333"/>
                  <a:pt x="9403368" y="1477467"/>
                  <a:pt x="9448801" y="1717964"/>
                </a:cubicBezTo>
                <a:cubicBezTo>
                  <a:pt x="9494234" y="1958461"/>
                  <a:pt x="9404910" y="1951319"/>
                  <a:pt x="9448801" y="2164635"/>
                </a:cubicBezTo>
                <a:cubicBezTo>
                  <a:pt x="9492692" y="2377951"/>
                  <a:pt x="9432109" y="2588372"/>
                  <a:pt x="9448801" y="2863273"/>
                </a:cubicBezTo>
                <a:cubicBezTo>
                  <a:pt x="9465493" y="3138174"/>
                  <a:pt x="9429113" y="3123771"/>
                  <a:pt x="9448801" y="3246952"/>
                </a:cubicBezTo>
                <a:cubicBezTo>
                  <a:pt x="9468489" y="3370133"/>
                  <a:pt x="9440374" y="3546591"/>
                  <a:pt x="9448801" y="3756614"/>
                </a:cubicBezTo>
                <a:cubicBezTo>
                  <a:pt x="9457228" y="3966637"/>
                  <a:pt x="9422937" y="4129054"/>
                  <a:pt x="9448801" y="4266277"/>
                </a:cubicBezTo>
                <a:cubicBezTo>
                  <a:pt x="9474665" y="4403500"/>
                  <a:pt x="9412337" y="4649815"/>
                  <a:pt x="9448801" y="4775940"/>
                </a:cubicBezTo>
                <a:cubicBezTo>
                  <a:pt x="9485265" y="4902065"/>
                  <a:pt x="9408571" y="4983006"/>
                  <a:pt x="9448801" y="5159618"/>
                </a:cubicBezTo>
                <a:cubicBezTo>
                  <a:pt x="9489031" y="5336230"/>
                  <a:pt x="9432292" y="5883965"/>
                  <a:pt x="9448801" y="6299201"/>
                </a:cubicBezTo>
                <a:cubicBezTo>
                  <a:pt x="9122951" y="6314523"/>
                  <a:pt x="9073284" y="6286154"/>
                  <a:pt x="8763763" y="6299201"/>
                </a:cubicBezTo>
                <a:cubicBezTo>
                  <a:pt x="8454242" y="6312248"/>
                  <a:pt x="8250563" y="6288527"/>
                  <a:pt x="8078725" y="6299201"/>
                </a:cubicBezTo>
                <a:cubicBezTo>
                  <a:pt x="7906887" y="6309875"/>
                  <a:pt x="7711194" y="6296620"/>
                  <a:pt x="7488175" y="6299201"/>
                </a:cubicBezTo>
                <a:cubicBezTo>
                  <a:pt x="7265156" y="6301782"/>
                  <a:pt x="7277806" y="6263239"/>
                  <a:pt x="7181089" y="6299201"/>
                </a:cubicBezTo>
                <a:cubicBezTo>
                  <a:pt x="7084372" y="6335163"/>
                  <a:pt x="6834474" y="6261722"/>
                  <a:pt x="6685027" y="6299201"/>
                </a:cubicBezTo>
                <a:cubicBezTo>
                  <a:pt x="6535580" y="6336680"/>
                  <a:pt x="6151990" y="6253577"/>
                  <a:pt x="5999989" y="6299201"/>
                </a:cubicBezTo>
                <a:cubicBezTo>
                  <a:pt x="5847988" y="6344825"/>
                  <a:pt x="5550341" y="6228251"/>
                  <a:pt x="5220463" y="6299201"/>
                </a:cubicBezTo>
                <a:cubicBezTo>
                  <a:pt x="4890585" y="6370151"/>
                  <a:pt x="4811570" y="6283130"/>
                  <a:pt x="4629912" y="6299201"/>
                </a:cubicBezTo>
                <a:cubicBezTo>
                  <a:pt x="4448254" y="6315272"/>
                  <a:pt x="4144362" y="6275156"/>
                  <a:pt x="3850386" y="6299201"/>
                </a:cubicBezTo>
                <a:cubicBezTo>
                  <a:pt x="3556410" y="6323246"/>
                  <a:pt x="3348875" y="6228375"/>
                  <a:pt x="3165348" y="6299201"/>
                </a:cubicBezTo>
                <a:cubicBezTo>
                  <a:pt x="2981821" y="6370027"/>
                  <a:pt x="2812369" y="6250994"/>
                  <a:pt x="2669286" y="6299201"/>
                </a:cubicBezTo>
                <a:cubicBezTo>
                  <a:pt x="2526203" y="6347408"/>
                  <a:pt x="2381447" y="6259417"/>
                  <a:pt x="2267712" y="6299201"/>
                </a:cubicBezTo>
                <a:cubicBezTo>
                  <a:pt x="2153977" y="6338985"/>
                  <a:pt x="1878250" y="6272372"/>
                  <a:pt x="1771650" y="6299201"/>
                </a:cubicBezTo>
                <a:cubicBezTo>
                  <a:pt x="1665050" y="6326030"/>
                  <a:pt x="1256498" y="6267162"/>
                  <a:pt x="1086612" y="6299201"/>
                </a:cubicBezTo>
                <a:cubicBezTo>
                  <a:pt x="916726" y="6331240"/>
                  <a:pt x="371544" y="6205792"/>
                  <a:pt x="0" y="6299201"/>
                </a:cubicBezTo>
                <a:cubicBezTo>
                  <a:pt x="-52306" y="6105094"/>
                  <a:pt x="32335" y="5900161"/>
                  <a:pt x="0" y="5789538"/>
                </a:cubicBezTo>
                <a:cubicBezTo>
                  <a:pt x="-32335" y="5678915"/>
                  <a:pt x="24838" y="5416471"/>
                  <a:pt x="0" y="5153892"/>
                </a:cubicBezTo>
                <a:cubicBezTo>
                  <a:pt x="-24838" y="4891313"/>
                  <a:pt x="38616" y="4864376"/>
                  <a:pt x="0" y="4707221"/>
                </a:cubicBezTo>
                <a:cubicBezTo>
                  <a:pt x="-38616" y="4550066"/>
                  <a:pt x="45852" y="4278945"/>
                  <a:pt x="0" y="4071574"/>
                </a:cubicBezTo>
                <a:cubicBezTo>
                  <a:pt x="-45852" y="3864203"/>
                  <a:pt x="2934" y="3797247"/>
                  <a:pt x="0" y="3624904"/>
                </a:cubicBezTo>
                <a:cubicBezTo>
                  <a:pt x="-2934" y="3452561"/>
                  <a:pt x="19893" y="3319569"/>
                  <a:pt x="0" y="3115241"/>
                </a:cubicBezTo>
                <a:cubicBezTo>
                  <a:pt x="-19893" y="2910913"/>
                  <a:pt x="21842" y="2810776"/>
                  <a:pt x="0" y="2668571"/>
                </a:cubicBezTo>
                <a:cubicBezTo>
                  <a:pt x="-21842" y="2526366"/>
                  <a:pt x="49984" y="2332522"/>
                  <a:pt x="0" y="2221900"/>
                </a:cubicBezTo>
                <a:cubicBezTo>
                  <a:pt x="-49984" y="2111278"/>
                  <a:pt x="12048" y="1853576"/>
                  <a:pt x="0" y="1712237"/>
                </a:cubicBezTo>
                <a:cubicBezTo>
                  <a:pt x="-12048" y="1570898"/>
                  <a:pt x="78552" y="1301841"/>
                  <a:pt x="0" y="1013599"/>
                </a:cubicBezTo>
                <a:cubicBezTo>
                  <a:pt x="-78552" y="725357"/>
                  <a:pt x="110826" y="447983"/>
                  <a:pt x="0" y="0"/>
                </a:cubicBezTo>
                <a:close/>
              </a:path>
              <a:path w="9448801" h="6299201" stroke="0" extrusionOk="0">
                <a:moveTo>
                  <a:pt x="0" y="0"/>
                </a:moveTo>
                <a:cubicBezTo>
                  <a:pt x="140239" y="-36270"/>
                  <a:pt x="236600" y="10415"/>
                  <a:pt x="401574" y="0"/>
                </a:cubicBezTo>
                <a:cubicBezTo>
                  <a:pt x="566548" y="-10415"/>
                  <a:pt x="795024" y="61733"/>
                  <a:pt x="992124" y="0"/>
                </a:cubicBezTo>
                <a:cubicBezTo>
                  <a:pt x="1189224" y="-61733"/>
                  <a:pt x="1247719" y="51886"/>
                  <a:pt x="1488186" y="0"/>
                </a:cubicBezTo>
                <a:cubicBezTo>
                  <a:pt x="1728653" y="-51886"/>
                  <a:pt x="1928476" y="69864"/>
                  <a:pt x="2078736" y="0"/>
                </a:cubicBezTo>
                <a:cubicBezTo>
                  <a:pt x="2228996" y="-69864"/>
                  <a:pt x="2257035" y="21069"/>
                  <a:pt x="2385822" y="0"/>
                </a:cubicBezTo>
                <a:cubicBezTo>
                  <a:pt x="2514609" y="-21069"/>
                  <a:pt x="2676676" y="46196"/>
                  <a:pt x="2881884" y="0"/>
                </a:cubicBezTo>
                <a:cubicBezTo>
                  <a:pt x="3087092" y="-46196"/>
                  <a:pt x="3423879" y="8068"/>
                  <a:pt x="3661410" y="0"/>
                </a:cubicBezTo>
                <a:cubicBezTo>
                  <a:pt x="3898941" y="-8068"/>
                  <a:pt x="4205128" y="5998"/>
                  <a:pt x="4440936" y="0"/>
                </a:cubicBezTo>
                <a:cubicBezTo>
                  <a:pt x="4676744" y="-5998"/>
                  <a:pt x="4618899" y="24561"/>
                  <a:pt x="4748023" y="0"/>
                </a:cubicBezTo>
                <a:cubicBezTo>
                  <a:pt x="4877147" y="-24561"/>
                  <a:pt x="5210370" y="66729"/>
                  <a:pt x="5338573" y="0"/>
                </a:cubicBezTo>
                <a:cubicBezTo>
                  <a:pt x="5466776" y="-66729"/>
                  <a:pt x="5762919" y="45098"/>
                  <a:pt x="6023611" y="0"/>
                </a:cubicBezTo>
                <a:cubicBezTo>
                  <a:pt x="6284303" y="-45098"/>
                  <a:pt x="6634100" y="62639"/>
                  <a:pt x="6803137" y="0"/>
                </a:cubicBezTo>
                <a:cubicBezTo>
                  <a:pt x="6972174" y="-62639"/>
                  <a:pt x="7211759" y="67210"/>
                  <a:pt x="7393687" y="0"/>
                </a:cubicBezTo>
                <a:cubicBezTo>
                  <a:pt x="7575615" y="-67210"/>
                  <a:pt x="7566287" y="19762"/>
                  <a:pt x="7700773" y="0"/>
                </a:cubicBezTo>
                <a:cubicBezTo>
                  <a:pt x="7835259" y="-19762"/>
                  <a:pt x="7895713" y="10723"/>
                  <a:pt x="8007859" y="0"/>
                </a:cubicBezTo>
                <a:cubicBezTo>
                  <a:pt x="8120005" y="-10723"/>
                  <a:pt x="8386172" y="60333"/>
                  <a:pt x="8692897" y="0"/>
                </a:cubicBezTo>
                <a:cubicBezTo>
                  <a:pt x="8999622" y="-60333"/>
                  <a:pt x="9177615" y="89951"/>
                  <a:pt x="9448801" y="0"/>
                </a:cubicBezTo>
                <a:cubicBezTo>
                  <a:pt x="9483007" y="279689"/>
                  <a:pt x="9399621" y="368509"/>
                  <a:pt x="9448801" y="572655"/>
                </a:cubicBezTo>
                <a:cubicBezTo>
                  <a:pt x="9497981" y="776801"/>
                  <a:pt x="9373932" y="1028204"/>
                  <a:pt x="9448801" y="1208301"/>
                </a:cubicBezTo>
                <a:cubicBezTo>
                  <a:pt x="9523670" y="1388398"/>
                  <a:pt x="9399121" y="1481415"/>
                  <a:pt x="9448801" y="1654972"/>
                </a:cubicBezTo>
                <a:cubicBezTo>
                  <a:pt x="9498481" y="1828529"/>
                  <a:pt x="9434860" y="1905676"/>
                  <a:pt x="9448801" y="2038651"/>
                </a:cubicBezTo>
                <a:cubicBezTo>
                  <a:pt x="9462742" y="2171626"/>
                  <a:pt x="9399124" y="2454815"/>
                  <a:pt x="9448801" y="2737289"/>
                </a:cubicBezTo>
                <a:cubicBezTo>
                  <a:pt x="9498478" y="3019763"/>
                  <a:pt x="9425028" y="3165130"/>
                  <a:pt x="9448801" y="3309944"/>
                </a:cubicBezTo>
                <a:cubicBezTo>
                  <a:pt x="9472574" y="3454759"/>
                  <a:pt x="9425212" y="3657599"/>
                  <a:pt x="9448801" y="3756614"/>
                </a:cubicBezTo>
                <a:cubicBezTo>
                  <a:pt x="9472390" y="3855629"/>
                  <a:pt x="9424121" y="4133009"/>
                  <a:pt x="9448801" y="4266277"/>
                </a:cubicBezTo>
                <a:cubicBezTo>
                  <a:pt x="9473481" y="4399545"/>
                  <a:pt x="9439753" y="4562389"/>
                  <a:pt x="9448801" y="4649956"/>
                </a:cubicBezTo>
                <a:cubicBezTo>
                  <a:pt x="9457849" y="4737523"/>
                  <a:pt x="9439811" y="4889591"/>
                  <a:pt x="9448801" y="5033634"/>
                </a:cubicBezTo>
                <a:cubicBezTo>
                  <a:pt x="9457791" y="5177677"/>
                  <a:pt x="9393515" y="5397052"/>
                  <a:pt x="9448801" y="5543297"/>
                </a:cubicBezTo>
                <a:cubicBezTo>
                  <a:pt x="9504087" y="5689542"/>
                  <a:pt x="9408932" y="6019426"/>
                  <a:pt x="9448801" y="6299201"/>
                </a:cubicBezTo>
                <a:cubicBezTo>
                  <a:pt x="9203473" y="6379158"/>
                  <a:pt x="8887821" y="6297643"/>
                  <a:pt x="8669275" y="6299201"/>
                </a:cubicBezTo>
                <a:cubicBezTo>
                  <a:pt x="8450729" y="6300759"/>
                  <a:pt x="8193448" y="6269567"/>
                  <a:pt x="7984237" y="6299201"/>
                </a:cubicBezTo>
                <a:cubicBezTo>
                  <a:pt x="7775026" y="6328835"/>
                  <a:pt x="7670703" y="6280228"/>
                  <a:pt x="7582663" y="6299201"/>
                </a:cubicBezTo>
                <a:cubicBezTo>
                  <a:pt x="7494623" y="6318174"/>
                  <a:pt x="7153328" y="6231591"/>
                  <a:pt x="6897625" y="6299201"/>
                </a:cubicBezTo>
                <a:cubicBezTo>
                  <a:pt x="6641922" y="6366811"/>
                  <a:pt x="6505899" y="6257192"/>
                  <a:pt x="6401563" y="6299201"/>
                </a:cubicBezTo>
                <a:cubicBezTo>
                  <a:pt x="6297227" y="6341210"/>
                  <a:pt x="6083877" y="6286132"/>
                  <a:pt x="5905501" y="6299201"/>
                </a:cubicBezTo>
                <a:cubicBezTo>
                  <a:pt x="5727125" y="6312270"/>
                  <a:pt x="5731591" y="6288495"/>
                  <a:pt x="5598415" y="6299201"/>
                </a:cubicBezTo>
                <a:cubicBezTo>
                  <a:pt x="5465239" y="6309907"/>
                  <a:pt x="5252319" y="6267886"/>
                  <a:pt x="4913377" y="6299201"/>
                </a:cubicBezTo>
                <a:cubicBezTo>
                  <a:pt x="4574435" y="6330516"/>
                  <a:pt x="4636985" y="6284147"/>
                  <a:pt x="4417314" y="6299201"/>
                </a:cubicBezTo>
                <a:cubicBezTo>
                  <a:pt x="4197643" y="6314255"/>
                  <a:pt x="4132813" y="6294305"/>
                  <a:pt x="3921252" y="6299201"/>
                </a:cubicBezTo>
                <a:cubicBezTo>
                  <a:pt x="3709691" y="6304097"/>
                  <a:pt x="3487862" y="6297262"/>
                  <a:pt x="3141726" y="6299201"/>
                </a:cubicBezTo>
                <a:cubicBezTo>
                  <a:pt x="2795590" y="6301140"/>
                  <a:pt x="2692827" y="6296122"/>
                  <a:pt x="2456688" y="6299201"/>
                </a:cubicBezTo>
                <a:cubicBezTo>
                  <a:pt x="2220549" y="6302280"/>
                  <a:pt x="2147240" y="6276647"/>
                  <a:pt x="1960626" y="6299201"/>
                </a:cubicBezTo>
                <a:cubicBezTo>
                  <a:pt x="1774012" y="6321755"/>
                  <a:pt x="1354081" y="6296304"/>
                  <a:pt x="1181100" y="6299201"/>
                </a:cubicBezTo>
                <a:cubicBezTo>
                  <a:pt x="1008119" y="6302098"/>
                  <a:pt x="508341" y="6276961"/>
                  <a:pt x="0" y="6299201"/>
                </a:cubicBezTo>
                <a:cubicBezTo>
                  <a:pt x="-15664" y="6136928"/>
                  <a:pt x="53412" y="5926571"/>
                  <a:pt x="0" y="5726546"/>
                </a:cubicBezTo>
                <a:cubicBezTo>
                  <a:pt x="-53412" y="5526522"/>
                  <a:pt x="25564" y="5298774"/>
                  <a:pt x="0" y="5090900"/>
                </a:cubicBezTo>
                <a:cubicBezTo>
                  <a:pt x="-25564" y="4883026"/>
                  <a:pt x="52467" y="4621031"/>
                  <a:pt x="0" y="4392261"/>
                </a:cubicBezTo>
                <a:cubicBezTo>
                  <a:pt x="-52467" y="4163491"/>
                  <a:pt x="2259" y="4088570"/>
                  <a:pt x="0" y="3882598"/>
                </a:cubicBezTo>
                <a:cubicBezTo>
                  <a:pt x="-2259" y="3676626"/>
                  <a:pt x="36044" y="3536988"/>
                  <a:pt x="0" y="3372936"/>
                </a:cubicBezTo>
                <a:cubicBezTo>
                  <a:pt x="-36044" y="3208884"/>
                  <a:pt x="50993" y="3067903"/>
                  <a:pt x="0" y="2863273"/>
                </a:cubicBezTo>
                <a:cubicBezTo>
                  <a:pt x="-50993" y="2658643"/>
                  <a:pt x="22005" y="2437978"/>
                  <a:pt x="0" y="2164635"/>
                </a:cubicBezTo>
                <a:cubicBezTo>
                  <a:pt x="-22005" y="1891292"/>
                  <a:pt x="53575" y="1636282"/>
                  <a:pt x="0" y="1465996"/>
                </a:cubicBezTo>
                <a:cubicBezTo>
                  <a:pt x="-53575" y="1295710"/>
                  <a:pt x="34462" y="1027378"/>
                  <a:pt x="0" y="830349"/>
                </a:cubicBezTo>
                <a:cubicBezTo>
                  <a:pt x="-34462" y="633320"/>
                  <a:pt x="90444" y="236400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249081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0D1B7-F0A2-FC37-A3E4-899860D80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964" b="30540"/>
          <a:stretch/>
        </p:blipFill>
        <p:spPr>
          <a:xfrm>
            <a:off x="0" y="8572500"/>
            <a:ext cx="18302287" cy="1709737"/>
          </a:xfrm>
          <a:custGeom>
            <a:avLst/>
            <a:gdLst>
              <a:gd name="connsiteX0" fmla="*/ 0 w 18302287"/>
              <a:gd name="connsiteY0" fmla="*/ 0 h 1709737"/>
              <a:gd name="connsiteX1" fmla="*/ 956442 w 18302287"/>
              <a:gd name="connsiteY1" fmla="*/ 0 h 1709737"/>
              <a:gd name="connsiteX2" fmla="*/ 1363816 w 18302287"/>
              <a:gd name="connsiteY2" fmla="*/ 0 h 1709737"/>
              <a:gd name="connsiteX3" fmla="*/ 2320258 w 18302287"/>
              <a:gd name="connsiteY3" fmla="*/ 0 h 1709737"/>
              <a:gd name="connsiteX4" fmla="*/ 2727631 w 18302287"/>
              <a:gd name="connsiteY4" fmla="*/ 0 h 1709737"/>
              <a:gd name="connsiteX5" fmla="*/ 3501050 w 18302287"/>
              <a:gd name="connsiteY5" fmla="*/ 0 h 1709737"/>
              <a:gd name="connsiteX6" fmla="*/ 4274470 w 18302287"/>
              <a:gd name="connsiteY6" fmla="*/ 0 h 1709737"/>
              <a:gd name="connsiteX7" fmla="*/ 4681843 w 18302287"/>
              <a:gd name="connsiteY7" fmla="*/ 0 h 1709737"/>
              <a:gd name="connsiteX8" fmla="*/ 5089217 w 18302287"/>
              <a:gd name="connsiteY8" fmla="*/ 0 h 1709737"/>
              <a:gd name="connsiteX9" fmla="*/ 5313567 w 18302287"/>
              <a:gd name="connsiteY9" fmla="*/ 0 h 1709737"/>
              <a:gd name="connsiteX10" fmla="*/ 5537918 w 18302287"/>
              <a:gd name="connsiteY10" fmla="*/ 0 h 1709737"/>
              <a:gd name="connsiteX11" fmla="*/ 5945291 w 18302287"/>
              <a:gd name="connsiteY11" fmla="*/ 0 h 1709737"/>
              <a:gd name="connsiteX12" fmla="*/ 6352665 w 18302287"/>
              <a:gd name="connsiteY12" fmla="*/ 0 h 1709737"/>
              <a:gd name="connsiteX13" fmla="*/ 7126084 w 18302287"/>
              <a:gd name="connsiteY13" fmla="*/ 0 h 1709737"/>
              <a:gd name="connsiteX14" fmla="*/ 7350435 w 18302287"/>
              <a:gd name="connsiteY14" fmla="*/ 0 h 1709737"/>
              <a:gd name="connsiteX15" fmla="*/ 7574785 w 18302287"/>
              <a:gd name="connsiteY15" fmla="*/ 0 h 1709737"/>
              <a:gd name="connsiteX16" fmla="*/ 7799136 w 18302287"/>
              <a:gd name="connsiteY16" fmla="*/ 0 h 1709737"/>
              <a:gd name="connsiteX17" fmla="*/ 8206509 w 18302287"/>
              <a:gd name="connsiteY17" fmla="*/ 0 h 1709737"/>
              <a:gd name="connsiteX18" fmla="*/ 9162951 w 18302287"/>
              <a:gd name="connsiteY18" fmla="*/ 0 h 1709737"/>
              <a:gd name="connsiteX19" fmla="*/ 9570325 w 18302287"/>
              <a:gd name="connsiteY19" fmla="*/ 0 h 1709737"/>
              <a:gd name="connsiteX20" fmla="*/ 10343744 w 18302287"/>
              <a:gd name="connsiteY20" fmla="*/ 0 h 1709737"/>
              <a:gd name="connsiteX21" fmla="*/ 11117163 w 18302287"/>
              <a:gd name="connsiteY21" fmla="*/ 0 h 1709737"/>
              <a:gd name="connsiteX22" fmla="*/ 11524537 w 18302287"/>
              <a:gd name="connsiteY22" fmla="*/ 0 h 1709737"/>
              <a:gd name="connsiteX23" fmla="*/ 11748887 w 18302287"/>
              <a:gd name="connsiteY23" fmla="*/ 0 h 1709737"/>
              <a:gd name="connsiteX24" fmla="*/ 11973238 w 18302287"/>
              <a:gd name="connsiteY24" fmla="*/ 0 h 1709737"/>
              <a:gd name="connsiteX25" fmla="*/ 12380612 w 18302287"/>
              <a:gd name="connsiteY25" fmla="*/ 0 h 1709737"/>
              <a:gd name="connsiteX26" fmla="*/ 12971008 w 18302287"/>
              <a:gd name="connsiteY26" fmla="*/ 0 h 1709737"/>
              <a:gd name="connsiteX27" fmla="*/ 13195359 w 18302287"/>
              <a:gd name="connsiteY27" fmla="*/ 0 h 1709737"/>
              <a:gd name="connsiteX28" fmla="*/ 13236686 w 18302287"/>
              <a:gd name="connsiteY28" fmla="*/ 0 h 1709737"/>
              <a:gd name="connsiteX29" fmla="*/ 13827083 w 18302287"/>
              <a:gd name="connsiteY29" fmla="*/ 0 h 1709737"/>
              <a:gd name="connsiteX30" fmla="*/ 14234456 w 18302287"/>
              <a:gd name="connsiteY30" fmla="*/ 0 h 1709737"/>
              <a:gd name="connsiteX31" fmla="*/ 15007875 w 18302287"/>
              <a:gd name="connsiteY31" fmla="*/ 0 h 1709737"/>
              <a:gd name="connsiteX32" fmla="*/ 15964317 w 18302287"/>
              <a:gd name="connsiteY32" fmla="*/ 0 h 1709737"/>
              <a:gd name="connsiteX33" fmla="*/ 16005645 w 18302287"/>
              <a:gd name="connsiteY33" fmla="*/ 0 h 1709737"/>
              <a:gd name="connsiteX34" fmla="*/ 16962087 w 18302287"/>
              <a:gd name="connsiteY34" fmla="*/ 0 h 1709737"/>
              <a:gd name="connsiteX35" fmla="*/ 17552484 w 18302287"/>
              <a:gd name="connsiteY35" fmla="*/ 0 h 1709737"/>
              <a:gd name="connsiteX36" fmla="*/ 18302287 w 18302287"/>
              <a:gd name="connsiteY36" fmla="*/ 0 h 1709737"/>
              <a:gd name="connsiteX37" fmla="*/ 18302287 w 18302287"/>
              <a:gd name="connsiteY37" fmla="*/ 569912 h 1709737"/>
              <a:gd name="connsiteX38" fmla="*/ 18302287 w 18302287"/>
              <a:gd name="connsiteY38" fmla="*/ 1105630 h 1709737"/>
              <a:gd name="connsiteX39" fmla="*/ 18302287 w 18302287"/>
              <a:gd name="connsiteY39" fmla="*/ 1709737 h 1709737"/>
              <a:gd name="connsiteX40" fmla="*/ 17894914 w 18302287"/>
              <a:gd name="connsiteY40" fmla="*/ 1709737 h 1709737"/>
              <a:gd name="connsiteX41" fmla="*/ 16938471 w 18302287"/>
              <a:gd name="connsiteY41" fmla="*/ 1709737 h 1709737"/>
              <a:gd name="connsiteX42" fmla="*/ 16714121 w 18302287"/>
              <a:gd name="connsiteY42" fmla="*/ 1709737 h 1709737"/>
              <a:gd name="connsiteX43" fmla="*/ 16489770 w 18302287"/>
              <a:gd name="connsiteY43" fmla="*/ 1709737 h 1709737"/>
              <a:gd name="connsiteX44" fmla="*/ 16448442 w 18302287"/>
              <a:gd name="connsiteY44" fmla="*/ 1709737 h 1709737"/>
              <a:gd name="connsiteX45" fmla="*/ 15492000 w 18302287"/>
              <a:gd name="connsiteY45" fmla="*/ 1709737 h 1709737"/>
              <a:gd name="connsiteX46" fmla="*/ 14718581 w 18302287"/>
              <a:gd name="connsiteY46" fmla="*/ 1709737 h 1709737"/>
              <a:gd name="connsiteX47" fmla="*/ 13762139 w 18302287"/>
              <a:gd name="connsiteY47" fmla="*/ 1709737 h 1709737"/>
              <a:gd name="connsiteX48" fmla="*/ 12805697 w 18302287"/>
              <a:gd name="connsiteY48" fmla="*/ 1709737 h 1709737"/>
              <a:gd name="connsiteX49" fmla="*/ 12581346 w 18302287"/>
              <a:gd name="connsiteY49" fmla="*/ 1709737 h 1709737"/>
              <a:gd name="connsiteX50" fmla="*/ 12356996 w 18302287"/>
              <a:gd name="connsiteY50" fmla="*/ 1709737 h 1709737"/>
              <a:gd name="connsiteX51" fmla="*/ 12315668 w 18302287"/>
              <a:gd name="connsiteY51" fmla="*/ 1709737 h 1709737"/>
              <a:gd name="connsiteX52" fmla="*/ 11542249 w 18302287"/>
              <a:gd name="connsiteY52" fmla="*/ 1709737 h 1709737"/>
              <a:gd name="connsiteX53" fmla="*/ 11317898 w 18302287"/>
              <a:gd name="connsiteY53" fmla="*/ 1709737 h 1709737"/>
              <a:gd name="connsiteX54" fmla="*/ 10910525 w 18302287"/>
              <a:gd name="connsiteY54" fmla="*/ 1709737 h 1709737"/>
              <a:gd name="connsiteX55" fmla="*/ 10503151 w 18302287"/>
              <a:gd name="connsiteY55" fmla="*/ 1709737 h 1709737"/>
              <a:gd name="connsiteX56" fmla="*/ 10461823 w 18302287"/>
              <a:gd name="connsiteY56" fmla="*/ 1709737 h 1709737"/>
              <a:gd name="connsiteX57" fmla="*/ 10420496 w 18302287"/>
              <a:gd name="connsiteY57" fmla="*/ 1709737 h 1709737"/>
              <a:gd name="connsiteX58" fmla="*/ 9647076 w 18302287"/>
              <a:gd name="connsiteY58" fmla="*/ 1709737 h 1709737"/>
              <a:gd name="connsiteX59" fmla="*/ 9056680 w 18302287"/>
              <a:gd name="connsiteY59" fmla="*/ 1709737 h 1709737"/>
              <a:gd name="connsiteX60" fmla="*/ 9015352 w 18302287"/>
              <a:gd name="connsiteY60" fmla="*/ 1709737 h 1709737"/>
              <a:gd name="connsiteX61" fmla="*/ 8424956 w 18302287"/>
              <a:gd name="connsiteY61" fmla="*/ 1709737 h 1709737"/>
              <a:gd name="connsiteX62" fmla="*/ 8383628 w 18302287"/>
              <a:gd name="connsiteY62" fmla="*/ 1709737 h 1709737"/>
              <a:gd name="connsiteX63" fmla="*/ 8342300 w 18302287"/>
              <a:gd name="connsiteY63" fmla="*/ 1709737 h 1709737"/>
              <a:gd name="connsiteX64" fmla="*/ 7934927 w 18302287"/>
              <a:gd name="connsiteY64" fmla="*/ 1709737 h 1709737"/>
              <a:gd name="connsiteX65" fmla="*/ 7161508 w 18302287"/>
              <a:gd name="connsiteY65" fmla="*/ 1709737 h 1709737"/>
              <a:gd name="connsiteX66" fmla="*/ 6937157 w 18302287"/>
              <a:gd name="connsiteY66" fmla="*/ 1709737 h 1709737"/>
              <a:gd name="connsiteX67" fmla="*/ 6163738 w 18302287"/>
              <a:gd name="connsiteY67" fmla="*/ 1709737 h 1709737"/>
              <a:gd name="connsiteX68" fmla="*/ 5207296 w 18302287"/>
              <a:gd name="connsiteY68" fmla="*/ 1709737 h 1709737"/>
              <a:gd name="connsiteX69" fmla="*/ 4616899 w 18302287"/>
              <a:gd name="connsiteY69" fmla="*/ 1709737 h 1709737"/>
              <a:gd name="connsiteX70" fmla="*/ 3843480 w 18302287"/>
              <a:gd name="connsiteY70" fmla="*/ 1709737 h 1709737"/>
              <a:gd name="connsiteX71" fmla="*/ 3436107 w 18302287"/>
              <a:gd name="connsiteY71" fmla="*/ 1709737 h 1709737"/>
              <a:gd name="connsiteX72" fmla="*/ 2845710 w 18302287"/>
              <a:gd name="connsiteY72" fmla="*/ 1709737 h 1709737"/>
              <a:gd name="connsiteX73" fmla="*/ 2621360 w 18302287"/>
              <a:gd name="connsiteY73" fmla="*/ 1709737 h 1709737"/>
              <a:gd name="connsiteX74" fmla="*/ 2580032 w 18302287"/>
              <a:gd name="connsiteY74" fmla="*/ 1709737 h 1709737"/>
              <a:gd name="connsiteX75" fmla="*/ 1623590 w 18302287"/>
              <a:gd name="connsiteY75" fmla="*/ 1709737 h 1709737"/>
              <a:gd name="connsiteX76" fmla="*/ 850171 w 18302287"/>
              <a:gd name="connsiteY76" fmla="*/ 1709737 h 1709737"/>
              <a:gd name="connsiteX77" fmla="*/ 0 w 18302287"/>
              <a:gd name="connsiteY77" fmla="*/ 1709737 h 1709737"/>
              <a:gd name="connsiteX78" fmla="*/ 0 w 18302287"/>
              <a:gd name="connsiteY78" fmla="*/ 1156922 h 1709737"/>
              <a:gd name="connsiteX79" fmla="*/ 0 w 18302287"/>
              <a:gd name="connsiteY79" fmla="*/ 569912 h 1709737"/>
              <a:gd name="connsiteX80" fmla="*/ 0 w 18302287"/>
              <a:gd name="connsiteY80" fmla="*/ 0 h 170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8302287" h="1709737" fill="none" extrusionOk="0">
                <a:moveTo>
                  <a:pt x="0" y="0"/>
                </a:moveTo>
                <a:cubicBezTo>
                  <a:pt x="434442" y="-57370"/>
                  <a:pt x="560677" y="13336"/>
                  <a:pt x="956442" y="0"/>
                </a:cubicBezTo>
                <a:cubicBezTo>
                  <a:pt x="1352207" y="-13336"/>
                  <a:pt x="1205507" y="1200"/>
                  <a:pt x="1363816" y="0"/>
                </a:cubicBezTo>
                <a:cubicBezTo>
                  <a:pt x="1522125" y="-1200"/>
                  <a:pt x="1893432" y="78382"/>
                  <a:pt x="2320258" y="0"/>
                </a:cubicBezTo>
                <a:cubicBezTo>
                  <a:pt x="2747084" y="-78382"/>
                  <a:pt x="2576071" y="11865"/>
                  <a:pt x="2727631" y="0"/>
                </a:cubicBezTo>
                <a:cubicBezTo>
                  <a:pt x="2879191" y="-11865"/>
                  <a:pt x="3255419" y="8460"/>
                  <a:pt x="3501050" y="0"/>
                </a:cubicBezTo>
                <a:cubicBezTo>
                  <a:pt x="3746681" y="-8460"/>
                  <a:pt x="3896612" y="16847"/>
                  <a:pt x="4274470" y="0"/>
                </a:cubicBezTo>
                <a:cubicBezTo>
                  <a:pt x="4652328" y="-16847"/>
                  <a:pt x="4577633" y="18768"/>
                  <a:pt x="4681843" y="0"/>
                </a:cubicBezTo>
                <a:cubicBezTo>
                  <a:pt x="4786053" y="-18768"/>
                  <a:pt x="4968896" y="10411"/>
                  <a:pt x="5089217" y="0"/>
                </a:cubicBezTo>
                <a:cubicBezTo>
                  <a:pt x="5209538" y="-10411"/>
                  <a:pt x="5213717" y="14245"/>
                  <a:pt x="5313567" y="0"/>
                </a:cubicBezTo>
                <a:cubicBezTo>
                  <a:pt x="5413417" y="-14245"/>
                  <a:pt x="5445142" y="20829"/>
                  <a:pt x="5537918" y="0"/>
                </a:cubicBezTo>
                <a:cubicBezTo>
                  <a:pt x="5630694" y="-20829"/>
                  <a:pt x="5852091" y="10113"/>
                  <a:pt x="5945291" y="0"/>
                </a:cubicBezTo>
                <a:cubicBezTo>
                  <a:pt x="6038491" y="-10113"/>
                  <a:pt x="6254509" y="38370"/>
                  <a:pt x="6352665" y="0"/>
                </a:cubicBezTo>
                <a:cubicBezTo>
                  <a:pt x="6450821" y="-38370"/>
                  <a:pt x="6798481" y="82731"/>
                  <a:pt x="7126084" y="0"/>
                </a:cubicBezTo>
                <a:cubicBezTo>
                  <a:pt x="7453687" y="-82731"/>
                  <a:pt x="7274858" y="22519"/>
                  <a:pt x="7350435" y="0"/>
                </a:cubicBezTo>
                <a:cubicBezTo>
                  <a:pt x="7426012" y="-22519"/>
                  <a:pt x="7529185" y="26431"/>
                  <a:pt x="7574785" y="0"/>
                </a:cubicBezTo>
                <a:cubicBezTo>
                  <a:pt x="7620385" y="-26431"/>
                  <a:pt x="7711175" y="19518"/>
                  <a:pt x="7799136" y="0"/>
                </a:cubicBezTo>
                <a:cubicBezTo>
                  <a:pt x="7887097" y="-19518"/>
                  <a:pt x="8056411" y="26841"/>
                  <a:pt x="8206509" y="0"/>
                </a:cubicBezTo>
                <a:cubicBezTo>
                  <a:pt x="8356607" y="-26841"/>
                  <a:pt x="8728432" y="49387"/>
                  <a:pt x="9162951" y="0"/>
                </a:cubicBezTo>
                <a:cubicBezTo>
                  <a:pt x="9597470" y="-49387"/>
                  <a:pt x="9472717" y="36156"/>
                  <a:pt x="9570325" y="0"/>
                </a:cubicBezTo>
                <a:cubicBezTo>
                  <a:pt x="9667933" y="-36156"/>
                  <a:pt x="10181991" y="57037"/>
                  <a:pt x="10343744" y="0"/>
                </a:cubicBezTo>
                <a:cubicBezTo>
                  <a:pt x="10505497" y="-57037"/>
                  <a:pt x="10909089" y="88312"/>
                  <a:pt x="11117163" y="0"/>
                </a:cubicBezTo>
                <a:cubicBezTo>
                  <a:pt x="11325237" y="-88312"/>
                  <a:pt x="11333536" y="7252"/>
                  <a:pt x="11524537" y="0"/>
                </a:cubicBezTo>
                <a:cubicBezTo>
                  <a:pt x="11715538" y="-7252"/>
                  <a:pt x="11687988" y="7444"/>
                  <a:pt x="11748887" y="0"/>
                </a:cubicBezTo>
                <a:cubicBezTo>
                  <a:pt x="11809786" y="-7444"/>
                  <a:pt x="11881482" y="21708"/>
                  <a:pt x="11973238" y="0"/>
                </a:cubicBezTo>
                <a:cubicBezTo>
                  <a:pt x="12064994" y="-21708"/>
                  <a:pt x="12273096" y="33575"/>
                  <a:pt x="12380612" y="0"/>
                </a:cubicBezTo>
                <a:cubicBezTo>
                  <a:pt x="12488128" y="-33575"/>
                  <a:pt x="12847306" y="200"/>
                  <a:pt x="12971008" y="0"/>
                </a:cubicBezTo>
                <a:cubicBezTo>
                  <a:pt x="13094710" y="-200"/>
                  <a:pt x="13132701" y="19270"/>
                  <a:pt x="13195359" y="0"/>
                </a:cubicBezTo>
                <a:cubicBezTo>
                  <a:pt x="13258017" y="-19270"/>
                  <a:pt x="13225901" y="1832"/>
                  <a:pt x="13236686" y="0"/>
                </a:cubicBezTo>
                <a:cubicBezTo>
                  <a:pt x="13247471" y="-1832"/>
                  <a:pt x="13592049" y="63888"/>
                  <a:pt x="13827083" y="0"/>
                </a:cubicBezTo>
                <a:cubicBezTo>
                  <a:pt x="14062117" y="-63888"/>
                  <a:pt x="14082039" y="10782"/>
                  <a:pt x="14234456" y="0"/>
                </a:cubicBezTo>
                <a:cubicBezTo>
                  <a:pt x="14386873" y="-10782"/>
                  <a:pt x="14684539" y="12760"/>
                  <a:pt x="15007875" y="0"/>
                </a:cubicBezTo>
                <a:cubicBezTo>
                  <a:pt x="15331211" y="-12760"/>
                  <a:pt x="15563550" y="44364"/>
                  <a:pt x="15964317" y="0"/>
                </a:cubicBezTo>
                <a:cubicBezTo>
                  <a:pt x="16365084" y="-44364"/>
                  <a:pt x="15990620" y="1562"/>
                  <a:pt x="16005645" y="0"/>
                </a:cubicBezTo>
                <a:cubicBezTo>
                  <a:pt x="16020670" y="-1562"/>
                  <a:pt x="16725050" y="104917"/>
                  <a:pt x="16962087" y="0"/>
                </a:cubicBezTo>
                <a:cubicBezTo>
                  <a:pt x="17199124" y="-104917"/>
                  <a:pt x="17402326" y="9799"/>
                  <a:pt x="17552484" y="0"/>
                </a:cubicBezTo>
                <a:cubicBezTo>
                  <a:pt x="17702642" y="-9799"/>
                  <a:pt x="17951676" y="5079"/>
                  <a:pt x="18302287" y="0"/>
                </a:cubicBezTo>
                <a:cubicBezTo>
                  <a:pt x="18358032" y="135492"/>
                  <a:pt x="18265795" y="296654"/>
                  <a:pt x="18302287" y="569912"/>
                </a:cubicBezTo>
                <a:cubicBezTo>
                  <a:pt x="18338779" y="843170"/>
                  <a:pt x="18287365" y="962014"/>
                  <a:pt x="18302287" y="1105630"/>
                </a:cubicBezTo>
                <a:cubicBezTo>
                  <a:pt x="18317209" y="1249246"/>
                  <a:pt x="18284475" y="1573355"/>
                  <a:pt x="18302287" y="1709737"/>
                </a:cubicBezTo>
                <a:cubicBezTo>
                  <a:pt x="18106057" y="1744776"/>
                  <a:pt x="18014961" y="1673018"/>
                  <a:pt x="17894914" y="1709737"/>
                </a:cubicBezTo>
                <a:cubicBezTo>
                  <a:pt x="17774867" y="1746456"/>
                  <a:pt x="17244506" y="1609531"/>
                  <a:pt x="16938471" y="1709737"/>
                </a:cubicBezTo>
                <a:cubicBezTo>
                  <a:pt x="16632436" y="1809943"/>
                  <a:pt x="16800107" y="1685748"/>
                  <a:pt x="16714121" y="1709737"/>
                </a:cubicBezTo>
                <a:cubicBezTo>
                  <a:pt x="16628135" y="1733726"/>
                  <a:pt x="16587923" y="1683650"/>
                  <a:pt x="16489770" y="1709737"/>
                </a:cubicBezTo>
                <a:cubicBezTo>
                  <a:pt x="16391617" y="1735824"/>
                  <a:pt x="16465133" y="1708123"/>
                  <a:pt x="16448442" y="1709737"/>
                </a:cubicBezTo>
                <a:cubicBezTo>
                  <a:pt x="16431751" y="1711351"/>
                  <a:pt x="15899614" y="1672018"/>
                  <a:pt x="15492000" y="1709737"/>
                </a:cubicBezTo>
                <a:cubicBezTo>
                  <a:pt x="15084386" y="1747456"/>
                  <a:pt x="14974362" y="1671596"/>
                  <a:pt x="14718581" y="1709737"/>
                </a:cubicBezTo>
                <a:cubicBezTo>
                  <a:pt x="14462800" y="1747878"/>
                  <a:pt x="14165144" y="1670296"/>
                  <a:pt x="13762139" y="1709737"/>
                </a:cubicBezTo>
                <a:cubicBezTo>
                  <a:pt x="13359134" y="1749178"/>
                  <a:pt x="13242024" y="1651512"/>
                  <a:pt x="12805697" y="1709737"/>
                </a:cubicBezTo>
                <a:cubicBezTo>
                  <a:pt x="12369370" y="1767962"/>
                  <a:pt x="12645572" y="1685044"/>
                  <a:pt x="12581346" y="1709737"/>
                </a:cubicBezTo>
                <a:cubicBezTo>
                  <a:pt x="12517120" y="1734430"/>
                  <a:pt x="12403675" y="1706190"/>
                  <a:pt x="12356996" y="1709737"/>
                </a:cubicBezTo>
                <a:cubicBezTo>
                  <a:pt x="12310317" y="1713284"/>
                  <a:pt x="12328285" y="1707046"/>
                  <a:pt x="12315668" y="1709737"/>
                </a:cubicBezTo>
                <a:cubicBezTo>
                  <a:pt x="12303051" y="1712428"/>
                  <a:pt x="11762888" y="1681713"/>
                  <a:pt x="11542249" y="1709737"/>
                </a:cubicBezTo>
                <a:cubicBezTo>
                  <a:pt x="11321610" y="1737761"/>
                  <a:pt x="11377717" y="1707926"/>
                  <a:pt x="11317898" y="1709737"/>
                </a:cubicBezTo>
                <a:cubicBezTo>
                  <a:pt x="11258079" y="1711548"/>
                  <a:pt x="11108202" y="1691901"/>
                  <a:pt x="10910525" y="1709737"/>
                </a:cubicBezTo>
                <a:cubicBezTo>
                  <a:pt x="10712848" y="1727573"/>
                  <a:pt x="10686878" y="1673723"/>
                  <a:pt x="10503151" y="1709737"/>
                </a:cubicBezTo>
                <a:cubicBezTo>
                  <a:pt x="10319424" y="1745751"/>
                  <a:pt x="10470119" y="1705224"/>
                  <a:pt x="10461823" y="1709737"/>
                </a:cubicBezTo>
                <a:cubicBezTo>
                  <a:pt x="10453527" y="1714250"/>
                  <a:pt x="10438401" y="1705992"/>
                  <a:pt x="10420496" y="1709737"/>
                </a:cubicBezTo>
                <a:cubicBezTo>
                  <a:pt x="10402591" y="1713482"/>
                  <a:pt x="9821709" y="1641796"/>
                  <a:pt x="9647076" y="1709737"/>
                </a:cubicBezTo>
                <a:cubicBezTo>
                  <a:pt x="9472443" y="1777678"/>
                  <a:pt x="9243259" y="1649917"/>
                  <a:pt x="9056680" y="1709737"/>
                </a:cubicBezTo>
                <a:cubicBezTo>
                  <a:pt x="8870101" y="1769557"/>
                  <a:pt x="9025751" y="1707291"/>
                  <a:pt x="9015352" y="1709737"/>
                </a:cubicBezTo>
                <a:cubicBezTo>
                  <a:pt x="9004953" y="1712183"/>
                  <a:pt x="8633674" y="1704970"/>
                  <a:pt x="8424956" y="1709737"/>
                </a:cubicBezTo>
                <a:cubicBezTo>
                  <a:pt x="8216238" y="1714504"/>
                  <a:pt x="8403877" y="1707292"/>
                  <a:pt x="8383628" y="1709737"/>
                </a:cubicBezTo>
                <a:cubicBezTo>
                  <a:pt x="8363379" y="1712182"/>
                  <a:pt x="8362252" y="1708071"/>
                  <a:pt x="8342300" y="1709737"/>
                </a:cubicBezTo>
                <a:cubicBezTo>
                  <a:pt x="8322348" y="1711403"/>
                  <a:pt x="8080895" y="1704718"/>
                  <a:pt x="7934927" y="1709737"/>
                </a:cubicBezTo>
                <a:cubicBezTo>
                  <a:pt x="7788959" y="1714756"/>
                  <a:pt x="7406504" y="1677879"/>
                  <a:pt x="7161508" y="1709737"/>
                </a:cubicBezTo>
                <a:cubicBezTo>
                  <a:pt x="6916512" y="1741595"/>
                  <a:pt x="6993076" y="1692937"/>
                  <a:pt x="6937157" y="1709737"/>
                </a:cubicBezTo>
                <a:cubicBezTo>
                  <a:pt x="6881238" y="1726537"/>
                  <a:pt x="6464500" y="1665678"/>
                  <a:pt x="6163738" y="1709737"/>
                </a:cubicBezTo>
                <a:cubicBezTo>
                  <a:pt x="5862976" y="1753796"/>
                  <a:pt x="5447586" y="1611886"/>
                  <a:pt x="5207296" y="1709737"/>
                </a:cubicBezTo>
                <a:cubicBezTo>
                  <a:pt x="4967006" y="1807588"/>
                  <a:pt x="4843530" y="1654052"/>
                  <a:pt x="4616899" y="1709737"/>
                </a:cubicBezTo>
                <a:cubicBezTo>
                  <a:pt x="4390268" y="1765422"/>
                  <a:pt x="4050086" y="1678778"/>
                  <a:pt x="3843480" y="1709737"/>
                </a:cubicBezTo>
                <a:cubicBezTo>
                  <a:pt x="3636874" y="1740696"/>
                  <a:pt x="3568878" y="1702896"/>
                  <a:pt x="3436107" y="1709737"/>
                </a:cubicBezTo>
                <a:cubicBezTo>
                  <a:pt x="3303336" y="1716578"/>
                  <a:pt x="3056462" y="1678789"/>
                  <a:pt x="2845710" y="1709737"/>
                </a:cubicBezTo>
                <a:cubicBezTo>
                  <a:pt x="2634958" y="1740685"/>
                  <a:pt x="2721251" y="1696075"/>
                  <a:pt x="2621360" y="1709737"/>
                </a:cubicBezTo>
                <a:cubicBezTo>
                  <a:pt x="2521469" y="1723399"/>
                  <a:pt x="2594994" y="1707905"/>
                  <a:pt x="2580032" y="1709737"/>
                </a:cubicBezTo>
                <a:cubicBezTo>
                  <a:pt x="2565070" y="1711569"/>
                  <a:pt x="1914786" y="1696124"/>
                  <a:pt x="1623590" y="1709737"/>
                </a:cubicBezTo>
                <a:cubicBezTo>
                  <a:pt x="1332394" y="1723350"/>
                  <a:pt x="1206075" y="1697513"/>
                  <a:pt x="850171" y="1709737"/>
                </a:cubicBezTo>
                <a:cubicBezTo>
                  <a:pt x="494267" y="1721961"/>
                  <a:pt x="371673" y="1696844"/>
                  <a:pt x="0" y="1709737"/>
                </a:cubicBezTo>
                <a:cubicBezTo>
                  <a:pt x="-47998" y="1435020"/>
                  <a:pt x="14861" y="1312190"/>
                  <a:pt x="0" y="1156922"/>
                </a:cubicBezTo>
                <a:cubicBezTo>
                  <a:pt x="-14861" y="1001655"/>
                  <a:pt x="34366" y="692788"/>
                  <a:pt x="0" y="569912"/>
                </a:cubicBezTo>
                <a:cubicBezTo>
                  <a:pt x="-34366" y="447036"/>
                  <a:pt x="51571" y="208027"/>
                  <a:pt x="0" y="0"/>
                </a:cubicBezTo>
                <a:close/>
              </a:path>
              <a:path w="18302287" h="1709737" stroke="0" extrusionOk="0">
                <a:moveTo>
                  <a:pt x="0" y="0"/>
                </a:moveTo>
                <a:cubicBezTo>
                  <a:pt x="18990" y="-3033"/>
                  <a:pt x="31124" y="1034"/>
                  <a:pt x="41328" y="0"/>
                </a:cubicBezTo>
                <a:cubicBezTo>
                  <a:pt x="51532" y="-1034"/>
                  <a:pt x="443292" y="4214"/>
                  <a:pt x="814747" y="0"/>
                </a:cubicBezTo>
                <a:cubicBezTo>
                  <a:pt x="1186202" y="-4214"/>
                  <a:pt x="951131" y="22144"/>
                  <a:pt x="1039098" y="0"/>
                </a:cubicBezTo>
                <a:cubicBezTo>
                  <a:pt x="1127065" y="-22144"/>
                  <a:pt x="1421530" y="44314"/>
                  <a:pt x="1629494" y="0"/>
                </a:cubicBezTo>
                <a:cubicBezTo>
                  <a:pt x="1837458" y="-44314"/>
                  <a:pt x="1770252" y="5218"/>
                  <a:pt x="1853845" y="0"/>
                </a:cubicBezTo>
                <a:cubicBezTo>
                  <a:pt x="1937438" y="-5218"/>
                  <a:pt x="2342406" y="27141"/>
                  <a:pt x="2627264" y="0"/>
                </a:cubicBezTo>
                <a:cubicBezTo>
                  <a:pt x="2912122" y="-27141"/>
                  <a:pt x="3308662" y="103617"/>
                  <a:pt x="3583706" y="0"/>
                </a:cubicBezTo>
                <a:cubicBezTo>
                  <a:pt x="3858750" y="-103617"/>
                  <a:pt x="3725400" y="52"/>
                  <a:pt x="3808056" y="0"/>
                </a:cubicBezTo>
                <a:cubicBezTo>
                  <a:pt x="3890712" y="-52"/>
                  <a:pt x="4472255" y="37882"/>
                  <a:pt x="4764499" y="0"/>
                </a:cubicBezTo>
                <a:cubicBezTo>
                  <a:pt x="5056743" y="-37882"/>
                  <a:pt x="5316321" y="3186"/>
                  <a:pt x="5537918" y="0"/>
                </a:cubicBezTo>
                <a:cubicBezTo>
                  <a:pt x="5759515" y="-3186"/>
                  <a:pt x="5697695" y="13133"/>
                  <a:pt x="5762268" y="0"/>
                </a:cubicBezTo>
                <a:cubicBezTo>
                  <a:pt x="5826841" y="-13133"/>
                  <a:pt x="5790380" y="3431"/>
                  <a:pt x="5803596" y="0"/>
                </a:cubicBezTo>
                <a:cubicBezTo>
                  <a:pt x="5816812" y="-3431"/>
                  <a:pt x="5967224" y="10794"/>
                  <a:pt x="6027947" y="0"/>
                </a:cubicBezTo>
                <a:cubicBezTo>
                  <a:pt x="6088670" y="-10794"/>
                  <a:pt x="6476927" y="45273"/>
                  <a:pt x="6801366" y="0"/>
                </a:cubicBezTo>
                <a:cubicBezTo>
                  <a:pt x="7125805" y="-45273"/>
                  <a:pt x="7184324" y="30305"/>
                  <a:pt x="7391762" y="0"/>
                </a:cubicBezTo>
                <a:cubicBezTo>
                  <a:pt x="7599200" y="-30305"/>
                  <a:pt x="7955326" y="15668"/>
                  <a:pt x="8165182" y="0"/>
                </a:cubicBezTo>
                <a:cubicBezTo>
                  <a:pt x="8375038" y="-15668"/>
                  <a:pt x="8311553" y="12490"/>
                  <a:pt x="8389532" y="0"/>
                </a:cubicBezTo>
                <a:cubicBezTo>
                  <a:pt x="8467511" y="-12490"/>
                  <a:pt x="8680876" y="36573"/>
                  <a:pt x="8796906" y="0"/>
                </a:cubicBezTo>
                <a:cubicBezTo>
                  <a:pt x="8912936" y="-36573"/>
                  <a:pt x="9321133" y="75505"/>
                  <a:pt x="9570325" y="0"/>
                </a:cubicBezTo>
                <a:cubicBezTo>
                  <a:pt x="9819517" y="-75505"/>
                  <a:pt x="9869823" y="49760"/>
                  <a:pt x="10160721" y="0"/>
                </a:cubicBezTo>
                <a:cubicBezTo>
                  <a:pt x="10451619" y="-49760"/>
                  <a:pt x="10276494" y="18031"/>
                  <a:pt x="10385072" y="0"/>
                </a:cubicBezTo>
                <a:cubicBezTo>
                  <a:pt x="10493650" y="-18031"/>
                  <a:pt x="10941031" y="59742"/>
                  <a:pt x="11158491" y="0"/>
                </a:cubicBezTo>
                <a:cubicBezTo>
                  <a:pt x="11375951" y="-59742"/>
                  <a:pt x="11706897" y="68904"/>
                  <a:pt x="11931910" y="0"/>
                </a:cubicBezTo>
                <a:cubicBezTo>
                  <a:pt x="12156923" y="-68904"/>
                  <a:pt x="12598913" y="61603"/>
                  <a:pt x="12888352" y="0"/>
                </a:cubicBezTo>
                <a:cubicBezTo>
                  <a:pt x="13177791" y="-61603"/>
                  <a:pt x="13423510" y="51657"/>
                  <a:pt x="13844795" y="0"/>
                </a:cubicBezTo>
                <a:cubicBezTo>
                  <a:pt x="14266080" y="-51657"/>
                  <a:pt x="13875082" y="4564"/>
                  <a:pt x="13886122" y="0"/>
                </a:cubicBezTo>
                <a:cubicBezTo>
                  <a:pt x="13897162" y="-4564"/>
                  <a:pt x="14606473" y="72167"/>
                  <a:pt x="14842564" y="0"/>
                </a:cubicBezTo>
                <a:cubicBezTo>
                  <a:pt x="15078655" y="-72167"/>
                  <a:pt x="15424781" y="22851"/>
                  <a:pt x="15615984" y="0"/>
                </a:cubicBezTo>
                <a:cubicBezTo>
                  <a:pt x="15807187" y="-22851"/>
                  <a:pt x="15824581" y="21097"/>
                  <a:pt x="16023357" y="0"/>
                </a:cubicBezTo>
                <a:cubicBezTo>
                  <a:pt x="16222133" y="-21097"/>
                  <a:pt x="16051128" y="1579"/>
                  <a:pt x="16064685" y="0"/>
                </a:cubicBezTo>
                <a:cubicBezTo>
                  <a:pt x="16078242" y="-1579"/>
                  <a:pt x="16462822" y="58455"/>
                  <a:pt x="16655081" y="0"/>
                </a:cubicBezTo>
                <a:cubicBezTo>
                  <a:pt x="16847340" y="-58455"/>
                  <a:pt x="16999779" y="10896"/>
                  <a:pt x="17245478" y="0"/>
                </a:cubicBezTo>
                <a:cubicBezTo>
                  <a:pt x="17491177" y="-10896"/>
                  <a:pt x="17449696" y="14986"/>
                  <a:pt x="17652851" y="0"/>
                </a:cubicBezTo>
                <a:cubicBezTo>
                  <a:pt x="17856006" y="-14986"/>
                  <a:pt x="18073532" y="20153"/>
                  <a:pt x="18302287" y="0"/>
                </a:cubicBezTo>
                <a:cubicBezTo>
                  <a:pt x="18366173" y="117960"/>
                  <a:pt x="18267409" y="386140"/>
                  <a:pt x="18302287" y="587010"/>
                </a:cubicBezTo>
                <a:cubicBezTo>
                  <a:pt x="18337165" y="787880"/>
                  <a:pt x="18298221" y="932418"/>
                  <a:pt x="18302287" y="1191117"/>
                </a:cubicBezTo>
                <a:cubicBezTo>
                  <a:pt x="18306353" y="1449816"/>
                  <a:pt x="18268807" y="1594863"/>
                  <a:pt x="18302287" y="1709737"/>
                </a:cubicBezTo>
                <a:cubicBezTo>
                  <a:pt x="18006102" y="1781722"/>
                  <a:pt x="17751053" y="1636608"/>
                  <a:pt x="17528868" y="1709737"/>
                </a:cubicBezTo>
                <a:cubicBezTo>
                  <a:pt x="17306683" y="1782866"/>
                  <a:pt x="17385684" y="1704912"/>
                  <a:pt x="17304517" y="1709737"/>
                </a:cubicBezTo>
                <a:cubicBezTo>
                  <a:pt x="17223350" y="1714562"/>
                  <a:pt x="16652619" y="1669930"/>
                  <a:pt x="16348075" y="1709737"/>
                </a:cubicBezTo>
                <a:cubicBezTo>
                  <a:pt x="16043531" y="1749544"/>
                  <a:pt x="16199795" y="1686328"/>
                  <a:pt x="16123724" y="1709737"/>
                </a:cubicBezTo>
                <a:cubicBezTo>
                  <a:pt x="16047653" y="1733146"/>
                  <a:pt x="15815627" y="1646400"/>
                  <a:pt x="15533328" y="1709737"/>
                </a:cubicBezTo>
                <a:cubicBezTo>
                  <a:pt x="15251029" y="1773074"/>
                  <a:pt x="14990487" y="1657332"/>
                  <a:pt x="14759909" y="1709737"/>
                </a:cubicBezTo>
                <a:cubicBezTo>
                  <a:pt x="14529331" y="1762142"/>
                  <a:pt x="14181673" y="1636126"/>
                  <a:pt x="13986490" y="1709737"/>
                </a:cubicBezTo>
                <a:cubicBezTo>
                  <a:pt x="13791307" y="1783348"/>
                  <a:pt x="13758940" y="1670992"/>
                  <a:pt x="13579116" y="1709737"/>
                </a:cubicBezTo>
                <a:cubicBezTo>
                  <a:pt x="13399292" y="1748482"/>
                  <a:pt x="13017194" y="1696182"/>
                  <a:pt x="12805697" y="1709737"/>
                </a:cubicBezTo>
                <a:cubicBezTo>
                  <a:pt x="12594200" y="1723292"/>
                  <a:pt x="12114100" y="1653954"/>
                  <a:pt x="11849255" y="1709737"/>
                </a:cubicBezTo>
                <a:cubicBezTo>
                  <a:pt x="11584410" y="1765520"/>
                  <a:pt x="11721879" y="1696118"/>
                  <a:pt x="11624904" y="1709737"/>
                </a:cubicBezTo>
                <a:cubicBezTo>
                  <a:pt x="11527929" y="1723356"/>
                  <a:pt x="11315935" y="1706380"/>
                  <a:pt x="11217531" y="1709737"/>
                </a:cubicBezTo>
                <a:cubicBezTo>
                  <a:pt x="11119127" y="1713094"/>
                  <a:pt x="10768451" y="1641809"/>
                  <a:pt x="10627134" y="1709737"/>
                </a:cubicBezTo>
                <a:cubicBezTo>
                  <a:pt x="10485817" y="1777665"/>
                  <a:pt x="10171228" y="1654308"/>
                  <a:pt x="9853715" y="1709737"/>
                </a:cubicBezTo>
                <a:cubicBezTo>
                  <a:pt x="9536202" y="1765166"/>
                  <a:pt x="9454013" y="1706199"/>
                  <a:pt x="9263319" y="1709737"/>
                </a:cubicBezTo>
                <a:cubicBezTo>
                  <a:pt x="9072625" y="1713275"/>
                  <a:pt x="8699382" y="1600995"/>
                  <a:pt x="8306877" y="1709737"/>
                </a:cubicBezTo>
                <a:cubicBezTo>
                  <a:pt x="7914372" y="1818479"/>
                  <a:pt x="7862472" y="1702533"/>
                  <a:pt x="7716480" y="1709737"/>
                </a:cubicBezTo>
                <a:cubicBezTo>
                  <a:pt x="7570488" y="1716941"/>
                  <a:pt x="7302905" y="1697160"/>
                  <a:pt x="7126084" y="1709737"/>
                </a:cubicBezTo>
                <a:cubicBezTo>
                  <a:pt x="6949263" y="1722314"/>
                  <a:pt x="6490806" y="1623218"/>
                  <a:pt x="6169642" y="1709737"/>
                </a:cubicBezTo>
                <a:cubicBezTo>
                  <a:pt x="5848478" y="1796256"/>
                  <a:pt x="5758930" y="1673600"/>
                  <a:pt x="5396223" y="1709737"/>
                </a:cubicBezTo>
                <a:cubicBezTo>
                  <a:pt x="5033516" y="1745874"/>
                  <a:pt x="5364773" y="1709625"/>
                  <a:pt x="5354895" y="1709737"/>
                </a:cubicBezTo>
                <a:cubicBezTo>
                  <a:pt x="5345017" y="1709849"/>
                  <a:pt x="4708905" y="1669179"/>
                  <a:pt x="4398453" y="1709737"/>
                </a:cubicBezTo>
                <a:cubicBezTo>
                  <a:pt x="4088001" y="1750295"/>
                  <a:pt x="3793637" y="1653667"/>
                  <a:pt x="3442011" y="1709737"/>
                </a:cubicBezTo>
                <a:cubicBezTo>
                  <a:pt x="3090385" y="1765807"/>
                  <a:pt x="2895109" y="1682795"/>
                  <a:pt x="2668592" y="1709737"/>
                </a:cubicBezTo>
                <a:cubicBezTo>
                  <a:pt x="2442075" y="1736679"/>
                  <a:pt x="2210136" y="1637711"/>
                  <a:pt x="1895172" y="1709737"/>
                </a:cubicBezTo>
                <a:cubicBezTo>
                  <a:pt x="1580208" y="1781763"/>
                  <a:pt x="1865009" y="1704892"/>
                  <a:pt x="1853845" y="1709737"/>
                </a:cubicBezTo>
                <a:cubicBezTo>
                  <a:pt x="1842681" y="1714582"/>
                  <a:pt x="1598936" y="1699156"/>
                  <a:pt x="1446471" y="1709737"/>
                </a:cubicBezTo>
                <a:cubicBezTo>
                  <a:pt x="1294006" y="1720318"/>
                  <a:pt x="1417463" y="1708918"/>
                  <a:pt x="1405143" y="1709737"/>
                </a:cubicBezTo>
                <a:cubicBezTo>
                  <a:pt x="1392823" y="1710556"/>
                  <a:pt x="852553" y="1707167"/>
                  <a:pt x="631724" y="1709737"/>
                </a:cubicBezTo>
                <a:cubicBezTo>
                  <a:pt x="410895" y="1712307"/>
                  <a:pt x="604193" y="1707473"/>
                  <a:pt x="590396" y="1709737"/>
                </a:cubicBezTo>
                <a:cubicBezTo>
                  <a:pt x="576599" y="1712001"/>
                  <a:pt x="559327" y="1706315"/>
                  <a:pt x="549069" y="1709737"/>
                </a:cubicBezTo>
                <a:cubicBezTo>
                  <a:pt x="538811" y="1713159"/>
                  <a:pt x="193343" y="1702586"/>
                  <a:pt x="0" y="1709737"/>
                </a:cubicBezTo>
                <a:cubicBezTo>
                  <a:pt x="-33015" y="1579837"/>
                  <a:pt x="9294" y="1390668"/>
                  <a:pt x="0" y="1191117"/>
                </a:cubicBezTo>
                <a:cubicBezTo>
                  <a:pt x="-9294" y="991566"/>
                  <a:pt x="34" y="770113"/>
                  <a:pt x="0" y="587010"/>
                </a:cubicBezTo>
                <a:cubicBezTo>
                  <a:pt x="-34" y="403907"/>
                  <a:pt x="54285" y="20963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37392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4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C88ED-9484-06D4-4C04-766BCC29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" y="0"/>
            <a:ext cx="5195455" cy="367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5C49E-3E50-B59F-1121-172865A6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7" t="14166"/>
          <a:stretch/>
        </p:blipFill>
        <p:spPr>
          <a:xfrm>
            <a:off x="13335000" y="6650055"/>
            <a:ext cx="4953000" cy="367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858BF-A469-4D91-5DB9-BAC8D7EEEFD6}"/>
              </a:ext>
            </a:extLst>
          </p:cNvPr>
          <p:cNvSpPr txBox="1"/>
          <p:nvPr/>
        </p:nvSpPr>
        <p:spPr>
          <a:xfrm>
            <a:off x="2583872" y="3238500"/>
            <a:ext cx="13411200" cy="3675045"/>
          </a:xfrm>
          <a:custGeom>
            <a:avLst/>
            <a:gdLst>
              <a:gd name="connsiteX0" fmla="*/ 0 w 13411200"/>
              <a:gd name="connsiteY0" fmla="*/ 0 h 3675045"/>
              <a:gd name="connsiteX1" fmla="*/ 314872 w 13411200"/>
              <a:gd name="connsiteY1" fmla="*/ 0 h 3675045"/>
              <a:gd name="connsiteX2" fmla="*/ 1166191 w 13411200"/>
              <a:gd name="connsiteY2" fmla="*/ 0 h 3675045"/>
              <a:gd name="connsiteX3" fmla="*/ 2017511 w 13411200"/>
              <a:gd name="connsiteY3" fmla="*/ 0 h 3675045"/>
              <a:gd name="connsiteX4" fmla="*/ 2332383 w 13411200"/>
              <a:gd name="connsiteY4" fmla="*/ 0 h 3675045"/>
              <a:gd name="connsiteX5" fmla="*/ 3183702 w 13411200"/>
              <a:gd name="connsiteY5" fmla="*/ 0 h 3675045"/>
              <a:gd name="connsiteX6" fmla="*/ 3900910 w 13411200"/>
              <a:gd name="connsiteY6" fmla="*/ 0 h 3675045"/>
              <a:gd name="connsiteX7" fmla="*/ 4215782 w 13411200"/>
              <a:gd name="connsiteY7" fmla="*/ 0 h 3675045"/>
              <a:gd name="connsiteX8" fmla="*/ 4932989 w 13411200"/>
              <a:gd name="connsiteY8" fmla="*/ 0 h 3675045"/>
              <a:gd name="connsiteX9" fmla="*/ 5650197 w 13411200"/>
              <a:gd name="connsiteY9" fmla="*/ 0 h 3675045"/>
              <a:gd name="connsiteX10" fmla="*/ 5830957 w 13411200"/>
              <a:gd name="connsiteY10" fmla="*/ 0 h 3675045"/>
              <a:gd name="connsiteX11" fmla="*/ 6279940 w 13411200"/>
              <a:gd name="connsiteY11" fmla="*/ 0 h 3675045"/>
              <a:gd name="connsiteX12" fmla="*/ 6997148 w 13411200"/>
              <a:gd name="connsiteY12" fmla="*/ 0 h 3675045"/>
              <a:gd name="connsiteX13" fmla="*/ 7580243 w 13411200"/>
              <a:gd name="connsiteY13" fmla="*/ 0 h 3675045"/>
              <a:gd name="connsiteX14" fmla="*/ 8297451 w 13411200"/>
              <a:gd name="connsiteY14" fmla="*/ 0 h 3675045"/>
              <a:gd name="connsiteX15" fmla="*/ 9148771 w 13411200"/>
              <a:gd name="connsiteY15" fmla="*/ 0 h 3675045"/>
              <a:gd name="connsiteX16" fmla="*/ 9463642 w 13411200"/>
              <a:gd name="connsiteY16" fmla="*/ 0 h 3675045"/>
              <a:gd name="connsiteX17" fmla="*/ 9912626 w 13411200"/>
              <a:gd name="connsiteY17" fmla="*/ 0 h 3675045"/>
              <a:gd name="connsiteX18" fmla="*/ 10361610 w 13411200"/>
              <a:gd name="connsiteY18" fmla="*/ 0 h 3675045"/>
              <a:gd name="connsiteX19" fmla="*/ 10810593 w 13411200"/>
              <a:gd name="connsiteY19" fmla="*/ 0 h 3675045"/>
              <a:gd name="connsiteX20" fmla="*/ 11125465 w 13411200"/>
              <a:gd name="connsiteY20" fmla="*/ 0 h 3675045"/>
              <a:gd name="connsiteX21" fmla="*/ 11574449 w 13411200"/>
              <a:gd name="connsiteY21" fmla="*/ 0 h 3675045"/>
              <a:gd name="connsiteX22" fmla="*/ 12425768 w 13411200"/>
              <a:gd name="connsiteY22" fmla="*/ 0 h 3675045"/>
              <a:gd name="connsiteX23" fmla="*/ 12606528 w 13411200"/>
              <a:gd name="connsiteY23" fmla="*/ 0 h 3675045"/>
              <a:gd name="connsiteX24" fmla="*/ 13411200 w 13411200"/>
              <a:gd name="connsiteY24" fmla="*/ 0 h 3675045"/>
              <a:gd name="connsiteX25" fmla="*/ 13411200 w 13411200"/>
              <a:gd name="connsiteY25" fmla="*/ 525006 h 3675045"/>
              <a:gd name="connsiteX26" fmla="*/ 13411200 w 13411200"/>
              <a:gd name="connsiteY26" fmla="*/ 1086763 h 3675045"/>
              <a:gd name="connsiteX27" fmla="*/ 13411200 w 13411200"/>
              <a:gd name="connsiteY27" fmla="*/ 1575019 h 3675045"/>
              <a:gd name="connsiteX28" fmla="*/ 13411200 w 13411200"/>
              <a:gd name="connsiteY28" fmla="*/ 2026525 h 3675045"/>
              <a:gd name="connsiteX29" fmla="*/ 13411200 w 13411200"/>
              <a:gd name="connsiteY29" fmla="*/ 2551531 h 3675045"/>
              <a:gd name="connsiteX30" fmla="*/ 13411200 w 13411200"/>
              <a:gd name="connsiteY30" fmla="*/ 2966286 h 3675045"/>
              <a:gd name="connsiteX31" fmla="*/ 13411200 w 13411200"/>
              <a:gd name="connsiteY31" fmla="*/ 3675045 h 3675045"/>
              <a:gd name="connsiteX32" fmla="*/ 12962216 w 13411200"/>
              <a:gd name="connsiteY32" fmla="*/ 3675045 h 3675045"/>
              <a:gd name="connsiteX33" fmla="*/ 12781457 w 13411200"/>
              <a:gd name="connsiteY33" fmla="*/ 3675045 h 3675045"/>
              <a:gd name="connsiteX34" fmla="*/ 12064249 w 13411200"/>
              <a:gd name="connsiteY34" fmla="*/ 3675045 h 3675045"/>
              <a:gd name="connsiteX35" fmla="*/ 11481153 w 13411200"/>
              <a:gd name="connsiteY35" fmla="*/ 3675045 h 3675045"/>
              <a:gd name="connsiteX36" fmla="*/ 11032170 w 13411200"/>
              <a:gd name="connsiteY36" fmla="*/ 3675045 h 3675045"/>
              <a:gd name="connsiteX37" fmla="*/ 10717298 w 13411200"/>
              <a:gd name="connsiteY37" fmla="*/ 3675045 h 3675045"/>
              <a:gd name="connsiteX38" fmla="*/ 9865978 w 13411200"/>
              <a:gd name="connsiteY38" fmla="*/ 3675045 h 3675045"/>
              <a:gd name="connsiteX39" fmla="*/ 9282883 w 13411200"/>
              <a:gd name="connsiteY39" fmla="*/ 3675045 h 3675045"/>
              <a:gd name="connsiteX40" fmla="*/ 8699787 w 13411200"/>
              <a:gd name="connsiteY40" fmla="*/ 3675045 h 3675045"/>
              <a:gd name="connsiteX41" fmla="*/ 8116691 w 13411200"/>
              <a:gd name="connsiteY41" fmla="*/ 3675045 h 3675045"/>
              <a:gd name="connsiteX42" fmla="*/ 7667708 w 13411200"/>
              <a:gd name="connsiteY42" fmla="*/ 3675045 h 3675045"/>
              <a:gd name="connsiteX43" fmla="*/ 6816388 w 13411200"/>
              <a:gd name="connsiteY43" fmla="*/ 3675045 h 3675045"/>
              <a:gd name="connsiteX44" fmla="*/ 6099181 w 13411200"/>
              <a:gd name="connsiteY44" fmla="*/ 3675045 h 3675045"/>
              <a:gd name="connsiteX45" fmla="*/ 5247861 w 13411200"/>
              <a:gd name="connsiteY45" fmla="*/ 3675045 h 3675045"/>
              <a:gd name="connsiteX46" fmla="*/ 4664765 w 13411200"/>
              <a:gd name="connsiteY46" fmla="*/ 3675045 h 3675045"/>
              <a:gd name="connsiteX47" fmla="*/ 4349894 w 13411200"/>
              <a:gd name="connsiteY47" fmla="*/ 3675045 h 3675045"/>
              <a:gd name="connsiteX48" fmla="*/ 3632686 w 13411200"/>
              <a:gd name="connsiteY48" fmla="*/ 3675045 h 3675045"/>
              <a:gd name="connsiteX49" fmla="*/ 3049590 w 13411200"/>
              <a:gd name="connsiteY49" fmla="*/ 3675045 h 3675045"/>
              <a:gd name="connsiteX50" fmla="*/ 2734719 w 13411200"/>
              <a:gd name="connsiteY50" fmla="*/ 3675045 h 3675045"/>
              <a:gd name="connsiteX51" fmla="*/ 2151623 w 13411200"/>
              <a:gd name="connsiteY51" fmla="*/ 3675045 h 3675045"/>
              <a:gd name="connsiteX52" fmla="*/ 1702639 w 13411200"/>
              <a:gd name="connsiteY52" fmla="*/ 3675045 h 3675045"/>
              <a:gd name="connsiteX53" fmla="*/ 1253656 w 13411200"/>
              <a:gd name="connsiteY53" fmla="*/ 3675045 h 3675045"/>
              <a:gd name="connsiteX54" fmla="*/ 670560 w 13411200"/>
              <a:gd name="connsiteY54" fmla="*/ 3675045 h 3675045"/>
              <a:gd name="connsiteX55" fmla="*/ 0 w 13411200"/>
              <a:gd name="connsiteY55" fmla="*/ 3675045 h 3675045"/>
              <a:gd name="connsiteX56" fmla="*/ 0 w 13411200"/>
              <a:gd name="connsiteY56" fmla="*/ 3223539 h 3675045"/>
              <a:gd name="connsiteX57" fmla="*/ 0 w 13411200"/>
              <a:gd name="connsiteY57" fmla="*/ 2698533 h 3675045"/>
              <a:gd name="connsiteX58" fmla="*/ 0 w 13411200"/>
              <a:gd name="connsiteY58" fmla="*/ 2283778 h 3675045"/>
              <a:gd name="connsiteX59" fmla="*/ 0 w 13411200"/>
              <a:gd name="connsiteY59" fmla="*/ 1685271 h 3675045"/>
              <a:gd name="connsiteX60" fmla="*/ 0 w 13411200"/>
              <a:gd name="connsiteY60" fmla="*/ 1197015 h 3675045"/>
              <a:gd name="connsiteX61" fmla="*/ 0 w 13411200"/>
              <a:gd name="connsiteY61" fmla="*/ 598507 h 3675045"/>
              <a:gd name="connsiteX62" fmla="*/ 0 w 13411200"/>
              <a:gd name="connsiteY62" fmla="*/ 0 h 367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3411200" h="3675045" extrusionOk="0">
                <a:moveTo>
                  <a:pt x="0" y="0"/>
                </a:moveTo>
                <a:cubicBezTo>
                  <a:pt x="75555" y="-27651"/>
                  <a:pt x="179504" y="16626"/>
                  <a:pt x="314872" y="0"/>
                </a:cubicBezTo>
                <a:cubicBezTo>
                  <a:pt x="450240" y="-16626"/>
                  <a:pt x="842038" y="96350"/>
                  <a:pt x="1166191" y="0"/>
                </a:cubicBezTo>
                <a:cubicBezTo>
                  <a:pt x="1490344" y="-96350"/>
                  <a:pt x="1719267" y="967"/>
                  <a:pt x="2017511" y="0"/>
                </a:cubicBezTo>
                <a:cubicBezTo>
                  <a:pt x="2315755" y="-967"/>
                  <a:pt x="2264426" y="26454"/>
                  <a:pt x="2332383" y="0"/>
                </a:cubicBezTo>
                <a:cubicBezTo>
                  <a:pt x="2400340" y="-26454"/>
                  <a:pt x="2882308" y="26292"/>
                  <a:pt x="3183702" y="0"/>
                </a:cubicBezTo>
                <a:cubicBezTo>
                  <a:pt x="3485096" y="-26292"/>
                  <a:pt x="3615748" y="25968"/>
                  <a:pt x="3900910" y="0"/>
                </a:cubicBezTo>
                <a:cubicBezTo>
                  <a:pt x="4186072" y="-25968"/>
                  <a:pt x="4145627" y="14943"/>
                  <a:pt x="4215782" y="0"/>
                </a:cubicBezTo>
                <a:cubicBezTo>
                  <a:pt x="4285937" y="-14943"/>
                  <a:pt x="4607790" y="17685"/>
                  <a:pt x="4932989" y="0"/>
                </a:cubicBezTo>
                <a:cubicBezTo>
                  <a:pt x="5258188" y="-17685"/>
                  <a:pt x="5501853" y="74350"/>
                  <a:pt x="5650197" y="0"/>
                </a:cubicBezTo>
                <a:cubicBezTo>
                  <a:pt x="5798541" y="-74350"/>
                  <a:pt x="5789319" y="14698"/>
                  <a:pt x="5830957" y="0"/>
                </a:cubicBezTo>
                <a:cubicBezTo>
                  <a:pt x="5872595" y="-14698"/>
                  <a:pt x="6185214" y="4338"/>
                  <a:pt x="6279940" y="0"/>
                </a:cubicBezTo>
                <a:cubicBezTo>
                  <a:pt x="6374666" y="-4338"/>
                  <a:pt x="6642386" y="4690"/>
                  <a:pt x="6997148" y="0"/>
                </a:cubicBezTo>
                <a:cubicBezTo>
                  <a:pt x="7351910" y="-4690"/>
                  <a:pt x="7454918" y="58231"/>
                  <a:pt x="7580243" y="0"/>
                </a:cubicBezTo>
                <a:cubicBezTo>
                  <a:pt x="7705568" y="-58231"/>
                  <a:pt x="8066279" y="56459"/>
                  <a:pt x="8297451" y="0"/>
                </a:cubicBezTo>
                <a:cubicBezTo>
                  <a:pt x="8528623" y="-56459"/>
                  <a:pt x="8774420" y="95180"/>
                  <a:pt x="9148771" y="0"/>
                </a:cubicBezTo>
                <a:cubicBezTo>
                  <a:pt x="9523122" y="-95180"/>
                  <a:pt x="9327906" y="12541"/>
                  <a:pt x="9463642" y="0"/>
                </a:cubicBezTo>
                <a:cubicBezTo>
                  <a:pt x="9599378" y="-12541"/>
                  <a:pt x="9729655" y="32308"/>
                  <a:pt x="9912626" y="0"/>
                </a:cubicBezTo>
                <a:cubicBezTo>
                  <a:pt x="10095597" y="-32308"/>
                  <a:pt x="10268377" y="3687"/>
                  <a:pt x="10361610" y="0"/>
                </a:cubicBezTo>
                <a:cubicBezTo>
                  <a:pt x="10454843" y="-3687"/>
                  <a:pt x="10708287" y="53185"/>
                  <a:pt x="10810593" y="0"/>
                </a:cubicBezTo>
                <a:cubicBezTo>
                  <a:pt x="10912899" y="-53185"/>
                  <a:pt x="10976199" y="37464"/>
                  <a:pt x="11125465" y="0"/>
                </a:cubicBezTo>
                <a:cubicBezTo>
                  <a:pt x="11274731" y="-37464"/>
                  <a:pt x="11413671" y="48429"/>
                  <a:pt x="11574449" y="0"/>
                </a:cubicBezTo>
                <a:cubicBezTo>
                  <a:pt x="11735227" y="-48429"/>
                  <a:pt x="12107054" y="12764"/>
                  <a:pt x="12425768" y="0"/>
                </a:cubicBezTo>
                <a:cubicBezTo>
                  <a:pt x="12744482" y="-12764"/>
                  <a:pt x="12564640" y="3155"/>
                  <a:pt x="12606528" y="0"/>
                </a:cubicBezTo>
                <a:cubicBezTo>
                  <a:pt x="12648416" y="-3155"/>
                  <a:pt x="13111888" y="18173"/>
                  <a:pt x="13411200" y="0"/>
                </a:cubicBezTo>
                <a:cubicBezTo>
                  <a:pt x="13453861" y="134280"/>
                  <a:pt x="13365936" y="335802"/>
                  <a:pt x="13411200" y="525006"/>
                </a:cubicBezTo>
                <a:cubicBezTo>
                  <a:pt x="13456464" y="714210"/>
                  <a:pt x="13352495" y="944064"/>
                  <a:pt x="13411200" y="1086763"/>
                </a:cubicBezTo>
                <a:cubicBezTo>
                  <a:pt x="13469905" y="1229462"/>
                  <a:pt x="13375303" y="1459571"/>
                  <a:pt x="13411200" y="1575019"/>
                </a:cubicBezTo>
                <a:cubicBezTo>
                  <a:pt x="13447097" y="1690467"/>
                  <a:pt x="13382536" y="1883640"/>
                  <a:pt x="13411200" y="2026525"/>
                </a:cubicBezTo>
                <a:cubicBezTo>
                  <a:pt x="13439864" y="2169410"/>
                  <a:pt x="13366974" y="2437276"/>
                  <a:pt x="13411200" y="2551531"/>
                </a:cubicBezTo>
                <a:cubicBezTo>
                  <a:pt x="13455426" y="2665786"/>
                  <a:pt x="13406668" y="2847138"/>
                  <a:pt x="13411200" y="2966286"/>
                </a:cubicBezTo>
                <a:cubicBezTo>
                  <a:pt x="13415732" y="3085435"/>
                  <a:pt x="13344616" y="3444650"/>
                  <a:pt x="13411200" y="3675045"/>
                </a:cubicBezTo>
                <a:cubicBezTo>
                  <a:pt x="13250450" y="3686072"/>
                  <a:pt x="13184376" y="3665898"/>
                  <a:pt x="12962216" y="3675045"/>
                </a:cubicBezTo>
                <a:cubicBezTo>
                  <a:pt x="12740056" y="3684192"/>
                  <a:pt x="12818020" y="3669307"/>
                  <a:pt x="12781457" y="3675045"/>
                </a:cubicBezTo>
                <a:cubicBezTo>
                  <a:pt x="12744894" y="3680783"/>
                  <a:pt x="12382025" y="3654080"/>
                  <a:pt x="12064249" y="3675045"/>
                </a:cubicBezTo>
                <a:cubicBezTo>
                  <a:pt x="11746473" y="3696010"/>
                  <a:pt x="11722237" y="3610902"/>
                  <a:pt x="11481153" y="3675045"/>
                </a:cubicBezTo>
                <a:cubicBezTo>
                  <a:pt x="11240069" y="3739188"/>
                  <a:pt x="11215201" y="3635189"/>
                  <a:pt x="11032170" y="3675045"/>
                </a:cubicBezTo>
                <a:cubicBezTo>
                  <a:pt x="10849139" y="3714901"/>
                  <a:pt x="10818032" y="3639298"/>
                  <a:pt x="10717298" y="3675045"/>
                </a:cubicBezTo>
                <a:cubicBezTo>
                  <a:pt x="10616564" y="3710792"/>
                  <a:pt x="10260054" y="3597841"/>
                  <a:pt x="9865978" y="3675045"/>
                </a:cubicBezTo>
                <a:cubicBezTo>
                  <a:pt x="9471902" y="3752249"/>
                  <a:pt x="9403114" y="3642313"/>
                  <a:pt x="9282883" y="3675045"/>
                </a:cubicBezTo>
                <a:cubicBezTo>
                  <a:pt x="9162653" y="3707777"/>
                  <a:pt x="8898048" y="3623651"/>
                  <a:pt x="8699787" y="3675045"/>
                </a:cubicBezTo>
                <a:cubicBezTo>
                  <a:pt x="8501526" y="3726439"/>
                  <a:pt x="8360120" y="3671792"/>
                  <a:pt x="8116691" y="3675045"/>
                </a:cubicBezTo>
                <a:cubicBezTo>
                  <a:pt x="7873262" y="3678298"/>
                  <a:pt x="7818205" y="3673443"/>
                  <a:pt x="7667708" y="3675045"/>
                </a:cubicBezTo>
                <a:cubicBezTo>
                  <a:pt x="7517211" y="3676647"/>
                  <a:pt x="7232335" y="3626302"/>
                  <a:pt x="6816388" y="3675045"/>
                </a:cubicBezTo>
                <a:cubicBezTo>
                  <a:pt x="6400441" y="3723788"/>
                  <a:pt x="6271463" y="3599885"/>
                  <a:pt x="6099181" y="3675045"/>
                </a:cubicBezTo>
                <a:cubicBezTo>
                  <a:pt x="5926899" y="3750205"/>
                  <a:pt x="5571697" y="3663218"/>
                  <a:pt x="5247861" y="3675045"/>
                </a:cubicBezTo>
                <a:cubicBezTo>
                  <a:pt x="4924025" y="3686872"/>
                  <a:pt x="4890314" y="3666750"/>
                  <a:pt x="4664765" y="3675045"/>
                </a:cubicBezTo>
                <a:cubicBezTo>
                  <a:pt x="4439216" y="3683340"/>
                  <a:pt x="4436631" y="3644362"/>
                  <a:pt x="4349894" y="3675045"/>
                </a:cubicBezTo>
                <a:cubicBezTo>
                  <a:pt x="4263157" y="3705728"/>
                  <a:pt x="3865150" y="3641852"/>
                  <a:pt x="3632686" y="3675045"/>
                </a:cubicBezTo>
                <a:cubicBezTo>
                  <a:pt x="3400222" y="3708238"/>
                  <a:pt x="3217837" y="3648285"/>
                  <a:pt x="3049590" y="3675045"/>
                </a:cubicBezTo>
                <a:cubicBezTo>
                  <a:pt x="2881343" y="3701805"/>
                  <a:pt x="2820012" y="3657780"/>
                  <a:pt x="2734719" y="3675045"/>
                </a:cubicBezTo>
                <a:cubicBezTo>
                  <a:pt x="2649426" y="3692310"/>
                  <a:pt x="2274303" y="3648681"/>
                  <a:pt x="2151623" y="3675045"/>
                </a:cubicBezTo>
                <a:cubicBezTo>
                  <a:pt x="2028943" y="3701409"/>
                  <a:pt x="1866324" y="3627393"/>
                  <a:pt x="1702639" y="3675045"/>
                </a:cubicBezTo>
                <a:cubicBezTo>
                  <a:pt x="1538954" y="3722697"/>
                  <a:pt x="1404645" y="3633415"/>
                  <a:pt x="1253656" y="3675045"/>
                </a:cubicBezTo>
                <a:cubicBezTo>
                  <a:pt x="1102667" y="3716675"/>
                  <a:pt x="876423" y="3672816"/>
                  <a:pt x="670560" y="3675045"/>
                </a:cubicBezTo>
                <a:cubicBezTo>
                  <a:pt x="464697" y="3677274"/>
                  <a:pt x="272290" y="3672255"/>
                  <a:pt x="0" y="3675045"/>
                </a:cubicBezTo>
                <a:cubicBezTo>
                  <a:pt x="-5855" y="3488366"/>
                  <a:pt x="2632" y="3331712"/>
                  <a:pt x="0" y="3223539"/>
                </a:cubicBezTo>
                <a:cubicBezTo>
                  <a:pt x="-2632" y="3115366"/>
                  <a:pt x="24327" y="2848844"/>
                  <a:pt x="0" y="2698533"/>
                </a:cubicBezTo>
                <a:cubicBezTo>
                  <a:pt x="-24327" y="2548222"/>
                  <a:pt x="27130" y="2421937"/>
                  <a:pt x="0" y="2283778"/>
                </a:cubicBezTo>
                <a:cubicBezTo>
                  <a:pt x="-27130" y="2145620"/>
                  <a:pt x="30926" y="1839227"/>
                  <a:pt x="0" y="1685271"/>
                </a:cubicBezTo>
                <a:cubicBezTo>
                  <a:pt x="-30926" y="1531315"/>
                  <a:pt x="33682" y="1334793"/>
                  <a:pt x="0" y="1197015"/>
                </a:cubicBezTo>
                <a:cubicBezTo>
                  <a:pt x="-33682" y="1059237"/>
                  <a:pt x="15190" y="828528"/>
                  <a:pt x="0" y="598507"/>
                </a:cubicBezTo>
                <a:cubicBezTo>
                  <a:pt x="-15190" y="368486"/>
                  <a:pt x="57378" y="204246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8845990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082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FFE75D8-5800-E88B-51C5-63FB54575F1D}"/>
              </a:ext>
            </a:extLst>
          </p:cNvPr>
          <p:cNvGrpSpPr/>
          <p:nvPr/>
        </p:nvGrpSpPr>
        <p:grpSpPr>
          <a:xfrm>
            <a:off x="-152400" y="0"/>
            <a:ext cx="18440400" cy="10896600"/>
            <a:chOff x="0" y="0"/>
            <a:chExt cx="18288000" cy="10896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AA9212-C352-5374-12AC-E3135BA28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1660"/>
            <a:stretch/>
          </p:blipFill>
          <p:spPr>
            <a:xfrm>
              <a:off x="0" y="0"/>
              <a:ext cx="18288000" cy="4991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3507CB-B583-9628-5A82-74626F37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3137"/>
            <a:stretch/>
          </p:blipFill>
          <p:spPr>
            <a:xfrm rot="10800000">
              <a:off x="0" y="4991100"/>
              <a:ext cx="18288000" cy="5905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682266-73D6-478E-325E-FE37B63B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604" y="1038756"/>
              <a:ext cx="16478995" cy="8371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2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14504" y="1135567"/>
            <a:ext cx="16533492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Hình ảnh 12" descr="Mặt đường gồ ghề - Báo Khánh Hòa điện tử">
            <a:extLst>
              <a:ext uri="{FF2B5EF4-FFF2-40B4-BE49-F238E27FC236}">
                <a16:creationId xmlns:a16="http://schemas.microsoft.com/office/drawing/2014/main" id="{E33C019C-021E-01A1-20CB-9E49E23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402" r="4123"/>
          <a:stretch>
            <a:fillRect/>
          </a:stretch>
        </p:blipFill>
        <p:spPr bwMode="auto">
          <a:xfrm>
            <a:off x="1393882" y="2958096"/>
            <a:ext cx="6537733" cy="500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8C7376-F3C9-2AE3-98E6-7302711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2910"/>
          <a:stretch>
            <a:fillRect/>
          </a:stretch>
        </p:blipFill>
        <p:spPr bwMode="auto">
          <a:xfrm>
            <a:off x="10484803" y="2958097"/>
            <a:ext cx="6537732" cy="500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1393883" y="8144158"/>
            <a:ext cx="6537734" cy="756803"/>
          </a:xfrm>
          <a:prstGeom prst="roundRect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  <a:endParaRPr lang="en-US" sz="3200" dirty="0">
              <a:solidFill>
                <a:srgbClr val="0195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10484803" y="8178881"/>
            <a:ext cx="6537734" cy="739777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……………..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CA4A339-9159-D12B-D8C6-4D6BFD38B312}"/>
              </a:ext>
            </a:extLst>
          </p:cNvPr>
          <p:cNvSpPr txBox="1"/>
          <p:nvPr/>
        </p:nvSpPr>
        <p:spPr>
          <a:xfrm>
            <a:off x="5065695" y="8140125"/>
            <a:ext cx="257904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ghề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6104EBD-525E-10F9-EAB5-D5C21E9A3DB2}"/>
              </a:ext>
            </a:extLst>
          </p:cNvPr>
          <p:cNvSpPr txBox="1"/>
          <p:nvPr/>
        </p:nvSpPr>
        <p:spPr>
          <a:xfrm>
            <a:off x="13631009" y="8191500"/>
            <a:ext cx="313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1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10" grpId="0" animBg="1"/>
      <p:bldP spid="25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F663A13-C6BC-B1EB-6E86-D5F38C2C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4699"/>
          <a:stretch>
            <a:fillRect/>
          </a:stretch>
        </p:blipFill>
        <p:spPr bwMode="auto">
          <a:xfrm>
            <a:off x="2310863" y="2462928"/>
            <a:ext cx="6546189" cy="6051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105C3F0-1E4D-ECDF-F657-9E6BDF82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746" r="1084" b="3251"/>
          <a:stretch>
            <a:fillRect/>
          </a:stretch>
        </p:blipFill>
        <p:spPr bwMode="auto">
          <a:xfrm>
            <a:off x="9392820" y="2520562"/>
            <a:ext cx="6561333" cy="5936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2133600" y="8823323"/>
            <a:ext cx="6383381" cy="739777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9392820" y="8823323"/>
            <a:ext cx="6383381" cy="739777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…………………..…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4F37204-070C-FE5C-BF47-FC645C091345}"/>
              </a:ext>
            </a:extLst>
          </p:cNvPr>
          <p:cNvSpPr txBox="1"/>
          <p:nvPr/>
        </p:nvSpPr>
        <p:spPr>
          <a:xfrm>
            <a:off x="5583957" y="8825925"/>
            <a:ext cx="2569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569550-A952-3E86-15F5-40F43C61D877}"/>
              </a:ext>
            </a:extLst>
          </p:cNvPr>
          <p:cNvSpPr txBox="1"/>
          <p:nvPr/>
        </p:nvSpPr>
        <p:spPr>
          <a:xfrm>
            <a:off x="12878643" y="8825925"/>
            <a:ext cx="2441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ADC5D82F-7027-4F5A-F7EC-CB709224F834}"/>
              </a:ext>
            </a:extLst>
          </p:cNvPr>
          <p:cNvSpPr txBox="1"/>
          <p:nvPr/>
        </p:nvSpPr>
        <p:spPr>
          <a:xfrm>
            <a:off x="1014504" y="1135567"/>
            <a:ext cx="16533492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39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Đẹp từng cen-ti-met : 30 nữ công nhân lội ruộng cấy lúa giúp cụ U70 - Tin  nổi bật - Việt Giải Trí">
            <a:extLst>
              <a:ext uri="{FF2B5EF4-FFF2-40B4-BE49-F238E27FC236}">
                <a16:creationId xmlns:a16="http://schemas.microsoft.com/office/drawing/2014/main" id="{9985884F-46F1-F1F2-9798-5241DD06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3860"/>
          <a:stretch>
            <a:fillRect/>
          </a:stretch>
        </p:blipFill>
        <p:spPr bwMode="auto">
          <a:xfrm>
            <a:off x="2487513" y="2972746"/>
            <a:ext cx="5997773" cy="476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1165190" y="8191244"/>
            <a:ext cx="7954997" cy="73977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 ………...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10574532" y="8191244"/>
            <a:ext cx="5619161" cy="73977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82182F-24E5-12FA-2714-BBC224AF2B11}"/>
              </a:ext>
            </a:extLst>
          </p:cNvPr>
          <p:cNvSpPr txBox="1"/>
          <p:nvPr/>
        </p:nvSpPr>
        <p:spPr>
          <a:xfrm>
            <a:off x="5486400" y="8268744"/>
            <a:ext cx="3330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lom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BDEC59-BEA3-0926-E7D1-73BD17541438}"/>
              </a:ext>
            </a:extLst>
          </p:cNvPr>
          <p:cNvSpPr txBox="1"/>
          <p:nvPr/>
        </p:nvSpPr>
        <p:spPr>
          <a:xfrm>
            <a:off x="13639800" y="8250738"/>
            <a:ext cx="1824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85C446B5-226D-7CC2-1868-2B61732AB4B0}"/>
              </a:ext>
            </a:extLst>
          </p:cNvPr>
          <p:cNvSpPr txBox="1"/>
          <p:nvPr/>
        </p:nvSpPr>
        <p:spPr>
          <a:xfrm>
            <a:off x="1014504" y="1135567"/>
            <a:ext cx="16533492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46243B-A135-864E-B48E-9F1F4839208A}"/>
              </a:ext>
            </a:extLst>
          </p:cNvPr>
          <p:cNvGrpSpPr/>
          <p:nvPr/>
        </p:nvGrpSpPr>
        <p:grpSpPr>
          <a:xfrm>
            <a:off x="10005118" y="2970590"/>
            <a:ext cx="6757988" cy="4764160"/>
            <a:chOff x="9296400" y="3003476"/>
            <a:chExt cx="6248400" cy="47641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688ACF-CEA4-2454-8F27-2ED9E0A8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3831" t="6400" r="45154" b="31106"/>
            <a:stretch/>
          </p:blipFill>
          <p:spPr>
            <a:xfrm>
              <a:off x="9296400" y="3005631"/>
              <a:ext cx="3124200" cy="47620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099377-54C2-BA8F-2114-C9EAC24AA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3831" t="6400" r="45154" b="31106"/>
            <a:stretch/>
          </p:blipFill>
          <p:spPr>
            <a:xfrm flipH="1">
              <a:off x="12420600" y="3003476"/>
              <a:ext cx="3124200" cy="4762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5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C18259-201C-F216-F9BA-EF35C13EC4D9}"/>
              </a:ext>
            </a:extLst>
          </p:cNvPr>
          <p:cNvSpPr txBox="1"/>
          <p:nvPr/>
        </p:nvSpPr>
        <p:spPr>
          <a:xfrm>
            <a:off x="0" y="548506"/>
            <a:ext cx="18288000" cy="1328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2080260" algn="l"/>
              </a:tabLst>
            </a:pP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01: </a:t>
            </a:r>
          </a:p>
          <a:p>
            <a:pPr algn="ctr">
              <a:tabLst>
                <a:tab pos="2080260" algn="l"/>
              </a:tabLst>
            </a:pP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5D31A-96A3-64FD-447A-707BB7DC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21428" r="13429"/>
          <a:stretch/>
        </p:blipFill>
        <p:spPr>
          <a:xfrm>
            <a:off x="2514600" y="2118940"/>
            <a:ext cx="13716000" cy="774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DAF619DB-DD10-ECF3-563C-94AE14246956}"/>
              </a:ext>
            </a:extLst>
          </p:cNvPr>
          <p:cNvSpPr txBox="1"/>
          <p:nvPr/>
        </p:nvSpPr>
        <p:spPr>
          <a:xfrm>
            <a:off x="2743200" y="2165865"/>
            <a:ext cx="1318260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080260" algn="l"/>
              </a:tabLst>
            </a:pP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20802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20802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à?”.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20802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>
              <a:tabLst>
                <a:tab pos="208026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Cao)</a:t>
            </a:r>
          </a:p>
        </p:txBody>
      </p:sp>
    </p:spTree>
    <p:extLst>
      <p:ext uri="{BB962C8B-B14F-4D97-AF65-F5344CB8AC3E}">
        <p14:creationId xmlns:p14="http://schemas.microsoft.com/office/powerpoint/2010/main" val="206261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56C8ED5A-D338-AE29-70E2-C3BFCBB99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459444"/>
              </p:ext>
            </p:extLst>
          </p:nvPr>
        </p:nvGraphicFramePr>
        <p:xfrm>
          <a:off x="836872" y="399650"/>
          <a:ext cx="16595207" cy="6383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2934">
                  <a:extLst>
                    <a:ext uri="{9D8B030D-6E8A-4147-A177-3AD203B41FA5}">
                      <a16:colId xmlns:a16="http://schemas.microsoft.com/office/drawing/2014/main" val="1423605417"/>
                    </a:ext>
                  </a:extLst>
                </a:gridCol>
                <a:gridCol w="5219742">
                  <a:extLst>
                    <a:ext uri="{9D8B030D-6E8A-4147-A177-3AD203B41FA5}">
                      <a16:colId xmlns:a16="http://schemas.microsoft.com/office/drawing/2014/main" val="3702650501"/>
                    </a:ext>
                  </a:extLst>
                </a:gridCol>
                <a:gridCol w="5312531">
                  <a:extLst>
                    <a:ext uri="{9D8B030D-6E8A-4147-A177-3AD203B41FA5}">
                      <a16:colId xmlns:a16="http://schemas.microsoft.com/office/drawing/2014/main" val="1438066487"/>
                    </a:ext>
                  </a:extLst>
                </a:gridCol>
              </a:tblGrid>
              <a:tr h="107998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4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extLst>
                  <a:ext uri="{0D108BD9-81ED-4DB2-BD59-A6C34878D82A}">
                    <a16:rowId xmlns:a16="http://schemas.microsoft.com/office/drawing/2014/main" val="3432495366"/>
                  </a:ext>
                </a:extLst>
              </a:tr>
              <a:tr h="2102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gợi tả hình ảnh, dáng vẻ, trạng thái của sự vật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mô phỏng âm thanh của tự nhiên, của con người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36059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77042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5601E8-8E0D-F1D1-CB6E-8F52F3E965E8}"/>
              </a:ext>
            </a:extLst>
          </p:cNvPr>
          <p:cNvSpPr txBox="1"/>
          <p:nvPr/>
        </p:nvSpPr>
        <p:spPr>
          <a:xfrm>
            <a:off x="990601" y="7007812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200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6F8CB0-04A2-1B05-3537-3B10210086E8}"/>
              </a:ext>
            </a:extLst>
          </p:cNvPr>
          <p:cNvSpPr txBox="1"/>
          <p:nvPr/>
        </p:nvSpPr>
        <p:spPr>
          <a:xfrm>
            <a:off x="6040274" y="6963707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2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699BEC-32AF-6D42-CA73-074BD90D7BB5}"/>
              </a:ext>
            </a:extLst>
          </p:cNvPr>
          <p:cNvSpPr txBox="1"/>
          <p:nvPr/>
        </p:nvSpPr>
        <p:spPr>
          <a:xfrm>
            <a:off x="10536940" y="6909596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endParaRPr lang="en-US" sz="42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7A2407F-C0FD-B2F4-3688-08AB8E9E9F24}"/>
              </a:ext>
            </a:extLst>
          </p:cNvPr>
          <p:cNvSpPr txBox="1"/>
          <p:nvPr/>
        </p:nvSpPr>
        <p:spPr>
          <a:xfrm>
            <a:off x="3863008" y="8366006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2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CBE0F6F-5EAB-D064-518C-B4ECA4CC3E5A}"/>
              </a:ext>
            </a:extLst>
          </p:cNvPr>
          <p:cNvSpPr txBox="1"/>
          <p:nvPr/>
        </p:nvSpPr>
        <p:spPr>
          <a:xfrm>
            <a:off x="7945706" y="8310792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2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F5BF22-42E0-D3C9-EA9C-1D9E4420FF81}"/>
              </a:ext>
            </a:extLst>
          </p:cNvPr>
          <p:cNvSpPr txBox="1"/>
          <p:nvPr/>
        </p:nvSpPr>
        <p:spPr>
          <a:xfrm>
            <a:off x="11719852" y="8142588"/>
            <a:ext cx="5501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r>
              <a:rPr lang="vi-VN" sz="4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,rũ rượi</a:t>
            </a:r>
            <a:endParaRPr lang="en-US" sz="42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4AD6996-382C-4D8A-24D9-E5EB7C8C79A9}"/>
              </a:ext>
            </a:extLst>
          </p:cNvPr>
          <p:cNvSpPr txBox="1"/>
          <p:nvPr/>
        </p:nvSpPr>
        <p:spPr>
          <a:xfrm>
            <a:off x="12179800" y="3831171"/>
            <a:ext cx="525227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Mũi tên: Xuống 20">
            <a:extLst>
              <a:ext uri="{FF2B5EF4-FFF2-40B4-BE49-F238E27FC236}">
                <a16:creationId xmlns:a16="http://schemas.microsoft.com/office/drawing/2014/main" id="{3EDCBFA0-4B53-D567-7884-040FD0282526}"/>
              </a:ext>
            </a:extLst>
          </p:cNvPr>
          <p:cNvSpPr/>
          <p:nvPr/>
        </p:nvSpPr>
        <p:spPr>
          <a:xfrm>
            <a:off x="2715862" y="6824642"/>
            <a:ext cx="593678" cy="1310186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8617DFC-9CC3-3046-7429-01699A950C2E}"/>
              </a:ext>
            </a:extLst>
          </p:cNvPr>
          <p:cNvSpPr txBox="1"/>
          <p:nvPr/>
        </p:nvSpPr>
        <p:spPr>
          <a:xfrm>
            <a:off x="990601" y="7792642"/>
            <a:ext cx="411731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id="{5BD9B40B-5E7A-C018-B826-84A2B254CF15}"/>
              </a:ext>
            </a:extLst>
          </p:cNvPr>
          <p:cNvSpPr/>
          <p:nvPr/>
        </p:nvSpPr>
        <p:spPr>
          <a:xfrm>
            <a:off x="9041261" y="6873307"/>
            <a:ext cx="593678" cy="1310186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AE7A540-997B-AE74-7613-D871BD44B75D}"/>
              </a:ext>
            </a:extLst>
          </p:cNvPr>
          <p:cNvSpPr txBox="1"/>
          <p:nvPr/>
        </p:nvSpPr>
        <p:spPr>
          <a:xfrm>
            <a:off x="7172546" y="7931708"/>
            <a:ext cx="4519656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28 L -0.00091 -0.3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1.35802E-6 L 0.06545 -0.3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3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7284E-6 L -0.0612 -0.298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1 0.00926 L -0.13289 -0.383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2.83951E-6 L -0.33472 -0.299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14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 -0.10462 L -0.4967 -0.217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4" y="-5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20" grpId="0"/>
      <p:bldP spid="21" grpId="0" animBg="1"/>
      <p:bldP spid="23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ED25FA-368B-2852-BC3A-F0391900915F}"/>
              </a:ext>
            </a:extLst>
          </p:cNvPr>
          <p:cNvSpPr txBox="1"/>
          <p:nvPr/>
        </p:nvSpPr>
        <p:spPr>
          <a:xfrm>
            <a:off x="0" y="1638300"/>
            <a:ext cx="1828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TỪ T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HÌNH T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? </a:t>
            </a:r>
          </a:p>
        </p:txBody>
      </p:sp>
    </p:spTree>
    <p:extLst>
      <p:ext uri="{BB962C8B-B14F-4D97-AF65-F5344CB8AC3E}">
        <p14:creationId xmlns:p14="http://schemas.microsoft.com/office/powerpoint/2010/main" val="398940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26">
            <a:extLst>
              <a:ext uri="{FF2B5EF4-FFF2-40B4-BE49-F238E27FC236}">
                <a16:creationId xmlns:a16="http://schemas.microsoft.com/office/drawing/2014/main" id="{C417B1D2-6617-8622-DFB3-1FBF59A81DE4}"/>
              </a:ext>
            </a:extLst>
          </p:cNvPr>
          <p:cNvSpPr/>
          <p:nvPr/>
        </p:nvSpPr>
        <p:spPr>
          <a:xfrm>
            <a:off x="762000" y="2276299"/>
            <a:ext cx="3519329" cy="1419401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điểm</a:t>
            </a:r>
            <a:endParaRPr lang="zh-CN" alt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圆角矩形 27">
            <a:extLst>
              <a:ext uri="{FF2B5EF4-FFF2-40B4-BE49-F238E27FC236}">
                <a16:creationId xmlns:a16="http://schemas.microsoft.com/office/drawing/2014/main" id="{A5FB012A-8CB0-E112-CAF4-BB7EEBCDB873}"/>
              </a:ext>
            </a:extLst>
          </p:cNvPr>
          <p:cNvSpPr/>
          <p:nvPr/>
        </p:nvSpPr>
        <p:spPr>
          <a:xfrm>
            <a:off x="1586071" y="5197307"/>
            <a:ext cx="3519329" cy="14251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圆角矩形 29">
            <a:extLst>
              <a:ext uri="{FF2B5EF4-FFF2-40B4-BE49-F238E27FC236}">
                <a16:creationId xmlns:a16="http://schemas.microsoft.com/office/drawing/2014/main" id="{F79DDE59-4314-E54E-3CC1-DAD09DA4CAD8}"/>
              </a:ext>
            </a:extLst>
          </p:cNvPr>
          <p:cNvSpPr/>
          <p:nvPr/>
        </p:nvSpPr>
        <p:spPr>
          <a:xfrm>
            <a:off x="2236022" y="7307256"/>
            <a:ext cx="4897950" cy="126524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66A35322-6472-42F0-992F-535C6952A135}"/>
              </a:ext>
            </a:extLst>
          </p:cNvPr>
          <p:cNvSpPr txBox="1"/>
          <p:nvPr/>
        </p:nvSpPr>
        <p:spPr>
          <a:xfrm>
            <a:off x="5029200" y="1401366"/>
            <a:ext cx="12496800" cy="153233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38">
            <a:extLst>
              <a:ext uri="{FF2B5EF4-FFF2-40B4-BE49-F238E27FC236}">
                <a16:creationId xmlns:a16="http://schemas.microsoft.com/office/drawing/2014/main" id="{89AFEC0B-1BE7-76B9-2B28-A21C3116D556}"/>
              </a:ext>
            </a:extLst>
          </p:cNvPr>
          <p:cNvSpPr txBox="1"/>
          <p:nvPr/>
        </p:nvSpPr>
        <p:spPr>
          <a:xfrm>
            <a:off x="5029200" y="3086100"/>
            <a:ext cx="12496800" cy="153233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id="{0EED0495-B72A-9EE3-DF79-63312B7D6109}"/>
              </a:ext>
            </a:extLst>
          </p:cNvPr>
          <p:cNvSpPr txBox="1"/>
          <p:nvPr/>
        </p:nvSpPr>
        <p:spPr>
          <a:xfrm>
            <a:off x="8229600" y="7192566"/>
            <a:ext cx="9254240" cy="1532334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41">
            <a:extLst>
              <a:ext uri="{FF2B5EF4-FFF2-40B4-BE49-F238E27FC236}">
                <a16:creationId xmlns:a16="http://schemas.microsoft.com/office/drawing/2014/main" id="{1789AEF6-BFD7-B12B-8723-49E45BFBA369}"/>
              </a:ext>
            </a:extLst>
          </p:cNvPr>
          <p:cNvSpPr txBox="1"/>
          <p:nvPr/>
        </p:nvSpPr>
        <p:spPr>
          <a:xfrm>
            <a:off x="6313883" y="5067300"/>
            <a:ext cx="8873517" cy="1532334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Right Arrow 7"/>
          <p:cNvSpPr/>
          <p:nvPr/>
        </p:nvSpPr>
        <p:spPr>
          <a:xfrm flipV="1">
            <a:off x="4417977" y="2852601"/>
            <a:ext cx="611223" cy="309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257800" y="5676900"/>
            <a:ext cx="914400" cy="376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231598" y="7776923"/>
            <a:ext cx="845602" cy="338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799" y="647700"/>
            <a:ext cx="3747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LÝ THUYẾT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1024</TotalTime>
  <Words>2056</Words>
  <Application>Microsoft Office PowerPoint</Application>
  <PresentationFormat>Custom</PresentationFormat>
  <Paragraphs>207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Wingdings</vt:lpstr>
      <vt:lpstr>Calibri Light</vt:lpstr>
      <vt:lpstr>Aptos Display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Cute Playful Church Sunday Service Kids Sermon Presentation</dc:title>
  <dc:creator>Admin</dc:creator>
  <cp:lastModifiedBy>Admin</cp:lastModifiedBy>
  <cp:revision>100</cp:revision>
  <dcterms:created xsi:type="dcterms:W3CDTF">2006-08-16T00:00:00Z</dcterms:created>
  <dcterms:modified xsi:type="dcterms:W3CDTF">2024-10-02T00:01:02Z</dcterms:modified>
  <dc:identifier>DAFkYZ4VBu0</dc:identifier>
</cp:coreProperties>
</file>