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7" r:id="rId2"/>
    <p:sldId id="287" r:id="rId3"/>
    <p:sldId id="288" r:id="rId4"/>
    <p:sldId id="265" r:id="rId5"/>
    <p:sldId id="289" r:id="rId6"/>
    <p:sldId id="266" r:id="rId7"/>
    <p:sldId id="267" r:id="rId8"/>
    <p:sldId id="270" r:id="rId9"/>
    <p:sldId id="269" r:id="rId10"/>
    <p:sldId id="290" r:id="rId11"/>
    <p:sldId id="291" r:id="rId12"/>
    <p:sldId id="292" r:id="rId13"/>
    <p:sldId id="304" r:id="rId14"/>
    <p:sldId id="305" r:id="rId15"/>
    <p:sldId id="293" r:id="rId16"/>
    <p:sldId id="294" r:id="rId17"/>
    <p:sldId id="295" r:id="rId18"/>
    <p:sldId id="296" r:id="rId19"/>
    <p:sldId id="297" r:id="rId20"/>
    <p:sldId id="298" r:id="rId21"/>
    <p:sldId id="309" r:id="rId22"/>
    <p:sldId id="299" r:id="rId23"/>
    <p:sldId id="300" r:id="rId24"/>
    <p:sldId id="301" r:id="rId25"/>
    <p:sldId id="302" r:id="rId26"/>
    <p:sldId id="303" r:id="rId27"/>
    <p:sldId id="306" r:id="rId28"/>
    <p:sldId id="340" r:id="rId29"/>
    <p:sldId id="345" r:id="rId30"/>
    <p:sldId id="312" r:id="rId3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94F90-D78A-40A4-BBDC-7E4830982D83}" type="datetimeFigureOut">
              <a:rPr lang="vi-VN" smtClean="0"/>
              <a:t>21/12/2024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975AD-4766-42EE-8C76-79CD0C887D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894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7021-3AF5-AB6F-2267-F005304E3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67F90E-0289-6916-9134-76EC84946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95389-CCE2-E3AE-4911-5536654C4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E6A7E-29F5-8EF9-F665-05F59C8B8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8758E-6964-D349-0DA7-786A367D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81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FD13B-E8FB-9570-5480-33A7663E4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B571E-959D-AD50-5594-475074849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543E-1396-2A70-4DC7-84C772A49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C47C1-A006-4DF0-87BB-BDC4E1BAC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E08D-43CA-2F1C-91BE-6AAA697D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02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125CC3-A230-76D9-7338-48A3046B9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D14A2-78A9-80A2-ABC9-EDEC89311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866D6-422C-213A-6003-093DBE2C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565F4-7767-D58A-9D72-A1AF83004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49404-3878-1CD5-D022-D0D2CA4F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6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9C0E-76CB-DCED-DED5-3EEB76220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183E-0A74-FD06-00BB-135DD69D7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65896-2843-F3AE-54E8-475D3CC5B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10B9C-4D44-96FF-1987-2167543CF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3AB9A-62C7-9805-6769-167A0C6B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1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B4A2-D82A-D3B9-3876-880897A9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2029A-59A4-F051-6EA2-E57CEE085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9EFF7-9652-009E-3CA7-606F4228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4D69E-FBA9-5E19-4AC2-65321076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86046-BC8C-1019-7C32-2BC52470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26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F24ED-2C09-8EDE-C3F8-9BDB9028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76148-0BC9-04AB-2661-6D6CF145E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74873-4E8F-95E5-C659-DCE3A5DA2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C1C75-E7C7-FC5B-3CB7-56EA6B301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A5F78-C8E7-278D-2A2A-621F830DC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69C27-25E2-99C6-0A60-DEA7491FC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8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805B2-23FB-2C29-B8B4-D7A2473CA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19341-E257-4149-E660-A34DE4D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089A5-2DC8-35B8-2A3C-10C111C80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78284-8CFF-CBAC-F56C-6A553A86D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EFB429-020A-0A6A-9F5F-A575508EE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74A70C-411E-D595-76C1-10DEE50E3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6E8D71-C69B-75A0-FCF4-E6C6A237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F3B340-956B-FF59-4BDA-5938EAA8B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81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B6E1E-00C3-F918-F50D-F356C11D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838E7-1A0C-339E-CDCF-307AC773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BDD43-2F0B-33E6-8D78-51F7B5C8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C1145F-CF7F-E31F-7C4A-5DB3653D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47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80A4AB-3005-8340-9924-0D21F4FE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95DCB3-DE72-634B-8718-3DDD4EE8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25086-B55B-ACA6-2AD5-C92D4043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1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F885-518A-6567-7BC3-666AD759F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204E4-5B0E-A7BF-DF8A-C693A16E5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1030C-A03D-9E12-8E85-A48E292A2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DF95E-C2AD-2B2B-01E7-1F17EE01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8FA99-6508-BBD9-90D0-712ABD66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0224E-8664-C743-BADD-DB309CFF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33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B514D-8A51-EB29-BB16-0773F56B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C33F9A-6EC9-A035-1E79-4A0D7BAD4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DEE45-99E8-010E-157D-BB2DD1CB4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BD844-C6DF-647B-3481-BACB9BA71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D6DB8-C0D6-E13B-8C86-391ADA265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71A2-2A13-8D67-D2CF-2578C68F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2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9EA215-9D6F-50E1-1CC2-6352C4F6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85789-2484-3163-66C7-3C7F6788A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2A4BB-98F8-7C03-A8D1-6782C00F2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A330D-4F72-4AB8-8723-72D7917D8B8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5E6ED-E77C-B2B8-6F1E-F5871C223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31842-83A9-E4B8-D4B7-ED41CF8F7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4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1.png"/><Relationship Id="rId7" Type="http://schemas.openxmlformats.org/officeDocument/2006/relationships/image" Target="../media/image4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47.png"/><Relationship Id="rId9" Type="http://schemas.openxmlformats.org/officeDocument/2006/relationships/image" Target="../media/image42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60.png"/><Relationship Id="rId7" Type="http://schemas.openxmlformats.org/officeDocument/2006/relationships/image" Target="../media/image43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8.png"/><Relationship Id="rId4" Type="http://schemas.openxmlformats.org/officeDocument/2006/relationships/image" Target="../media/image470.png"/><Relationship Id="rId9" Type="http://schemas.openxmlformats.org/officeDocument/2006/relationships/image" Target="../media/image4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12" Type="http://schemas.openxmlformats.org/officeDocument/2006/relationships/image" Target="../media/image45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11" Type="http://schemas.openxmlformats.org/officeDocument/2006/relationships/image" Target="../media/image58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image" Target="../media/image5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53.png"/><Relationship Id="rId7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40.emf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1.png"/><Relationship Id="rId7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46.gif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4.png"/><Relationship Id="rId7" Type="http://schemas.openxmlformats.org/officeDocument/2006/relationships/image" Target="../media/image7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710.png"/><Relationship Id="rId4" Type="http://schemas.openxmlformats.org/officeDocument/2006/relationships/image" Target="../media/image6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0.png"/><Relationship Id="rId7" Type="http://schemas.openxmlformats.org/officeDocument/2006/relationships/image" Target="../media/image7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11" Type="http://schemas.openxmlformats.org/officeDocument/2006/relationships/image" Target="../media/image81.png"/><Relationship Id="rId5" Type="http://schemas.openxmlformats.org/officeDocument/2006/relationships/image" Target="../media/image49.png"/><Relationship Id="rId10" Type="http://schemas.openxmlformats.org/officeDocument/2006/relationships/image" Target="../media/image45.gif"/><Relationship Id="rId4" Type="http://schemas.openxmlformats.org/officeDocument/2006/relationships/image" Target="../media/image5.png"/><Relationship Id="rId9" Type="http://schemas.openxmlformats.org/officeDocument/2006/relationships/image" Target="../media/image7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90.png"/><Relationship Id="rId3" Type="http://schemas.openxmlformats.org/officeDocument/2006/relationships/image" Target="../media/image82.png"/><Relationship Id="rId7" Type="http://schemas.openxmlformats.org/officeDocument/2006/relationships/image" Target="../media/image7.wmf"/><Relationship Id="rId12" Type="http://schemas.openxmlformats.org/officeDocument/2006/relationships/image" Target="../media/image8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0.gif"/><Relationship Id="rId4" Type="http://schemas.openxmlformats.org/officeDocument/2006/relationships/image" Target="../media/image86.png"/><Relationship Id="rId9" Type="http://schemas.openxmlformats.org/officeDocument/2006/relationships/image" Target="../media/image9.wmf"/><Relationship Id="rId1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emf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92.png"/><Relationship Id="rId11" Type="http://schemas.openxmlformats.org/officeDocument/2006/relationships/image" Target="../media/image45.gif"/><Relationship Id="rId5" Type="http://schemas.openxmlformats.org/officeDocument/2006/relationships/image" Target="../media/image19.png"/><Relationship Id="rId10" Type="http://schemas.openxmlformats.org/officeDocument/2006/relationships/image" Target="../media/image930.png"/><Relationship Id="rId4" Type="http://schemas.openxmlformats.org/officeDocument/2006/relationships/image" Target="../media/image5.png"/><Relationship Id="rId9" Type="http://schemas.openxmlformats.org/officeDocument/2006/relationships/image" Target="../media/image9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95.png"/><Relationship Id="rId4" Type="http://schemas.openxmlformats.org/officeDocument/2006/relationships/image" Target="../media/image9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186.png"/><Relationship Id="rId7" Type="http://schemas.openxmlformats.org/officeDocument/2006/relationships/image" Target="../media/image20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3.png"/><Relationship Id="rId5" Type="http://schemas.openxmlformats.org/officeDocument/2006/relationships/image" Target="../media/image45.gif"/><Relationship Id="rId10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2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slide" Target="slide4.xml"/><Relationship Id="rId10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slide" Target="slide4.xml"/><Relationship Id="rId10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5.emf"/><Relationship Id="rId5" Type="http://schemas.openxmlformats.org/officeDocument/2006/relationships/slide" Target="slide4.xml"/><Relationship Id="rId10" Type="http://schemas.openxmlformats.org/officeDocument/2006/relationships/image" Target="../media/image37.png"/><Relationship Id="rId4" Type="http://schemas.openxmlformats.org/officeDocument/2006/relationships/image" Target="../media/image14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borg[1]">
            <a:extLst>
              <a:ext uri="{FF2B5EF4-FFF2-40B4-BE49-F238E27FC236}">
                <a16:creationId xmlns:a16="http://schemas.microsoft.com/office/drawing/2014/main" id="{F8127C30-A168-C133-9558-7D289E4F27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03">
            <a:extLst>
              <a:ext uri="{FF2B5EF4-FFF2-40B4-BE49-F238E27FC236}">
                <a16:creationId xmlns:a16="http://schemas.microsoft.com/office/drawing/2014/main" id="{AFD63EE5-5B86-F88C-A971-76D6A74296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2413"/>
            <a:ext cx="900112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3[1]">
            <a:extLst>
              <a:ext uri="{FF2B5EF4-FFF2-40B4-BE49-F238E27FC236}">
                <a16:creationId xmlns:a16="http://schemas.microsoft.com/office/drawing/2014/main" id="{048684E2-4232-C5A8-06B5-62C1577440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033" y="151969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un3[1]">
            <a:extLst>
              <a:ext uri="{FF2B5EF4-FFF2-40B4-BE49-F238E27FC236}">
                <a16:creationId xmlns:a16="http://schemas.microsoft.com/office/drawing/2014/main" id="{DD459B7D-8BDC-94CA-0DB9-B88D53F80E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92" y="151969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un3[1]">
            <a:extLst>
              <a:ext uri="{FF2B5EF4-FFF2-40B4-BE49-F238E27FC236}">
                <a16:creationId xmlns:a16="http://schemas.microsoft.com/office/drawing/2014/main" id="{D7B34F66-4C96-E7E8-B295-EEA37B0489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69" y="149518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un3[1]">
            <a:extLst>
              <a:ext uri="{FF2B5EF4-FFF2-40B4-BE49-F238E27FC236}">
                <a16:creationId xmlns:a16="http://schemas.microsoft.com/office/drawing/2014/main" id="{51EA9522-A18A-A7C2-E8F2-F0D7D2E12A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410" y="151969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un3[1]">
            <a:extLst>
              <a:ext uri="{FF2B5EF4-FFF2-40B4-BE49-F238E27FC236}">
                <a16:creationId xmlns:a16="http://schemas.microsoft.com/office/drawing/2014/main" id="{3147E733-112B-6A81-422A-AA46EBB2C6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951" y="151969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0ADBFA9-6EAB-CE11-CA0C-5BA983442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2" y="6063180"/>
            <a:ext cx="260667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038" tIns="46038" rIns="46038" bIns="46038" anchor="ctr"/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3200" b="1" noProof="0" dirty="0" err="1">
                <a:solidFill>
                  <a:srgbClr val="0000FF"/>
                </a:solidFill>
                <a:latin typeface="Vni 14 AlexBrush" panose="00000400000000000000" pitchFamily="2" charset="2"/>
              </a:rPr>
              <a:t>Gv</a:t>
            </a:r>
            <a:r>
              <a:rPr kumimoji="1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14 AlexBrush" panose="00000400000000000000" pitchFamily="2" charset="2"/>
                <a:ea typeface="+mn-ea"/>
                <a:cs typeface="+mn-cs"/>
              </a:rPr>
              <a:t> </a:t>
            </a:r>
            <a:r>
              <a:rPr kumimoji="1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14 AlexBrush" panose="00000400000000000000" pitchFamily="2" charset="2"/>
                <a:ea typeface="+mn-ea"/>
                <a:cs typeface="+mn-cs"/>
              </a:rPr>
              <a:t>thực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14 AlexBrush" panose="00000400000000000000" pitchFamily="2" charset="2"/>
                <a:ea typeface="+mn-ea"/>
                <a:cs typeface="+mn-cs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14 AlexBrush" panose="00000400000000000000" pitchFamily="2" charset="2"/>
                <a:ea typeface="+mn-ea"/>
                <a:cs typeface="+mn-cs"/>
              </a:rPr>
              <a:t>hiện</a:t>
            </a:r>
            <a:r>
              <a:rPr kumimoji="1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 14 AlexBrush" panose="00000400000000000000" pitchFamily="2" charset="2"/>
                <a:ea typeface="+mn-ea"/>
                <a:cs typeface="+mn-cs"/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2F5751-9A00-4E20-348E-E1B066BAB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040" y="6042062"/>
            <a:ext cx="309245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6038" tIns="46038" rIns="46038" bIns="46038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kumimoji="1"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kumimoji="1" lang="en-US" sz="32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sz="32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1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NI-Script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12B45E35-A1DE-920F-D602-2F1CD30C0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830" y="995076"/>
            <a:ext cx="661757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Juni" pitchFamily="2" charset="0"/>
                <a:ea typeface="+mn-ea"/>
                <a:cs typeface="+mn-cs"/>
              </a:rPr>
              <a:t>CHÀO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Juni" pitchFamily="2" charset="0"/>
                <a:ea typeface="+mn-ea"/>
                <a:cs typeface="+mn-cs"/>
              </a:rPr>
              <a:t> MỪNG TẤT CẢ CÁC EM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ExoticH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19" descr="sun3[1]">
            <a:extLst>
              <a:ext uri="{FF2B5EF4-FFF2-40B4-BE49-F238E27FC236}">
                <a16:creationId xmlns:a16="http://schemas.microsoft.com/office/drawing/2014/main" id="{772684B7-79CE-B56C-4668-D13BD81D3F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785" y="149518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sun3[1]">
            <a:extLst>
              <a:ext uri="{FF2B5EF4-FFF2-40B4-BE49-F238E27FC236}">
                <a16:creationId xmlns:a16="http://schemas.microsoft.com/office/drawing/2014/main" id="{1798CC13-6D27-E738-BD10-4A44E70AD2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328" y="151969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0">
            <a:extLst>
              <a:ext uri="{FF2B5EF4-FFF2-40B4-BE49-F238E27FC236}">
                <a16:creationId xmlns:a16="http://schemas.microsoft.com/office/drawing/2014/main" id="{7F1004EA-D78D-D71B-5DB4-E517A2BE1771}"/>
              </a:ext>
            </a:extLst>
          </p:cNvPr>
          <p:cNvGrpSpPr>
            <a:grpSpLocks/>
          </p:cNvGrpSpPr>
          <p:nvPr/>
        </p:nvGrpSpPr>
        <p:grpSpPr bwMode="auto">
          <a:xfrm>
            <a:off x="5716292" y="3285365"/>
            <a:ext cx="3946377" cy="1516020"/>
            <a:chOff x="2461" y="517"/>
            <a:chExt cx="2363" cy="909"/>
          </a:xfrm>
        </p:grpSpPr>
        <p:grpSp>
          <p:nvGrpSpPr>
            <p:cNvPr id="26" name="Group 21">
              <a:extLst>
                <a:ext uri="{FF2B5EF4-FFF2-40B4-BE49-F238E27FC236}">
                  <a16:creationId xmlns:a16="http://schemas.microsoft.com/office/drawing/2014/main" id="{D28FD678-6604-46AF-F6C7-0E6FCFF21B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1" y="652"/>
              <a:ext cx="1145" cy="772"/>
              <a:chOff x="782" y="3067"/>
              <a:chExt cx="1578" cy="1044"/>
            </a:xfrm>
          </p:grpSpPr>
          <p:sp>
            <p:nvSpPr>
              <p:cNvPr id="41" name="Oval 22">
                <a:extLst>
                  <a:ext uri="{FF2B5EF4-FFF2-40B4-BE49-F238E27FC236}">
                    <a16:creationId xmlns:a16="http://schemas.microsoft.com/office/drawing/2014/main" id="{2BBC5C55-C9C3-34A6-5B83-D6CBA5787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" y="3067"/>
                <a:ext cx="919" cy="862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id="{A76E586F-968E-40C2-14DA-145621F68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3566"/>
                <a:ext cx="532" cy="545"/>
              </a:xfrm>
              <a:custGeom>
                <a:avLst/>
                <a:gdLst>
                  <a:gd name="T0" fmla="*/ 0 w 1980"/>
                  <a:gd name="T1" fmla="*/ 0 h 2160"/>
                  <a:gd name="T2" fmla="*/ 0 w 1980"/>
                  <a:gd name="T3" fmla="*/ 0 h 2160"/>
                  <a:gd name="T4" fmla="*/ 0 w 1980"/>
                  <a:gd name="T5" fmla="*/ 0 h 2160"/>
                  <a:gd name="T6" fmla="*/ 0 w 1980"/>
                  <a:gd name="T7" fmla="*/ 0 h 21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80" h="2160">
                    <a:moveTo>
                      <a:pt x="1080" y="0"/>
                    </a:moveTo>
                    <a:lnTo>
                      <a:pt x="0" y="2160"/>
                    </a:lnTo>
                    <a:lnTo>
                      <a:pt x="1980" y="2160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round/>
                <a:headEnd/>
                <a:tailEnd/>
              </a:ln>
              <a:effectLst/>
              <a:scene3d>
                <a:camera prst="legacyObliqueTopLeft"/>
                <a:lightRig rig="legacyFlat3" dir="t"/>
              </a:scene3d>
              <a:sp3d extrusionH="608000" prstMaterial="legacyMatte">
                <a:bevelT w="13500" h="13500" prst="angle"/>
                <a:bevelB w="13500" h="13500" prst="angle"/>
                <a:extrusionClr>
                  <a:srgbClr val="FF0000"/>
                </a:extrusionClr>
                <a:contourClr>
                  <a:srgbClr val="FF0000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AutoShape 24">
                <a:extLst>
                  <a:ext uri="{FF2B5EF4-FFF2-40B4-BE49-F238E27FC236}">
                    <a16:creationId xmlns:a16="http://schemas.microsoft.com/office/drawing/2014/main" id="{F81E14F2-0C52-2519-2814-103783C41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1" y="3635"/>
                <a:ext cx="569" cy="320"/>
              </a:xfrm>
              <a:prstGeom prst="can">
                <a:avLst>
                  <a:gd name="adj" fmla="val 25000"/>
                </a:avLst>
              </a:prstGeom>
              <a:solidFill>
                <a:srgbClr val="008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AutoShape 25">
                <a:extLst>
                  <a:ext uri="{FF2B5EF4-FFF2-40B4-BE49-F238E27FC236}">
                    <a16:creationId xmlns:a16="http://schemas.microsoft.com/office/drawing/2014/main" id="{E96EF658-CC00-EB9A-DEC5-47DB0B729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5" y="3262"/>
                <a:ext cx="335" cy="721"/>
              </a:xfrm>
              <a:prstGeom prst="cube">
                <a:avLst>
                  <a:gd name="adj" fmla="val 25000"/>
                </a:avLst>
              </a:prstGeom>
              <a:solidFill>
                <a:srgbClr val="808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68686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8B42ACF-8B53-1016-68CB-3D7234750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" y="1058"/>
              <a:ext cx="422" cy="11"/>
            </a:xfrm>
            <a:custGeom>
              <a:avLst/>
              <a:gdLst>
                <a:gd name="T0" fmla="*/ 410 w 422"/>
                <a:gd name="T1" fmla="*/ 3 h 11"/>
                <a:gd name="T2" fmla="*/ 422 w 422"/>
                <a:gd name="T3" fmla="*/ 11 h 11"/>
                <a:gd name="T4" fmla="*/ 419 w 422"/>
                <a:gd name="T5" fmla="*/ 8 h 11"/>
                <a:gd name="T6" fmla="*/ 0 w 422"/>
                <a:gd name="T7" fmla="*/ 8 h 11"/>
                <a:gd name="T8" fmla="*/ 0 w 422"/>
                <a:gd name="T9" fmla="*/ 0 h 11"/>
                <a:gd name="T10" fmla="*/ 407 w 422"/>
                <a:gd name="T11" fmla="*/ 0 h 11"/>
                <a:gd name="T12" fmla="*/ 410 w 422"/>
                <a:gd name="T13" fmla="*/ 3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2" h="11">
                  <a:moveTo>
                    <a:pt x="410" y="3"/>
                  </a:moveTo>
                  <a:lnTo>
                    <a:pt x="422" y="11"/>
                  </a:lnTo>
                  <a:lnTo>
                    <a:pt x="419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407" y="0"/>
                  </a:lnTo>
                  <a:lnTo>
                    <a:pt x="410" y="3"/>
                  </a:lnTo>
                  <a:close/>
                </a:path>
              </a:pathLst>
            </a:custGeom>
            <a:solidFill>
              <a:srgbClr val="00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0FAA014-B255-F6EF-38E6-554778BD1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" y="576"/>
              <a:ext cx="434" cy="701"/>
            </a:xfrm>
            <a:custGeom>
              <a:avLst/>
              <a:gdLst>
                <a:gd name="T0" fmla="*/ 213 w 434"/>
                <a:gd name="T1" fmla="*/ 0 h 701"/>
                <a:gd name="T2" fmla="*/ 434 w 434"/>
                <a:gd name="T3" fmla="*/ 612 h 701"/>
                <a:gd name="T4" fmla="*/ 433 w 434"/>
                <a:gd name="T5" fmla="*/ 621 h 701"/>
                <a:gd name="T6" fmla="*/ 430 w 434"/>
                <a:gd name="T7" fmla="*/ 630 h 701"/>
                <a:gd name="T8" fmla="*/ 416 w 434"/>
                <a:gd name="T9" fmla="*/ 647 h 701"/>
                <a:gd name="T10" fmla="*/ 396 w 434"/>
                <a:gd name="T11" fmla="*/ 662 h 701"/>
                <a:gd name="T12" fmla="*/ 371 w 434"/>
                <a:gd name="T13" fmla="*/ 674 h 701"/>
                <a:gd name="T14" fmla="*/ 340 w 434"/>
                <a:gd name="T15" fmla="*/ 684 h 701"/>
                <a:gd name="T16" fmla="*/ 306 w 434"/>
                <a:gd name="T17" fmla="*/ 692 h 701"/>
                <a:gd name="T18" fmla="*/ 269 w 434"/>
                <a:gd name="T19" fmla="*/ 697 h 701"/>
                <a:gd name="T20" fmla="*/ 230 w 434"/>
                <a:gd name="T21" fmla="*/ 701 h 701"/>
                <a:gd name="T22" fmla="*/ 192 w 434"/>
                <a:gd name="T23" fmla="*/ 701 h 701"/>
                <a:gd name="T24" fmla="*/ 155 w 434"/>
                <a:gd name="T25" fmla="*/ 699 h 701"/>
                <a:gd name="T26" fmla="*/ 117 w 434"/>
                <a:gd name="T27" fmla="*/ 695 h 701"/>
                <a:gd name="T28" fmla="*/ 85 w 434"/>
                <a:gd name="T29" fmla="*/ 687 h 701"/>
                <a:gd name="T30" fmla="*/ 56 w 434"/>
                <a:gd name="T31" fmla="*/ 676 h 701"/>
                <a:gd name="T32" fmla="*/ 32 w 434"/>
                <a:gd name="T33" fmla="*/ 662 h 701"/>
                <a:gd name="T34" fmla="*/ 14 w 434"/>
                <a:gd name="T35" fmla="*/ 645 h 701"/>
                <a:gd name="T36" fmla="*/ 8 w 434"/>
                <a:gd name="T37" fmla="*/ 635 h 701"/>
                <a:gd name="T38" fmla="*/ 3 w 434"/>
                <a:gd name="T39" fmla="*/ 625 h 701"/>
                <a:gd name="T40" fmla="*/ 0 w 434"/>
                <a:gd name="T41" fmla="*/ 622 h 701"/>
                <a:gd name="T42" fmla="*/ 213 w 434"/>
                <a:gd name="T43" fmla="*/ 0 h 70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34" h="701">
                  <a:moveTo>
                    <a:pt x="213" y="0"/>
                  </a:moveTo>
                  <a:lnTo>
                    <a:pt x="434" y="612"/>
                  </a:lnTo>
                  <a:lnTo>
                    <a:pt x="433" y="621"/>
                  </a:lnTo>
                  <a:lnTo>
                    <a:pt x="430" y="630"/>
                  </a:lnTo>
                  <a:lnTo>
                    <a:pt x="416" y="647"/>
                  </a:lnTo>
                  <a:lnTo>
                    <a:pt x="396" y="662"/>
                  </a:lnTo>
                  <a:lnTo>
                    <a:pt x="371" y="674"/>
                  </a:lnTo>
                  <a:lnTo>
                    <a:pt x="340" y="684"/>
                  </a:lnTo>
                  <a:lnTo>
                    <a:pt x="306" y="692"/>
                  </a:lnTo>
                  <a:lnTo>
                    <a:pt x="269" y="697"/>
                  </a:lnTo>
                  <a:lnTo>
                    <a:pt x="230" y="701"/>
                  </a:lnTo>
                  <a:lnTo>
                    <a:pt x="192" y="701"/>
                  </a:lnTo>
                  <a:lnTo>
                    <a:pt x="155" y="699"/>
                  </a:lnTo>
                  <a:lnTo>
                    <a:pt x="117" y="695"/>
                  </a:lnTo>
                  <a:lnTo>
                    <a:pt x="85" y="687"/>
                  </a:lnTo>
                  <a:lnTo>
                    <a:pt x="56" y="676"/>
                  </a:lnTo>
                  <a:lnTo>
                    <a:pt x="32" y="662"/>
                  </a:lnTo>
                  <a:lnTo>
                    <a:pt x="14" y="645"/>
                  </a:lnTo>
                  <a:lnTo>
                    <a:pt x="8" y="635"/>
                  </a:lnTo>
                  <a:lnTo>
                    <a:pt x="3" y="625"/>
                  </a:lnTo>
                  <a:lnTo>
                    <a:pt x="0" y="622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000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C56E8FB-ED9C-513F-363A-44214AF2B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" y="624"/>
              <a:ext cx="200" cy="635"/>
            </a:xfrm>
            <a:custGeom>
              <a:avLst/>
              <a:gdLst>
                <a:gd name="T0" fmla="*/ 0 w 200"/>
                <a:gd name="T1" fmla="*/ 0 h 635"/>
                <a:gd name="T2" fmla="*/ 200 w 200"/>
                <a:gd name="T3" fmla="*/ 569 h 635"/>
                <a:gd name="T4" fmla="*/ 192 w 200"/>
                <a:gd name="T5" fmla="*/ 585 h 635"/>
                <a:gd name="T6" fmla="*/ 177 w 200"/>
                <a:gd name="T7" fmla="*/ 599 h 635"/>
                <a:gd name="T8" fmla="*/ 155 w 200"/>
                <a:gd name="T9" fmla="*/ 611 h 635"/>
                <a:gd name="T10" fmla="*/ 130 w 200"/>
                <a:gd name="T11" fmla="*/ 620 h 635"/>
                <a:gd name="T12" fmla="*/ 101 w 200"/>
                <a:gd name="T13" fmla="*/ 627 h 635"/>
                <a:gd name="T14" fmla="*/ 68 w 200"/>
                <a:gd name="T15" fmla="*/ 632 h 635"/>
                <a:gd name="T16" fmla="*/ 34 w 200"/>
                <a:gd name="T17" fmla="*/ 635 h 635"/>
                <a:gd name="T18" fmla="*/ 0 w 200"/>
                <a:gd name="T19" fmla="*/ 635 h 635"/>
                <a:gd name="T20" fmla="*/ 0 w 200"/>
                <a:gd name="T21" fmla="*/ 0 h 6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0" h="635">
                  <a:moveTo>
                    <a:pt x="0" y="0"/>
                  </a:moveTo>
                  <a:lnTo>
                    <a:pt x="200" y="569"/>
                  </a:lnTo>
                  <a:lnTo>
                    <a:pt x="192" y="585"/>
                  </a:lnTo>
                  <a:lnTo>
                    <a:pt x="177" y="599"/>
                  </a:lnTo>
                  <a:lnTo>
                    <a:pt x="155" y="611"/>
                  </a:lnTo>
                  <a:lnTo>
                    <a:pt x="130" y="620"/>
                  </a:lnTo>
                  <a:lnTo>
                    <a:pt x="101" y="627"/>
                  </a:lnTo>
                  <a:lnTo>
                    <a:pt x="68" y="632"/>
                  </a:lnTo>
                  <a:lnTo>
                    <a:pt x="34" y="635"/>
                  </a:lnTo>
                  <a:lnTo>
                    <a:pt x="0" y="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A5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DF3ED8F-A665-9E92-5A09-0FC1858F3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5" y="692"/>
              <a:ext cx="173" cy="544"/>
            </a:xfrm>
            <a:custGeom>
              <a:avLst/>
              <a:gdLst>
                <a:gd name="T0" fmla="*/ 3 w 173"/>
                <a:gd name="T1" fmla="*/ 509 h 544"/>
                <a:gd name="T2" fmla="*/ 9 w 173"/>
                <a:gd name="T3" fmla="*/ 519 h 544"/>
                <a:gd name="T4" fmla="*/ 19 w 173"/>
                <a:gd name="T5" fmla="*/ 529 h 544"/>
                <a:gd name="T6" fmla="*/ 32 w 173"/>
                <a:gd name="T7" fmla="*/ 536 h 544"/>
                <a:gd name="T8" fmla="*/ 48 w 173"/>
                <a:gd name="T9" fmla="*/ 544 h 544"/>
                <a:gd name="T10" fmla="*/ 48 w 173"/>
                <a:gd name="T11" fmla="*/ 542 h 544"/>
                <a:gd name="T12" fmla="*/ 173 w 173"/>
                <a:gd name="T13" fmla="*/ 0 h 544"/>
                <a:gd name="T14" fmla="*/ 0 w 173"/>
                <a:gd name="T15" fmla="*/ 506 h 544"/>
                <a:gd name="T16" fmla="*/ 3 w 173"/>
                <a:gd name="T17" fmla="*/ 509 h 5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3" h="544">
                  <a:moveTo>
                    <a:pt x="3" y="509"/>
                  </a:moveTo>
                  <a:lnTo>
                    <a:pt x="9" y="519"/>
                  </a:lnTo>
                  <a:lnTo>
                    <a:pt x="19" y="529"/>
                  </a:lnTo>
                  <a:lnTo>
                    <a:pt x="32" y="536"/>
                  </a:lnTo>
                  <a:lnTo>
                    <a:pt x="48" y="544"/>
                  </a:lnTo>
                  <a:lnTo>
                    <a:pt x="48" y="542"/>
                  </a:lnTo>
                  <a:lnTo>
                    <a:pt x="173" y="0"/>
                  </a:lnTo>
                  <a:lnTo>
                    <a:pt x="0" y="506"/>
                  </a:lnTo>
                  <a:lnTo>
                    <a:pt x="3" y="509"/>
                  </a:lnTo>
                  <a:close/>
                </a:path>
              </a:pathLst>
            </a:custGeom>
            <a:solidFill>
              <a:srgbClr val="004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5E726BC-461B-4ADB-56CA-211B0611A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" y="624"/>
              <a:ext cx="41" cy="635"/>
            </a:xfrm>
            <a:custGeom>
              <a:avLst/>
              <a:gdLst>
                <a:gd name="T0" fmla="*/ 41 w 41"/>
                <a:gd name="T1" fmla="*/ 0 h 635"/>
                <a:gd name="T2" fmla="*/ 41 w 41"/>
                <a:gd name="T3" fmla="*/ 635 h 635"/>
                <a:gd name="T4" fmla="*/ 3 w 41"/>
                <a:gd name="T5" fmla="*/ 635 h 635"/>
                <a:gd name="T6" fmla="*/ 0 w 41"/>
                <a:gd name="T7" fmla="*/ 632 h 635"/>
                <a:gd name="T8" fmla="*/ 41 w 41"/>
                <a:gd name="T9" fmla="*/ 0 h 6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635">
                  <a:moveTo>
                    <a:pt x="41" y="0"/>
                  </a:moveTo>
                  <a:lnTo>
                    <a:pt x="41" y="635"/>
                  </a:lnTo>
                  <a:lnTo>
                    <a:pt x="3" y="635"/>
                  </a:lnTo>
                  <a:lnTo>
                    <a:pt x="0" y="63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4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4B8FA0A-33E1-2439-F96E-5D3EE92BF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6" y="987"/>
              <a:ext cx="505" cy="396"/>
            </a:xfrm>
            <a:custGeom>
              <a:avLst/>
              <a:gdLst>
                <a:gd name="T0" fmla="*/ 0 w 505"/>
                <a:gd name="T1" fmla="*/ 21 h 396"/>
                <a:gd name="T2" fmla="*/ 320 w 505"/>
                <a:gd name="T3" fmla="*/ 0 h 396"/>
                <a:gd name="T4" fmla="*/ 505 w 505"/>
                <a:gd name="T5" fmla="*/ 66 h 396"/>
                <a:gd name="T6" fmla="*/ 505 w 505"/>
                <a:gd name="T7" fmla="*/ 360 h 396"/>
                <a:gd name="T8" fmla="*/ 158 w 505"/>
                <a:gd name="T9" fmla="*/ 396 h 396"/>
                <a:gd name="T10" fmla="*/ 0 w 505"/>
                <a:gd name="T11" fmla="*/ 280 h 396"/>
                <a:gd name="T12" fmla="*/ 0 w 505"/>
                <a:gd name="T13" fmla="*/ 21 h 3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5" h="396">
                  <a:moveTo>
                    <a:pt x="0" y="21"/>
                  </a:moveTo>
                  <a:lnTo>
                    <a:pt x="320" y="0"/>
                  </a:lnTo>
                  <a:lnTo>
                    <a:pt x="505" y="66"/>
                  </a:lnTo>
                  <a:lnTo>
                    <a:pt x="505" y="360"/>
                  </a:lnTo>
                  <a:lnTo>
                    <a:pt x="158" y="396"/>
                  </a:lnTo>
                  <a:lnTo>
                    <a:pt x="0" y="28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B2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3D7BC1A-B7C4-D1A2-1CFA-C616DFC41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" y="1000"/>
              <a:ext cx="422" cy="71"/>
            </a:xfrm>
            <a:custGeom>
              <a:avLst/>
              <a:gdLst>
                <a:gd name="T0" fmla="*/ 0 w 422"/>
                <a:gd name="T1" fmla="*/ 17 h 71"/>
                <a:gd name="T2" fmla="*/ 276 w 422"/>
                <a:gd name="T3" fmla="*/ 0 h 71"/>
                <a:gd name="T4" fmla="*/ 422 w 422"/>
                <a:gd name="T5" fmla="*/ 53 h 71"/>
                <a:gd name="T6" fmla="*/ 126 w 422"/>
                <a:gd name="T7" fmla="*/ 71 h 71"/>
                <a:gd name="T8" fmla="*/ 0 w 422"/>
                <a:gd name="T9" fmla="*/ 17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2" h="71">
                  <a:moveTo>
                    <a:pt x="0" y="17"/>
                  </a:moveTo>
                  <a:lnTo>
                    <a:pt x="276" y="0"/>
                  </a:lnTo>
                  <a:lnTo>
                    <a:pt x="422" y="53"/>
                  </a:lnTo>
                  <a:lnTo>
                    <a:pt x="126" y="71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46BC50-A12E-64ED-FF6B-B86999C8A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" y="1069"/>
              <a:ext cx="312" cy="297"/>
            </a:xfrm>
            <a:custGeom>
              <a:avLst/>
              <a:gdLst>
                <a:gd name="T0" fmla="*/ 0 w 312"/>
                <a:gd name="T1" fmla="*/ 22 h 297"/>
                <a:gd name="T2" fmla="*/ 312 w 312"/>
                <a:gd name="T3" fmla="*/ 0 h 297"/>
                <a:gd name="T4" fmla="*/ 312 w 312"/>
                <a:gd name="T5" fmla="*/ 261 h 297"/>
                <a:gd name="T6" fmla="*/ 0 w 312"/>
                <a:gd name="T7" fmla="*/ 297 h 297"/>
                <a:gd name="T8" fmla="*/ 0 w 312"/>
                <a:gd name="T9" fmla="*/ 22 h 2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297">
                  <a:moveTo>
                    <a:pt x="0" y="22"/>
                  </a:moveTo>
                  <a:lnTo>
                    <a:pt x="312" y="0"/>
                  </a:lnTo>
                  <a:lnTo>
                    <a:pt x="312" y="261"/>
                  </a:lnTo>
                  <a:lnTo>
                    <a:pt x="0" y="297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F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5AC0178-39FF-32F6-3FA5-FA07A1C76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8" y="517"/>
              <a:ext cx="371" cy="896"/>
            </a:xfrm>
            <a:custGeom>
              <a:avLst/>
              <a:gdLst>
                <a:gd name="T0" fmla="*/ 348 w 371"/>
                <a:gd name="T1" fmla="*/ 726 h 896"/>
                <a:gd name="T2" fmla="*/ 330 w 371"/>
                <a:gd name="T3" fmla="*/ 698 h 896"/>
                <a:gd name="T4" fmla="*/ 322 w 371"/>
                <a:gd name="T5" fmla="*/ 667 h 896"/>
                <a:gd name="T6" fmla="*/ 322 w 371"/>
                <a:gd name="T7" fmla="*/ 631 h 896"/>
                <a:gd name="T8" fmla="*/ 322 w 371"/>
                <a:gd name="T9" fmla="*/ 607 h 896"/>
                <a:gd name="T10" fmla="*/ 371 w 371"/>
                <a:gd name="T11" fmla="*/ 426 h 896"/>
                <a:gd name="T12" fmla="*/ 271 w 371"/>
                <a:gd name="T13" fmla="*/ 407 h 896"/>
                <a:gd name="T14" fmla="*/ 197 w 371"/>
                <a:gd name="T15" fmla="*/ 242 h 896"/>
                <a:gd name="T16" fmla="*/ 209 w 371"/>
                <a:gd name="T17" fmla="*/ 79 h 896"/>
                <a:gd name="T18" fmla="*/ 161 w 371"/>
                <a:gd name="T19" fmla="*/ 0 h 896"/>
                <a:gd name="T20" fmla="*/ 175 w 371"/>
                <a:gd name="T21" fmla="*/ 88 h 896"/>
                <a:gd name="T22" fmla="*/ 155 w 371"/>
                <a:gd name="T23" fmla="*/ 218 h 896"/>
                <a:gd name="T24" fmla="*/ 0 w 371"/>
                <a:gd name="T25" fmla="*/ 407 h 896"/>
                <a:gd name="T26" fmla="*/ 98 w 371"/>
                <a:gd name="T27" fmla="*/ 426 h 896"/>
                <a:gd name="T28" fmla="*/ 48 w 371"/>
                <a:gd name="T29" fmla="*/ 611 h 896"/>
                <a:gd name="T30" fmla="*/ 53 w 371"/>
                <a:gd name="T31" fmla="*/ 651 h 896"/>
                <a:gd name="T32" fmla="*/ 50 w 371"/>
                <a:gd name="T33" fmla="*/ 684 h 896"/>
                <a:gd name="T34" fmla="*/ 37 w 371"/>
                <a:gd name="T35" fmla="*/ 713 h 896"/>
                <a:gd name="T36" fmla="*/ 13 w 371"/>
                <a:gd name="T37" fmla="*/ 739 h 896"/>
                <a:gd name="T38" fmla="*/ 10 w 371"/>
                <a:gd name="T39" fmla="*/ 896 h 896"/>
                <a:gd name="T40" fmla="*/ 27 w 371"/>
                <a:gd name="T41" fmla="*/ 858 h 896"/>
                <a:gd name="T42" fmla="*/ 175 w 371"/>
                <a:gd name="T43" fmla="*/ 426 h 896"/>
                <a:gd name="T44" fmla="*/ 200 w 371"/>
                <a:gd name="T45" fmla="*/ 470 h 896"/>
                <a:gd name="T46" fmla="*/ 175 w 371"/>
                <a:gd name="T47" fmla="*/ 363 h 896"/>
                <a:gd name="T48" fmla="*/ 143 w 371"/>
                <a:gd name="T49" fmla="*/ 407 h 896"/>
                <a:gd name="T50" fmla="*/ 197 w 371"/>
                <a:gd name="T51" fmla="*/ 277 h 896"/>
                <a:gd name="T52" fmla="*/ 200 w 371"/>
                <a:gd name="T53" fmla="*/ 407 h 896"/>
                <a:gd name="T54" fmla="*/ 235 w 371"/>
                <a:gd name="T55" fmla="*/ 426 h 896"/>
                <a:gd name="T56" fmla="*/ 351 w 371"/>
                <a:gd name="T57" fmla="*/ 858 h 896"/>
                <a:gd name="T58" fmla="*/ 361 w 371"/>
                <a:gd name="T59" fmla="*/ 739 h 896"/>
                <a:gd name="T60" fmla="*/ 345 w 371"/>
                <a:gd name="T61" fmla="*/ 751 h 896"/>
                <a:gd name="T62" fmla="*/ 336 w 371"/>
                <a:gd name="T63" fmla="*/ 759 h 896"/>
                <a:gd name="T64" fmla="*/ 325 w 371"/>
                <a:gd name="T65" fmla="*/ 751 h 896"/>
                <a:gd name="T66" fmla="*/ 336 w 371"/>
                <a:gd name="T67" fmla="*/ 743 h 896"/>
                <a:gd name="T68" fmla="*/ 345 w 371"/>
                <a:gd name="T69" fmla="*/ 751 h 896"/>
                <a:gd name="T70" fmla="*/ 361 w 371"/>
                <a:gd name="T71" fmla="*/ 739 h 8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71" h="896">
                  <a:moveTo>
                    <a:pt x="364" y="739"/>
                  </a:moveTo>
                  <a:lnTo>
                    <a:pt x="348" y="726"/>
                  </a:lnTo>
                  <a:lnTo>
                    <a:pt x="337" y="713"/>
                  </a:lnTo>
                  <a:lnTo>
                    <a:pt x="330" y="698"/>
                  </a:lnTo>
                  <a:lnTo>
                    <a:pt x="323" y="684"/>
                  </a:lnTo>
                  <a:lnTo>
                    <a:pt x="322" y="667"/>
                  </a:lnTo>
                  <a:lnTo>
                    <a:pt x="320" y="651"/>
                  </a:lnTo>
                  <a:lnTo>
                    <a:pt x="322" y="631"/>
                  </a:lnTo>
                  <a:lnTo>
                    <a:pt x="325" y="611"/>
                  </a:lnTo>
                  <a:lnTo>
                    <a:pt x="322" y="607"/>
                  </a:lnTo>
                  <a:lnTo>
                    <a:pt x="274" y="426"/>
                  </a:lnTo>
                  <a:lnTo>
                    <a:pt x="371" y="426"/>
                  </a:lnTo>
                  <a:lnTo>
                    <a:pt x="371" y="407"/>
                  </a:lnTo>
                  <a:lnTo>
                    <a:pt x="271" y="407"/>
                  </a:lnTo>
                  <a:lnTo>
                    <a:pt x="220" y="218"/>
                  </a:lnTo>
                  <a:lnTo>
                    <a:pt x="197" y="242"/>
                  </a:lnTo>
                  <a:lnTo>
                    <a:pt x="197" y="88"/>
                  </a:lnTo>
                  <a:lnTo>
                    <a:pt x="209" y="79"/>
                  </a:lnTo>
                  <a:lnTo>
                    <a:pt x="209" y="0"/>
                  </a:lnTo>
                  <a:lnTo>
                    <a:pt x="161" y="0"/>
                  </a:lnTo>
                  <a:lnTo>
                    <a:pt x="161" y="79"/>
                  </a:lnTo>
                  <a:lnTo>
                    <a:pt x="175" y="88"/>
                  </a:lnTo>
                  <a:lnTo>
                    <a:pt x="175" y="242"/>
                  </a:lnTo>
                  <a:lnTo>
                    <a:pt x="155" y="218"/>
                  </a:lnTo>
                  <a:lnTo>
                    <a:pt x="104" y="407"/>
                  </a:lnTo>
                  <a:lnTo>
                    <a:pt x="0" y="407"/>
                  </a:lnTo>
                  <a:lnTo>
                    <a:pt x="0" y="426"/>
                  </a:lnTo>
                  <a:lnTo>
                    <a:pt x="98" y="426"/>
                  </a:lnTo>
                  <a:lnTo>
                    <a:pt x="48" y="607"/>
                  </a:lnTo>
                  <a:lnTo>
                    <a:pt x="48" y="611"/>
                  </a:lnTo>
                  <a:lnTo>
                    <a:pt x="51" y="631"/>
                  </a:lnTo>
                  <a:lnTo>
                    <a:pt x="53" y="651"/>
                  </a:lnTo>
                  <a:lnTo>
                    <a:pt x="53" y="667"/>
                  </a:lnTo>
                  <a:lnTo>
                    <a:pt x="50" y="684"/>
                  </a:lnTo>
                  <a:lnTo>
                    <a:pt x="45" y="698"/>
                  </a:lnTo>
                  <a:lnTo>
                    <a:pt x="37" y="713"/>
                  </a:lnTo>
                  <a:lnTo>
                    <a:pt x="27" y="726"/>
                  </a:lnTo>
                  <a:lnTo>
                    <a:pt x="13" y="739"/>
                  </a:lnTo>
                  <a:lnTo>
                    <a:pt x="10" y="739"/>
                  </a:lnTo>
                  <a:lnTo>
                    <a:pt x="10" y="896"/>
                  </a:lnTo>
                  <a:lnTo>
                    <a:pt x="20" y="858"/>
                  </a:lnTo>
                  <a:lnTo>
                    <a:pt x="27" y="858"/>
                  </a:lnTo>
                  <a:lnTo>
                    <a:pt x="139" y="426"/>
                  </a:lnTo>
                  <a:lnTo>
                    <a:pt x="175" y="426"/>
                  </a:lnTo>
                  <a:lnTo>
                    <a:pt x="175" y="470"/>
                  </a:lnTo>
                  <a:lnTo>
                    <a:pt x="200" y="470"/>
                  </a:lnTo>
                  <a:lnTo>
                    <a:pt x="200" y="363"/>
                  </a:lnTo>
                  <a:lnTo>
                    <a:pt x="175" y="363"/>
                  </a:lnTo>
                  <a:lnTo>
                    <a:pt x="175" y="407"/>
                  </a:lnTo>
                  <a:lnTo>
                    <a:pt x="143" y="407"/>
                  </a:lnTo>
                  <a:lnTo>
                    <a:pt x="178" y="277"/>
                  </a:lnTo>
                  <a:lnTo>
                    <a:pt x="197" y="277"/>
                  </a:lnTo>
                  <a:lnTo>
                    <a:pt x="229" y="407"/>
                  </a:lnTo>
                  <a:lnTo>
                    <a:pt x="200" y="407"/>
                  </a:lnTo>
                  <a:lnTo>
                    <a:pt x="200" y="426"/>
                  </a:lnTo>
                  <a:lnTo>
                    <a:pt x="235" y="426"/>
                  </a:lnTo>
                  <a:lnTo>
                    <a:pt x="345" y="858"/>
                  </a:lnTo>
                  <a:lnTo>
                    <a:pt x="351" y="858"/>
                  </a:lnTo>
                  <a:lnTo>
                    <a:pt x="361" y="896"/>
                  </a:lnTo>
                  <a:lnTo>
                    <a:pt x="361" y="739"/>
                  </a:lnTo>
                  <a:lnTo>
                    <a:pt x="342" y="749"/>
                  </a:lnTo>
                  <a:lnTo>
                    <a:pt x="345" y="751"/>
                  </a:lnTo>
                  <a:lnTo>
                    <a:pt x="342" y="756"/>
                  </a:lnTo>
                  <a:lnTo>
                    <a:pt x="336" y="759"/>
                  </a:lnTo>
                  <a:lnTo>
                    <a:pt x="328" y="756"/>
                  </a:lnTo>
                  <a:lnTo>
                    <a:pt x="325" y="751"/>
                  </a:lnTo>
                  <a:lnTo>
                    <a:pt x="328" y="746"/>
                  </a:lnTo>
                  <a:lnTo>
                    <a:pt x="336" y="743"/>
                  </a:lnTo>
                  <a:lnTo>
                    <a:pt x="342" y="746"/>
                  </a:lnTo>
                  <a:lnTo>
                    <a:pt x="345" y="751"/>
                  </a:lnTo>
                  <a:lnTo>
                    <a:pt x="342" y="749"/>
                  </a:lnTo>
                  <a:lnTo>
                    <a:pt x="361" y="739"/>
                  </a:lnTo>
                  <a:lnTo>
                    <a:pt x="364" y="7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2FCC0A2-8E23-15ED-2CD8-DB5DBFFA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" y="972"/>
              <a:ext cx="529" cy="454"/>
            </a:xfrm>
            <a:custGeom>
              <a:avLst/>
              <a:gdLst>
                <a:gd name="T0" fmla="*/ 291 w 529"/>
                <a:gd name="T1" fmla="*/ 453 h 454"/>
                <a:gd name="T2" fmla="*/ 344 w 529"/>
                <a:gd name="T3" fmla="*/ 443 h 454"/>
                <a:gd name="T4" fmla="*/ 390 w 529"/>
                <a:gd name="T5" fmla="*/ 426 h 454"/>
                <a:gd name="T6" fmla="*/ 433 w 529"/>
                <a:gd name="T7" fmla="*/ 403 h 454"/>
                <a:gd name="T8" fmla="*/ 469 w 529"/>
                <a:gd name="T9" fmla="*/ 372 h 454"/>
                <a:gd name="T10" fmla="*/ 497 w 529"/>
                <a:gd name="T11" fmla="*/ 335 h 454"/>
                <a:gd name="T12" fmla="*/ 517 w 529"/>
                <a:gd name="T13" fmla="*/ 296 h 454"/>
                <a:gd name="T14" fmla="*/ 528 w 529"/>
                <a:gd name="T15" fmla="*/ 251 h 454"/>
                <a:gd name="T16" fmla="*/ 528 w 529"/>
                <a:gd name="T17" fmla="*/ 204 h 454"/>
                <a:gd name="T18" fmla="*/ 517 w 529"/>
                <a:gd name="T19" fmla="*/ 160 h 454"/>
                <a:gd name="T20" fmla="*/ 497 w 529"/>
                <a:gd name="T21" fmla="*/ 119 h 454"/>
                <a:gd name="T22" fmla="*/ 469 w 529"/>
                <a:gd name="T23" fmla="*/ 83 h 454"/>
                <a:gd name="T24" fmla="*/ 433 w 529"/>
                <a:gd name="T25" fmla="*/ 51 h 454"/>
                <a:gd name="T26" fmla="*/ 390 w 529"/>
                <a:gd name="T27" fmla="*/ 28 h 454"/>
                <a:gd name="T28" fmla="*/ 344 w 529"/>
                <a:gd name="T29" fmla="*/ 10 h 454"/>
                <a:gd name="T30" fmla="*/ 291 w 529"/>
                <a:gd name="T31" fmla="*/ 1 h 454"/>
                <a:gd name="T32" fmla="*/ 237 w 529"/>
                <a:gd name="T33" fmla="*/ 1 h 454"/>
                <a:gd name="T34" fmla="*/ 186 w 529"/>
                <a:gd name="T35" fmla="*/ 10 h 454"/>
                <a:gd name="T36" fmla="*/ 138 w 529"/>
                <a:gd name="T37" fmla="*/ 28 h 454"/>
                <a:gd name="T38" fmla="*/ 96 w 529"/>
                <a:gd name="T39" fmla="*/ 51 h 454"/>
                <a:gd name="T40" fmla="*/ 61 w 529"/>
                <a:gd name="T41" fmla="*/ 83 h 454"/>
                <a:gd name="T42" fmla="*/ 31 w 529"/>
                <a:gd name="T43" fmla="*/ 119 h 454"/>
                <a:gd name="T44" fmla="*/ 13 w 529"/>
                <a:gd name="T45" fmla="*/ 160 h 454"/>
                <a:gd name="T46" fmla="*/ 2 w 529"/>
                <a:gd name="T47" fmla="*/ 204 h 454"/>
                <a:gd name="T48" fmla="*/ 2 w 529"/>
                <a:gd name="T49" fmla="*/ 251 h 454"/>
                <a:gd name="T50" fmla="*/ 13 w 529"/>
                <a:gd name="T51" fmla="*/ 296 h 454"/>
                <a:gd name="T52" fmla="*/ 31 w 529"/>
                <a:gd name="T53" fmla="*/ 335 h 454"/>
                <a:gd name="T54" fmla="*/ 61 w 529"/>
                <a:gd name="T55" fmla="*/ 372 h 454"/>
                <a:gd name="T56" fmla="*/ 96 w 529"/>
                <a:gd name="T57" fmla="*/ 403 h 454"/>
                <a:gd name="T58" fmla="*/ 138 w 529"/>
                <a:gd name="T59" fmla="*/ 426 h 454"/>
                <a:gd name="T60" fmla="*/ 186 w 529"/>
                <a:gd name="T61" fmla="*/ 443 h 454"/>
                <a:gd name="T62" fmla="*/ 237 w 529"/>
                <a:gd name="T63" fmla="*/ 453 h 454"/>
                <a:gd name="T64" fmla="*/ 262 w 529"/>
                <a:gd name="T65" fmla="*/ 451 h 4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29" h="454">
                  <a:moveTo>
                    <a:pt x="265" y="454"/>
                  </a:moveTo>
                  <a:lnTo>
                    <a:pt x="291" y="453"/>
                  </a:lnTo>
                  <a:lnTo>
                    <a:pt x="317" y="450"/>
                  </a:lnTo>
                  <a:lnTo>
                    <a:pt x="344" y="443"/>
                  </a:lnTo>
                  <a:lnTo>
                    <a:pt x="367" y="437"/>
                  </a:lnTo>
                  <a:lnTo>
                    <a:pt x="390" y="426"/>
                  </a:lnTo>
                  <a:lnTo>
                    <a:pt x="412" y="416"/>
                  </a:lnTo>
                  <a:lnTo>
                    <a:pt x="433" y="403"/>
                  </a:lnTo>
                  <a:lnTo>
                    <a:pt x="452" y="388"/>
                  </a:lnTo>
                  <a:lnTo>
                    <a:pt x="469" y="372"/>
                  </a:lnTo>
                  <a:lnTo>
                    <a:pt x="484" y="354"/>
                  </a:lnTo>
                  <a:lnTo>
                    <a:pt x="497" y="335"/>
                  </a:lnTo>
                  <a:lnTo>
                    <a:pt x="509" y="315"/>
                  </a:lnTo>
                  <a:lnTo>
                    <a:pt x="517" y="296"/>
                  </a:lnTo>
                  <a:lnTo>
                    <a:pt x="524" y="273"/>
                  </a:lnTo>
                  <a:lnTo>
                    <a:pt x="528" y="251"/>
                  </a:lnTo>
                  <a:lnTo>
                    <a:pt x="529" y="228"/>
                  </a:lnTo>
                  <a:lnTo>
                    <a:pt x="528" y="204"/>
                  </a:lnTo>
                  <a:lnTo>
                    <a:pt x="524" y="182"/>
                  </a:lnTo>
                  <a:lnTo>
                    <a:pt x="517" y="160"/>
                  </a:lnTo>
                  <a:lnTo>
                    <a:pt x="509" y="138"/>
                  </a:lnTo>
                  <a:lnTo>
                    <a:pt x="497" y="119"/>
                  </a:lnTo>
                  <a:lnTo>
                    <a:pt x="484" y="100"/>
                  </a:lnTo>
                  <a:lnTo>
                    <a:pt x="469" y="83"/>
                  </a:lnTo>
                  <a:lnTo>
                    <a:pt x="452" y="67"/>
                  </a:lnTo>
                  <a:lnTo>
                    <a:pt x="433" y="51"/>
                  </a:lnTo>
                  <a:lnTo>
                    <a:pt x="412" y="38"/>
                  </a:lnTo>
                  <a:lnTo>
                    <a:pt x="390" y="28"/>
                  </a:lnTo>
                  <a:lnTo>
                    <a:pt x="367" y="18"/>
                  </a:lnTo>
                  <a:lnTo>
                    <a:pt x="344" y="10"/>
                  </a:lnTo>
                  <a:lnTo>
                    <a:pt x="317" y="4"/>
                  </a:lnTo>
                  <a:lnTo>
                    <a:pt x="291" y="1"/>
                  </a:lnTo>
                  <a:lnTo>
                    <a:pt x="265" y="0"/>
                  </a:lnTo>
                  <a:lnTo>
                    <a:pt x="237" y="1"/>
                  </a:lnTo>
                  <a:lnTo>
                    <a:pt x="211" y="4"/>
                  </a:lnTo>
                  <a:lnTo>
                    <a:pt x="186" y="10"/>
                  </a:lnTo>
                  <a:lnTo>
                    <a:pt x="161" y="18"/>
                  </a:lnTo>
                  <a:lnTo>
                    <a:pt x="138" y="28"/>
                  </a:lnTo>
                  <a:lnTo>
                    <a:pt x="116" y="38"/>
                  </a:lnTo>
                  <a:lnTo>
                    <a:pt x="96" y="51"/>
                  </a:lnTo>
                  <a:lnTo>
                    <a:pt x="78" y="67"/>
                  </a:lnTo>
                  <a:lnTo>
                    <a:pt x="61" y="83"/>
                  </a:lnTo>
                  <a:lnTo>
                    <a:pt x="45" y="100"/>
                  </a:lnTo>
                  <a:lnTo>
                    <a:pt x="31" y="119"/>
                  </a:lnTo>
                  <a:lnTo>
                    <a:pt x="21" y="138"/>
                  </a:lnTo>
                  <a:lnTo>
                    <a:pt x="13" y="160"/>
                  </a:lnTo>
                  <a:lnTo>
                    <a:pt x="5" y="182"/>
                  </a:lnTo>
                  <a:lnTo>
                    <a:pt x="2" y="204"/>
                  </a:lnTo>
                  <a:lnTo>
                    <a:pt x="0" y="228"/>
                  </a:lnTo>
                  <a:lnTo>
                    <a:pt x="2" y="251"/>
                  </a:lnTo>
                  <a:lnTo>
                    <a:pt x="5" y="273"/>
                  </a:lnTo>
                  <a:lnTo>
                    <a:pt x="13" y="296"/>
                  </a:lnTo>
                  <a:lnTo>
                    <a:pt x="21" y="315"/>
                  </a:lnTo>
                  <a:lnTo>
                    <a:pt x="31" y="335"/>
                  </a:lnTo>
                  <a:lnTo>
                    <a:pt x="45" y="354"/>
                  </a:lnTo>
                  <a:lnTo>
                    <a:pt x="61" y="372"/>
                  </a:lnTo>
                  <a:lnTo>
                    <a:pt x="78" y="388"/>
                  </a:lnTo>
                  <a:lnTo>
                    <a:pt x="96" y="403"/>
                  </a:lnTo>
                  <a:lnTo>
                    <a:pt x="116" y="416"/>
                  </a:lnTo>
                  <a:lnTo>
                    <a:pt x="138" y="426"/>
                  </a:lnTo>
                  <a:lnTo>
                    <a:pt x="161" y="437"/>
                  </a:lnTo>
                  <a:lnTo>
                    <a:pt x="186" y="443"/>
                  </a:lnTo>
                  <a:lnTo>
                    <a:pt x="211" y="450"/>
                  </a:lnTo>
                  <a:lnTo>
                    <a:pt x="237" y="453"/>
                  </a:lnTo>
                  <a:lnTo>
                    <a:pt x="265" y="454"/>
                  </a:lnTo>
                  <a:lnTo>
                    <a:pt x="262" y="451"/>
                  </a:lnTo>
                  <a:lnTo>
                    <a:pt x="265" y="45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CAAF576-4EAA-E0AF-F337-D152113F1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" y="971"/>
              <a:ext cx="479" cy="410"/>
            </a:xfrm>
            <a:custGeom>
              <a:avLst/>
              <a:gdLst>
                <a:gd name="T0" fmla="*/ 241 w 479"/>
                <a:gd name="T1" fmla="*/ 410 h 410"/>
                <a:gd name="T2" fmla="*/ 276 w 479"/>
                <a:gd name="T3" fmla="*/ 407 h 410"/>
                <a:gd name="T4" fmla="*/ 310 w 479"/>
                <a:gd name="T5" fmla="*/ 400 h 410"/>
                <a:gd name="T6" fmla="*/ 341 w 479"/>
                <a:gd name="T7" fmla="*/ 390 h 410"/>
                <a:gd name="T8" fmla="*/ 372 w 479"/>
                <a:gd name="T9" fmla="*/ 377 h 410"/>
                <a:gd name="T10" fmla="*/ 398 w 479"/>
                <a:gd name="T11" fmla="*/ 358 h 410"/>
                <a:gd name="T12" fmla="*/ 422 w 479"/>
                <a:gd name="T13" fmla="*/ 338 h 410"/>
                <a:gd name="T14" fmla="*/ 442 w 479"/>
                <a:gd name="T15" fmla="*/ 316 h 410"/>
                <a:gd name="T16" fmla="*/ 457 w 479"/>
                <a:gd name="T17" fmla="*/ 291 h 410"/>
                <a:gd name="T18" fmla="*/ 466 w 479"/>
                <a:gd name="T19" fmla="*/ 271 h 410"/>
                <a:gd name="T20" fmla="*/ 474 w 479"/>
                <a:gd name="T21" fmla="*/ 250 h 410"/>
                <a:gd name="T22" fmla="*/ 477 w 479"/>
                <a:gd name="T23" fmla="*/ 229 h 410"/>
                <a:gd name="T24" fmla="*/ 479 w 479"/>
                <a:gd name="T25" fmla="*/ 206 h 410"/>
                <a:gd name="T26" fmla="*/ 477 w 479"/>
                <a:gd name="T27" fmla="*/ 185 h 410"/>
                <a:gd name="T28" fmla="*/ 474 w 479"/>
                <a:gd name="T29" fmla="*/ 164 h 410"/>
                <a:gd name="T30" fmla="*/ 468 w 479"/>
                <a:gd name="T31" fmla="*/ 144 h 410"/>
                <a:gd name="T32" fmla="*/ 460 w 479"/>
                <a:gd name="T33" fmla="*/ 126 h 410"/>
                <a:gd name="T34" fmla="*/ 449 w 479"/>
                <a:gd name="T35" fmla="*/ 107 h 410"/>
                <a:gd name="T36" fmla="*/ 439 w 479"/>
                <a:gd name="T37" fmla="*/ 90 h 410"/>
                <a:gd name="T38" fmla="*/ 409 w 479"/>
                <a:gd name="T39" fmla="*/ 60 h 410"/>
                <a:gd name="T40" fmla="*/ 392 w 479"/>
                <a:gd name="T41" fmla="*/ 46 h 410"/>
                <a:gd name="T42" fmla="*/ 374 w 479"/>
                <a:gd name="T43" fmla="*/ 35 h 410"/>
                <a:gd name="T44" fmla="*/ 354 w 479"/>
                <a:gd name="T45" fmla="*/ 24 h 410"/>
                <a:gd name="T46" fmla="*/ 334 w 479"/>
                <a:gd name="T47" fmla="*/ 16 h 410"/>
                <a:gd name="T48" fmla="*/ 312 w 479"/>
                <a:gd name="T49" fmla="*/ 10 h 410"/>
                <a:gd name="T50" fmla="*/ 289 w 479"/>
                <a:gd name="T51" fmla="*/ 4 h 410"/>
                <a:gd name="T52" fmla="*/ 266 w 479"/>
                <a:gd name="T53" fmla="*/ 2 h 410"/>
                <a:gd name="T54" fmla="*/ 241 w 479"/>
                <a:gd name="T55" fmla="*/ 0 h 410"/>
                <a:gd name="T56" fmla="*/ 202 w 479"/>
                <a:gd name="T57" fmla="*/ 3 h 410"/>
                <a:gd name="T58" fmla="*/ 163 w 479"/>
                <a:gd name="T59" fmla="*/ 11 h 410"/>
                <a:gd name="T60" fmla="*/ 129 w 479"/>
                <a:gd name="T61" fmla="*/ 24 h 410"/>
                <a:gd name="T62" fmla="*/ 99 w 479"/>
                <a:gd name="T63" fmla="*/ 40 h 410"/>
                <a:gd name="T64" fmla="*/ 71 w 479"/>
                <a:gd name="T65" fmla="*/ 61 h 410"/>
                <a:gd name="T66" fmla="*/ 48 w 479"/>
                <a:gd name="T67" fmla="*/ 85 h 410"/>
                <a:gd name="T68" fmla="*/ 27 w 479"/>
                <a:gd name="T69" fmla="*/ 111 h 410"/>
                <a:gd name="T70" fmla="*/ 12 w 479"/>
                <a:gd name="T71" fmla="*/ 142 h 410"/>
                <a:gd name="T72" fmla="*/ 3 w 479"/>
                <a:gd name="T73" fmla="*/ 173 h 410"/>
                <a:gd name="T74" fmla="*/ 0 w 479"/>
                <a:gd name="T75" fmla="*/ 206 h 410"/>
                <a:gd name="T76" fmla="*/ 1 w 479"/>
                <a:gd name="T77" fmla="*/ 227 h 410"/>
                <a:gd name="T78" fmla="*/ 4 w 479"/>
                <a:gd name="T79" fmla="*/ 247 h 410"/>
                <a:gd name="T80" fmla="*/ 10 w 479"/>
                <a:gd name="T81" fmla="*/ 267 h 410"/>
                <a:gd name="T82" fmla="*/ 18 w 479"/>
                <a:gd name="T83" fmla="*/ 285 h 410"/>
                <a:gd name="T84" fmla="*/ 29 w 479"/>
                <a:gd name="T85" fmla="*/ 303 h 410"/>
                <a:gd name="T86" fmla="*/ 41 w 479"/>
                <a:gd name="T87" fmla="*/ 320 h 410"/>
                <a:gd name="T88" fmla="*/ 71 w 479"/>
                <a:gd name="T89" fmla="*/ 350 h 410"/>
                <a:gd name="T90" fmla="*/ 106 w 479"/>
                <a:gd name="T91" fmla="*/ 375 h 410"/>
                <a:gd name="T92" fmla="*/ 126 w 479"/>
                <a:gd name="T93" fmla="*/ 384 h 410"/>
                <a:gd name="T94" fmla="*/ 148 w 479"/>
                <a:gd name="T95" fmla="*/ 394 h 410"/>
                <a:gd name="T96" fmla="*/ 170 w 479"/>
                <a:gd name="T97" fmla="*/ 400 h 410"/>
                <a:gd name="T98" fmla="*/ 193 w 479"/>
                <a:gd name="T99" fmla="*/ 406 h 410"/>
                <a:gd name="T100" fmla="*/ 216 w 479"/>
                <a:gd name="T101" fmla="*/ 408 h 410"/>
                <a:gd name="T102" fmla="*/ 241 w 479"/>
                <a:gd name="T103" fmla="*/ 410 h 410"/>
                <a:gd name="T104" fmla="*/ 238 w 479"/>
                <a:gd name="T105" fmla="*/ 410 h 410"/>
                <a:gd name="T106" fmla="*/ 241 w 479"/>
                <a:gd name="T107" fmla="*/ 410 h 4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79" h="410">
                  <a:moveTo>
                    <a:pt x="241" y="410"/>
                  </a:moveTo>
                  <a:lnTo>
                    <a:pt x="276" y="407"/>
                  </a:lnTo>
                  <a:lnTo>
                    <a:pt x="310" y="400"/>
                  </a:lnTo>
                  <a:lnTo>
                    <a:pt x="341" y="390"/>
                  </a:lnTo>
                  <a:lnTo>
                    <a:pt x="372" y="377"/>
                  </a:lnTo>
                  <a:lnTo>
                    <a:pt x="398" y="358"/>
                  </a:lnTo>
                  <a:lnTo>
                    <a:pt x="422" y="338"/>
                  </a:lnTo>
                  <a:lnTo>
                    <a:pt x="442" y="316"/>
                  </a:lnTo>
                  <a:lnTo>
                    <a:pt x="457" y="291"/>
                  </a:lnTo>
                  <a:lnTo>
                    <a:pt x="466" y="271"/>
                  </a:lnTo>
                  <a:lnTo>
                    <a:pt x="474" y="250"/>
                  </a:lnTo>
                  <a:lnTo>
                    <a:pt x="477" y="229"/>
                  </a:lnTo>
                  <a:lnTo>
                    <a:pt x="479" y="206"/>
                  </a:lnTo>
                  <a:lnTo>
                    <a:pt x="477" y="185"/>
                  </a:lnTo>
                  <a:lnTo>
                    <a:pt x="474" y="164"/>
                  </a:lnTo>
                  <a:lnTo>
                    <a:pt x="468" y="144"/>
                  </a:lnTo>
                  <a:lnTo>
                    <a:pt x="460" y="126"/>
                  </a:lnTo>
                  <a:lnTo>
                    <a:pt x="449" y="107"/>
                  </a:lnTo>
                  <a:lnTo>
                    <a:pt x="439" y="90"/>
                  </a:lnTo>
                  <a:lnTo>
                    <a:pt x="409" y="60"/>
                  </a:lnTo>
                  <a:lnTo>
                    <a:pt x="392" y="46"/>
                  </a:lnTo>
                  <a:lnTo>
                    <a:pt x="374" y="35"/>
                  </a:lnTo>
                  <a:lnTo>
                    <a:pt x="354" y="24"/>
                  </a:lnTo>
                  <a:lnTo>
                    <a:pt x="334" y="16"/>
                  </a:lnTo>
                  <a:lnTo>
                    <a:pt x="312" y="10"/>
                  </a:lnTo>
                  <a:lnTo>
                    <a:pt x="289" y="4"/>
                  </a:lnTo>
                  <a:lnTo>
                    <a:pt x="266" y="2"/>
                  </a:lnTo>
                  <a:lnTo>
                    <a:pt x="241" y="0"/>
                  </a:lnTo>
                  <a:lnTo>
                    <a:pt x="202" y="3"/>
                  </a:lnTo>
                  <a:lnTo>
                    <a:pt x="163" y="11"/>
                  </a:lnTo>
                  <a:lnTo>
                    <a:pt x="129" y="24"/>
                  </a:lnTo>
                  <a:lnTo>
                    <a:pt x="99" y="40"/>
                  </a:lnTo>
                  <a:lnTo>
                    <a:pt x="71" y="61"/>
                  </a:lnTo>
                  <a:lnTo>
                    <a:pt x="48" y="85"/>
                  </a:lnTo>
                  <a:lnTo>
                    <a:pt x="27" y="111"/>
                  </a:lnTo>
                  <a:lnTo>
                    <a:pt x="12" y="142"/>
                  </a:lnTo>
                  <a:lnTo>
                    <a:pt x="3" y="173"/>
                  </a:lnTo>
                  <a:lnTo>
                    <a:pt x="0" y="206"/>
                  </a:lnTo>
                  <a:lnTo>
                    <a:pt x="1" y="227"/>
                  </a:lnTo>
                  <a:lnTo>
                    <a:pt x="4" y="247"/>
                  </a:lnTo>
                  <a:lnTo>
                    <a:pt x="10" y="267"/>
                  </a:lnTo>
                  <a:lnTo>
                    <a:pt x="18" y="285"/>
                  </a:lnTo>
                  <a:lnTo>
                    <a:pt x="29" y="303"/>
                  </a:lnTo>
                  <a:lnTo>
                    <a:pt x="41" y="320"/>
                  </a:lnTo>
                  <a:lnTo>
                    <a:pt x="71" y="350"/>
                  </a:lnTo>
                  <a:lnTo>
                    <a:pt x="106" y="375"/>
                  </a:lnTo>
                  <a:lnTo>
                    <a:pt x="126" y="384"/>
                  </a:lnTo>
                  <a:lnTo>
                    <a:pt x="148" y="394"/>
                  </a:lnTo>
                  <a:lnTo>
                    <a:pt x="170" y="400"/>
                  </a:lnTo>
                  <a:lnTo>
                    <a:pt x="193" y="406"/>
                  </a:lnTo>
                  <a:lnTo>
                    <a:pt x="216" y="408"/>
                  </a:lnTo>
                  <a:lnTo>
                    <a:pt x="241" y="410"/>
                  </a:lnTo>
                  <a:lnTo>
                    <a:pt x="238" y="410"/>
                  </a:lnTo>
                  <a:lnTo>
                    <a:pt x="241" y="410"/>
                  </a:lnTo>
                  <a:close/>
                </a:path>
              </a:pathLst>
            </a:custGeom>
            <a:solidFill>
              <a:srgbClr val="FF1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3FE1AB6-7D5B-A327-3FD0-C7DB23346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" y="1035"/>
              <a:ext cx="387" cy="350"/>
            </a:xfrm>
            <a:custGeom>
              <a:avLst/>
              <a:gdLst>
                <a:gd name="T0" fmla="*/ 95 w 387"/>
                <a:gd name="T1" fmla="*/ 0 h 350"/>
                <a:gd name="T2" fmla="*/ 81 w 387"/>
                <a:gd name="T3" fmla="*/ 27 h 350"/>
                <a:gd name="T4" fmla="*/ 72 w 387"/>
                <a:gd name="T5" fmla="*/ 56 h 350"/>
                <a:gd name="T6" fmla="*/ 68 w 387"/>
                <a:gd name="T7" fmla="*/ 86 h 350"/>
                <a:gd name="T8" fmla="*/ 72 w 387"/>
                <a:gd name="T9" fmla="*/ 118 h 350"/>
                <a:gd name="T10" fmla="*/ 78 w 387"/>
                <a:gd name="T11" fmla="*/ 147 h 350"/>
                <a:gd name="T12" fmla="*/ 87 w 387"/>
                <a:gd name="T13" fmla="*/ 174 h 350"/>
                <a:gd name="T14" fmla="*/ 101 w 387"/>
                <a:gd name="T15" fmla="*/ 200 h 350"/>
                <a:gd name="T16" fmla="*/ 116 w 387"/>
                <a:gd name="T17" fmla="*/ 219 h 350"/>
                <a:gd name="T18" fmla="*/ 132 w 387"/>
                <a:gd name="T19" fmla="*/ 234 h 350"/>
                <a:gd name="T20" fmla="*/ 153 w 387"/>
                <a:gd name="T21" fmla="*/ 251 h 350"/>
                <a:gd name="T22" fmla="*/ 178 w 387"/>
                <a:gd name="T23" fmla="*/ 267 h 350"/>
                <a:gd name="T24" fmla="*/ 211 w 387"/>
                <a:gd name="T25" fmla="*/ 281 h 350"/>
                <a:gd name="T26" fmla="*/ 246 w 387"/>
                <a:gd name="T27" fmla="*/ 292 h 350"/>
                <a:gd name="T28" fmla="*/ 266 w 387"/>
                <a:gd name="T29" fmla="*/ 295 h 350"/>
                <a:gd name="T30" fmla="*/ 288 w 387"/>
                <a:gd name="T31" fmla="*/ 297 h 350"/>
                <a:gd name="T32" fmla="*/ 311 w 387"/>
                <a:gd name="T33" fmla="*/ 297 h 350"/>
                <a:gd name="T34" fmla="*/ 334 w 387"/>
                <a:gd name="T35" fmla="*/ 296 h 350"/>
                <a:gd name="T36" fmla="*/ 361 w 387"/>
                <a:gd name="T37" fmla="*/ 292 h 350"/>
                <a:gd name="T38" fmla="*/ 387 w 387"/>
                <a:gd name="T39" fmla="*/ 285 h 350"/>
                <a:gd name="T40" fmla="*/ 361 w 387"/>
                <a:gd name="T41" fmla="*/ 307 h 350"/>
                <a:gd name="T42" fmla="*/ 327 w 387"/>
                <a:gd name="T43" fmla="*/ 325 h 350"/>
                <a:gd name="T44" fmla="*/ 288 w 387"/>
                <a:gd name="T45" fmla="*/ 340 h 350"/>
                <a:gd name="T46" fmla="*/ 246 w 387"/>
                <a:gd name="T47" fmla="*/ 347 h 350"/>
                <a:gd name="T48" fmla="*/ 223 w 387"/>
                <a:gd name="T49" fmla="*/ 350 h 350"/>
                <a:gd name="T50" fmla="*/ 200 w 387"/>
                <a:gd name="T51" fmla="*/ 349 h 350"/>
                <a:gd name="T52" fmla="*/ 177 w 387"/>
                <a:gd name="T53" fmla="*/ 347 h 350"/>
                <a:gd name="T54" fmla="*/ 153 w 387"/>
                <a:gd name="T55" fmla="*/ 342 h 350"/>
                <a:gd name="T56" fmla="*/ 130 w 387"/>
                <a:gd name="T57" fmla="*/ 334 h 350"/>
                <a:gd name="T58" fmla="*/ 107 w 387"/>
                <a:gd name="T59" fmla="*/ 324 h 350"/>
                <a:gd name="T60" fmla="*/ 84 w 387"/>
                <a:gd name="T61" fmla="*/ 310 h 350"/>
                <a:gd name="T62" fmla="*/ 62 w 387"/>
                <a:gd name="T63" fmla="*/ 295 h 350"/>
                <a:gd name="T64" fmla="*/ 44 w 387"/>
                <a:gd name="T65" fmla="*/ 277 h 350"/>
                <a:gd name="T66" fmla="*/ 30 w 387"/>
                <a:gd name="T67" fmla="*/ 260 h 350"/>
                <a:gd name="T68" fmla="*/ 17 w 387"/>
                <a:gd name="T69" fmla="*/ 240 h 350"/>
                <a:gd name="T70" fmla="*/ 10 w 387"/>
                <a:gd name="T71" fmla="*/ 221 h 350"/>
                <a:gd name="T72" fmla="*/ 4 w 387"/>
                <a:gd name="T73" fmla="*/ 198 h 350"/>
                <a:gd name="T74" fmla="*/ 0 w 387"/>
                <a:gd name="T75" fmla="*/ 177 h 350"/>
                <a:gd name="T76" fmla="*/ 0 w 387"/>
                <a:gd name="T77" fmla="*/ 155 h 350"/>
                <a:gd name="T78" fmla="*/ 2 w 387"/>
                <a:gd name="T79" fmla="*/ 134 h 350"/>
                <a:gd name="T80" fmla="*/ 7 w 387"/>
                <a:gd name="T81" fmla="*/ 112 h 350"/>
                <a:gd name="T82" fmla="*/ 13 w 387"/>
                <a:gd name="T83" fmla="*/ 91 h 350"/>
                <a:gd name="T84" fmla="*/ 22 w 387"/>
                <a:gd name="T85" fmla="*/ 73 h 350"/>
                <a:gd name="T86" fmla="*/ 33 w 387"/>
                <a:gd name="T87" fmla="*/ 54 h 350"/>
                <a:gd name="T88" fmla="*/ 45 w 387"/>
                <a:gd name="T89" fmla="*/ 37 h 350"/>
                <a:gd name="T90" fmla="*/ 61 w 387"/>
                <a:gd name="T91" fmla="*/ 23 h 350"/>
                <a:gd name="T92" fmla="*/ 76 w 387"/>
                <a:gd name="T93" fmla="*/ 11 h 350"/>
                <a:gd name="T94" fmla="*/ 95 w 387"/>
                <a:gd name="T95" fmla="*/ 0 h 3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87" h="350">
                  <a:moveTo>
                    <a:pt x="95" y="0"/>
                  </a:moveTo>
                  <a:lnTo>
                    <a:pt x="81" y="27"/>
                  </a:lnTo>
                  <a:lnTo>
                    <a:pt x="72" y="56"/>
                  </a:lnTo>
                  <a:lnTo>
                    <a:pt x="68" y="86"/>
                  </a:lnTo>
                  <a:lnTo>
                    <a:pt x="72" y="118"/>
                  </a:lnTo>
                  <a:lnTo>
                    <a:pt x="78" y="147"/>
                  </a:lnTo>
                  <a:lnTo>
                    <a:pt x="87" y="174"/>
                  </a:lnTo>
                  <a:lnTo>
                    <a:pt x="101" y="200"/>
                  </a:lnTo>
                  <a:lnTo>
                    <a:pt x="116" y="219"/>
                  </a:lnTo>
                  <a:lnTo>
                    <a:pt x="132" y="234"/>
                  </a:lnTo>
                  <a:lnTo>
                    <a:pt x="153" y="251"/>
                  </a:lnTo>
                  <a:lnTo>
                    <a:pt x="178" y="267"/>
                  </a:lnTo>
                  <a:lnTo>
                    <a:pt x="211" y="281"/>
                  </a:lnTo>
                  <a:lnTo>
                    <a:pt x="246" y="292"/>
                  </a:lnTo>
                  <a:lnTo>
                    <a:pt x="266" y="295"/>
                  </a:lnTo>
                  <a:lnTo>
                    <a:pt x="288" y="297"/>
                  </a:lnTo>
                  <a:lnTo>
                    <a:pt x="311" y="297"/>
                  </a:lnTo>
                  <a:lnTo>
                    <a:pt x="334" y="296"/>
                  </a:lnTo>
                  <a:lnTo>
                    <a:pt x="361" y="292"/>
                  </a:lnTo>
                  <a:lnTo>
                    <a:pt x="387" y="285"/>
                  </a:lnTo>
                  <a:lnTo>
                    <a:pt x="361" y="307"/>
                  </a:lnTo>
                  <a:lnTo>
                    <a:pt x="327" y="325"/>
                  </a:lnTo>
                  <a:lnTo>
                    <a:pt x="288" y="340"/>
                  </a:lnTo>
                  <a:lnTo>
                    <a:pt x="246" y="347"/>
                  </a:lnTo>
                  <a:lnTo>
                    <a:pt x="223" y="350"/>
                  </a:lnTo>
                  <a:lnTo>
                    <a:pt x="200" y="349"/>
                  </a:lnTo>
                  <a:lnTo>
                    <a:pt x="177" y="347"/>
                  </a:lnTo>
                  <a:lnTo>
                    <a:pt x="153" y="342"/>
                  </a:lnTo>
                  <a:lnTo>
                    <a:pt x="130" y="334"/>
                  </a:lnTo>
                  <a:lnTo>
                    <a:pt x="107" y="324"/>
                  </a:lnTo>
                  <a:lnTo>
                    <a:pt x="84" y="310"/>
                  </a:lnTo>
                  <a:lnTo>
                    <a:pt x="62" y="295"/>
                  </a:lnTo>
                  <a:lnTo>
                    <a:pt x="44" y="277"/>
                  </a:lnTo>
                  <a:lnTo>
                    <a:pt x="30" y="260"/>
                  </a:lnTo>
                  <a:lnTo>
                    <a:pt x="17" y="240"/>
                  </a:lnTo>
                  <a:lnTo>
                    <a:pt x="10" y="221"/>
                  </a:lnTo>
                  <a:lnTo>
                    <a:pt x="4" y="198"/>
                  </a:lnTo>
                  <a:lnTo>
                    <a:pt x="0" y="177"/>
                  </a:lnTo>
                  <a:lnTo>
                    <a:pt x="0" y="155"/>
                  </a:lnTo>
                  <a:lnTo>
                    <a:pt x="2" y="134"/>
                  </a:lnTo>
                  <a:lnTo>
                    <a:pt x="7" y="112"/>
                  </a:lnTo>
                  <a:lnTo>
                    <a:pt x="13" y="91"/>
                  </a:lnTo>
                  <a:lnTo>
                    <a:pt x="22" y="73"/>
                  </a:lnTo>
                  <a:lnTo>
                    <a:pt x="33" y="54"/>
                  </a:lnTo>
                  <a:lnTo>
                    <a:pt x="45" y="37"/>
                  </a:lnTo>
                  <a:lnTo>
                    <a:pt x="61" y="23"/>
                  </a:lnTo>
                  <a:lnTo>
                    <a:pt x="76" y="1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1297A6F5-72A7-95FE-9EA6-38E3EF984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" y="1005"/>
              <a:ext cx="457" cy="399"/>
            </a:xfrm>
            <a:custGeom>
              <a:avLst/>
              <a:gdLst>
                <a:gd name="T0" fmla="*/ 442 w 457"/>
                <a:gd name="T1" fmla="*/ 305 h 399"/>
                <a:gd name="T2" fmla="*/ 398 w 457"/>
                <a:gd name="T3" fmla="*/ 347 h 399"/>
                <a:gd name="T4" fmla="*/ 341 w 457"/>
                <a:gd name="T5" fmla="*/ 379 h 399"/>
                <a:gd name="T6" fmla="*/ 276 w 457"/>
                <a:gd name="T7" fmla="*/ 396 h 399"/>
                <a:gd name="T8" fmla="*/ 216 w 457"/>
                <a:gd name="T9" fmla="*/ 397 h 399"/>
                <a:gd name="T10" fmla="*/ 170 w 457"/>
                <a:gd name="T11" fmla="*/ 389 h 399"/>
                <a:gd name="T12" fmla="*/ 126 w 457"/>
                <a:gd name="T13" fmla="*/ 373 h 399"/>
                <a:gd name="T14" fmla="*/ 71 w 457"/>
                <a:gd name="T15" fmla="*/ 339 h 399"/>
                <a:gd name="T16" fmla="*/ 29 w 457"/>
                <a:gd name="T17" fmla="*/ 292 h 399"/>
                <a:gd name="T18" fmla="*/ 10 w 457"/>
                <a:gd name="T19" fmla="*/ 256 h 399"/>
                <a:gd name="T20" fmla="*/ 1 w 457"/>
                <a:gd name="T21" fmla="*/ 216 h 399"/>
                <a:gd name="T22" fmla="*/ 3 w 457"/>
                <a:gd name="T23" fmla="*/ 162 h 399"/>
                <a:gd name="T24" fmla="*/ 27 w 457"/>
                <a:gd name="T25" fmla="*/ 100 h 399"/>
                <a:gd name="T26" fmla="*/ 71 w 457"/>
                <a:gd name="T27" fmla="*/ 50 h 399"/>
                <a:gd name="T28" fmla="*/ 129 w 457"/>
                <a:gd name="T29" fmla="*/ 13 h 399"/>
                <a:gd name="T30" fmla="*/ 153 w 457"/>
                <a:gd name="T31" fmla="*/ 5 h 399"/>
                <a:gd name="T32" fmla="*/ 131 w 457"/>
                <a:gd name="T33" fmla="*/ 22 h 399"/>
                <a:gd name="T34" fmla="*/ 103 w 457"/>
                <a:gd name="T35" fmla="*/ 41 h 399"/>
                <a:gd name="T36" fmla="*/ 72 w 457"/>
                <a:gd name="T37" fmla="*/ 67 h 399"/>
                <a:gd name="T38" fmla="*/ 49 w 457"/>
                <a:gd name="T39" fmla="*/ 103 h 399"/>
                <a:gd name="T40" fmla="*/ 34 w 457"/>
                <a:gd name="T41" fmla="*/ 142 h 399"/>
                <a:gd name="T42" fmla="*/ 27 w 457"/>
                <a:gd name="T43" fmla="*/ 185 h 399"/>
                <a:gd name="T44" fmla="*/ 31 w 457"/>
                <a:gd name="T45" fmla="*/ 228 h 399"/>
                <a:gd name="T46" fmla="*/ 44 w 457"/>
                <a:gd name="T47" fmla="*/ 270 h 399"/>
                <a:gd name="T48" fmla="*/ 71 w 457"/>
                <a:gd name="T49" fmla="*/ 307 h 399"/>
                <a:gd name="T50" fmla="*/ 111 w 457"/>
                <a:gd name="T51" fmla="*/ 340 h 399"/>
                <a:gd name="T52" fmla="*/ 157 w 457"/>
                <a:gd name="T53" fmla="*/ 364 h 399"/>
                <a:gd name="T54" fmla="*/ 204 w 457"/>
                <a:gd name="T55" fmla="*/ 377 h 399"/>
                <a:gd name="T56" fmla="*/ 250 w 457"/>
                <a:gd name="T57" fmla="*/ 380 h 399"/>
                <a:gd name="T58" fmla="*/ 315 w 457"/>
                <a:gd name="T59" fmla="*/ 370 h 399"/>
                <a:gd name="T60" fmla="*/ 388 w 457"/>
                <a:gd name="T61" fmla="*/ 337 h 399"/>
                <a:gd name="T62" fmla="*/ 439 w 457"/>
                <a:gd name="T63" fmla="*/ 297 h 399"/>
                <a:gd name="T64" fmla="*/ 457 w 457"/>
                <a:gd name="T65" fmla="*/ 280 h 3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57" h="399">
                  <a:moveTo>
                    <a:pt x="457" y="280"/>
                  </a:moveTo>
                  <a:lnTo>
                    <a:pt x="442" y="305"/>
                  </a:lnTo>
                  <a:lnTo>
                    <a:pt x="422" y="327"/>
                  </a:lnTo>
                  <a:lnTo>
                    <a:pt x="398" y="347"/>
                  </a:lnTo>
                  <a:lnTo>
                    <a:pt x="372" y="366"/>
                  </a:lnTo>
                  <a:lnTo>
                    <a:pt x="341" y="379"/>
                  </a:lnTo>
                  <a:lnTo>
                    <a:pt x="310" y="389"/>
                  </a:lnTo>
                  <a:lnTo>
                    <a:pt x="276" y="396"/>
                  </a:lnTo>
                  <a:lnTo>
                    <a:pt x="241" y="399"/>
                  </a:lnTo>
                  <a:lnTo>
                    <a:pt x="216" y="397"/>
                  </a:lnTo>
                  <a:lnTo>
                    <a:pt x="193" y="395"/>
                  </a:lnTo>
                  <a:lnTo>
                    <a:pt x="170" y="389"/>
                  </a:lnTo>
                  <a:lnTo>
                    <a:pt x="148" y="383"/>
                  </a:lnTo>
                  <a:lnTo>
                    <a:pt x="126" y="373"/>
                  </a:lnTo>
                  <a:lnTo>
                    <a:pt x="106" y="364"/>
                  </a:lnTo>
                  <a:lnTo>
                    <a:pt x="71" y="339"/>
                  </a:lnTo>
                  <a:lnTo>
                    <a:pt x="41" y="309"/>
                  </a:lnTo>
                  <a:lnTo>
                    <a:pt x="29" y="292"/>
                  </a:lnTo>
                  <a:lnTo>
                    <a:pt x="18" y="274"/>
                  </a:lnTo>
                  <a:lnTo>
                    <a:pt x="10" y="256"/>
                  </a:lnTo>
                  <a:lnTo>
                    <a:pt x="4" y="236"/>
                  </a:lnTo>
                  <a:lnTo>
                    <a:pt x="1" y="216"/>
                  </a:lnTo>
                  <a:lnTo>
                    <a:pt x="0" y="195"/>
                  </a:lnTo>
                  <a:lnTo>
                    <a:pt x="3" y="162"/>
                  </a:lnTo>
                  <a:lnTo>
                    <a:pt x="12" y="131"/>
                  </a:lnTo>
                  <a:lnTo>
                    <a:pt x="27" y="100"/>
                  </a:lnTo>
                  <a:lnTo>
                    <a:pt x="48" y="74"/>
                  </a:lnTo>
                  <a:lnTo>
                    <a:pt x="71" y="50"/>
                  </a:lnTo>
                  <a:lnTo>
                    <a:pt x="99" y="29"/>
                  </a:lnTo>
                  <a:lnTo>
                    <a:pt x="129" y="13"/>
                  </a:lnTo>
                  <a:lnTo>
                    <a:pt x="163" y="0"/>
                  </a:lnTo>
                  <a:lnTo>
                    <a:pt x="153" y="5"/>
                  </a:lnTo>
                  <a:lnTo>
                    <a:pt x="142" y="14"/>
                  </a:lnTo>
                  <a:lnTo>
                    <a:pt x="131" y="22"/>
                  </a:lnTo>
                  <a:lnTo>
                    <a:pt x="122" y="30"/>
                  </a:lnTo>
                  <a:lnTo>
                    <a:pt x="103" y="41"/>
                  </a:lnTo>
                  <a:lnTo>
                    <a:pt x="88" y="53"/>
                  </a:lnTo>
                  <a:lnTo>
                    <a:pt x="72" y="67"/>
                  </a:lnTo>
                  <a:lnTo>
                    <a:pt x="60" y="84"/>
                  </a:lnTo>
                  <a:lnTo>
                    <a:pt x="49" y="103"/>
                  </a:lnTo>
                  <a:lnTo>
                    <a:pt x="40" y="121"/>
                  </a:lnTo>
                  <a:lnTo>
                    <a:pt x="34" y="142"/>
                  </a:lnTo>
                  <a:lnTo>
                    <a:pt x="29" y="164"/>
                  </a:lnTo>
                  <a:lnTo>
                    <a:pt x="27" y="185"/>
                  </a:lnTo>
                  <a:lnTo>
                    <a:pt x="27" y="207"/>
                  </a:lnTo>
                  <a:lnTo>
                    <a:pt x="31" y="228"/>
                  </a:lnTo>
                  <a:lnTo>
                    <a:pt x="37" y="251"/>
                  </a:lnTo>
                  <a:lnTo>
                    <a:pt x="44" y="270"/>
                  </a:lnTo>
                  <a:lnTo>
                    <a:pt x="57" y="290"/>
                  </a:lnTo>
                  <a:lnTo>
                    <a:pt x="71" y="307"/>
                  </a:lnTo>
                  <a:lnTo>
                    <a:pt x="89" y="325"/>
                  </a:lnTo>
                  <a:lnTo>
                    <a:pt x="111" y="340"/>
                  </a:lnTo>
                  <a:lnTo>
                    <a:pt x="134" y="354"/>
                  </a:lnTo>
                  <a:lnTo>
                    <a:pt x="157" y="364"/>
                  </a:lnTo>
                  <a:lnTo>
                    <a:pt x="180" y="372"/>
                  </a:lnTo>
                  <a:lnTo>
                    <a:pt x="204" y="377"/>
                  </a:lnTo>
                  <a:lnTo>
                    <a:pt x="227" y="379"/>
                  </a:lnTo>
                  <a:lnTo>
                    <a:pt x="250" y="380"/>
                  </a:lnTo>
                  <a:lnTo>
                    <a:pt x="273" y="377"/>
                  </a:lnTo>
                  <a:lnTo>
                    <a:pt x="315" y="370"/>
                  </a:lnTo>
                  <a:lnTo>
                    <a:pt x="354" y="355"/>
                  </a:lnTo>
                  <a:lnTo>
                    <a:pt x="388" y="337"/>
                  </a:lnTo>
                  <a:lnTo>
                    <a:pt x="414" y="315"/>
                  </a:lnTo>
                  <a:lnTo>
                    <a:pt x="439" y="297"/>
                  </a:lnTo>
                  <a:lnTo>
                    <a:pt x="449" y="288"/>
                  </a:lnTo>
                  <a:lnTo>
                    <a:pt x="457" y="28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0B385BE-747B-D2AA-3D33-BB4EEFF43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" y="1005"/>
              <a:ext cx="362" cy="327"/>
            </a:xfrm>
            <a:custGeom>
              <a:avLst/>
              <a:gdLst>
                <a:gd name="T0" fmla="*/ 362 w 362"/>
                <a:gd name="T1" fmla="*/ 280 h 327"/>
                <a:gd name="T2" fmla="*/ 354 w 362"/>
                <a:gd name="T3" fmla="*/ 288 h 327"/>
                <a:gd name="T4" fmla="*/ 344 w 362"/>
                <a:gd name="T5" fmla="*/ 297 h 327"/>
                <a:gd name="T6" fmla="*/ 330 w 362"/>
                <a:gd name="T7" fmla="*/ 306 h 327"/>
                <a:gd name="T8" fmla="*/ 319 w 362"/>
                <a:gd name="T9" fmla="*/ 315 h 327"/>
                <a:gd name="T10" fmla="*/ 293 w 362"/>
                <a:gd name="T11" fmla="*/ 322 h 327"/>
                <a:gd name="T12" fmla="*/ 266 w 362"/>
                <a:gd name="T13" fmla="*/ 326 h 327"/>
                <a:gd name="T14" fmla="*/ 243 w 362"/>
                <a:gd name="T15" fmla="*/ 327 h 327"/>
                <a:gd name="T16" fmla="*/ 220 w 362"/>
                <a:gd name="T17" fmla="*/ 327 h 327"/>
                <a:gd name="T18" fmla="*/ 198 w 362"/>
                <a:gd name="T19" fmla="*/ 325 h 327"/>
                <a:gd name="T20" fmla="*/ 178 w 362"/>
                <a:gd name="T21" fmla="*/ 322 h 327"/>
                <a:gd name="T22" fmla="*/ 143 w 362"/>
                <a:gd name="T23" fmla="*/ 311 h 327"/>
                <a:gd name="T24" fmla="*/ 110 w 362"/>
                <a:gd name="T25" fmla="*/ 297 h 327"/>
                <a:gd name="T26" fmla="*/ 85 w 362"/>
                <a:gd name="T27" fmla="*/ 281 h 327"/>
                <a:gd name="T28" fmla="*/ 64 w 362"/>
                <a:gd name="T29" fmla="*/ 264 h 327"/>
                <a:gd name="T30" fmla="*/ 48 w 362"/>
                <a:gd name="T31" fmla="*/ 249 h 327"/>
                <a:gd name="T32" fmla="*/ 33 w 362"/>
                <a:gd name="T33" fmla="*/ 230 h 327"/>
                <a:gd name="T34" fmla="*/ 19 w 362"/>
                <a:gd name="T35" fmla="*/ 204 h 327"/>
                <a:gd name="T36" fmla="*/ 10 w 362"/>
                <a:gd name="T37" fmla="*/ 177 h 327"/>
                <a:gd name="T38" fmla="*/ 4 w 362"/>
                <a:gd name="T39" fmla="*/ 148 h 327"/>
                <a:gd name="T40" fmla="*/ 0 w 362"/>
                <a:gd name="T41" fmla="*/ 116 h 327"/>
                <a:gd name="T42" fmla="*/ 4 w 362"/>
                <a:gd name="T43" fmla="*/ 86 h 327"/>
                <a:gd name="T44" fmla="*/ 13 w 362"/>
                <a:gd name="T45" fmla="*/ 57 h 327"/>
                <a:gd name="T46" fmla="*/ 27 w 362"/>
                <a:gd name="T47" fmla="*/ 30 h 327"/>
                <a:gd name="T48" fmla="*/ 36 w 362"/>
                <a:gd name="T49" fmla="*/ 22 h 327"/>
                <a:gd name="T50" fmla="*/ 47 w 362"/>
                <a:gd name="T51" fmla="*/ 14 h 327"/>
                <a:gd name="T52" fmla="*/ 58 w 362"/>
                <a:gd name="T53" fmla="*/ 5 h 327"/>
                <a:gd name="T54" fmla="*/ 68 w 362"/>
                <a:gd name="T55" fmla="*/ 0 h 327"/>
                <a:gd name="T56" fmla="*/ 51 w 362"/>
                <a:gd name="T57" fmla="*/ 22 h 327"/>
                <a:gd name="T58" fmla="*/ 39 w 362"/>
                <a:gd name="T59" fmla="*/ 50 h 327"/>
                <a:gd name="T60" fmla="*/ 31 w 362"/>
                <a:gd name="T61" fmla="*/ 82 h 327"/>
                <a:gd name="T62" fmla="*/ 30 w 362"/>
                <a:gd name="T63" fmla="*/ 115 h 327"/>
                <a:gd name="T64" fmla="*/ 31 w 362"/>
                <a:gd name="T65" fmla="*/ 149 h 327"/>
                <a:gd name="T66" fmla="*/ 39 w 362"/>
                <a:gd name="T67" fmla="*/ 182 h 327"/>
                <a:gd name="T68" fmla="*/ 53 w 362"/>
                <a:gd name="T69" fmla="*/ 212 h 327"/>
                <a:gd name="T70" fmla="*/ 72 w 362"/>
                <a:gd name="T71" fmla="*/ 239 h 327"/>
                <a:gd name="T72" fmla="*/ 96 w 362"/>
                <a:gd name="T73" fmla="*/ 260 h 327"/>
                <a:gd name="T74" fmla="*/ 126 w 362"/>
                <a:gd name="T75" fmla="*/ 278 h 327"/>
                <a:gd name="T76" fmla="*/ 158 w 362"/>
                <a:gd name="T77" fmla="*/ 293 h 327"/>
                <a:gd name="T78" fmla="*/ 195 w 362"/>
                <a:gd name="T79" fmla="*/ 302 h 327"/>
                <a:gd name="T80" fmla="*/ 234 w 362"/>
                <a:gd name="T81" fmla="*/ 306 h 327"/>
                <a:gd name="T82" fmla="*/ 274 w 362"/>
                <a:gd name="T83" fmla="*/ 305 h 327"/>
                <a:gd name="T84" fmla="*/ 317 w 362"/>
                <a:gd name="T85" fmla="*/ 296 h 327"/>
                <a:gd name="T86" fmla="*/ 339 w 362"/>
                <a:gd name="T87" fmla="*/ 289 h 327"/>
                <a:gd name="T88" fmla="*/ 362 w 362"/>
                <a:gd name="T89" fmla="*/ 280 h 3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62" h="327">
                  <a:moveTo>
                    <a:pt x="362" y="280"/>
                  </a:moveTo>
                  <a:lnTo>
                    <a:pt x="354" y="288"/>
                  </a:lnTo>
                  <a:lnTo>
                    <a:pt x="344" y="297"/>
                  </a:lnTo>
                  <a:lnTo>
                    <a:pt x="330" y="306"/>
                  </a:lnTo>
                  <a:lnTo>
                    <a:pt x="319" y="315"/>
                  </a:lnTo>
                  <a:lnTo>
                    <a:pt x="293" y="322"/>
                  </a:lnTo>
                  <a:lnTo>
                    <a:pt x="266" y="326"/>
                  </a:lnTo>
                  <a:lnTo>
                    <a:pt x="243" y="327"/>
                  </a:lnTo>
                  <a:lnTo>
                    <a:pt x="220" y="327"/>
                  </a:lnTo>
                  <a:lnTo>
                    <a:pt x="198" y="325"/>
                  </a:lnTo>
                  <a:lnTo>
                    <a:pt x="178" y="322"/>
                  </a:lnTo>
                  <a:lnTo>
                    <a:pt x="143" y="311"/>
                  </a:lnTo>
                  <a:lnTo>
                    <a:pt x="110" y="297"/>
                  </a:lnTo>
                  <a:lnTo>
                    <a:pt x="85" y="281"/>
                  </a:lnTo>
                  <a:lnTo>
                    <a:pt x="64" y="264"/>
                  </a:lnTo>
                  <a:lnTo>
                    <a:pt x="48" y="249"/>
                  </a:lnTo>
                  <a:lnTo>
                    <a:pt x="33" y="230"/>
                  </a:lnTo>
                  <a:lnTo>
                    <a:pt x="19" y="204"/>
                  </a:lnTo>
                  <a:lnTo>
                    <a:pt x="10" y="177"/>
                  </a:lnTo>
                  <a:lnTo>
                    <a:pt x="4" y="148"/>
                  </a:lnTo>
                  <a:lnTo>
                    <a:pt x="0" y="116"/>
                  </a:lnTo>
                  <a:lnTo>
                    <a:pt x="4" y="86"/>
                  </a:lnTo>
                  <a:lnTo>
                    <a:pt x="13" y="57"/>
                  </a:lnTo>
                  <a:lnTo>
                    <a:pt x="27" y="30"/>
                  </a:lnTo>
                  <a:lnTo>
                    <a:pt x="36" y="22"/>
                  </a:lnTo>
                  <a:lnTo>
                    <a:pt x="47" y="14"/>
                  </a:lnTo>
                  <a:lnTo>
                    <a:pt x="58" y="5"/>
                  </a:lnTo>
                  <a:lnTo>
                    <a:pt x="68" y="0"/>
                  </a:lnTo>
                  <a:lnTo>
                    <a:pt x="51" y="22"/>
                  </a:lnTo>
                  <a:lnTo>
                    <a:pt x="39" y="50"/>
                  </a:lnTo>
                  <a:lnTo>
                    <a:pt x="31" y="82"/>
                  </a:lnTo>
                  <a:lnTo>
                    <a:pt x="30" y="115"/>
                  </a:lnTo>
                  <a:lnTo>
                    <a:pt x="31" y="149"/>
                  </a:lnTo>
                  <a:lnTo>
                    <a:pt x="39" y="182"/>
                  </a:lnTo>
                  <a:lnTo>
                    <a:pt x="53" y="212"/>
                  </a:lnTo>
                  <a:lnTo>
                    <a:pt x="72" y="239"/>
                  </a:lnTo>
                  <a:lnTo>
                    <a:pt x="96" y="260"/>
                  </a:lnTo>
                  <a:lnTo>
                    <a:pt x="126" y="278"/>
                  </a:lnTo>
                  <a:lnTo>
                    <a:pt x="158" y="293"/>
                  </a:lnTo>
                  <a:lnTo>
                    <a:pt x="195" y="302"/>
                  </a:lnTo>
                  <a:lnTo>
                    <a:pt x="234" y="306"/>
                  </a:lnTo>
                  <a:lnTo>
                    <a:pt x="274" y="305"/>
                  </a:lnTo>
                  <a:lnTo>
                    <a:pt x="317" y="296"/>
                  </a:lnTo>
                  <a:lnTo>
                    <a:pt x="339" y="289"/>
                  </a:lnTo>
                  <a:lnTo>
                    <a:pt x="362" y="28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5">
            <a:extLst>
              <a:ext uri="{FF2B5EF4-FFF2-40B4-BE49-F238E27FC236}">
                <a16:creationId xmlns:a16="http://schemas.microsoft.com/office/drawing/2014/main" id="{D5EBF486-5E69-6932-0CAA-D7427283D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830" y="1890105"/>
            <a:ext cx="61649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dirty="0">
                <a:solidFill>
                  <a:srgbClr val="002060"/>
                </a:solidFill>
                <a:latin typeface="VNI-Juni" pitchFamily="2" charset="0"/>
              </a:rPr>
              <a:t>ĐẾN VỚI BÀI HỌC HÔM NAY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ExoticH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37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  <p:bldP spid="18" grpId="1"/>
      <p:bldP spid="3" grpId="0"/>
      <p:bldP spid="3" grpId="1"/>
      <p:bldP spid="3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86275E-9F76-BDB0-EB4C-6215CFCA2C4B}"/>
              </a:ext>
            </a:extLst>
          </p:cNvPr>
          <p:cNvSpPr txBox="1"/>
          <p:nvPr/>
        </p:nvSpPr>
        <p:spPr>
          <a:xfrm>
            <a:off x="1317576" y="2312618"/>
            <a:ext cx="82321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§3. HẰNG ĐẲNG THỨC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ĐÁNG NHỚ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28094E-2B56-B22D-50FB-BC81C76ADD4E}"/>
              </a:ext>
            </a:extLst>
          </p:cNvPr>
          <p:cNvSpPr/>
          <p:nvPr/>
        </p:nvSpPr>
        <p:spPr>
          <a:xfrm>
            <a:off x="7151189" y="2923439"/>
            <a:ext cx="239857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148263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id="{B7289ED9-7C3E-F3ED-3309-5F68E2610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620" y="2355748"/>
            <a:ext cx="4566413" cy="1942221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047082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583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rPr>
              <a:t>01</a:t>
            </a:r>
            <a:endParaRPr kumimoji="0" lang="zh-CN" altLang="en-US" sz="9583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31767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A5BADA-CBDF-872B-5320-E269DACC476C}"/>
              </a:ext>
            </a:extLst>
          </p:cNvPr>
          <p:cNvGrpSpPr/>
          <p:nvPr/>
        </p:nvGrpSpPr>
        <p:grpSpPr>
          <a:xfrm>
            <a:off x="796413" y="1160151"/>
            <a:ext cx="5742039" cy="4064465"/>
            <a:chOff x="796413" y="664851"/>
            <a:chExt cx="5742039" cy="40644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967028-A377-AA67-D720-EFA9F9676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2390" y="664851"/>
              <a:ext cx="1162212" cy="184810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33C1353-6479-3BA8-4A10-086640BDB2EF}"/>
                </a:ext>
              </a:extLst>
            </p:cNvPr>
            <p:cNvGrpSpPr/>
            <p:nvPr/>
          </p:nvGrpSpPr>
          <p:grpSpPr>
            <a:xfrm>
              <a:off x="796413" y="2444139"/>
              <a:ext cx="5742039" cy="2285177"/>
              <a:chOff x="796413" y="2876761"/>
              <a:chExt cx="5073445" cy="2599807"/>
            </a:xfrm>
          </p:grpSpPr>
          <p:sp>
            <p:nvSpPr>
              <p:cNvPr id="5" name="Thought Bubble: Cloud 4">
                <a:extLst>
                  <a:ext uri="{FF2B5EF4-FFF2-40B4-BE49-F238E27FC236}">
                    <a16:creationId xmlns:a16="http://schemas.microsoft.com/office/drawing/2014/main" id="{08A591B7-B170-CF8E-2259-2BC27B7C679E}"/>
                  </a:ext>
                </a:extLst>
              </p:cNvPr>
              <p:cNvSpPr/>
              <p:nvPr/>
            </p:nvSpPr>
            <p:spPr>
              <a:xfrm>
                <a:off x="796413" y="2876761"/>
                <a:ext cx="5073445" cy="2599807"/>
              </a:xfrm>
              <a:prstGeom prst="cloudCallout">
                <a:avLst>
                  <a:gd name="adj1" fmla="val -27398"/>
                  <a:gd name="adj2" fmla="val -9257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9A8B88-8B05-8BC7-4A17-35F9E6807DA0}"/>
                  </a:ext>
                </a:extLst>
              </p:cNvPr>
              <p:cNvSpPr txBox="1"/>
              <p:nvPr/>
            </p:nvSpPr>
            <p:spPr>
              <a:xfrm>
                <a:off x="1410928" y="3296902"/>
                <a:ext cx="384441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Diện tích hình vuông MNPQ có thể tính được theo những cách nào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A158F94-4282-1BA1-A850-9B55F0F25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950" y="1009913"/>
            <a:ext cx="4448852" cy="51220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E5F62B-B643-6E8A-F6CA-AC5E5D235A3A}"/>
              </a:ext>
            </a:extLst>
          </p:cNvPr>
          <p:cNvSpPr txBox="1"/>
          <p:nvPr/>
        </p:nvSpPr>
        <p:spPr>
          <a:xfrm>
            <a:off x="1431752" y="363582"/>
            <a:ext cx="9201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hình vuông MNPQ như hình vẽ bên dưới</a:t>
            </a:r>
          </a:p>
        </p:txBody>
      </p:sp>
    </p:spTree>
    <p:extLst>
      <p:ext uri="{BB962C8B-B14F-4D97-AF65-F5344CB8AC3E}">
        <p14:creationId xmlns:p14="http://schemas.microsoft.com/office/powerpoint/2010/main" val="8852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300356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583" b="1" i="0" u="none" strike="noStrike" kern="1200" cap="none" spc="0" normalizeH="0" baseline="0" noProof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rPr>
              <a:t>02</a:t>
            </a:r>
            <a:endParaRPr kumimoji="0" lang="zh-CN" altLang="en-US" sz="9583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6" name="图片 30">
            <a:extLst>
              <a:ext uri="{FF2B5EF4-FFF2-40B4-BE49-F238E27FC236}">
                <a16:creationId xmlns:a16="http://schemas.microsoft.com/office/drawing/2014/main" id="{3B9157E4-01FD-3F6C-4B2D-ADF6701F4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42" y="2355747"/>
            <a:ext cx="4566413" cy="1942221"/>
          </a:xfrm>
          <a:prstGeom prst="rect">
            <a:avLst/>
          </a:prstGeom>
        </p:spPr>
      </p:pic>
      <p:sp>
        <p:nvSpPr>
          <p:cNvPr id="7" name="文本框 32">
            <a:extLst>
              <a:ext uri="{FF2B5EF4-FFF2-40B4-BE49-F238E27FC236}">
                <a16:creationId xmlns:a16="http://schemas.microsoft.com/office/drawing/2014/main" id="{77F2324E-A1EB-268A-678B-6A2C277FA7A0}"/>
              </a:ext>
            </a:extLst>
          </p:cNvPr>
          <p:cNvSpPr txBox="1"/>
          <p:nvPr/>
        </p:nvSpPr>
        <p:spPr>
          <a:xfrm>
            <a:off x="6127336" y="2595886"/>
            <a:ext cx="4324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68408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F759D32-DFBB-7F39-BF4C-568D088D5B0F}"/>
              </a:ext>
            </a:extLst>
          </p:cNvPr>
          <p:cNvGrpSpPr/>
          <p:nvPr/>
        </p:nvGrpSpPr>
        <p:grpSpPr>
          <a:xfrm>
            <a:off x="2930007" y="377809"/>
            <a:ext cx="5722376" cy="769441"/>
            <a:chOff x="2851351" y="780399"/>
            <a:chExt cx="5722376" cy="76944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932221-73F4-423B-138F-3AA4A0954996}"/>
                </a:ext>
              </a:extLst>
            </p:cNvPr>
            <p:cNvSpPr/>
            <p:nvPr/>
          </p:nvSpPr>
          <p:spPr>
            <a:xfrm>
              <a:off x="2851351" y="845571"/>
              <a:ext cx="5722376" cy="639098"/>
            </a:xfrm>
            <a:custGeom>
              <a:avLst/>
              <a:gdLst>
                <a:gd name="connsiteX0" fmla="*/ 319549 w 5722376"/>
                <a:gd name="connsiteY0" fmla="*/ 0 h 639098"/>
                <a:gd name="connsiteX1" fmla="*/ 613986 w 5722376"/>
                <a:gd name="connsiteY1" fmla="*/ 195166 h 639098"/>
                <a:gd name="connsiteX2" fmla="*/ 639098 w 5722376"/>
                <a:gd name="connsiteY2" fmla="*/ 319547 h 639098"/>
                <a:gd name="connsiteX3" fmla="*/ 664209 w 5722376"/>
                <a:gd name="connsiteY3" fmla="*/ 195166 h 639098"/>
                <a:gd name="connsiteX4" fmla="*/ 958646 w 5722376"/>
                <a:gd name="connsiteY4" fmla="*/ 0 h 639098"/>
                <a:gd name="connsiteX5" fmla="*/ 5402827 w 5722376"/>
                <a:gd name="connsiteY5" fmla="*/ 0 h 639098"/>
                <a:gd name="connsiteX6" fmla="*/ 5722376 w 5722376"/>
                <a:gd name="connsiteY6" fmla="*/ 319549 h 639098"/>
                <a:gd name="connsiteX7" fmla="*/ 5722375 w 5722376"/>
                <a:gd name="connsiteY7" fmla="*/ 319549 h 639098"/>
                <a:gd name="connsiteX8" fmla="*/ 5402826 w 5722376"/>
                <a:gd name="connsiteY8" fmla="*/ 639098 h 639098"/>
                <a:gd name="connsiteX9" fmla="*/ 958646 w 5722376"/>
                <a:gd name="connsiteY9" fmla="*/ 639097 h 639098"/>
                <a:gd name="connsiteX10" fmla="*/ 664209 w 5722376"/>
                <a:gd name="connsiteY10" fmla="*/ 443931 h 639098"/>
                <a:gd name="connsiteX11" fmla="*/ 639098 w 5722376"/>
                <a:gd name="connsiteY11" fmla="*/ 319551 h 639098"/>
                <a:gd name="connsiteX12" fmla="*/ 613986 w 5722376"/>
                <a:gd name="connsiteY12" fmla="*/ 443932 h 639098"/>
                <a:gd name="connsiteX13" fmla="*/ 319549 w 5722376"/>
                <a:gd name="connsiteY13" fmla="*/ 639098 h 639098"/>
                <a:gd name="connsiteX14" fmla="*/ 0 w 5722376"/>
                <a:gd name="connsiteY14" fmla="*/ 319549 h 639098"/>
                <a:gd name="connsiteX15" fmla="*/ 319549 w 5722376"/>
                <a:gd name="connsiteY15" fmla="*/ 0 h 639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22376" h="639098">
                  <a:moveTo>
                    <a:pt x="319549" y="0"/>
                  </a:moveTo>
                  <a:cubicBezTo>
                    <a:pt x="451911" y="0"/>
                    <a:pt x="565476" y="80475"/>
                    <a:pt x="613986" y="195166"/>
                  </a:cubicBezTo>
                  <a:lnTo>
                    <a:pt x="639098" y="319547"/>
                  </a:lnTo>
                  <a:lnTo>
                    <a:pt x="664209" y="195166"/>
                  </a:lnTo>
                  <a:cubicBezTo>
                    <a:pt x="712719" y="80475"/>
                    <a:pt x="826285" y="0"/>
                    <a:pt x="958646" y="0"/>
                  </a:cubicBezTo>
                  <a:lnTo>
                    <a:pt x="5402827" y="0"/>
                  </a:lnTo>
                  <a:cubicBezTo>
                    <a:pt x="5579309" y="0"/>
                    <a:pt x="5722376" y="143067"/>
                    <a:pt x="5722376" y="319549"/>
                  </a:cubicBezTo>
                  <a:lnTo>
                    <a:pt x="5722375" y="319549"/>
                  </a:lnTo>
                  <a:cubicBezTo>
                    <a:pt x="5722375" y="496031"/>
                    <a:pt x="5579308" y="639098"/>
                    <a:pt x="5402826" y="639098"/>
                  </a:cubicBezTo>
                  <a:lnTo>
                    <a:pt x="958646" y="639097"/>
                  </a:lnTo>
                  <a:cubicBezTo>
                    <a:pt x="826285" y="639097"/>
                    <a:pt x="712719" y="558622"/>
                    <a:pt x="664209" y="443931"/>
                  </a:cubicBezTo>
                  <a:lnTo>
                    <a:pt x="639098" y="319551"/>
                  </a:lnTo>
                  <a:lnTo>
                    <a:pt x="613986" y="443932"/>
                  </a:lnTo>
                  <a:cubicBezTo>
                    <a:pt x="565476" y="558623"/>
                    <a:pt x="451911" y="639098"/>
                    <a:pt x="319549" y="639098"/>
                  </a:cubicBezTo>
                  <a:cubicBezTo>
                    <a:pt x="143067" y="639098"/>
                    <a:pt x="0" y="496031"/>
                    <a:pt x="0" y="319549"/>
                  </a:cubicBezTo>
                  <a:cubicBezTo>
                    <a:pt x="0" y="143067"/>
                    <a:pt x="143067" y="0"/>
                    <a:pt x="319549" y="0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049B07-F88E-EAE1-A156-76C11612BA23}"/>
                </a:ext>
              </a:extLst>
            </p:cNvPr>
            <p:cNvSpPr txBox="1"/>
            <p:nvPr/>
          </p:nvSpPr>
          <p:spPr>
            <a:xfrm>
              <a:off x="2939844" y="780399"/>
              <a:ext cx="5014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03E61C-CA2A-8B51-9B1E-B6793704BF5B}"/>
                </a:ext>
              </a:extLst>
            </p:cNvPr>
            <p:cNvSpPr txBox="1"/>
            <p:nvPr/>
          </p:nvSpPr>
          <p:spPr>
            <a:xfrm>
              <a:off x="4218036" y="821009"/>
              <a:ext cx="38935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Hằng đẳng thức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1C3BCF-D98A-1D3C-E616-03E64B4B8993}"/>
              </a:ext>
            </a:extLst>
          </p:cNvPr>
          <p:cNvGrpSpPr/>
          <p:nvPr/>
        </p:nvGrpSpPr>
        <p:grpSpPr>
          <a:xfrm>
            <a:off x="832968" y="1283380"/>
            <a:ext cx="10294697" cy="2627914"/>
            <a:chOff x="832968" y="1643425"/>
            <a:chExt cx="10294697" cy="26279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234C4B-59F9-7A50-AABE-55B02CC88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2800" y="1643425"/>
              <a:ext cx="1211826" cy="63725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5A55787-7CBA-5D41-B018-3C3A9F2FB69C}"/>
                    </a:ext>
                  </a:extLst>
                </p:cNvPr>
                <p:cNvSpPr txBox="1"/>
                <p:nvPr/>
              </p:nvSpPr>
              <p:spPr>
                <a:xfrm>
                  <a:off x="832968" y="1672614"/>
                  <a:ext cx="10294697" cy="25987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124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               </a:t>
                  </a:r>
                  <a:r>
                    <a:rPr kumimoji="0" lang="vi-VN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124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Xét hai biểu thức:</a:t>
                  </a: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124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𝑷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𝒙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𝒚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a14:m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124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 </a:t>
                  </a:r>
                  <a:r>
                    <a:rPr kumimoji="0" lang="vi-VN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124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và </a:t>
                  </a:r>
                  <a14:m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𝑸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𝒙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𝒚</m:t>
                      </m:r>
                    </m:oMath>
                  </a14:m>
                  <a:br>
                    <a:rPr kumimoji="0" lang="vi-VN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</a:br>
                  <a:r>
                    <a:rPr kumimoji="0" lang="vi-VN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124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Tính giá trị của mỗi biểu thức P và Q rồi so sánh hai</a:t>
                  </a: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124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 </a:t>
                  </a:r>
                  <a:r>
                    <a:rPr kumimoji="0" lang="vi-VN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124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giá trị đó trong mỗi trường hợp sau: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202124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  <a:p>
                  <a:pPr marL="742950" marR="0" lvl="0" indent="-576263" algn="just" defTabSz="914400" rtl="0" eaLnBrk="1" fontAlgn="auto" latinLnBrk="0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LcParenR"/>
                    <a:tabLst/>
                    <a:defRPr/>
                  </a:pPr>
                  <a:r>
                    <a:rPr kumimoji="0" lang="vi-VN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124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Tại </a:t>
                  </a:r>
                  <a14:m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𝒙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;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𝒚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</m:oMath>
                  </a14:m>
                  <a:r>
                    <a:rPr kumimoji="0" lang="vi-VN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124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;</a:t>
                  </a: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124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		     </a:t>
                  </a: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02124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b)   Tại </a:t>
                  </a:r>
                  <a14:m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𝒙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;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𝒚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021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𝟑</m:t>
                      </m:r>
                    </m:oMath>
                  </a14:m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202124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5A55787-7CBA-5D41-B018-3C3A9F2FB6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968" y="1672614"/>
                  <a:ext cx="10294697" cy="2598725"/>
                </a:xfrm>
                <a:prstGeom prst="rect">
                  <a:avLst/>
                </a:prstGeom>
                <a:blipFill>
                  <a:blip r:embed="rId4"/>
                  <a:stretch>
                    <a:fillRect l="-1540" r="-1540" b="-60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312BEF9-5AF8-48AF-8897-09B4B78EBF5E}"/>
              </a:ext>
            </a:extLst>
          </p:cNvPr>
          <p:cNvSpPr txBox="1"/>
          <p:nvPr/>
        </p:nvSpPr>
        <p:spPr>
          <a:xfrm>
            <a:off x="5104148" y="3758389"/>
            <a:ext cx="1374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A1CA87-7D4C-3698-FF25-0D2ED85F04DB}"/>
                  </a:ext>
                </a:extLst>
              </p:cNvPr>
              <p:cNvSpPr txBox="1"/>
              <p:nvPr/>
            </p:nvSpPr>
            <p:spPr>
              <a:xfrm>
                <a:off x="994110" y="4408303"/>
                <a:ext cx="844867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a)  Thay </a:t>
                </a:r>
                <a14:m>
                  <m:oMath xmlns:m="http://schemas.openxmlformats.org/officeDocument/2006/math">
                    <m:r>
                      <a:rPr kumimoji="0" lang="en-US" sz="3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3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3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</m:t>
                    </m:r>
                    <m:r>
                      <a:rPr kumimoji="0" lang="en-US" sz="3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kumimoji="0" lang="en-US" sz="3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3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r>
                      <a:rPr kumimoji="0" lang="en-US" sz="3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</m:t>
                    </m:r>
                  </m:oMath>
                </a14:m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vào P và Q ta được: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A1CA87-7D4C-3698-FF25-0D2ED85F0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10" y="4408303"/>
                <a:ext cx="8448675" cy="553998"/>
              </a:xfrm>
              <a:prstGeom prst="rect">
                <a:avLst/>
              </a:prstGeom>
              <a:blipFill>
                <a:blip r:embed="rId5"/>
                <a:stretch>
                  <a:fillRect l="-1659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D447F1-4D39-BFB1-6D5F-221B8ECD2B93}"/>
                  </a:ext>
                </a:extLst>
              </p:cNvPr>
              <p:cNvSpPr txBox="1"/>
              <p:nvPr/>
            </p:nvSpPr>
            <p:spPr>
              <a:xfrm>
                <a:off x="1448713" y="4990876"/>
                <a:ext cx="336232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𝑷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d>
                        <m:d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D447F1-4D39-BFB1-6D5F-221B8ECD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713" y="4990876"/>
                <a:ext cx="3362325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7DA5FF-B60C-E2BA-6451-55FDFA2DB57A}"/>
                  </a:ext>
                </a:extLst>
              </p:cNvPr>
              <p:cNvSpPr txBox="1"/>
              <p:nvPr/>
            </p:nvSpPr>
            <p:spPr>
              <a:xfrm>
                <a:off x="1448713" y="5594701"/>
                <a:ext cx="619033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𝑷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d>
                        <m:d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7DA5FF-B60C-E2BA-6451-55FDFA2DB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713" y="5594701"/>
                <a:ext cx="6190337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B5F99E48-C136-CC14-3811-2790911AC3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46900" y="4999673"/>
          <a:ext cx="19812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81080" imgH="1091880" progId="Equation.DSMT4">
                  <p:embed/>
                </p:oleObj>
              </mc:Choice>
              <mc:Fallback>
                <p:oleObj name="Equation" r:id="rId8" imgW="1981080" imgH="10918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B5F99E48-C136-CC14-3811-2790911AC3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46900" y="4999673"/>
                        <a:ext cx="1981200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234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FAECFF-01EA-3BFF-4E49-C7780EBCCA70}"/>
                  </a:ext>
                </a:extLst>
              </p:cNvPr>
              <p:cNvSpPr txBox="1"/>
              <p:nvPr/>
            </p:nvSpPr>
            <p:spPr>
              <a:xfrm>
                <a:off x="736935" y="402723"/>
                <a:ext cx="844867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b)  Thay </a:t>
                </a:r>
                <a14:m>
                  <m:oMath xmlns:m="http://schemas.openxmlformats.org/officeDocument/2006/math">
                    <m:r>
                      <a:rPr kumimoji="0" lang="en-US" sz="3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3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3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3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kumimoji="0" lang="en-US" sz="3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3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r>
                      <a:rPr kumimoji="0" lang="en-US" sz="3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𝟑</m:t>
                    </m:r>
                  </m:oMath>
                </a14:m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vào P và Q ta được: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FAECFF-01EA-3BFF-4E49-C7780EBCC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935" y="402723"/>
                <a:ext cx="8448675" cy="553998"/>
              </a:xfrm>
              <a:prstGeom prst="rect">
                <a:avLst/>
              </a:prstGeom>
              <a:blipFill>
                <a:blip r:embed="rId3"/>
                <a:stretch>
                  <a:fillRect l="-1732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C4B2C64-6CE3-6E42-8FE3-C15297D20C70}"/>
                  </a:ext>
                </a:extLst>
              </p:cNvPr>
              <p:cNvSpPr txBox="1"/>
              <p:nvPr/>
            </p:nvSpPr>
            <p:spPr>
              <a:xfrm>
                <a:off x="1191538" y="985296"/>
                <a:ext cx="549818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𝑷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d>
                        <m:d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d>
                        <m:d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C4B2C64-6CE3-6E42-8FE3-C15297D20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538" y="985296"/>
                <a:ext cx="5498187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959BFB-2987-E79D-F0AA-7B7D75B7CAAD}"/>
                  </a:ext>
                </a:extLst>
              </p:cNvPr>
              <p:cNvSpPr txBox="1"/>
              <p:nvPr/>
            </p:nvSpPr>
            <p:spPr>
              <a:xfrm>
                <a:off x="1191538" y="1598646"/>
                <a:ext cx="619033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𝑷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d>
                        <m:d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e>
                      </m:d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𝟒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𝟔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959BFB-2987-E79D-F0AA-7B7D75B7C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538" y="1598646"/>
                <a:ext cx="6190337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BD275BA-CA01-4A66-D08F-BD9A4E24E0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70725" y="994821"/>
          <a:ext cx="19812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81080" imgH="1091880" progId="Equation.DSMT4">
                  <p:embed/>
                </p:oleObj>
              </mc:Choice>
              <mc:Fallback>
                <p:oleObj name="Equation" r:id="rId6" imgW="1981080" imgH="10918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BD275BA-CA01-4A66-D08F-BD9A4E24E0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70725" y="994821"/>
                        <a:ext cx="1981200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4223135-5848-90E1-08DD-CBF9BE8DCF28}"/>
              </a:ext>
            </a:extLst>
          </p:cNvPr>
          <p:cNvSpPr txBox="1"/>
          <p:nvPr/>
        </p:nvSpPr>
        <p:spPr>
          <a:xfrm>
            <a:off x="736935" y="2259621"/>
            <a:ext cx="10537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xét: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mỗi trường hợp trên giá trị của biểu thức P luôn bằng giá trị biểu thức Q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92FF06-28F5-FC06-B557-FBEDBBF935AD}"/>
              </a:ext>
            </a:extLst>
          </p:cNvPr>
          <p:cNvGrpSpPr/>
          <p:nvPr/>
        </p:nvGrpSpPr>
        <p:grpSpPr>
          <a:xfrm>
            <a:off x="884903" y="3610668"/>
            <a:ext cx="10389386" cy="1797647"/>
            <a:chOff x="884903" y="4088188"/>
            <a:chExt cx="10389386" cy="17976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C15D74-309E-2404-01D9-BA842795448F}"/>
                </a:ext>
              </a:extLst>
            </p:cNvPr>
            <p:cNvGrpSpPr/>
            <p:nvPr/>
          </p:nvGrpSpPr>
          <p:grpSpPr>
            <a:xfrm>
              <a:off x="884903" y="4088188"/>
              <a:ext cx="10389386" cy="1797647"/>
              <a:chOff x="884903" y="4088188"/>
              <a:chExt cx="10389386" cy="17976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7B5D8F7-0037-46E1-6D51-BADAF5DCC41E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9" name="Rectangle: Top Corners Rounded 8">
                  <a:extLst>
                    <a:ext uri="{FF2B5EF4-FFF2-40B4-BE49-F238E27FC236}">
                      <a16:creationId xmlns:a16="http://schemas.microsoft.com/office/drawing/2014/main" id="{B8D1AB00-00E4-BE3D-AD5D-DFF0250957B2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77CE60F-787A-573F-7DB1-14DB9B64D4AC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8" name="Picture 17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1A9DE8EE-F7CD-6AB8-6C08-6CC825AC4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789CD1-E052-8D6A-347D-C1F794B26876}"/>
                </a:ext>
              </a:extLst>
            </p:cNvPr>
            <p:cNvSpPr txBox="1"/>
            <p:nvPr/>
          </p:nvSpPr>
          <p:spPr>
            <a:xfrm>
              <a:off x="1779639" y="4231667"/>
              <a:ext cx="934484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Nếu hai biểu thức P và Q nhận giá trị như nhau với mọi giá trị của biến thì ta nói</a:t>
              </a:r>
              <a:r>
                <a:rPr kumimoji="0" lang="en-US" sz="32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vi-VN" sz="32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 = Q là một </a:t>
              </a:r>
              <a:r>
                <a:rPr kumimoji="0" lang="vi-VN" sz="32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đồng nhất thức</a:t>
              </a:r>
              <a:r>
                <a:rPr kumimoji="0" lang="vi-VN" sz="32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hay là một </a:t>
              </a:r>
              <a:r>
                <a:rPr kumimoji="0" lang="vi-VN" sz="32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hằng đẳng thức</a:t>
              </a:r>
              <a:r>
                <a:rPr kumimoji="0" lang="vi-VN" sz="32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.</a:t>
              </a:r>
              <a:endPara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DE01C401-EF14-6F89-6E5E-B8FEF159E9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5" y="5467286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48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B6A5E2-B5FB-32E9-75DB-BC78E05DC670}"/>
                  </a:ext>
                </a:extLst>
              </p:cNvPr>
              <p:cNvSpPr txBox="1"/>
              <p:nvPr/>
            </p:nvSpPr>
            <p:spPr>
              <a:xfrm>
                <a:off x="466725" y="366395"/>
                <a:ext cx="112534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Chẳng hạn: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d>
                      <m:d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là một hằng đẳng thức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B6A5E2-B5FB-32E9-75DB-BC78E05DC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" y="366395"/>
                <a:ext cx="11253465" cy="646331"/>
              </a:xfrm>
              <a:prstGeom prst="rect">
                <a:avLst/>
              </a:prstGeom>
              <a:blipFill>
                <a:blip r:embed="rId3"/>
                <a:stretch>
                  <a:fillRect l="-1679" t="-15094" r="-650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6">
            <a:extLst>
              <a:ext uri="{FF2B5EF4-FFF2-40B4-BE49-F238E27FC236}">
                <a16:creationId xmlns:a16="http://schemas.microsoft.com/office/drawing/2014/main" id="{780F6DC3-118B-C545-9EDA-DB9D7FEDB9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012726"/>
            <a:ext cx="8382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4E5F1D-57E6-1948-5110-E6E63C6B15FE}"/>
              </a:ext>
            </a:extLst>
          </p:cNvPr>
          <p:cNvSpPr txBox="1"/>
          <p:nvPr/>
        </p:nvSpPr>
        <p:spPr>
          <a:xfrm>
            <a:off x="1047750" y="1195973"/>
            <a:ext cx="10785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 lấy thêm một vài ví dụ khác về hằng đẳng thức 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533400" y="2137311"/>
                <a:ext cx="10706100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sng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Ví dụ 1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Chứng minh rằng: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𝒙𝒚</m:t>
                    </m:r>
                    <m:d>
                      <m:d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137311"/>
                <a:ext cx="10706100" cy="658898"/>
              </a:xfrm>
              <a:prstGeom prst="rect">
                <a:avLst/>
              </a:prstGeom>
              <a:blipFill>
                <a:blip r:embed="rId5"/>
                <a:stretch>
                  <a:fillRect l="-1765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29352D-7784-AB49-7145-3E1926FA58F9}"/>
              </a:ext>
            </a:extLst>
          </p:cNvPr>
          <p:cNvSpPr txBox="1"/>
          <p:nvPr/>
        </p:nvSpPr>
        <p:spPr>
          <a:xfrm>
            <a:off x="5403923" y="2816863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81AF08-B54E-1817-A93E-264D54163445}"/>
                  </a:ext>
                </a:extLst>
              </p:cNvPr>
              <p:cNvSpPr txBox="1"/>
              <p:nvPr/>
            </p:nvSpPr>
            <p:spPr>
              <a:xfrm>
                <a:off x="619124" y="3544212"/>
                <a:ext cx="1050607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𝒙𝒚</m:t>
                    </m:r>
                    <m:d>
                      <m:d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𝒚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𝒙𝒚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kumimoji="0" lang="en-US" sz="36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81AF08-B54E-1817-A93E-264D54163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4" y="3544212"/>
                <a:ext cx="10506075" cy="658898"/>
              </a:xfrm>
              <a:prstGeom prst="rect">
                <a:avLst/>
              </a:prstGeom>
              <a:blipFill>
                <a:blip r:embed="rId6"/>
                <a:stretch>
                  <a:fillRect l="-1799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3BA34B-13AE-2F94-9E93-3C0645B0D8A9}"/>
                  </a:ext>
                </a:extLst>
              </p:cNvPr>
              <p:cNvSpPr txBox="1"/>
              <p:nvPr/>
            </p:nvSpPr>
            <p:spPr>
              <a:xfrm>
                <a:off x="628648" y="4316631"/>
                <a:ext cx="6879591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Vậy   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𝒙𝒚</m:t>
                    </m:r>
                    <m:d>
                      <m:d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3BA34B-13AE-2F94-9E93-3C0645B0D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8" y="4316631"/>
                <a:ext cx="6879591" cy="658898"/>
              </a:xfrm>
              <a:prstGeom prst="rect">
                <a:avLst/>
              </a:prstGeom>
              <a:blipFill>
                <a:blip r:embed="rId7"/>
                <a:stretch>
                  <a:fillRect l="-2657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9">
            <a:extLst>
              <a:ext uri="{FF2B5EF4-FFF2-40B4-BE49-F238E27FC236}">
                <a16:creationId xmlns:a16="http://schemas.microsoft.com/office/drawing/2014/main" id="{1F3E54E4-D337-6385-9809-9E892D787F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340" y="4975529"/>
            <a:ext cx="146685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5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F4AE29FE-F351-3F4A-9C31-42711BB8BF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0800" y="358985"/>
            <a:ext cx="1549302" cy="710764"/>
          </a:xfrm>
          <a:prstGeom prst="rect">
            <a:avLst/>
          </a:prstGeom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E132AF-4A83-EE95-6DAC-FA71577787B7}"/>
              </a:ext>
            </a:extLst>
          </p:cNvPr>
          <p:cNvGrpSpPr/>
          <p:nvPr/>
        </p:nvGrpSpPr>
        <p:grpSpPr>
          <a:xfrm>
            <a:off x="3467296" y="408885"/>
            <a:ext cx="4990904" cy="792769"/>
            <a:chOff x="3467296" y="704160"/>
            <a:chExt cx="4990904" cy="792769"/>
          </a:xfrm>
        </p:grpSpPr>
        <p:pic>
          <p:nvPicPr>
            <p:cNvPr id="6" name="图片 30">
              <a:extLst>
                <a:ext uri="{FF2B5EF4-FFF2-40B4-BE49-F238E27FC236}">
                  <a16:creationId xmlns:a16="http://schemas.microsoft.com/office/drawing/2014/main" id="{0DC4E086-48C0-72C8-9CF1-D92584ABB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7" name="文本框 32">
              <a:extLst>
                <a:ext uri="{FF2B5EF4-FFF2-40B4-BE49-F238E27FC236}">
                  <a16:creationId xmlns:a16="http://schemas.microsoft.com/office/drawing/2014/main" id="{A2670819-128D-6645-28A6-536C812A3955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114D9E-12D8-2BA4-CDAC-10F6F38824AF}"/>
              </a:ext>
            </a:extLst>
          </p:cNvPr>
          <p:cNvGrpSpPr/>
          <p:nvPr/>
        </p:nvGrpSpPr>
        <p:grpSpPr>
          <a:xfrm>
            <a:off x="1047073" y="1069749"/>
            <a:ext cx="9493107" cy="1808649"/>
            <a:chOff x="1047073" y="1413877"/>
            <a:chExt cx="9493107" cy="18086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67A3564C-569B-63F1-E33F-70B4D9E47AAE}"/>
                    </a:ext>
                  </a:extLst>
                </p:cNvPr>
                <p:cNvSpPr/>
                <p:nvPr/>
              </p:nvSpPr>
              <p:spPr>
                <a:xfrm>
                  <a:off x="1538938" y="1850926"/>
                  <a:ext cx="9001242" cy="137160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      Chứng minh rằng: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sz="3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𝒙</m:t>
                      </m:r>
                      <m:d>
                        <m:dPr>
                          <m:ctrlP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𝒙</m:t>
                          </m:r>
                          <m:sSup>
                            <m:sSupPr>
                              <m:ctrlPr>
                                <a:rPr kumimoji="0" lang="en-US" sz="3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3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kumimoji="0" lang="en-US" sz="3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r>
                        <a:rPr kumimoji="0" lang="en-US" sz="3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𝒚</m:t>
                      </m:r>
                      <m:d>
                        <m:dPr>
                          <m:ctrlP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3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3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kumimoji="0" lang="en-US" sz="3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d>
                      <m:r>
                        <a:rPr kumimoji="0" lang="en-US" sz="3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endParaRPr kumimoji="0" lang="en-US" sz="3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67A3564C-569B-63F1-E33F-70B4D9E47A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8938" y="1850926"/>
                  <a:ext cx="9001242" cy="137160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7"/>
                  <a:stretch>
                    <a:fillRect t="-5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E7DF9D7-AC70-C62F-6BEB-F4D0335152E1}"/>
                </a:ext>
              </a:extLst>
            </p:cNvPr>
            <p:cNvSpPr/>
            <p:nvPr/>
          </p:nvSpPr>
          <p:spPr>
            <a:xfrm>
              <a:off x="1805337" y="2034989"/>
              <a:ext cx="619432" cy="619432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7A0165C-FB2D-ED93-C60F-E9505F9D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7073" y="1413877"/>
              <a:ext cx="1536192" cy="158496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506C50B-61F7-C46E-E0E4-22B5667B8E46}"/>
              </a:ext>
            </a:extLst>
          </p:cNvPr>
          <p:cNvSpPr txBox="1"/>
          <p:nvPr/>
        </p:nvSpPr>
        <p:spPr>
          <a:xfrm>
            <a:off x="5524033" y="2992281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59B0B26-7D4A-6C05-8D11-54B6479C2EEA}"/>
                  </a:ext>
                </a:extLst>
              </p:cNvPr>
              <p:cNvSpPr txBox="1"/>
              <p:nvPr/>
            </p:nvSpPr>
            <p:spPr>
              <a:xfrm>
                <a:off x="1573129" y="3807004"/>
                <a:ext cx="737422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Ta có:   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</m:t>
                    </m:r>
                    <m:d>
                      <m:d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  <m:sSup>
                          <m:sSup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𝒚</m:t>
                    </m:r>
                    <m:d>
                      <m:d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59B0B26-7D4A-6C05-8D11-54B6479C2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129" y="3807004"/>
                <a:ext cx="7374225" cy="717697"/>
              </a:xfrm>
              <a:prstGeom prst="rect">
                <a:avLst/>
              </a:prstGeom>
              <a:blipFill>
                <a:blip r:embed="rId9"/>
                <a:stretch>
                  <a:fillRect l="-2479" t="-6838" b="-2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DCE3C2-1F5C-CF43-2411-73FDD12C5C27}"/>
                  </a:ext>
                </a:extLst>
              </p:cNvPr>
              <p:cNvSpPr txBox="1"/>
              <p:nvPr/>
            </p:nvSpPr>
            <p:spPr>
              <a:xfrm>
                <a:off x="2724150" y="4653261"/>
                <a:ext cx="609600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𝒚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𝒙𝒚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𝒚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𝒙𝒚</m:t>
                    </m:r>
                  </m:oMath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DCE3C2-1F5C-CF43-2411-73FDD12C5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150" y="4653261"/>
                <a:ext cx="6096000" cy="658898"/>
              </a:xfrm>
              <a:prstGeom prst="rect">
                <a:avLst/>
              </a:prstGeom>
              <a:blipFill>
                <a:blip r:embed="rId10"/>
                <a:stretch>
                  <a:fillRect l="-3100" t="-11111" b="-3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A17AD0-7045-259E-2339-D49E79AF1588}"/>
                  </a:ext>
                </a:extLst>
              </p:cNvPr>
              <p:cNvSpPr txBox="1"/>
              <p:nvPr/>
            </p:nvSpPr>
            <p:spPr>
              <a:xfrm>
                <a:off x="2724150" y="5459769"/>
                <a:ext cx="849630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𝒚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𝒚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)+(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𝒙𝒚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𝒙𝒚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0  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(đpcm)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A17AD0-7045-259E-2339-D49E79AF1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150" y="5459769"/>
                <a:ext cx="8496300" cy="658898"/>
              </a:xfrm>
              <a:prstGeom prst="rect">
                <a:avLst/>
              </a:prstGeom>
              <a:blipFill>
                <a:blip r:embed="rId11"/>
                <a:stretch>
                  <a:fillRect l="-2224" t="-12037" b="-3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BAD72003-99AE-0B9D-0A74-5C967D665D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471" y="3553804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7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81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4" grpId="0"/>
      <p:bldP spid="26" grpId="0"/>
      <p:bldP spid="3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D665566-B9E6-8C7F-0ECF-AB841CC1AAD7}"/>
              </a:ext>
            </a:extLst>
          </p:cNvPr>
          <p:cNvGrpSpPr/>
          <p:nvPr/>
        </p:nvGrpSpPr>
        <p:grpSpPr>
          <a:xfrm>
            <a:off x="2324925" y="365409"/>
            <a:ext cx="7426336" cy="769441"/>
            <a:chOff x="2679689" y="868329"/>
            <a:chExt cx="7426336" cy="76944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AA7C4F9-F120-F134-D2C7-2EF740E9E0FA}"/>
                </a:ext>
              </a:extLst>
            </p:cNvPr>
            <p:cNvSpPr/>
            <p:nvPr/>
          </p:nvSpPr>
          <p:spPr>
            <a:xfrm>
              <a:off x="2679689" y="930782"/>
              <a:ext cx="7426336" cy="644536"/>
            </a:xfrm>
            <a:custGeom>
              <a:avLst/>
              <a:gdLst>
                <a:gd name="connsiteX0" fmla="*/ 322268 w 7426336"/>
                <a:gd name="connsiteY0" fmla="*/ 0 h 644536"/>
                <a:gd name="connsiteX1" fmla="*/ 619211 w 7426336"/>
                <a:gd name="connsiteY1" fmla="*/ 196827 h 644536"/>
                <a:gd name="connsiteX2" fmla="*/ 639773 w 7426336"/>
                <a:gd name="connsiteY2" fmla="*/ 298676 h 644536"/>
                <a:gd name="connsiteX3" fmla="*/ 660336 w 7426336"/>
                <a:gd name="connsiteY3" fmla="*/ 196827 h 644536"/>
                <a:gd name="connsiteX4" fmla="*/ 957278 w 7426336"/>
                <a:gd name="connsiteY4" fmla="*/ 0 h 644536"/>
                <a:gd name="connsiteX5" fmla="*/ 7104068 w 7426336"/>
                <a:gd name="connsiteY5" fmla="*/ 0 h 644536"/>
                <a:gd name="connsiteX6" fmla="*/ 7426336 w 7426336"/>
                <a:gd name="connsiteY6" fmla="*/ 322268 h 644536"/>
                <a:gd name="connsiteX7" fmla="*/ 7426335 w 7426336"/>
                <a:gd name="connsiteY7" fmla="*/ 322268 h 644536"/>
                <a:gd name="connsiteX8" fmla="*/ 7104067 w 7426336"/>
                <a:gd name="connsiteY8" fmla="*/ 644536 h 644536"/>
                <a:gd name="connsiteX9" fmla="*/ 957278 w 7426336"/>
                <a:gd name="connsiteY9" fmla="*/ 644535 h 644536"/>
                <a:gd name="connsiteX10" fmla="*/ 660336 w 7426336"/>
                <a:gd name="connsiteY10" fmla="*/ 447708 h 644536"/>
                <a:gd name="connsiteX11" fmla="*/ 639773 w 7426336"/>
                <a:gd name="connsiteY11" fmla="*/ 345859 h 644536"/>
                <a:gd name="connsiteX12" fmla="*/ 619211 w 7426336"/>
                <a:gd name="connsiteY12" fmla="*/ 447709 h 644536"/>
                <a:gd name="connsiteX13" fmla="*/ 322268 w 7426336"/>
                <a:gd name="connsiteY13" fmla="*/ 644536 h 644536"/>
                <a:gd name="connsiteX14" fmla="*/ 0 w 7426336"/>
                <a:gd name="connsiteY14" fmla="*/ 322268 h 644536"/>
                <a:gd name="connsiteX15" fmla="*/ 322268 w 7426336"/>
                <a:gd name="connsiteY15" fmla="*/ 0 h 64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26336" h="644536">
                  <a:moveTo>
                    <a:pt x="322268" y="0"/>
                  </a:moveTo>
                  <a:cubicBezTo>
                    <a:pt x="455756" y="0"/>
                    <a:pt x="570288" y="81160"/>
                    <a:pt x="619211" y="196827"/>
                  </a:cubicBezTo>
                  <a:lnTo>
                    <a:pt x="639773" y="298676"/>
                  </a:lnTo>
                  <a:lnTo>
                    <a:pt x="660336" y="196827"/>
                  </a:lnTo>
                  <a:cubicBezTo>
                    <a:pt x="709259" y="81160"/>
                    <a:pt x="823790" y="0"/>
                    <a:pt x="957278" y="0"/>
                  </a:cubicBezTo>
                  <a:lnTo>
                    <a:pt x="7104068" y="0"/>
                  </a:lnTo>
                  <a:cubicBezTo>
                    <a:pt x="7282052" y="0"/>
                    <a:pt x="7426336" y="144284"/>
                    <a:pt x="7426336" y="322268"/>
                  </a:cubicBezTo>
                  <a:lnTo>
                    <a:pt x="7426335" y="322268"/>
                  </a:lnTo>
                  <a:cubicBezTo>
                    <a:pt x="7426335" y="500252"/>
                    <a:pt x="7282051" y="644536"/>
                    <a:pt x="7104067" y="644536"/>
                  </a:cubicBezTo>
                  <a:lnTo>
                    <a:pt x="957278" y="644535"/>
                  </a:lnTo>
                  <a:cubicBezTo>
                    <a:pt x="823790" y="644535"/>
                    <a:pt x="709259" y="563375"/>
                    <a:pt x="660336" y="447708"/>
                  </a:cubicBezTo>
                  <a:lnTo>
                    <a:pt x="639773" y="345859"/>
                  </a:lnTo>
                  <a:lnTo>
                    <a:pt x="619211" y="447709"/>
                  </a:lnTo>
                  <a:cubicBezTo>
                    <a:pt x="570288" y="563376"/>
                    <a:pt x="455756" y="644536"/>
                    <a:pt x="322268" y="644536"/>
                  </a:cubicBezTo>
                  <a:cubicBezTo>
                    <a:pt x="144284" y="644536"/>
                    <a:pt x="0" y="500252"/>
                    <a:pt x="0" y="322268"/>
                  </a:cubicBezTo>
                  <a:cubicBezTo>
                    <a:pt x="0" y="144284"/>
                    <a:pt x="144284" y="0"/>
                    <a:pt x="32226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11878B-CDC8-5EB8-4D8E-38CD66FD7E4A}"/>
                </a:ext>
              </a:extLst>
            </p:cNvPr>
            <p:cNvSpPr txBox="1"/>
            <p:nvPr/>
          </p:nvSpPr>
          <p:spPr>
            <a:xfrm>
              <a:off x="3843795" y="929884"/>
              <a:ext cx="5942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Hằng đẳng thức đáng nhớ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9E92D1-8AE5-BC72-9B82-530753667E56}"/>
                </a:ext>
              </a:extLst>
            </p:cNvPr>
            <p:cNvSpPr txBox="1"/>
            <p:nvPr/>
          </p:nvSpPr>
          <p:spPr>
            <a:xfrm>
              <a:off x="2774939" y="868329"/>
              <a:ext cx="5014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C711656-9252-C987-978F-8C1CAC681573}"/>
              </a:ext>
            </a:extLst>
          </p:cNvPr>
          <p:cNvGrpSpPr/>
          <p:nvPr/>
        </p:nvGrpSpPr>
        <p:grpSpPr>
          <a:xfrm>
            <a:off x="503460" y="1878361"/>
            <a:ext cx="6519203" cy="1919609"/>
            <a:chOff x="503460" y="1878361"/>
            <a:chExt cx="6519203" cy="19196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0A5CEE5-1C94-117C-F583-17FBB95A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460" y="1878361"/>
              <a:ext cx="1083869" cy="5650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CDD045-D57F-3824-7E4D-B43E48F4B31D}"/>
                    </a:ext>
                  </a:extLst>
                </p:cNvPr>
                <p:cNvSpPr txBox="1"/>
                <p:nvPr/>
              </p:nvSpPr>
              <p:spPr>
                <a:xfrm>
                  <a:off x="865969" y="2412975"/>
                  <a:ext cx="6156694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514350" marR="0" lvl="0" indent="-5143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LcParenR"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Giải bài toán nêu trong phần đầu bài</a:t>
                  </a:r>
                </a:p>
                <a:p>
                  <a:pPr marL="514350" marR="0" lvl="0" indent="-5143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LcParenR"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So sánh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kumimoji="0" lang="en-US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𝑎𝑏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a14:m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marL="514350" marR="0" lvl="0" indent="-5143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AutoNum type="alphaLcParenR"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So sánh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kumimoji="0" lang="en-US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−2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𝑎𝑏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a14:m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CDD045-D57F-3824-7E4D-B43E48F4B3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969" y="2412975"/>
                  <a:ext cx="6156694" cy="1384995"/>
                </a:xfrm>
                <a:prstGeom prst="rect">
                  <a:avLst/>
                </a:prstGeom>
                <a:blipFill>
                  <a:blip r:embed="rId4"/>
                  <a:stretch>
                    <a:fillRect l="-1782" t="-4846" b="-11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67DE259-459A-30F3-14C7-8E3261CFE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631" y="1199990"/>
            <a:ext cx="3357300" cy="3865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625CA59-5363-F902-4E7E-8322E073F31D}"/>
              </a:ext>
            </a:extLst>
          </p:cNvPr>
          <p:cNvSpPr txBox="1"/>
          <p:nvPr/>
        </p:nvSpPr>
        <p:spPr>
          <a:xfrm>
            <a:off x="536787" y="1198978"/>
            <a:ext cx="7026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Bình phương của một tổng, một hiệu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9A4956-6022-30C8-DB69-DA1E43760DAC}"/>
                  </a:ext>
                </a:extLst>
              </p:cNvPr>
              <p:cNvSpPr txBox="1"/>
              <p:nvPr/>
            </p:nvSpPr>
            <p:spPr>
              <a:xfrm>
                <a:off x="891901" y="4418607"/>
                <a:ext cx="4923464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a)  </a:t>
                </a: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Cách 1</a:t>
                </a: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𝑀𝑁𝑃𝑄</m:t>
                        </m:r>
                      </m:sub>
                    </m:sSub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=(</m:t>
                    </m:r>
                    <m:sSup>
                      <m:sSupPr>
                        <m:ctrlP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  <m:r>
                          <a:rPr kumimoji="0" lang="en-US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  <m:r>
                          <a:rPr kumimoji="0" lang="en-US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  <m:sup>
                        <m: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9A4956-6022-30C8-DB69-DA1E43760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01" y="4418607"/>
                <a:ext cx="4923464" cy="595932"/>
              </a:xfrm>
              <a:prstGeom prst="rect">
                <a:avLst/>
              </a:prstGeom>
              <a:blipFill>
                <a:blip r:embed="rId6"/>
                <a:stretch>
                  <a:fillRect l="-2847" t="-12245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129C40-6E4B-E081-C406-6E1A2A75BA20}"/>
                  </a:ext>
                </a:extLst>
              </p:cNvPr>
              <p:cNvSpPr txBox="1"/>
              <p:nvPr/>
            </p:nvSpPr>
            <p:spPr>
              <a:xfrm>
                <a:off x="1410061" y="5085645"/>
                <a:ext cx="8906092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Cách 2</a:t>
                </a: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𝑀𝑁𝑃𝑄</m:t>
                        </m:r>
                      </m:sub>
                    </m:sSub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𝑎𝑏</m:t>
                    </m:r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𝑎𝑏</m:t>
                    </m:r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kumimoji="0" lang="en-US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3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3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𝑎𝑏</m:t>
                    </m:r>
                    <m:r>
                      <a:rPr kumimoji="0" lang="en-US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kumimoji="0" lang="en-US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129C40-6E4B-E081-C406-6E1A2A75B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061" y="5085645"/>
                <a:ext cx="8906092" cy="595932"/>
              </a:xfrm>
              <a:prstGeom prst="rect">
                <a:avLst/>
              </a:prstGeom>
              <a:blipFill>
                <a:blip r:embed="rId7"/>
                <a:stretch>
                  <a:fillRect l="-1574" t="-12245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86EB5F3-61CE-5B8F-2AE0-46A427D8D9D2}"/>
              </a:ext>
            </a:extLst>
          </p:cNvPr>
          <p:cNvSpPr txBox="1"/>
          <p:nvPr/>
        </p:nvSpPr>
        <p:spPr>
          <a:xfrm>
            <a:off x="3169637" y="3797970"/>
            <a:ext cx="122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0A1EF7-0CD7-A2AD-BD71-EB92E349987E}"/>
                  </a:ext>
                </a:extLst>
              </p:cNvPr>
              <p:cNvSpPr txBox="1"/>
              <p:nvPr/>
            </p:nvSpPr>
            <p:spPr>
              <a:xfrm>
                <a:off x="886289" y="5725027"/>
                <a:ext cx="7805598" cy="564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b)  </a:t>
                </a: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Từ câu a) suy ra  </a:t>
                </a:r>
                <a14:m>
                  <m:oMath xmlns:m="http://schemas.openxmlformats.org/officeDocument/2006/math">
                    <m:r>
                      <a:rPr kumimoji="0" lang="en-US" sz="3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p>
                      <m:sSupPr>
                        <m:ctrlPr>
                          <a:rPr kumimoji="0" lang="en-US" sz="3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  <m:r>
                          <a:rPr kumimoji="0" lang="en-US" sz="3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3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  <m:r>
                          <a:rPr kumimoji="0" lang="en-US" sz="3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  <m:sup>
                        <m:r>
                          <a:rPr kumimoji="0" lang="en-US" sz="3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3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3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3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3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𝒂𝒃</m:t>
                    </m:r>
                    <m:r>
                      <a:rPr kumimoji="0" lang="en-US" sz="3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3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3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0A1EF7-0CD7-A2AD-BD71-EB92E3499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289" y="5725027"/>
                <a:ext cx="7805598" cy="564450"/>
              </a:xfrm>
              <a:prstGeom prst="rect">
                <a:avLst/>
              </a:prstGeom>
              <a:blipFill>
                <a:blip r:embed="rId8"/>
                <a:stretch>
                  <a:fillRect l="-1795" t="-11828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24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/>
              <p:nvPr/>
            </p:nvSpPr>
            <p:spPr>
              <a:xfrm>
                <a:off x="487680" y="870704"/>
                <a:ext cx="851408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c) So sánh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𝒂𝒃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" y="870704"/>
                <a:ext cx="8514080" cy="658898"/>
              </a:xfrm>
              <a:prstGeom prst="rect">
                <a:avLst/>
              </a:prstGeom>
              <a:blipFill>
                <a:blip r:embed="rId3"/>
                <a:stretch>
                  <a:fillRect l="-2147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1587EA-C34E-00F5-E69B-44F9238E5C08}"/>
                  </a:ext>
                </a:extLst>
              </p:cNvPr>
              <p:cNvSpPr txBox="1"/>
              <p:nvPr/>
            </p:nvSpPr>
            <p:spPr>
              <a:xfrm>
                <a:off x="965200" y="1481977"/>
                <a:ext cx="25737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</m:oMath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1587EA-C34E-00F5-E69B-44F9238E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1481977"/>
                <a:ext cx="2573782" cy="646331"/>
              </a:xfrm>
              <a:prstGeom prst="rect">
                <a:avLst/>
              </a:prstGeom>
              <a:blipFill>
                <a:blip r:embed="rId4"/>
                <a:stretch>
                  <a:fillRect l="-7092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A3256BB-2DAF-EFCE-70D0-7588CE444F39}"/>
              </a:ext>
            </a:extLst>
          </p:cNvPr>
          <p:cNvSpPr txBox="1"/>
          <p:nvPr/>
        </p:nvSpPr>
        <p:spPr>
          <a:xfrm>
            <a:off x="965200" y="1893225"/>
            <a:ext cx="7981672" cy="823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 dụng hằng đẳng thức ở câu b) ta được: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723BA5-BBF5-30F5-10D1-01D1426AD83A}"/>
                  </a:ext>
                </a:extLst>
              </p:cNvPr>
              <p:cNvSpPr txBox="1"/>
              <p:nvPr/>
            </p:nvSpPr>
            <p:spPr>
              <a:xfrm>
                <a:off x="1887925" y="2808109"/>
                <a:ext cx="700024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′)</m:t>
                        </m:r>
                      </m:e>
                      <m:sup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𝑎𝑏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′+</m:t>
                    </m:r>
                    <m:sSup>
                      <m:sSup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e>
                      <m:sup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(1)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723BA5-BBF5-30F5-10D1-01D1426AD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925" y="2808109"/>
                <a:ext cx="7000240" cy="646331"/>
              </a:xfrm>
              <a:prstGeom prst="rect">
                <a:avLst/>
              </a:prstGeom>
              <a:blipFill>
                <a:blip r:embed="rId5"/>
                <a:stretch>
                  <a:fillRect t="-16981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ACE1D8-32D2-6BD9-2778-267CDB0AC0E3}"/>
                  </a:ext>
                </a:extLst>
              </p:cNvPr>
              <p:cNvSpPr txBox="1"/>
              <p:nvPr/>
            </p:nvSpPr>
            <p:spPr>
              <a:xfrm>
                <a:off x="965199" y="3298493"/>
                <a:ext cx="6017032" cy="823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vào 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(1)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ta được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ACE1D8-32D2-6BD9-2778-267CDB0AC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99" y="3298493"/>
                <a:ext cx="6017032" cy="823752"/>
              </a:xfrm>
              <a:prstGeom prst="rect">
                <a:avLst/>
              </a:prstGeom>
              <a:blipFill>
                <a:blip r:embed="rId6"/>
                <a:stretch>
                  <a:fillRect l="-3040" r="-212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F43207-9B79-8996-35E7-0E838281EDD7}"/>
                  </a:ext>
                </a:extLst>
              </p:cNvPr>
              <p:cNvSpPr txBox="1"/>
              <p:nvPr/>
            </p:nvSpPr>
            <p:spPr>
              <a:xfrm>
                <a:off x="1887924" y="4224807"/>
                <a:ext cx="734751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3333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3333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3333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+(−</m:t>
                            </m:r>
                            <m: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3333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3333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(−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)+</m:t>
                    </m:r>
                    <m:sSup>
                      <m:sSup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(−</m:t>
                        </m:r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  <m:sup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F43207-9B79-8996-35E7-0E838281E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924" y="4224807"/>
                <a:ext cx="7347516" cy="646331"/>
              </a:xfrm>
              <a:prstGeom prst="rect">
                <a:avLst/>
              </a:prstGeom>
              <a:blipFill>
                <a:blip r:embed="rId7"/>
                <a:stretch>
                  <a:fillRect t="-16038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A8885B-D877-1EA0-3C2D-9D6B45776D6C}"/>
                  </a:ext>
                </a:extLst>
              </p:cNvPr>
              <p:cNvSpPr txBox="1"/>
              <p:nvPr/>
            </p:nvSpPr>
            <p:spPr>
              <a:xfrm>
                <a:off x="1087120" y="4917454"/>
                <a:ext cx="921695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𝒂𝒃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7434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(đpcm)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A8885B-D877-1EA0-3C2D-9D6B45776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4917454"/>
                <a:ext cx="9216956" cy="658898"/>
              </a:xfrm>
              <a:prstGeom prst="rect">
                <a:avLst/>
              </a:prstGeom>
              <a:blipFill>
                <a:blip r:embed="rId8"/>
                <a:stretch>
                  <a:fillRect l="-1984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24230B4-61EE-7C73-5942-698064507998}"/>
              </a:ext>
            </a:extLst>
          </p:cNvPr>
          <p:cNvSpPr txBox="1"/>
          <p:nvPr/>
        </p:nvSpPr>
        <p:spPr>
          <a:xfrm>
            <a:off x="460574" y="246310"/>
            <a:ext cx="7026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Bình phương của một tổng, một hiệu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97524E-B896-611F-3EC3-71CE45636BB8}"/>
                  </a:ext>
                </a:extLst>
              </p:cNvPr>
              <p:cNvSpPr txBox="1"/>
              <p:nvPr/>
            </p:nvSpPr>
            <p:spPr>
              <a:xfrm>
                <a:off x="878556" y="5725349"/>
                <a:ext cx="10865769" cy="627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400" b="1" i="1" u="none" strike="noStrike" kern="1200" cap="none" spc="0" normalizeH="0" baseline="0" noProof="0">
                    <a:ln>
                      <a:noFill/>
                    </a:ln>
                    <a:solidFill>
                      <a:srgbClr val="007434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Còn cách nào khác để so sánh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43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43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0" lang="en-US" sz="3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43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kumimoji="0" lang="en-US" sz="3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43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3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43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kumimoji="0" lang="en-US" sz="3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43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kumimoji="0" lang="en-US" sz="3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43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400" b="1" i="0" u="none" strike="noStrike" kern="1200" cap="none" spc="0" normalizeH="0" baseline="0" noProof="0">
                    <a:ln>
                      <a:noFill/>
                    </a:ln>
                    <a:solidFill>
                      <a:srgbClr val="007434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43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43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3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43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43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3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43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3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43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𝒂𝒃</m:t>
                    </m:r>
                    <m:r>
                      <a:rPr kumimoji="0" lang="en-US" sz="3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43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3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43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43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3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43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400" b="1" i="1" u="none" strike="noStrike" kern="1200" cap="none" spc="0" normalizeH="0" baseline="0" noProof="0">
                    <a:ln>
                      <a:noFill/>
                    </a:ln>
                    <a:solidFill>
                      <a:srgbClr val="007434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</a:t>
                </a:r>
                <a:endPara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srgbClr val="00743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97524E-B896-611F-3EC3-71CE45636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56" y="5725349"/>
                <a:ext cx="10865769" cy="627351"/>
              </a:xfrm>
              <a:prstGeom prst="rect">
                <a:avLst/>
              </a:prstGeom>
              <a:blipFill>
                <a:blip r:embed="rId9"/>
                <a:stretch>
                  <a:fillRect l="-1570" t="-12621" b="-33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6">
            <a:extLst>
              <a:ext uri="{FF2B5EF4-FFF2-40B4-BE49-F238E27FC236}">
                <a16:creationId xmlns:a16="http://schemas.microsoft.com/office/drawing/2014/main" id="{7F6BA7AB-4EEC-578A-67E2-57FD000899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3" y="5463745"/>
            <a:ext cx="866567" cy="104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4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A346786-584D-F1AE-7707-30736C80B078}"/>
              </a:ext>
            </a:extLst>
          </p:cNvPr>
          <p:cNvSpPr txBox="1"/>
          <p:nvPr/>
        </p:nvSpPr>
        <p:spPr>
          <a:xfrm>
            <a:off x="1724622" y="3734019"/>
            <a:ext cx="59049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1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 dụng được các hằng đẳng thức 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để:</a:t>
            </a:r>
            <a:endParaRPr kumimoji="0" lang="en-US" sz="2600" b="1" i="1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D4DEFA-45BA-CECC-6472-12A0C041D008}"/>
              </a:ext>
            </a:extLst>
          </p:cNvPr>
          <p:cNvSpPr/>
          <p:nvPr/>
        </p:nvSpPr>
        <p:spPr>
          <a:xfrm>
            <a:off x="889796" y="1805647"/>
            <a:ext cx="719076" cy="627927"/>
          </a:xfrm>
          <a:custGeom>
            <a:avLst/>
            <a:gdLst>
              <a:gd name="connsiteX0" fmla="*/ 0 w 719076"/>
              <a:gd name="connsiteY0" fmla="*/ 0 h 627927"/>
              <a:gd name="connsiteX1" fmla="*/ 205450 w 719076"/>
              <a:gd name="connsiteY1" fmla="*/ 0 h 627927"/>
              <a:gd name="connsiteX2" fmla="*/ 205450 w 719076"/>
              <a:gd name="connsiteY2" fmla="*/ 319752 h 627927"/>
              <a:gd name="connsiteX3" fmla="*/ 513626 w 719076"/>
              <a:gd name="connsiteY3" fmla="*/ 319752 h 627927"/>
              <a:gd name="connsiteX4" fmla="*/ 513626 w 719076"/>
              <a:gd name="connsiteY4" fmla="*/ 217027 h 627927"/>
              <a:gd name="connsiteX5" fmla="*/ 719076 w 719076"/>
              <a:gd name="connsiteY5" fmla="*/ 422477 h 627927"/>
              <a:gd name="connsiteX6" fmla="*/ 513626 w 719076"/>
              <a:gd name="connsiteY6" fmla="*/ 627927 h 627927"/>
              <a:gd name="connsiteX7" fmla="*/ 513626 w 719076"/>
              <a:gd name="connsiteY7" fmla="*/ 525202 h 627927"/>
              <a:gd name="connsiteX8" fmla="*/ 0 w 719076"/>
              <a:gd name="connsiteY8" fmla="*/ 525202 h 627927"/>
              <a:gd name="connsiteX9" fmla="*/ 0 w 719076"/>
              <a:gd name="connsiteY9" fmla="*/ 0 h 62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9076" h="627927">
                <a:moveTo>
                  <a:pt x="0" y="0"/>
                </a:moveTo>
                <a:lnTo>
                  <a:pt x="205450" y="0"/>
                </a:lnTo>
                <a:lnTo>
                  <a:pt x="205450" y="319752"/>
                </a:lnTo>
                <a:lnTo>
                  <a:pt x="513626" y="319752"/>
                </a:lnTo>
                <a:lnTo>
                  <a:pt x="513626" y="217027"/>
                </a:lnTo>
                <a:lnTo>
                  <a:pt x="719076" y="422477"/>
                </a:lnTo>
                <a:lnTo>
                  <a:pt x="513626" y="627927"/>
                </a:lnTo>
                <a:lnTo>
                  <a:pt x="513626" y="525202"/>
                </a:lnTo>
                <a:lnTo>
                  <a:pt x="0" y="5252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B71598B-4ED4-10B7-7927-1C262E654B19}"/>
              </a:ext>
            </a:extLst>
          </p:cNvPr>
          <p:cNvSpPr/>
          <p:nvPr/>
        </p:nvSpPr>
        <p:spPr>
          <a:xfrm>
            <a:off x="889796" y="2689499"/>
            <a:ext cx="719076" cy="627927"/>
          </a:xfrm>
          <a:custGeom>
            <a:avLst/>
            <a:gdLst>
              <a:gd name="connsiteX0" fmla="*/ 0 w 719076"/>
              <a:gd name="connsiteY0" fmla="*/ 0 h 627927"/>
              <a:gd name="connsiteX1" fmla="*/ 205450 w 719076"/>
              <a:gd name="connsiteY1" fmla="*/ 0 h 627927"/>
              <a:gd name="connsiteX2" fmla="*/ 205450 w 719076"/>
              <a:gd name="connsiteY2" fmla="*/ 319752 h 627927"/>
              <a:gd name="connsiteX3" fmla="*/ 513626 w 719076"/>
              <a:gd name="connsiteY3" fmla="*/ 319752 h 627927"/>
              <a:gd name="connsiteX4" fmla="*/ 513626 w 719076"/>
              <a:gd name="connsiteY4" fmla="*/ 217027 h 627927"/>
              <a:gd name="connsiteX5" fmla="*/ 719076 w 719076"/>
              <a:gd name="connsiteY5" fmla="*/ 422477 h 627927"/>
              <a:gd name="connsiteX6" fmla="*/ 513626 w 719076"/>
              <a:gd name="connsiteY6" fmla="*/ 627927 h 627927"/>
              <a:gd name="connsiteX7" fmla="*/ 513626 w 719076"/>
              <a:gd name="connsiteY7" fmla="*/ 525202 h 627927"/>
              <a:gd name="connsiteX8" fmla="*/ 0 w 719076"/>
              <a:gd name="connsiteY8" fmla="*/ 525202 h 627927"/>
              <a:gd name="connsiteX9" fmla="*/ 0 w 719076"/>
              <a:gd name="connsiteY9" fmla="*/ 0 h 62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9076" h="627927">
                <a:moveTo>
                  <a:pt x="0" y="0"/>
                </a:moveTo>
                <a:lnTo>
                  <a:pt x="205450" y="0"/>
                </a:lnTo>
                <a:lnTo>
                  <a:pt x="205450" y="319752"/>
                </a:lnTo>
                <a:lnTo>
                  <a:pt x="513626" y="319752"/>
                </a:lnTo>
                <a:lnTo>
                  <a:pt x="513626" y="217027"/>
                </a:lnTo>
                <a:lnTo>
                  <a:pt x="719076" y="422477"/>
                </a:lnTo>
                <a:lnTo>
                  <a:pt x="513626" y="627927"/>
                </a:lnTo>
                <a:lnTo>
                  <a:pt x="513626" y="525202"/>
                </a:lnTo>
                <a:lnTo>
                  <a:pt x="0" y="5252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EF40C70-0BD3-134F-0DFA-5FD3E3C9FD54}"/>
              </a:ext>
            </a:extLst>
          </p:cNvPr>
          <p:cNvSpPr/>
          <p:nvPr/>
        </p:nvSpPr>
        <p:spPr>
          <a:xfrm>
            <a:off x="901371" y="3621408"/>
            <a:ext cx="719076" cy="627927"/>
          </a:xfrm>
          <a:custGeom>
            <a:avLst/>
            <a:gdLst>
              <a:gd name="connsiteX0" fmla="*/ 0 w 719076"/>
              <a:gd name="connsiteY0" fmla="*/ 0 h 627927"/>
              <a:gd name="connsiteX1" fmla="*/ 205450 w 719076"/>
              <a:gd name="connsiteY1" fmla="*/ 0 h 627927"/>
              <a:gd name="connsiteX2" fmla="*/ 205450 w 719076"/>
              <a:gd name="connsiteY2" fmla="*/ 319752 h 627927"/>
              <a:gd name="connsiteX3" fmla="*/ 513626 w 719076"/>
              <a:gd name="connsiteY3" fmla="*/ 319752 h 627927"/>
              <a:gd name="connsiteX4" fmla="*/ 513626 w 719076"/>
              <a:gd name="connsiteY4" fmla="*/ 217027 h 627927"/>
              <a:gd name="connsiteX5" fmla="*/ 719076 w 719076"/>
              <a:gd name="connsiteY5" fmla="*/ 422477 h 627927"/>
              <a:gd name="connsiteX6" fmla="*/ 513626 w 719076"/>
              <a:gd name="connsiteY6" fmla="*/ 627927 h 627927"/>
              <a:gd name="connsiteX7" fmla="*/ 513626 w 719076"/>
              <a:gd name="connsiteY7" fmla="*/ 525202 h 627927"/>
              <a:gd name="connsiteX8" fmla="*/ 0 w 719076"/>
              <a:gd name="connsiteY8" fmla="*/ 525202 h 627927"/>
              <a:gd name="connsiteX9" fmla="*/ 0 w 719076"/>
              <a:gd name="connsiteY9" fmla="*/ 0 h 62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9076" h="627927">
                <a:moveTo>
                  <a:pt x="0" y="0"/>
                </a:moveTo>
                <a:lnTo>
                  <a:pt x="205450" y="0"/>
                </a:lnTo>
                <a:lnTo>
                  <a:pt x="205450" y="319752"/>
                </a:lnTo>
                <a:lnTo>
                  <a:pt x="513626" y="319752"/>
                </a:lnTo>
                <a:lnTo>
                  <a:pt x="513626" y="217027"/>
                </a:lnTo>
                <a:lnTo>
                  <a:pt x="719076" y="422477"/>
                </a:lnTo>
                <a:lnTo>
                  <a:pt x="513626" y="627927"/>
                </a:lnTo>
                <a:lnTo>
                  <a:pt x="513626" y="525202"/>
                </a:lnTo>
                <a:lnTo>
                  <a:pt x="0" y="5252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607E3E-A7A6-F310-CB47-9B5E2DA1A721}"/>
              </a:ext>
            </a:extLst>
          </p:cNvPr>
          <p:cNvSpPr txBox="1"/>
          <p:nvPr/>
        </p:nvSpPr>
        <p:spPr>
          <a:xfrm>
            <a:off x="1496025" y="1923988"/>
            <a:ext cx="9323471" cy="52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69875" algn="just" defTabSz="914400" rtl="0" eaLnBrk="1" fontAlgn="auto" latinLnBrk="0" hangingPunct="1">
              <a:lnSpc>
                <a:spcPct val="11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1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 biết được các khái niệm: 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 nhất thức, </a:t>
            </a:r>
            <a:r>
              <a:rPr kumimoji="0" lang="vi-VN" sz="2600" b="1" i="1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hằng đẳng thức. </a:t>
            </a:r>
            <a:endParaRPr kumimoji="0" lang="en-US" sz="2600" b="1" i="1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7298B7-F3EB-DCC3-4372-700E9433D692}"/>
              </a:ext>
            </a:extLst>
          </p:cNvPr>
          <p:cNvSpPr txBox="1"/>
          <p:nvPr/>
        </p:nvSpPr>
        <p:spPr>
          <a:xfrm>
            <a:off x="1735721" y="2806990"/>
            <a:ext cx="90837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1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Mô tả được các hằng đẳng thức: bình phương của tổng và hiệu</a:t>
            </a:r>
            <a:endParaRPr kumimoji="0" lang="en-US" sz="2600" b="1" i="1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59AEDE-BC06-269C-0CA9-28E14322D0CB}"/>
              </a:ext>
            </a:extLst>
          </p:cNvPr>
          <p:cNvSpPr txBox="1"/>
          <p:nvPr/>
        </p:nvSpPr>
        <p:spPr>
          <a:xfrm>
            <a:off x="1724622" y="4249335"/>
            <a:ext cx="9752637" cy="1490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Khai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triển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dưới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dạng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bình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phương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tổng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hiệu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007434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dưới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dạng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bình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phương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tổng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hiệu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00743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Tính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nhanh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giá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trị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007434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924362C-3E22-A978-6AF6-B1BEC3324EDE}"/>
              </a:ext>
            </a:extLst>
          </p:cNvPr>
          <p:cNvGrpSpPr/>
          <p:nvPr/>
        </p:nvGrpSpPr>
        <p:grpSpPr>
          <a:xfrm>
            <a:off x="1843022" y="427554"/>
            <a:ext cx="8191985" cy="1078581"/>
            <a:chOff x="1747772" y="443785"/>
            <a:chExt cx="8191985" cy="1078581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02AB8741-DBA5-99FC-BA33-AF49217B9CDC}"/>
                </a:ext>
              </a:extLst>
            </p:cNvPr>
            <p:cNvSpPr/>
            <p:nvPr/>
          </p:nvSpPr>
          <p:spPr>
            <a:xfrm>
              <a:off x="1747772" y="497085"/>
              <a:ext cx="8191985" cy="1025281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74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      MỤC TIÊU 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0" name="Group 4">
              <a:extLst>
                <a:ext uri="{FF2B5EF4-FFF2-40B4-BE49-F238E27FC236}">
                  <a16:creationId xmlns:a16="http://schemas.microsoft.com/office/drawing/2014/main" id="{E636D6CA-9117-5BDD-367E-4EB66FA57E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4263" y="443785"/>
              <a:ext cx="1494584" cy="997452"/>
              <a:chOff x="4041" y="7510"/>
              <a:chExt cx="4080" cy="3097"/>
            </a:xfrm>
          </p:grpSpPr>
          <p:sp>
            <p:nvSpPr>
              <p:cNvPr id="31" name="AutoShape 5">
                <a:extLst>
                  <a:ext uri="{FF2B5EF4-FFF2-40B4-BE49-F238E27FC236}">
                    <a16:creationId xmlns:a16="http://schemas.microsoft.com/office/drawing/2014/main" id="{0E24B1C5-E81D-FFB2-A428-9ACAE422AE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1" y="9047"/>
                <a:ext cx="4080" cy="1486"/>
              </a:xfrm>
              <a:prstGeom prst="wave">
                <a:avLst>
                  <a:gd name="adj1" fmla="val 20644"/>
                  <a:gd name="adj2" fmla="val 0"/>
                </a:avLst>
              </a:prstGeom>
              <a:blipFill dpi="0" rotWithShape="0">
                <a:blip r:embed="rId3"/>
                <a:srcRect/>
                <a:stretch>
                  <a:fillRect/>
                </a:stretch>
              </a:blipFill>
              <a:ln>
                <a:noFill/>
              </a:ln>
              <a:effectLst>
                <a:outerShdw dist="107763" dir="2700000" algn="ctr" rotWithShape="0">
                  <a:srgbClr val="C0C0C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99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Group 6">
                <a:extLst>
                  <a:ext uri="{FF2B5EF4-FFF2-40B4-BE49-F238E27FC236}">
                    <a16:creationId xmlns:a16="http://schemas.microsoft.com/office/drawing/2014/main" id="{7ED9A95A-2D9C-75CF-2BA7-BA64B7561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77" y="7510"/>
                <a:ext cx="3010" cy="3097"/>
                <a:chOff x="4677" y="7510"/>
                <a:chExt cx="3010" cy="3097"/>
              </a:xfrm>
            </p:grpSpPr>
            <p:sp>
              <p:nvSpPr>
                <p:cNvPr id="33" name="Freeform 7">
                  <a:extLst>
                    <a:ext uri="{FF2B5EF4-FFF2-40B4-BE49-F238E27FC236}">
                      <a16:creationId xmlns:a16="http://schemas.microsoft.com/office/drawing/2014/main" id="{E78631E6-88CB-8941-3A84-BCE82C62E6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4" y="9869"/>
                  <a:ext cx="50" cy="271"/>
                </a:xfrm>
                <a:custGeom>
                  <a:avLst/>
                  <a:gdLst>
                    <a:gd name="T0" fmla="*/ 0 w 61"/>
                    <a:gd name="T1" fmla="*/ 9 h 164"/>
                    <a:gd name="T2" fmla="*/ 3 w 61"/>
                    <a:gd name="T3" fmla="*/ 48 h 164"/>
                    <a:gd name="T4" fmla="*/ 12 w 61"/>
                    <a:gd name="T5" fmla="*/ 86 h 164"/>
                    <a:gd name="T6" fmla="*/ 23 w 61"/>
                    <a:gd name="T7" fmla="*/ 125 h 164"/>
                    <a:gd name="T8" fmla="*/ 34 w 61"/>
                    <a:gd name="T9" fmla="*/ 164 h 164"/>
                    <a:gd name="T10" fmla="*/ 44 w 61"/>
                    <a:gd name="T11" fmla="*/ 137 h 164"/>
                    <a:gd name="T12" fmla="*/ 45 w 61"/>
                    <a:gd name="T13" fmla="*/ 111 h 164"/>
                    <a:gd name="T14" fmla="*/ 49 w 61"/>
                    <a:gd name="T15" fmla="*/ 90 h 164"/>
                    <a:gd name="T16" fmla="*/ 61 w 61"/>
                    <a:gd name="T17" fmla="*/ 78 h 164"/>
                    <a:gd name="T18" fmla="*/ 50 w 61"/>
                    <a:gd name="T19" fmla="*/ 65 h 164"/>
                    <a:gd name="T20" fmla="*/ 44 w 61"/>
                    <a:gd name="T21" fmla="*/ 48 h 164"/>
                    <a:gd name="T22" fmla="*/ 44 w 61"/>
                    <a:gd name="T23" fmla="*/ 26 h 164"/>
                    <a:gd name="T24" fmla="*/ 50 w 61"/>
                    <a:gd name="T25" fmla="*/ 0 h 164"/>
                    <a:gd name="T26" fmla="*/ 0 w 61"/>
                    <a:gd name="T27" fmla="*/ 9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1" h="164">
                      <a:moveTo>
                        <a:pt x="0" y="9"/>
                      </a:moveTo>
                      <a:lnTo>
                        <a:pt x="3" y="48"/>
                      </a:lnTo>
                      <a:lnTo>
                        <a:pt x="12" y="86"/>
                      </a:lnTo>
                      <a:lnTo>
                        <a:pt x="23" y="125"/>
                      </a:lnTo>
                      <a:lnTo>
                        <a:pt x="34" y="164"/>
                      </a:lnTo>
                      <a:lnTo>
                        <a:pt x="44" y="137"/>
                      </a:lnTo>
                      <a:lnTo>
                        <a:pt x="45" y="111"/>
                      </a:lnTo>
                      <a:lnTo>
                        <a:pt x="49" y="90"/>
                      </a:lnTo>
                      <a:lnTo>
                        <a:pt x="61" y="78"/>
                      </a:lnTo>
                      <a:lnTo>
                        <a:pt x="50" y="65"/>
                      </a:lnTo>
                      <a:lnTo>
                        <a:pt x="44" y="48"/>
                      </a:lnTo>
                      <a:lnTo>
                        <a:pt x="44" y="26"/>
                      </a:lnTo>
                      <a:lnTo>
                        <a:pt x="5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 8">
                  <a:extLst>
                    <a:ext uri="{FF2B5EF4-FFF2-40B4-BE49-F238E27FC236}">
                      <a16:creationId xmlns:a16="http://schemas.microsoft.com/office/drawing/2014/main" id="{2EE2218D-0583-1E9A-E41D-02A780F1AF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7" y="10127"/>
                  <a:ext cx="308" cy="480"/>
                </a:xfrm>
                <a:custGeom>
                  <a:avLst/>
                  <a:gdLst>
                    <a:gd name="T0" fmla="*/ 351 w 381"/>
                    <a:gd name="T1" fmla="*/ 290 h 291"/>
                    <a:gd name="T2" fmla="*/ 368 w 381"/>
                    <a:gd name="T3" fmla="*/ 285 h 291"/>
                    <a:gd name="T4" fmla="*/ 379 w 381"/>
                    <a:gd name="T5" fmla="*/ 272 h 291"/>
                    <a:gd name="T6" fmla="*/ 381 w 381"/>
                    <a:gd name="T7" fmla="*/ 253 h 291"/>
                    <a:gd name="T8" fmla="*/ 364 w 381"/>
                    <a:gd name="T9" fmla="*/ 190 h 291"/>
                    <a:gd name="T10" fmla="*/ 335 w 381"/>
                    <a:gd name="T11" fmla="*/ 124 h 291"/>
                    <a:gd name="T12" fmla="*/ 305 w 381"/>
                    <a:gd name="T13" fmla="*/ 96 h 291"/>
                    <a:gd name="T14" fmla="*/ 274 w 381"/>
                    <a:gd name="T15" fmla="*/ 89 h 291"/>
                    <a:gd name="T16" fmla="*/ 258 w 381"/>
                    <a:gd name="T17" fmla="*/ 87 h 291"/>
                    <a:gd name="T18" fmla="*/ 258 w 381"/>
                    <a:gd name="T19" fmla="*/ 73 h 291"/>
                    <a:gd name="T20" fmla="*/ 269 w 381"/>
                    <a:gd name="T21" fmla="*/ 60 h 291"/>
                    <a:gd name="T22" fmla="*/ 288 w 381"/>
                    <a:gd name="T23" fmla="*/ 54 h 291"/>
                    <a:gd name="T24" fmla="*/ 304 w 381"/>
                    <a:gd name="T25" fmla="*/ 45 h 291"/>
                    <a:gd name="T26" fmla="*/ 311 w 381"/>
                    <a:gd name="T27" fmla="*/ 33 h 291"/>
                    <a:gd name="T28" fmla="*/ 311 w 381"/>
                    <a:gd name="T29" fmla="*/ 19 h 291"/>
                    <a:gd name="T30" fmla="*/ 304 w 381"/>
                    <a:gd name="T31" fmla="*/ 10 h 291"/>
                    <a:gd name="T32" fmla="*/ 288 w 381"/>
                    <a:gd name="T33" fmla="*/ 3 h 291"/>
                    <a:gd name="T34" fmla="*/ 269 w 381"/>
                    <a:gd name="T35" fmla="*/ 0 h 291"/>
                    <a:gd name="T36" fmla="*/ 124 w 381"/>
                    <a:gd name="T37" fmla="*/ 0 h 291"/>
                    <a:gd name="T38" fmla="*/ 103 w 381"/>
                    <a:gd name="T39" fmla="*/ 1 h 291"/>
                    <a:gd name="T40" fmla="*/ 84 w 381"/>
                    <a:gd name="T41" fmla="*/ 5 h 291"/>
                    <a:gd name="T42" fmla="*/ 73 w 381"/>
                    <a:gd name="T43" fmla="*/ 14 h 291"/>
                    <a:gd name="T44" fmla="*/ 68 w 381"/>
                    <a:gd name="T45" fmla="*/ 26 h 291"/>
                    <a:gd name="T46" fmla="*/ 73 w 381"/>
                    <a:gd name="T47" fmla="*/ 40 h 291"/>
                    <a:gd name="T48" fmla="*/ 84 w 381"/>
                    <a:gd name="T49" fmla="*/ 50 h 291"/>
                    <a:gd name="T50" fmla="*/ 103 w 381"/>
                    <a:gd name="T51" fmla="*/ 57 h 291"/>
                    <a:gd name="T52" fmla="*/ 124 w 381"/>
                    <a:gd name="T53" fmla="*/ 61 h 291"/>
                    <a:gd name="T54" fmla="*/ 124 w 381"/>
                    <a:gd name="T55" fmla="*/ 81 h 291"/>
                    <a:gd name="T56" fmla="*/ 124 w 381"/>
                    <a:gd name="T57" fmla="*/ 89 h 291"/>
                    <a:gd name="T58" fmla="*/ 92 w 381"/>
                    <a:gd name="T59" fmla="*/ 91 h 291"/>
                    <a:gd name="T60" fmla="*/ 62 w 381"/>
                    <a:gd name="T61" fmla="*/ 106 h 291"/>
                    <a:gd name="T62" fmla="*/ 32 w 381"/>
                    <a:gd name="T63" fmla="*/ 151 h 291"/>
                    <a:gd name="T64" fmla="*/ 3 w 381"/>
                    <a:gd name="T65" fmla="*/ 241 h 291"/>
                    <a:gd name="T66" fmla="*/ 0 w 381"/>
                    <a:gd name="T67" fmla="*/ 264 h 291"/>
                    <a:gd name="T68" fmla="*/ 7 w 381"/>
                    <a:gd name="T69" fmla="*/ 280 h 291"/>
                    <a:gd name="T70" fmla="*/ 21 w 381"/>
                    <a:gd name="T71" fmla="*/ 288 h 291"/>
                    <a:gd name="T72" fmla="*/ 41 w 381"/>
                    <a:gd name="T73" fmla="*/ 291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81" h="291">
                      <a:moveTo>
                        <a:pt x="340" y="291"/>
                      </a:moveTo>
                      <a:lnTo>
                        <a:pt x="351" y="290"/>
                      </a:lnTo>
                      <a:lnTo>
                        <a:pt x="360" y="288"/>
                      </a:lnTo>
                      <a:lnTo>
                        <a:pt x="368" y="285"/>
                      </a:lnTo>
                      <a:lnTo>
                        <a:pt x="375" y="280"/>
                      </a:lnTo>
                      <a:lnTo>
                        <a:pt x="379" y="272"/>
                      </a:lnTo>
                      <a:lnTo>
                        <a:pt x="381" y="264"/>
                      </a:lnTo>
                      <a:lnTo>
                        <a:pt x="381" y="253"/>
                      </a:lnTo>
                      <a:lnTo>
                        <a:pt x="378" y="241"/>
                      </a:lnTo>
                      <a:lnTo>
                        <a:pt x="364" y="190"/>
                      </a:lnTo>
                      <a:lnTo>
                        <a:pt x="349" y="151"/>
                      </a:lnTo>
                      <a:lnTo>
                        <a:pt x="335" y="124"/>
                      </a:lnTo>
                      <a:lnTo>
                        <a:pt x="319" y="106"/>
                      </a:lnTo>
                      <a:lnTo>
                        <a:pt x="305" y="96"/>
                      </a:lnTo>
                      <a:lnTo>
                        <a:pt x="289" y="91"/>
                      </a:lnTo>
                      <a:lnTo>
                        <a:pt x="274" y="89"/>
                      </a:lnTo>
                      <a:lnTo>
                        <a:pt x="258" y="89"/>
                      </a:lnTo>
                      <a:lnTo>
                        <a:pt x="258" y="87"/>
                      </a:lnTo>
                      <a:lnTo>
                        <a:pt x="258" y="81"/>
                      </a:lnTo>
                      <a:lnTo>
                        <a:pt x="258" y="73"/>
                      </a:lnTo>
                      <a:lnTo>
                        <a:pt x="258" y="61"/>
                      </a:lnTo>
                      <a:lnTo>
                        <a:pt x="269" y="60"/>
                      </a:lnTo>
                      <a:lnTo>
                        <a:pt x="278" y="57"/>
                      </a:lnTo>
                      <a:lnTo>
                        <a:pt x="288" y="54"/>
                      </a:lnTo>
                      <a:lnTo>
                        <a:pt x="297" y="50"/>
                      </a:lnTo>
                      <a:lnTo>
                        <a:pt x="304" y="45"/>
                      </a:lnTo>
                      <a:lnTo>
                        <a:pt x="308" y="40"/>
                      </a:lnTo>
                      <a:lnTo>
                        <a:pt x="311" y="33"/>
                      </a:lnTo>
                      <a:lnTo>
                        <a:pt x="313" y="26"/>
                      </a:lnTo>
                      <a:lnTo>
                        <a:pt x="311" y="19"/>
                      </a:lnTo>
                      <a:lnTo>
                        <a:pt x="308" y="14"/>
                      </a:lnTo>
                      <a:lnTo>
                        <a:pt x="304" y="10"/>
                      </a:lnTo>
                      <a:lnTo>
                        <a:pt x="297" y="5"/>
                      </a:lnTo>
                      <a:lnTo>
                        <a:pt x="288" y="3"/>
                      </a:lnTo>
                      <a:lnTo>
                        <a:pt x="278" y="1"/>
                      </a:lnTo>
                      <a:lnTo>
                        <a:pt x="269" y="0"/>
                      </a:lnTo>
                      <a:lnTo>
                        <a:pt x="258" y="0"/>
                      </a:lnTo>
                      <a:lnTo>
                        <a:pt x="124" y="0"/>
                      </a:lnTo>
                      <a:lnTo>
                        <a:pt x="112" y="0"/>
                      </a:lnTo>
                      <a:lnTo>
                        <a:pt x="103" y="1"/>
                      </a:lnTo>
                      <a:lnTo>
                        <a:pt x="93" y="3"/>
                      </a:lnTo>
                      <a:lnTo>
                        <a:pt x="84" y="5"/>
                      </a:lnTo>
                      <a:lnTo>
                        <a:pt x="78" y="10"/>
                      </a:lnTo>
                      <a:lnTo>
                        <a:pt x="73" y="14"/>
                      </a:lnTo>
                      <a:lnTo>
                        <a:pt x="70" y="19"/>
                      </a:lnTo>
                      <a:lnTo>
                        <a:pt x="68" y="26"/>
                      </a:lnTo>
                      <a:lnTo>
                        <a:pt x="70" y="33"/>
                      </a:lnTo>
                      <a:lnTo>
                        <a:pt x="73" y="40"/>
                      </a:lnTo>
                      <a:lnTo>
                        <a:pt x="78" y="45"/>
                      </a:lnTo>
                      <a:lnTo>
                        <a:pt x="84" y="50"/>
                      </a:lnTo>
                      <a:lnTo>
                        <a:pt x="93" y="54"/>
                      </a:lnTo>
                      <a:lnTo>
                        <a:pt x="103" y="57"/>
                      </a:lnTo>
                      <a:lnTo>
                        <a:pt x="112" y="60"/>
                      </a:lnTo>
                      <a:lnTo>
                        <a:pt x="124" y="61"/>
                      </a:lnTo>
                      <a:lnTo>
                        <a:pt x="124" y="73"/>
                      </a:lnTo>
                      <a:lnTo>
                        <a:pt x="124" y="81"/>
                      </a:lnTo>
                      <a:lnTo>
                        <a:pt x="124" y="87"/>
                      </a:lnTo>
                      <a:lnTo>
                        <a:pt x="124" y="89"/>
                      </a:lnTo>
                      <a:lnTo>
                        <a:pt x="108" y="89"/>
                      </a:lnTo>
                      <a:lnTo>
                        <a:pt x="92" y="91"/>
                      </a:lnTo>
                      <a:lnTo>
                        <a:pt x="76" y="96"/>
                      </a:lnTo>
                      <a:lnTo>
                        <a:pt x="62" y="106"/>
                      </a:lnTo>
                      <a:lnTo>
                        <a:pt x="46" y="124"/>
                      </a:lnTo>
                      <a:lnTo>
                        <a:pt x="32" y="151"/>
                      </a:lnTo>
                      <a:lnTo>
                        <a:pt x="18" y="190"/>
                      </a:lnTo>
                      <a:lnTo>
                        <a:pt x="3" y="241"/>
                      </a:lnTo>
                      <a:lnTo>
                        <a:pt x="0" y="253"/>
                      </a:lnTo>
                      <a:lnTo>
                        <a:pt x="0" y="264"/>
                      </a:lnTo>
                      <a:lnTo>
                        <a:pt x="2" y="272"/>
                      </a:lnTo>
                      <a:lnTo>
                        <a:pt x="7" y="280"/>
                      </a:lnTo>
                      <a:lnTo>
                        <a:pt x="13" y="285"/>
                      </a:lnTo>
                      <a:lnTo>
                        <a:pt x="21" y="288"/>
                      </a:lnTo>
                      <a:lnTo>
                        <a:pt x="30" y="290"/>
                      </a:lnTo>
                      <a:lnTo>
                        <a:pt x="41" y="291"/>
                      </a:lnTo>
                      <a:lnTo>
                        <a:pt x="340" y="2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9">
                  <a:extLst>
                    <a:ext uri="{FF2B5EF4-FFF2-40B4-BE49-F238E27FC236}">
                      <a16:creationId xmlns:a16="http://schemas.microsoft.com/office/drawing/2014/main" id="{3FCE6D2A-78BC-E801-F161-07B3CB76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4" y="8056"/>
                  <a:ext cx="1005" cy="1783"/>
                </a:xfrm>
                <a:custGeom>
                  <a:avLst/>
                  <a:gdLst>
                    <a:gd name="T0" fmla="*/ 2 w 1243"/>
                    <a:gd name="T1" fmla="*/ 1077 h 1080"/>
                    <a:gd name="T2" fmla="*/ 0 w 1243"/>
                    <a:gd name="T3" fmla="*/ 1053 h 1080"/>
                    <a:gd name="T4" fmla="*/ 2 w 1243"/>
                    <a:gd name="T5" fmla="*/ 1006 h 1080"/>
                    <a:gd name="T6" fmla="*/ 13 w 1243"/>
                    <a:gd name="T7" fmla="*/ 940 h 1080"/>
                    <a:gd name="T8" fmla="*/ 38 w 1243"/>
                    <a:gd name="T9" fmla="*/ 857 h 1080"/>
                    <a:gd name="T10" fmla="*/ 84 w 1243"/>
                    <a:gd name="T11" fmla="*/ 758 h 1080"/>
                    <a:gd name="T12" fmla="*/ 153 w 1243"/>
                    <a:gd name="T13" fmla="*/ 647 h 1080"/>
                    <a:gd name="T14" fmla="*/ 253 w 1243"/>
                    <a:gd name="T15" fmla="*/ 528 h 1080"/>
                    <a:gd name="T16" fmla="*/ 384 w 1243"/>
                    <a:gd name="T17" fmla="*/ 405 h 1080"/>
                    <a:gd name="T18" fmla="*/ 529 w 1243"/>
                    <a:gd name="T19" fmla="*/ 299 h 1080"/>
                    <a:gd name="T20" fmla="*/ 684 w 1243"/>
                    <a:gd name="T21" fmla="*/ 211 h 1080"/>
                    <a:gd name="T22" fmla="*/ 837 w 1243"/>
                    <a:gd name="T23" fmla="*/ 139 h 1080"/>
                    <a:gd name="T24" fmla="*/ 978 w 1243"/>
                    <a:gd name="T25" fmla="*/ 82 h 1080"/>
                    <a:gd name="T26" fmla="*/ 1098 w 1243"/>
                    <a:gd name="T27" fmla="*/ 42 h 1080"/>
                    <a:gd name="T28" fmla="*/ 1188 w 1243"/>
                    <a:gd name="T29" fmla="*/ 15 h 1080"/>
                    <a:gd name="T30" fmla="*/ 1237 w 1243"/>
                    <a:gd name="T31" fmla="*/ 2 h 1080"/>
                    <a:gd name="T32" fmla="*/ 1241 w 1243"/>
                    <a:gd name="T33" fmla="*/ 2 h 1080"/>
                    <a:gd name="T34" fmla="*/ 1224 w 1243"/>
                    <a:gd name="T35" fmla="*/ 21 h 1080"/>
                    <a:gd name="T36" fmla="*/ 1180 w 1243"/>
                    <a:gd name="T37" fmla="*/ 62 h 1080"/>
                    <a:gd name="T38" fmla="*/ 1101 w 1243"/>
                    <a:gd name="T39" fmla="*/ 125 h 1080"/>
                    <a:gd name="T40" fmla="*/ 1000 w 1243"/>
                    <a:gd name="T41" fmla="*/ 203 h 1080"/>
                    <a:gd name="T42" fmla="*/ 930 w 1243"/>
                    <a:gd name="T43" fmla="*/ 269 h 1080"/>
                    <a:gd name="T44" fmla="*/ 886 w 1243"/>
                    <a:gd name="T45" fmla="*/ 327 h 1080"/>
                    <a:gd name="T46" fmla="*/ 861 w 1243"/>
                    <a:gd name="T47" fmla="*/ 379 h 1080"/>
                    <a:gd name="T48" fmla="*/ 850 w 1243"/>
                    <a:gd name="T49" fmla="*/ 423 h 1080"/>
                    <a:gd name="T50" fmla="*/ 848 w 1243"/>
                    <a:gd name="T51" fmla="*/ 458 h 1080"/>
                    <a:gd name="T52" fmla="*/ 851 w 1243"/>
                    <a:gd name="T53" fmla="*/ 482 h 1080"/>
                    <a:gd name="T54" fmla="*/ 856 w 1243"/>
                    <a:gd name="T55" fmla="*/ 493 h 1080"/>
                    <a:gd name="T56" fmla="*/ 858 w 1243"/>
                    <a:gd name="T57" fmla="*/ 495 h 1080"/>
                    <a:gd name="T58" fmla="*/ 861 w 1243"/>
                    <a:gd name="T59" fmla="*/ 492 h 1080"/>
                    <a:gd name="T60" fmla="*/ 853 w 1243"/>
                    <a:gd name="T61" fmla="*/ 491 h 1080"/>
                    <a:gd name="T62" fmla="*/ 818 w 1243"/>
                    <a:gd name="T63" fmla="*/ 494 h 1080"/>
                    <a:gd name="T64" fmla="*/ 750 w 1243"/>
                    <a:gd name="T65" fmla="*/ 506 h 1080"/>
                    <a:gd name="T66" fmla="*/ 690 w 1243"/>
                    <a:gd name="T67" fmla="*/ 516 h 1080"/>
                    <a:gd name="T68" fmla="*/ 646 w 1243"/>
                    <a:gd name="T69" fmla="*/ 523 h 1080"/>
                    <a:gd name="T70" fmla="*/ 624 w 1243"/>
                    <a:gd name="T71" fmla="*/ 526 h 1080"/>
                    <a:gd name="T72" fmla="*/ 624 w 1243"/>
                    <a:gd name="T73" fmla="*/ 526 h 1080"/>
                    <a:gd name="T74" fmla="*/ 646 w 1243"/>
                    <a:gd name="T75" fmla="*/ 519 h 1080"/>
                    <a:gd name="T76" fmla="*/ 684 w 1243"/>
                    <a:gd name="T77" fmla="*/ 511 h 1080"/>
                    <a:gd name="T78" fmla="*/ 733 w 1243"/>
                    <a:gd name="T79" fmla="*/ 509 h 1080"/>
                    <a:gd name="T80" fmla="*/ 783 w 1243"/>
                    <a:gd name="T81" fmla="*/ 517 h 1080"/>
                    <a:gd name="T82" fmla="*/ 818 w 1243"/>
                    <a:gd name="T83" fmla="*/ 530 h 1080"/>
                    <a:gd name="T84" fmla="*/ 837 w 1243"/>
                    <a:gd name="T85" fmla="*/ 542 h 1080"/>
                    <a:gd name="T86" fmla="*/ 845 w 1243"/>
                    <a:gd name="T87" fmla="*/ 550 h 1080"/>
                    <a:gd name="T88" fmla="*/ 843 w 1243"/>
                    <a:gd name="T89" fmla="*/ 553 h 1080"/>
                    <a:gd name="T90" fmla="*/ 817 w 1243"/>
                    <a:gd name="T91" fmla="*/ 561 h 1080"/>
                    <a:gd name="T92" fmla="*/ 772 w 1243"/>
                    <a:gd name="T93" fmla="*/ 583 h 1080"/>
                    <a:gd name="T94" fmla="*/ 714 w 1243"/>
                    <a:gd name="T95" fmla="*/ 619 h 1080"/>
                    <a:gd name="T96" fmla="*/ 648 w 1243"/>
                    <a:gd name="T97" fmla="*/ 680 h 1080"/>
                    <a:gd name="T98" fmla="*/ 565 w 1243"/>
                    <a:gd name="T99" fmla="*/ 777 h 1080"/>
                    <a:gd name="T100" fmla="*/ 490 w 1243"/>
                    <a:gd name="T101" fmla="*/ 877 h 1080"/>
                    <a:gd name="T102" fmla="*/ 441 w 1243"/>
                    <a:gd name="T103" fmla="*/ 945 h 1080"/>
                    <a:gd name="T104" fmla="*/ 433 w 1243"/>
                    <a:gd name="T105" fmla="*/ 954 h 1080"/>
                    <a:gd name="T106" fmla="*/ 423 w 1243"/>
                    <a:gd name="T107" fmla="*/ 950 h 1080"/>
                    <a:gd name="T108" fmla="*/ 395 w 1243"/>
                    <a:gd name="T109" fmla="*/ 946 h 1080"/>
                    <a:gd name="T110" fmla="*/ 341 w 1243"/>
                    <a:gd name="T111" fmla="*/ 946 h 1080"/>
                    <a:gd name="T112" fmla="*/ 261 w 1243"/>
                    <a:gd name="T113" fmla="*/ 956 h 1080"/>
                    <a:gd name="T114" fmla="*/ 190 w 1243"/>
                    <a:gd name="T115" fmla="*/ 976 h 1080"/>
                    <a:gd name="T116" fmla="*/ 139 w 1243"/>
                    <a:gd name="T117" fmla="*/ 996 h 1080"/>
                    <a:gd name="T118" fmla="*/ 112 w 1243"/>
                    <a:gd name="T119" fmla="*/ 1010 h 1080"/>
                    <a:gd name="T120" fmla="*/ 43 w 1243"/>
                    <a:gd name="T121" fmla="*/ 1079 h 10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243" h="1080">
                      <a:moveTo>
                        <a:pt x="2" y="1080"/>
                      </a:moveTo>
                      <a:lnTo>
                        <a:pt x="2" y="1077"/>
                      </a:lnTo>
                      <a:lnTo>
                        <a:pt x="0" y="1068"/>
                      </a:lnTo>
                      <a:lnTo>
                        <a:pt x="0" y="1053"/>
                      </a:lnTo>
                      <a:lnTo>
                        <a:pt x="0" y="1032"/>
                      </a:lnTo>
                      <a:lnTo>
                        <a:pt x="2" y="1006"/>
                      </a:lnTo>
                      <a:lnTo>
                        <a:pt x="6" y="975"/>
                      </a:lnTo>
                      <a:lnTo>
                        <a:pt x="13" y="940"/>
                      </a:lnTo>
                      <a:lnTo>
                        <a:pt x="24" y="900"/>
                      </a:lnTo>
                      <a:lnTo>
                        <a:pt x="38" y="857"/>
                      </a:lnTo>
                      <a:lnTo>
                        <a:pt x="59" y="809"/>
                      </a:lnTo>
                      <a:lnTo>
                        <a:pt x="84" y="758"/>
                      </a:lnTo>
                      <a:lnTo>
                        <a:pt x="115" y="705"/>
                      </a:lnTo>
                      <a:lnTo>
                        <a:pt x="153" y="647"/>
                      </a:lnTo>
                      <a:lnTo>
                        <a:pt x="199" y="589"/>
                      </a:lnTo>
                      <a:lnTo>
                        <a:pt x="253" y="528"/>
                      </a:lnTo>
                      <a:lnTo>
                        <a:pt x="316" y="464"/>
                      </a:lnTo>
                      <a:lnTo>
                        <a:pt x="384" y="405"/>
                      </a:lnTo>
                      <a:lnTo>
                        <a:pt x="455" y="349"/>
                      </a:lnTo>
                      <a:lnTo>
                        <a:pt x="529" y="299"/>
                      </a:lnTo>
                      <a:lnTo>
                        <a:pt x="607" y="252"/>
                      </a:lnTo>
                      <a:lnTo>
                        <a:pt x="684" y="211"/>
                      </a:lnTo>
                      <a:lnTo>
                        <a:pt x="761" y="172"/>
                      </a:lnTo>
                      <a:lnTo>
                        <a:pt x="837" y="139"/>
                      </a:lnTo>
                      <a:lnTo>
                        <a:pt x="910" y="108"/>
                      </a:lnTo>
                      <a:lnTo>
                        <a:pt x="978" y="82"/>
                      </a:lnTo>
                      <a:lnTo>
                        <a:pt x="1041" y="59"/>
                      </a:lnTo>
                      <a:lnTo>
                        <a:pt x="1098" y="42"/>
                      </a:lnTo>
                      <a:lnTo>
                        <a:pt x="1147" y="26"/>
                      </a:lnTo>
                      <a:lnTo>
                        <a:pt x="1188" y="15"/>
                      </a:lnTo>
                      <a:lnTo>
                        <a:pt x="1218" y="6"/>
                      </a:lnTo>
                      <a:lnTo>
                        <a:pt x="1237" y="2"/>
                      </a:lnTo>
                      <a:lnTo>
                        <a:pt x="1243" y="0"/>
                      </a:lnTo>
                      <a:lnTo>
                        <a:pt x="1241" y="2"/>
                      </a:lnTo>
                      <a:lnTo>
                        <a:pt x="1235" y="9"/>
                      </a:lnTo>
                      <a:lnTo>
                        <a:pt x="1224" y="21"/>
                      </a:lnTo>
                      <a:lnTo>
                        <a:pt x="1207" y="39"/>
                      </a:lnTo>
                      <a:lnTo>
                        <a:pt x="1180" y="62"/>
                      </a:lnTo>
                      <a:lnTo>
                        <a:pt x="1145" y="90"/>
                      </a:lnTo>
                      <a:lnTo>
                        <a:pt x="1101" y="125"/>
                      </a:lnTo>
                      <a:lnTo>
                        <a:pt x="1044" y="168"/>
                      </a:lnTo>
                      <a:lnTo>
                        <a:pt x="1000" y="203"/>
                      </a:lnTo>
                      <a:lnTo>
                        <a:pt x="962" y="237"/>
                      </a:lnTo>
                      <a:lnTo>
                        <a:pt x="930" y="269"/>
                      </a:lnTo>
                      <a:lnTo>
                        <a:pt x="907" y="299"/>
                      </a:lnTo>
                      <a:lnTo>
                        <a:pt x="886" y="327"/>
                      </a:lnTo>
                      <a:lnTo>
                        <a:pt x="872" y="354"/>
                      </a:lnTo>
                      <a:lnTo>
                        <a:pt x="861" y="379"/>
                      </a:lnTo>
                      <a:lnTo>
                        <a:pt x="853" y="402"/>
                      </a:lnTo>
                      <a:lnTo>
                        <a:pt x="850" y="423"/>
                      </a:lnTo>
                      <a:lnTo>
                        <a:pt x="848" y="442"/>
                      </a:lnTo>
                      <a:lnTo>
                        <a:pt x="848" y="458"/>
                      </a:lnTo>
                      <a:lnTo>
                        <a:pt x="850" y="471"/>
                      </a:lnTo>
                      <a:lnTo>
                        <a:pt x="851" y="482"/>
                      </a:lnTo>
                      <a:lnTo>
                        <a:pt x="853" y="489"/>
                      </a:lnTo>
                      <a:lnTo>
                        <a:pt x="856" y="493"/>
                      </a:lnTo>
                      <a:lnTo>
                        <a:pt x="856" y="495"/>
                      </a:lnTo>
                      <a:lnTo>
                        <a:pt x="858" y="495"/>
                      </a:lnTo>
                      <a:lnTo>
                        <a:pt x="859" y="493"/>
                      </a:lnTo>
                      <a:lnTo>
                        <a:pt x="861" y="492"/>
                      </a:lnTo>
                      <a:lnTo>
                        <a:pt x="859" y="491"/>
                      </a:lnTo>
                      <a:lnTo>
                        <a:pt x="853" y="491"/>
                      </a:lnTo>
                      <a:lnTo>
                        <a:pt x="840" y="492"/>
                      </a:lnTo>
                      <a:lnTo>
                        <a:pt x="818" y="494"/>
                      </a:lnTo>
                      <a:lnTo>
                        <a:pt x="787" y="499"/>
                      </a:lnTo>
                      <a:lnTo>
                        <a:pt x="750" y="506"/>
                      </a:lnTo>
                      <a:lnTo>
                        <a:pt x="719" y="511"/>
                      </a:lnTo>
                      <a:lnTo>
                        <a:pt x="690" y="516"/>
                      </a:lnTo>
                      <a:lnTo>
                        <a:pt x="667" y="519"/>
                      </a:lnTo>
                      <a:lnTo>
                        <a:pt x="646" y="523"/>
                      </a:lnTo>
                      <a:lnTo>
                        <a:pt x="632" y="525"/>
                      </a:lnTo>
                      <a:lnTo>
                        <a:pt x="624" y="526"/>
                      </a:lnTo>
                      <a:lnTo>
                        <a:pt x="621" y="528"/>
                      </a:lnTo>
                      <a:lnTo>
                        <a:pt x="624" y="526"/>
                      </a:lnTo>
                      <a:lnTo>
                        <a:pt x="632" y="523"/>
                      </a:lnTo>
                      <a:lnTo>
                        <a:pt x="646" y="519"/>
                      </a:lnTo>
                      <a:lnTo>
                        <a:pt x="663" y="515"/>
                      </a:lnTo>
                      <a:lnTo>
                        <a:pt x="684" y="511"/>
                      </a:lnTo>
                      <a:lnTo>
                        <a:pt x="708" y="509"/>
                      </a:lnTo>
                      <a:lnTo>
                        <a:pt x="733" y="509"/>
                      </a:lnTo>
                      <a:lnTo>
                        <a:pt x="760" y="512"/>
                      </a:lnTo>
                      <a:lnTo>
                        <a:pt x="783" y="517"/>
                      </a:lnTo>
                      <a:lnTo>
                        <a:pt x="804" y="523"/>
                      </a:lnTo>
                      <a:lnTo>
                        <a:pt x="818" y="530"/>
                      </a:lnTo>
                      <a:lnTo>
                        <a:pt x="829" y="536"/>
                      </a:lnTo>
                      <a:lnTo>
                        <a:pt x="837" y="542"/>
                      </a:lnTo>
                      <a:lnTo>
                        <a:pt x="843" y="547"/>
                      </a:lnTo>
                      <a:lnTo>
                        <a:pt x="845" y="550"/>
                      </a:lnTo>
                      <a:lnTo>
                        <a:pt x="847" y="552"/>
                      </a:lnTo>
                      <a:lnTo>
                        <a:pt x="843" y="553"/>
                      </a:lnTo>
                      <a:lnTo>
                        <a:pt x="832" y="556"/>
                      </a:lnTo>
                      <a:lnTo>
                        <a:pt x="817" y="561"/>
                      </a:lnTo>
                      <a:lnTo>
                        <a:pt x="796" y="570"/>
                      </a:lnTo>
                      <a:lnTo>
                        <a:pt x="772" y="583"/>
                      </a:lnTo>
                      <a:lnTo>
                        <a:pt x="744" y="599"/>
                      </a:lnTo>
                      <a:lnTo>
                        <a:pt x="714" y="619"/>
                      </a:lnTo>
                      <a:lnTo>
                        <a:pt x="682" y="645"/>
                      </a:lnTo>
                      <a:lnTo>
                        <a:pt x="648" y="680"/>
                      </a:lnTo>
                      <a:lnTo>
                        <a:pt x="608" y="726"/>
                      </a:lnTo>
                      <a:lnTo>
                        <a:pt x="565" y="777"/>
                      </a:lnTo>
                      <a:lnTo>
                        <a:pt x="526" y="828"/>
                      </a:lnTo>
                      <a:lnTo>
                        <a:pt x="490" y="877"/>
                      </a:lnTo>
                      <a:lnTo>
                        <a:pt x="460" y="917"/>
                      </a:lnTo>
                      <a:lnTo>
                        <a:pt x="441" y="945"/>
                      </a:lnTo>
                      <a:lnTo>
                        <a:pt x="433" y="955"/>
                      </a:lnTo>
                      <a:lnTo>
                        <a:pt x="433" y="954"/>
                      </a:lnTo>
                      <a:lnTo>
                        <a:pt x="430" y="952"/>
                      </a:lnTo>
                      <a:lnTo>
                        <a:pt x="423" y="950"/>
                      </a:lnTo>
                      <a:lnTo>
                        <a:pt x="412" y="948"/>
                      </a:lnTo>
                      <a:lnTo>
                        <a:pt x="395" y="946"/>
                      </a:lnTo>
                      <a:lnTo>
                        <a:pt x="373" y="945"/>
                      </a:lnTo>
                      <a:lnTo>
                        <a:pt x="341" y="946"/>
                      </a:lnTo>
                      <a:lnTo>
                        <a:pt x="302" y="950"/>
                      </a:lnTo>
                      <a:lnTo>
                        <a:pt x="261" y="956"/>
                      </a:lnTo>
                      <a:lnTo>
                        <a:pt x="223" y="965"/>
                      </a:lnTo>
                      <a:lnTo>
                        <a:pt x="190" y="976"/>
                      </a:lnTo>
                      <a:lnTo>
                        <a:pt x="163" y="986"/>
                      </a:lnTo>
                      <a:lnTo>
                        <a:pt x="139" y="996"/>
                      </a:lnTo>
                      <a:lnTo>
                        <a:pt x="123" y="1004"/>
                      </a:lnTo>
                      <a:lnTo>
                        <a:pt x="112" y="1010"/>
                      </a:lnTo>
                      <a:lnTo>
                        <a:pt x="109" y="1012"/>
                      </a:lnTo>
                      <a:lnTo>
                        <a:pt x="43" y="1079"/>
                      </a:lnTo>
                      <a:lnTo>
                        <a:pt x="2" y="10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10">
                  <a:extLst>
                    <a:ext uri="{FF2B5EF4-FFF2-40B4-BE49-F238E27FC236}">
                      <a16:creationId xmlns:a16="http://schemas.microsoft.com/office/drawing/2014/main" id="{1C6769D4-FAC7-8536-2222-9E254632F2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8" y="7510"/>
                  <a:ext cx="939" cy="1788"/>
                </a:xfrm>
                <a:custGeom>
                  <a:avLst/>
                  <a:gdLst>
                    <a:gd name="T0" fmla="*/ 16 w 1161"/>
                    <a:gd name="T1" fmla="*/ 1057 h 1083"/>
                    <a:gd name="T2" fmla="*/ 24 w 1161"/>
                    <a:gd name="T3" fmla="*/ 1028 h 1083"/>
                    <a:gd name="T4" fmla="*/ 46 w 1161"/>
                    <a:gd name="T5" fmla="*/ 999 h 1083"/>
                    <a:gd name="T6" fmla="*/ 79 w 1161"/>
                    <a:gd name="T7" fmla="*/ 972 h 1083"/>
                    <a:gd name="T8" fmla="*/ 126 w 1161"/>
                    <a:gd name="T9" fmla="*/ 947 h 1083"/>
                    <a:gd name="T10" fmla="*/ 185 w 1161"/>
                    <a:gd name="T11" fmla="*/ 926 h 1083"/>
                    <a:gd name="T12" fmla="*/ 256 w 1161"/>
                    <a:gd name="T13" fmla="*/ 910 h 1083"/>
                    <a:gd name="T14" fmla="*/ 341 w 1161"/>
                    <a:gd name="T15" fmla="*/ 901 h 1083"/>
                    <a:gd name="T16" fmla="*/ 396 w 1161"/>
                    <a:gd name="T17" fmla="*/ 885 h 1083"/>
                    <a:gd name="T18" fmla="*/ 430 w 1161"/>
                    <a:gd name="T19" fmla="*/ 838 h 1083"/>
                    <a:gd name="T20" fmla="*/ 480 w 1161"/>
                    <a:gd name="T21" fmla="*/ 776 h 1083"/>
                    <a:gd name="T22" fmla="*/ 540 w 1161"/>
                    <a:gd name="T23" fmla="*/ 706 h 1083"/>
                    <a:gd name="T24" fmla="*/ 606 w 1161"/>
                    <a:gd name="T25" fmla="*/ 637 h 1083"/>
                    <a:gd name="T26" fmla="*/ 673 w 1161"/>
                    <a:gd name="T27" fmla="*/ 577 h 1083"/>
                    <a:gd name="T28" fmla="*/ 733 w 1161"/>
                    <a:gd name="T29" fmla="*/ 534 h 1083"/>
                    <a:gd name="T30" fmla="*/ 783 w 1161"/>
                    <a:gd name="T31" fmla="*/ 516 h 1083"/>
                    <a:gd name="T32" fmla="*/ 791 w 1161"/>
                    <a:gd name="T33" fmla="*/ 514 h 1083"/>
                    <a:gd name="T34" fmla="*/ 766 w 1161"/>
                    <a:gd name="T35" fmla="*/ 507 h 1083"/>
                    <a:gd name="T36" fmla="*/ 738 w 1161"/>
                    <a:gd name="T37" fmla="*/ 504 h 1083"/>
                    <a:gd name="T38" fmla="*/ 706 w 1161"/>
                    <a:gd name="T39" fmla="*/ 505 h 1083"/>
                    <a:gd name="T40" fmla="*/ 673 w 1161"/>
                    <a:gd name="T41" fmla="*/ 510 h 1083"/>
                    <a:gd name="T42" fmla="*/ 638 w 1161"/>
                    <a:gd name="T43" fmla="*/ 518 h 1083"/>
                    <a:gd name="T44" fmla="*/ 602 w 1161"/>
                    <a:gd name="T45" fmla="*/ 531 h 1083"/>
                    <a:gd name="T46" fmla="*/ 565 w 1161"/>
                    <a:gd name="T47" fmla="*/ 546 h 1083"/>
                    <a:gd name="T48" fmla="*/ 556 w 1161"/>
                    <a:gd name="T49" fmla="*/ 546 h 1083"/>
                    <a:gd name="T50" fmla="*/ 576 w 1161"/>
                    <a:gd name="T51" fmla="*/ 530 h 1083"/>
                    <a:gd name="T52" fmla="*/ 603 w 1161"/>
                    <a:gd name="T53" fmla="*/ 512 h 1083"/>
                    <a:gd name="T54" fmla="*/ 635 w 1161"/>
                    <a:gd name="T55" fmla="*/ 494 h 1083"/>
                    <a:gd name="T56" fmla="*/ 670 w 1161"/>
                    <a:gd name="T57" fmla="*/ 479 h 1083"/>
                    <a:gd name="T58" fmla="*/ 708 w 1161"/>
                    <a:gd name="T59" fmla="*/ 466 h 1083"/>
                    <a:gd name="T60" fmla="*/ 749 w 1161"/>
                    <a:gd name="T61" fmla="*/ 457 h 1083"/>
                    <a:gd name="T62" fmla="*/ 788 w 1161"/>
                    <a:gd name="T63" fmla="*/ 452 h 1083"/>
                    <a:gd name="T64" fmla="*/ 804 w 1161"/>
                    <a:gd name="T65" fmla="*/ 439 h 1083"/>
                    <a:gd name="T66" fmla="*/ 798 w 1161"/>
                    <a:gd name="T67" fmla="*/ 413 h 1083"/>
                    <a:gd name="T68" fmla="*/ 801 w 1161"/>
                    <a:gd name="T69" fmla="*/ 379 h 1083"/>
                    <a:gd name="T70" fmla="*/ 815 w 1161"/>
                    <a:gd name="T71" fmla="*/ 336 h 1083"/>
                    <a:gd name="T72" fmla="*/ 847 w 1161"/>
                    <a:gd name="T73" fmla="*/ 284 h 1083"/>
                    <a:gd name="T74" fmla="*/ 900 w 1161"/>
                    <a:gd name="T75" fmla="*/ 219 h 1083"/>
                    <a:gd name="T76" fmla="*/ 981 w 1161"/>
                    <a:gd name="T77" fmla="*/ 143 h 1083"/>
                    <a:gd name="T78" fmla="*/ 1091 w 1161"/>
                    <a:gd name="T79" fmla="*/ 51 h 1083"/>
                    <a:gd name="T80" fmla="*/ 1120 w 1161"/>
                    <a:gd name="T81" fmla="*/ 11 h 1083"/>
                    <a:gd name="T82" fmla="*/ 1033 w 1161"/>
                    <a:gd name="T83" fmla="*/ 37 h 1083"/>
                    <a:gd name="T84" fmla="*/ 941 w 1161"/>
                    <a:gd name="T85" fmla="*/ 69 h 1083"/>
                    <a:gd name="T86" fmla="*/ 845 w 1161"/>
                    <a:gd name="T87" fmla="*/ 108 h 1083"/>
                    <a:gd name="T88" fmla="*/ 749 w 1161"/>
                    <a:gd name="T89" fmla="*/ 153 h 1083"/>
                    <a:gd name="T90" fmla="*/ 651 w 1161"/>
                    <a:gd name="T91" fmla="*/ 205 h 1083"/>
                    <a:gd name="T92" fmla="*/ 553 w 1161"/>
                    <a:gd name="T93" fmla="*/ 262 h 1083"/>
                    <a:gd name="T94" fmla="*/ 460 w 1161"/>
                    <a:gd name="T95" fmla="*/ 325 h 1083"/>
                    <a:gd name="T96" fmla="*/ 370 w 1161"/>
                    <a:gd name="T97" fmla="*/ 394 h 1083"/>
                    <a:gd name="T98" fmla="*/ 286 w 1161"/>
                    <a:gd name="T99" fmla="*/ 468 h 1083"/>
                    <a:gd name="T100" fmla="*/ 210 w 1161"/>
                    <a:gd name="T101" fmla="*/ 549 h 1083"/>
                    <a:gd name="T102" fmla="*/ 144 w 1161"/>
                    <a:gd name="T103" fmla="*/ 634 h 1083"/>
                    <a:gd name="T104" fmla="*/ 87 w 1161"/>
                    <a:gd name="T105" fmla="*/ 726 h 1083"/>
                    <a:gd name="T106" fmla="*/ 44 w 1161"/>
                    <a:gd name="T107" fmla="*/ 822 h 1083"/>
                    <a:gd name="T108" fmla="*/ 14 w 1161"/>
                    <a:gd name="T109" fmla="*/ 923 h 1083"/>
                    <a:gd name="T110" fmla="*/ 0 w 1161"/>
                    <a:gd name="T111" fmla="*/ 1028 h 1083"/>
                    <a:gd name="T112" fmla="*/ 17 w 1161"/>
                    <a:gd name="T113" fmla="*/ 1072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161" h="1083">
                      <a:moveTo>
                        <a:pt x="17" y="1072"/>
                      </a:moveTo>
                      <a:lnTo>
                        <a:pt x="16" y="1057"/>
                      </a:lnTo>
                      <a:lnTo>
                        <a:pt x="19" y="1043"/>
                      </a:lnTo>
                      <a:lnTo>
                        <a:pt x="24" y="1028"/>
                      </a:lnTo>
                      <a:lnTo>
                        <a:pt x="33" y="1014"/>
                      </a:lnTo>
                      <a:lnTo>
                        <a:pt x="46" y="999"/>
                      </a:lnTo>
                      <a:lnTo>
                        <a:pt x="60" y="985"/>
                      </a:lnTo>
                      <a:lnTo>
                        <a:pt x="79" y="972"/>
                      </a:lnTo>
                      <a:lnTo>
                        <a:pt x="101" y="958"/>
                      </a:lnTo>
                      <a:lnTo>
                        <a:pt x="126" y="947"/>
                      </a:lnTo>
                      <a:lnTo>
                        <a:pt x="153" y="935"/>
                      </a:lnTo>
                      <a:lnTo>
                        <a:pt x="185" y="926"/>
                      </a:lnTo>
                      <a:lnTo>
                        <a:pt x="220" y="917"/>
                      </a:lnTo>
                      <a:lnTo>
                        <a:pt x="256" y="910"/>
                      </a:lnTo>
                      <a:lnTo>
                        <a:pt x="297" y="905"/>
                      </a:lnTo>
                      <a:lnTo>
                        <a:pt x="341" y="901"/>
                      </a:lnTo>
                      <a:lnTo>
                        <a:pt x="387" y="900"/>
                      </a:lnTo>
                      <a:lnTo>
                        <a:pt x="396" y="885"/>
                      </a:lnTo>
                      <a:lnTo>
                        <a:pt x="411" y="864"/>
                      </a:lnTo>
                      <a:lnTo>
                        <a:pt x="430" y="838"/>
                      </a:lnTo>
                      <a:lnTo>
                        <a:pt x="453" y="808"/>
                      </a:lnTo>
                      <a:lnTo>
                        <a:pt x="480" y="776"/>
                      </a:lnTo>
                      <a:lnTo>
                        <a:pt x="509" y="741"/>
                      </a:lnTo>
                      <a:lnTo>
                        <a:pt x="540" y="706"/>
                      </a:lnTo>
                      <a:lnTo>
                        <a:pt x="573" y="671"/>
                      </a:lnTo>
                      <a:lnTo>
                        <a:pt x="606" y="637"/>
                      </a:lnTo>
                      <a:lnTo>
                        <a:pt x="640" y="605"/>
                      </a:lnTo>
                      <a:lnTo>
                        <a:pt x="673" y="577"/>
                      </a:lnTo>
                      <a:lnTo>
                        <a:pt x="704" y="553"/>
                      </a:lnTo>
                      <a:lnTo>
                        <a:pt x="733" y="534"/>
                      </a:lnTo>
                      <a:lnTo>
                        <a:pt x="760" y="521"/>
                      </a:lnTo>
                      <a:lnTo>
                        <a:pt x="783" y="516"/>
                      </a:lnTo>
                      <a:lnTo>
                        <a:pt x="802" y="519"/>
                      </a:lnTo>
                      <a:lnTo>
                        <a:pt x="791" y="514"/>
                      </a:lnTo>
                      <a:lnTo>
                        <a:pt x="779" y="510"/>
                      </a:lnTo>
                      <a:lnTo>
                        <a:pt x="766" y="507"/>
                      </a:lnTo>
                      <a:lnTo>
                        <a:pt x="752" y="505"/>
                      </a:lnTo>
                      <a:lnTo>
                        <a:pt x="738" y="504"/>
                      </a:lnTo>
                      <a:lnTo>
                        <a:pt x="722" y="504"/>
                      </a:lnTo>
                      <a:lnTo>
                        <a:pt x="706" y="505"/>
                      </a:lnTo>
                      <a:lnTo>
                        <a:pt x="690" y="507"/>
                      </a:lnTo>
                      <a:lnTo>
                        <a:pt x="673" y="510"/>
                      </a:lnTo>
                      <a:lnTo>
                        <a:pt x="655" y="513"/>
                      </a:lnTo>
                      <a:lnTo>
                        <a:pt x="638" y="518"/>
                      </a:lnTo>
                      <a:lnTo>
                        <a:pt x="619" y="524"/>
                      </a:lnTo>
                      <a:lnTo>
                        <a:pt x="602" y="531"/>
                      </a:lnTo>
                      <a:lnTo>
                        <a:pt x="584" y="538"/>
                      </a:lnTo>
                      <a:lnTo>
                        <a:pt x="565" y="546"/>
                      </a:lnTo>
                      <a:lnTo>
                        <a:pt x="548" y="555"/>
                      </a:lnTo>
                      <a:lnTo>
                        <a:pt x="556" y="546"/>
                      </a:lnTo>
                      <a:lnTo>
                        <a:pt x="565" y="538"/>
                      </a:lnTo>
                      <a:lnTo>
                        <a:pt x="576" y="530"/>
                      </a:lnTo>
                      <a:lnTo>
                        <a:pt x="589" y="520"/>
                      </a:lnTo>
                      <a:lnTo>
                        <a:pt x="603" y="512"/>
                      </a:lnTo>
                      <a:lnTo>
                        <a:pt x="619" y="503"/>
                      </a:lnTo>
                      <a:lnTo>
                        <a:pt x="635" y="494"/>
                      </a:lnTo>
                      <a:lnTo>
                        <a:pt x="652" y="487"/>
                      </a:lnTo>
                      <a:lnTo>
                        <a:pt x="670" y="479"/>
                      </a:lnTo>
                      <a:lnTo>
                        <a:pt x="689" y="472"/>
                      </a:lnTo>
                      <a:lnTo>
                        <a:pt x="708" y="466"/>
                      </a:lnTo>
                      <a:lnTo>
                        <a:pt x="728" y="461"/>
                      </a:lnTo>
                      <a:lnTo>
                        <a:pt x="749" y="457"/>
                      </a:lnTo>
                      <a:lnTo>
                        <a:pt x="768" y="454"/>
                      </a:lnTo>
                      <a:lnTo>
                        <a:pt x="788" y="452"/>
                      </a:lnTo>
                      <a:lnTo>
                        <a:pt x="809" y="451"/>
                      </a:lnTo>
                      <a:lnTo>
                        <a:pt x="804" y="439"/>
                      </a:lnTo>
                      <a:lnTo>
                        <a:pt x="801" y="427"/>
                      </a:lnTo>
                      <a:lnTo>
                        <a:pt x="798" y="413"/>
                      </a:lnTo>
                      <a:lnTo>
                        <a:pt x="798" y="397"/>
                      </a:lnTo>
                      <a:lnTo>
                        <a:pt x="801" y="379"/>
                      </a:lnTo>
                      <a:lnTo>
                        <a:pt x="805" y="359"/>
                      </a:lnTo>
                      <a:lnTo>
                        <a:pt x="815" y="336"/>
                      </a:lnTo>
                      <a:lnTo>
                        <a:pt x="829" y="311"/>
                      </a:lnTo>
                      <a:lnTo>
                        <a:pt x="847" y="284"/>
                      </a:lnTo>
                      <a:lnTo>
                        <a:pt x="870" y="254"/>
                      </a:lnTo>
                      <a:lnTo>
                        <a:pt x="900" y="219"/>
                      </a:lnTo>
                      <a:lnTo>
                        <a:pt x="937" y="183"/>
                      </a:lnTo>
                      <a:lnTo>
                        <a:pt x="981" y="143"/>
                      </a:lnTo>
                      <a:lnTo>
                        <a:pt x="1033" y="99"/>
                      </a:lnTo>
                      <a:lnTo>
                        <a:pt x="1091" y="51"/>
                      </a:lnTo>
                      <a:lnTo>
                        <a:pt x="1161" y="0"/>
                      </a:lnTo>
                      <a:lnTo>
                        <a:pt x="1120" y="11"/>
                      </a:lnTo>
                      <a:lnTo>
                        <a:pt x="1077" y="23"/>
                      </a:lnTo>
                      <a:lnTo>
                        <a:pt x="1033" y="37"/>
                      </a:lnTo>
                      <a:lnTo>
                        <a:pt x="987" y="52"/>
                      </a:lnTo>
                      <a:lnTo>
                        <a:pt x="941" y="69"/>
                      </a:lnTo>
                      <a:lnTo>
                        <a:pt x="894" y="88"/>
                      </a:lnTo>
                      <a:lnTo>
                        <a:pt x="845" y="108"/>
                      </a:lnTo>
                      <a:lnTo>
                        <a:pt x="798" y="129"/>
                      </a:lnTo>
                      <a:lnTo>
                        <a:pt x="749" y="153"/>
                      </a:lnTo>
                      <a:lnTo>
                        <a:pt x="700" y="178"/>
                      </a:lnTo>
                      <a:lnTo>
                        <a:pt x="651" y="205"/>
                      </a:lnTo>
                      <a:lnTo>
                        <a:pt x="602" y="233"/>
                      </a:lnTo>
                      <a:lnTo>
                        <a:pt x="553" y="262"/>
                      </a:lnTo>
                      <a:lnTo>
                        <a:pt x="505" y="293"/>
                      </a:lnTo>
                      <a:lnTo>
                        <a:pt x="460" y="325"/>
                      </a:lnTo>
                      <a:lnTo>
                        <a:pt x="414" y="359"/>
                      </a:lnTo>
                      <a:lnTo>
                        <a:pt x="370" y="394"/>
                      </a:lnTo>
                      <a:lnTo>
                        <a:pt x="327" y="431"/>
                      </a:lnTo>
                      <a:lnTo>
                        <a:pt x="286" y="468"/>
                      </a:lnTo>
                      <a:lnTo>
                        <a:pt x="248" y="508"/>
                      </a:lnTo>
                      <a:lnTo>
                        <a:pt x="210" y="549"/>
                      </a:lnTo>
                      <a:lnTo>
                        <a:pt x="175" y="591"/>
                      </a:lnTo>
                      <a:lnTo>
                        <a:pt x="144" y="634"/>
                      </a:lnTo>
                      <a:lnTo>
                        <a:pt x="114" y="679"/>
                      </a:lnTo>
                      <a:lnTo>
                        <a:pt x="87" y="726"/>
                      </a:lnTo>
                      <a:lnTo>
                        <a:pt x="65" y="773"/>
                      </a:lnTo>
                      <a:lnTo>
                        <a:pt x="44" y="822"/>
                      </a:lnTo>
                      <a:lnTo>
                        <a:pt x="27" y="872"/>
                      </a:lnTo>
                      <a:lnTo>
                        <a:pt x="14" y="923"/>
                      </a:lnTo>
                      <a:lnTo>
                        <a:pt x="5" y="975"/>
                      </a:lnTo>
                      <a:lnTo>
                        <a:pt x="0" y="1028"/>
                      </a:lnTo>
                      <a:lnTo>
                        <a:pt x="0" y="1083"/>
                      </a:lnTo>
                      <a:lnTo>
                        <a:pt x="17" y="1072"/>
                      </a:lnTo>
                      <a:close/>
                    </a:path>
                  </a:pathLst>
                </a:custGeom>
                <a:solidFill>
                  <a:srgbClr val="FFE5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37" name="Picture 11">
                  <a:extLst>
                    <a:ext uri="{FF2B5EF4-FFF2-40B4-BE49-F238E27FC236}">
                      <a16:creationId xmlns:a16="http://schemas.microsoft.com/office/drawing/2014/main" id="{2E4E2297-C0E8-E2CB-0F20-F05948BE88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85" y="7644"/>
                  <a:ext cx="1748" cy="14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12">
                  <a:extLst>
                    <a:ext uri="{FF2B5EF4-FFF2-40B4-BE49-F238E27FC236}">
                      <a16:creationId xmlns:a16="http://schemas.microsoft.com/office/drawing/2014/main" id="{A384672E-AF0E-587E-9A68-4DD5826FDA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8" y="8943"/>
                  <a:ext cx="2040" cy="1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13">
                  <a:extLst>
                    <a:ext uri="{FF2B5EF4-FFF2-40B4-BE49-F238E27FC236}">
                      <a16:creationId xmlns:a16="http://schemas.microsoft.com/office/drawing/2014/main" id="{AD800F11-9D34-FE2B-6739-815929233C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8491"/>
                  <a:ext cx="2647" cy="1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42" name="Picture 5">
            <a:extLst>
              <a:ext uri="{FF2B5EF4-FFF2-40B4-BE49-F238E27FC236}">
                <a16:creationId xmlns:a16="http://schemas.microsoft.com/office/drawing/2014/main" id="{39AC6212-7556-3812-7BB6-DCC181152A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37" y="4701574"/>
            <a:ext cx="1043910" cy="182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5EA51A3D-E0DA-76B7-E54D-17AC9D69FE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496" y="4798001"/>
            <a:ext cx="1014386" cy="177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81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5" grpId="0" animBg="1"/>
      <p:bldP spid="16" grpId="0" animBg="1"/>
      <p:bldP spid="18" grpId="0"/>
      <p:bldP spid="20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8673D56-A82E-889E-6E62-D20F44694462}"/>
              </a:ext>
            </a:extLst>
          </p:cNvPr>
          <p:cNvGrpSpPr/>
          <p:nvPr/>
        </p:nvGrpSpPr>
        <p:grpSpPr>
          <a:xfrm>
            <a:off x="844114" y="313207"/>
            <a:ext cx="9373256" cy="707886"/>
            <a:chOff x="844114" y="313207"/>
            <a:chExt cx="9373256" cy="70788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C1D1D79-44B3-E66C-1E91-8F618FFE5491}"/>
                </a:ext>
              </a:extLst>
            </p:cNvPr>
            <p:cNvSpPr txBox="1"/>
            <p:nvPr/>
          </p:nvSpPr>
          <p:spPr>
            <a:xfrm>
              <a:off x="844114" y="334575"/>
              <a:ext cx="172763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Kết luận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ACCCAF2-6882-60E8-80BE-DBDF032AE4A2}"/>
                </a:ext>
              </a:extLst>
            </p:cNvPr>
            <p:cNvSpPr txBox="1"/>
            <p:nvPr/>
          </p:nvSpPr>
          <p:spPr>
            <a:xfrm>
              <a:off x="2603234" y="313207"/>
              <a:ext cx="76141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 hai biểu thức A, B tuỳ ý, ta  có: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54D51BE-569E-92A4-7F84-9F0FFC0ACB11}"/>
              </a:ext>
            </a:extLst>
          </p:cNvPr>
          <p:cNvGrpSpPr/>
          <p:nvPr/>
        </p:nvGrpSpPr>
        <p:grpSpPr>
          <a:xfrm>
            <a:off x="842306" y="1030763"/>
            <a:ext cx="10389386" cy="1632988"/>
            <a:chOff x="884903" y="4068257"/>
            <a:chExt cx="10389386" cy="18175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8199563-2283-ABC0-B426-5CA2F028C8AD}"/>
                </a:ext>
              </a:extLst>
            </p:cNvPr>
            <p:cNvGrpSpPr/>
            <p:nvPr/>
          </p:nvGrpSpPr>
          <p:grpSpPr>
            <a:xfrm>
              <a:off x="884903" y="4088188"/>
              <a:ext cx="10389386" cy="1797647"/>
              <a:chOff x="884903" y="4088188"/>
              <a:chExt cx="10389386" cy="179764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4117F60-C55B-9AC4-92AE-E5E9C84E9D1B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9" name="Rectangle: Top Corners Rounded 8">
                  <a:extLst>
                    <a:ext uri="{FF2B5EF4-FFF2-40B4-BE49-F238E27FC236}">
                      <a16:creationId xmlns:a16="http://schemas.microsoft.com/office/drawing/2014/main" id="{39B3967F-B41D-B309-A01F-19E7821AA533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E731BB1-39D0-EDD0-BF15-D52BFEF546DB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8" name="Picture 7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8C94133F-8460-FB32-9E52-E9331463D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B77DCAB-074F-16DE-C2D6-09FE51FF3E2F}"/>
                    </a:ext>
                  </a:extLst>
                </p:cNvPr>
                <p:cNvSpPr txBox="1"/>
                <p:nvPr/>
              </p:nvSpPr>
              <p:spPr>
                <a:xfrm>
                  <a:off x="2602599" y="4068257"/>
                  <a:ext cx="6612521" cy="17843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𝑨</m:t>
                            </m:r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𝑩</m:t>
                            </m:r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  <m:sup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sup>
                        </m:sSup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𝑨</m:t>
                            </m:r>
                          </m:e>
                          <m:sup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sup>
                        </m:sSup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𝑨𝑩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𝑩</m:t>
                            </m:r>
                          </m:e>
                          <m:sup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kumimoji="0" lang="en-US" sz="32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𝑨</m:t>
                            </m:r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𝑩</m:t>
                            </m:r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  <m:sup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sup>
                        </m:sSup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𝑨</m:t>
                            </m:r>
                          </m:e>
                          <m:sup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sup>
                        </m:sSup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𝑨𝑩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𝑩</m:t>
                            </m:r>
                          </m:e>
                          <m:sup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kumimoji="0" lang="en-US" sz="3200" b="1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B77DCAB-074F-16DE-C2D6-09FE51FF3E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2599" y="4068257"/>
                  <a:ext cx="6612521" cy="178434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02DE1-5241-1C33-4033-620E30794972}"/>
                  </a:ext>
                </a:extLst>
              </p:cNvPr>
              <p:cNvSpPr txBox="1"/>
              <p:nvPr/>
            </p:nvSpPr>
            <p:spPr>
              <a:xfrm>
                <a:off x="1529913" y="2761150"/>
                <a:ext cx="10286167" cy="1212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>
                    <a:ln>
                      <a:noFill/>
                    </a:ln>
                    <a:solidFill>
                      <a:srgbClr val="CC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cho biết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𝑨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</m:d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600" b="1" i="1" u="none" strike="noStrike" kern="1200" cap="none" spc="0" normalizeH="0" baseline="0" noProof="0">
                    <a:ln>
                      <a:noFill/>
                    </a:ln>
                    <a:solidFill>
                      <a:srgbClr val="CC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𝑩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C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d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600" b="1" i="1" u="none" strike="noStrike" kern="1200" cap="none" spc="0" normalizeH="0" baseline="0" noProof="0">
                    <a:ln>
                      <a:noFill/>
                    </a:ln>
                    <a:solidFill>
                      <a:srgbClr val="CC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có bằng nhau không? Vì sao? 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02DE1-5241-1C33-4033-620E30794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913" y="2761150"/>
                <a:ext cx="10286167" cy="1212896"/>
              </a:xfrm>
              <a:prstGeom prst="rect">
                <a:avLst/>
              </a:prstGeom>
              <a:blipFill>
                <a:blip r:embed="rId5"/>
                <a:stretch>
                  <a:fillRect l="-1838" t="-7035" b="-17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6">
            <a:extLst>
              <a:ext uri="{FF2B5EF4-FFF2-40B4-BE49-F238E27FC236}">
                <a16:creationId xmlns:a16="http://schemas.microsoft.com/office/drawing/2014/main" id="{CB746B0A-FF50-6BAB-B5A7-2EED48DB5B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0" y="2708494"/>
            <a:ext cx="1071692" cy="129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A3F636D-12AF-784A-8402-1D36C8D4247A}"/>
              </a:ext>
            </a:extLst>
          </p:cNvPr>
          <p:cNvSpPr txBox="1"/>
          <p:nvPr/>
        </p:nvSpPr>
        <p:spPr>
          <a:xfrm>
            <a:off x="923806" y="4265231"/>
            <a:ext cx="172763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EDB949A-664F-CC6A-2963-E4F0B39D0104}"/>
                  </a:ext>
                </a:extLst>
              </p:cNvPr>
              <p:cNvSpPr txBox="1"/>
              <p:nvPr/>
            </p:nvSpPr>
            <p:spPr>
              <a:xfrm>
                <a:off x="721360" y="4974901"/>
                <a:ext cx="10901680" cy="8477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  <m:sup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</m:t>
                      </m:r>
                      <m:sSup>
                        <m:sSup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  <m:sup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</m:t>
                      </m:r>
                      <m:sSup>
                        <m:sSup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</m:e>
                        <m:sup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𝑨𝑩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p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EDB949A-664F-CC6A-2963-E4F0B39D0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0" y="4974901"/>
                <a:ext cx="10901680" cy="8477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55" descr="Book-09">
            <a:extLst>
              <a:ext uri="{FF2B5EF4-FFF2-40B4-BE49-F238E27FC236}">
                <a16:creationId xmlns:a16="http://schemas.microsoft.com/office/drawing/2014/main" id="{16BDF6EE-BBAC-5148-5685-4B18393027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087" y="3664607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66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4" grpId="0" animBg="1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4E02DE1-5241-1C33-4033-620E30794972}"/>
              </a:ext>
            </a:extLst>
          </p:cNvPr>
          <p:cNvSpPr txBox="1"/>
          <p:nvPr/>
        </p:nvSpPr>
        <p:spPr>
          <a:xfrm>
            <a:off x="546302" y="425056"/>
            <a:ext cx="2930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 dụ 2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458F59-086F-6201-9FD4-9907912ACDE2}"/>
                  </a:ext>
                </a:extLst>
              </p:cNvPr>
              <p:cNvSpPr txBox="1"/>
              <p:nvPr/>
            </p:nvSpPr>
            <p:spPr>
              <a:xfrm>
                <a:off x="647902" y="1162425"/>
                <a:ext cx="10741458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; 		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;		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c)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  <m:r>
                              <a:rPr kumimoji="0" lang="en-US" sz="3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458F59-086F-6201-9FD4-9907912AC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02" y="1162425"/>
                <a:ext cx="10741458" cy="658898"/>
              </a:xfrm>
              <a:prstGeom prst="rect">
                <a:avLst/>
              </a:prstGeom>
              <a:blipFill>
                <a:blip r:embed="rId3"/>
                <a:stretch>
                  <a:fillRect l="-1703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936E591-023C-0CA3-F8C7-2D37B86AA532}"/>
              </a:ext>
            </a:extLst>
          </p:cNvPr>
          <p:cNvSpPr txBox="1"/>
          <p:nvPr/>
        </p:nvSpPr>
        <p:spPr>
          <a:xfrm>
            <a:off x="5082156" y="1851803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D26D2E2-6C78-8EA1-115F-6A9C64C3443C}"/>
                  </a:ext>
                </a:extLst>
              </p:cNvPr>
              <p:cNvSpPr txBox="1"/>
              <p:nvPr/>
            </p:nvSpPr>
            <p:spPr>
              <a:xfrm>
                <a:off x="647902" y="2760041"/>
                <a:ext cx="6271058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D26D2E2-6C78-8EA1-115F-6A9C64C34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02" y="2760041"/>
                <a:ext cx="6271058" cy="658898"/>
              </a:xfrm>
              <a:prstGeom prst="rect">
                <a:avLst/>
              </a:prstGeom>
              <a:blipFill>
                <a:blip r:embed="rId4"/>
                <a:stretch>
                  <a:fillRect l="-2915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D8D1FB-AC67-3CE3-BB47-22A5695AF77F}"/>
                  </a:ext>
                </a:extLst>
              </p:cNvPr>
              <p:cNvSpPr txBox="1"/>
              <p:nvPr/>
            </p:nvSpPr>
            <p:spPr>
              <a:xfrm>
                <a:off x="6692242" y="2780164"/>
                <a:ext cx="3264841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</m:oMath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D8D1FB-AC67-3CE3-BB47-22A5695AF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242" y="2780164"/>
                <a:ext cx="3264841" cy="6588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973513-5169-D437-903A-2381AD60DCF4}"/>
                  </a:ext>
                </a:extLst>
              </p:cNvPr>
              <p:cNvSpPr txBox="1"/>
              <p:nvPr/>
            </p:nvSpPr>
            <p:spPr>
              <a:xfrm>
                <a:off x="657245" y="3684909"/>
                <a:ext cx="626171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973513-5169-D437-903A-2381AD60D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45" y="3684909"/>
                <a:ext cx="6261715" cy="658898"/>
              </a:xfrm>
              <a:prstGeom prst="rect">
                <a:avLst/>
              </a:prstGeom>
              <a:blipFill>
                <a:blip r:embed="rId6"/>
                <a:stretch>
                  <a:fillRect l="-3019" t="-11927" b="-33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AEFAE0F-97EB-BF74-482F-82C6B0AF2D9D}"/>
                  </a:ext>
                </a:extLst>
              </p:cNvPr>
              <p:cNvSpPr txBox="1"/>
              <p:nvPr/>
            </p:nvSpPr>
            <p:spPr>
              <a:xfrm>
                <a:off x="6763362" y="3684909"/>
                <a:ext cx="3251528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𝒙</m:t>
                      </m:r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AEFAE0F-97EB-BF74-482F-82C6B0AF2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362" y="3684909"/>
                <a:ext cx="3251528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1BFF65-D9F3-17EA-16AE-2C391765A921}"/>
                  </a:ext>
                </a:extLst>
              </p:cNvPr>
              <p:cNvSpPr txBox="1"/>
              <p:nvPr/>
            </p:nvSpPr>
            <p:spPr>
              <a:xfrm>
                <a:off x="657244" y="4582491"/>
                <a:ext cx="871027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c)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  <m:r>
                              <a:rPr kumimoji="0" lang="en-US" sz="3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=(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𝟑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𝒚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+(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𝒚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1BFF65-D9F3-17EA-16AE-2C391765A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44" y="4582491"/>
                <a:ext cx="8710275" cy="658898"/>
              </a:xfrm>
              <a:prstGeom prst="rect">
                <a:avLst/>
              </a:prstGeom>
              <a:blipFill>
                <a:blip r:embed="rId8"/>
                <a:stretch>
                  <a:fillRect l="-2169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3CECA9-97D7-AB47-5D78-F338B3A277EF}"/>
                  </a:ext>
                </a:extLst>
              </p:cNvPr>
              <p:cNvSpPr txBox="1"/>
              <p:nvPr/>
            </p:nvSpPr>
            <p:spPr>
              <a:xfrm>
                <a:off x="3476625" y="5366126"/>
                <a:ext cx="4636503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𝟏𝟐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𝒙𝒚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𝒚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3CECA9-97D7-AB47-5D78-F338B3A27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625" y="5366126"/>
                <a:ext cx="4636503" cy="6588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237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51312114-EB62-E32C-997A-66057D237E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0691" y="364161"/>
            <a:ext cx="1549302" cy="710764"/>
          </a:xfrm>
          <a:prstGeom prst="rect">
            <a:avLst/>
          </a:prstGeom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B4E75E8-8A7F-90FC-9F4F-5086F947D1EB}"/>
              </a:ext>
            </a:extLst>
          </p:cNvPr>
          <p:cNvGrpSpPr/>
          <p:nvPr/>
        </p:nvGrpSpPr>
        <p:grpSpPr>
          <a:xfrm>
            <a:off x="3467296" y="323160"/>
            <a:ext cx="4990904" cy="792769"/>
            <a:chOff x="3467296" y="704160"/>
            <a:chExt cx="4990904" cy="792769"/>
          </a:xfrm>
        </p:grpSpPr>
        <p:pic>
          <p:nvPicPr>
            <p:cNvPr id="12" name="图片 30">
              <a:extLst>
                <a:ext uri="{FF2B5EF4-FFF2-40B4-BE49-F238E27FC236}">
                  <a16:creationId xmlns:a16="http://schemas.microsoft.com/office/drawing/2014/main" id="{17263730-8902-03D2-EFE5-4AFD5EC5E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13" name="文本框 32">
              <a:extLst>
                <a:ext uri="{FF2B5EF4-FFF2-40B4-BE49-F238E27FC236}">
                  <a16:creationId xmlns:a16="http://schemas.microsoft.com/office/drawing/2014/main" id="{3B3E999A-4554-0B28-EDEC-6A7BCE4D29EC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6D29B6F-FFEA-2B20-A65F-A809BE5003F3}"/>
              </a:ext>
            </a:extLst>
          </p:cNvPr>
          <p:cNvSpPr txBox="1"/>
          <p:nvPr/>
        </p:nvSpPr>
        <p:spPr>
          <a:xfrm>
            <a:off x="5580474" y="3579419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96C92D1-C852-40DC-322C-8C751C463DB7}"/>
              </a:ext>
            </a:extLst>
          </p:cNvPr>
          <p:cNvGrpSpPr/>
          <p:nvPr/>
        </p:nvGrpSpPr>
        <p:grpSpPr>
          <a:xfrm>
            <a:off x="1086456" y="812800"/>
            <a:ext cx="9475764" cy="2781831"/>
            <a:chOff x="1200756" y="2191155"/>
            <a:chExt cx="9475764" cy="2781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A9B9A1E1-2A84-D05B-312E-5B8972A746D5}"/>
                    </a:ext>
                  </a:extLst>
                </p:cNvPr>
                <p:cNvSpPr/>
                <p:nvPr/>
              </p:nvSpPr>
              <p:spPr>
                <a:xfrm>
                  <a:off x="1675278" y="2611594"/>
                  <a:ext cx="9001242" cy="2361392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      </a:t>
                  </a:r>
                  <a:r>
                    <a:rPr kumimoji="0" lang="en-US" sz="3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Tính: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Times New Roman" panose="02020603050405020304" pitchFamily="18" charset="0"/>
                    </a:rPr>
                    <a:t>      </a:t>
                  </a:r>
                  <a:r>
                    <a:rPr kumimoji="0" lang="en-US" sz="3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a)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kumimoji="0" lang="en-US" sz="3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en-US" sz="3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kumimoji="0" lang="en-US" sz="3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kumimoji="0" lang="en-US" sz="3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; 			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kumimoji="0" lang="en-US" sz="3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kumimoji="0" lang="en-US" sz="3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kumimoji="0" lang="en-US" sz="3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0" lang="en-US" sz="3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kumimoji="0" lang="en-US" sz="3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kumimoji="0" lang="en-US" sz="3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;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     c)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kumimoji="0" lang="en-US" sz="3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kumimoji="0" lang="en-US" sz="3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;			d)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kumimoji="0" lang="en-US" sz="3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kumimoji="0" lang="en-US" sz="3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kumimoji="0" lang="en-US" sz="3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kumimoji="0" lang="en-US" sz="3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kumimoji="0" lang="en-US" sz="3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	</a:t>
                  </a:r>
                </a:p>
              </p:txBody>
            </p:sp>
          </mc:Choice>
          <mc:Fallback xmlns=""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A9B9A1E1-2A84-D05B-312E-5B8972A746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5278" y="2611594"/>
                  <a:ext cx="9001242" cy="2361392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7"/>
                  <a:stretch>
                    <a:fillRect t="-2062" b="-824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24A0928-3297-A062-E9B1-2C46A8486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0756" y="2191155"/>
              <a:ext cx="1536192" cy="158496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F508590-2686-312B-37D1-17E382DD3182}"/>
                </a:ext>
              </a:extLst>
            </p:cNvPr>
            <p:cNvSpPr/>
            <p:nvPr/>
          </p:nvSpPr>
          <p:spPr>
            <a:xfrm>
              <a:off x="1968852" y="2752897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E2BDE9B-C5DE-5662-22B4-D459BB3B4064}"/>
                  </a:ext>
                </a:extLst>
              </p:cNvPr>
              <p:cNvSpPr txBox="1"/>
              <p:nvPr/>
            </p:nvSpPr>
            <p:spPr>
              <a:xfrm>
                <a:off x="581025" y="5736164"/>
                <a:ext cx="1121092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) (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𝒚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𝒙𝒚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E2BDE9B-C5DE-5662-22B4-D459BB3B4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5736164"/>
                <a:ext cx="11210925" cy="6588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5B0C257D-472C-83FA-6D09-02ADE2D3E6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115" y="3390635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E2EFCA-766E-C1C8-3B32-81BEF31E2CB1}"/>
                  </a:ext>
                </a:extLst>
              </p:cNvPr>
              <p:cNvSpPr txBox="1"/>
              <p:nvPr/>
            </p:nvSpPr>
            <p:spPr>
              <a:xfrm>
                <a:off x="752474" y="4168516"/>
                <a:ext cx="10572750" cy="1460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) </m:t>
                          </m:r>
                          <m:d>
                            <m:dPr>
                              <m:ctrlPr>
                                <a:rPr kumimoji="0" lang="en-US" sz="3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kumimoji="0" lang="en-US" sz="3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en-US" sz="3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kumimoji="0" lang="en-US" sz="3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3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kumimoji="0" lang="en-US" sz="36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E2EFCA-766E-C1C8-3B32-81BEF31E2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4" y="4168516"/>
                <a:ext cx="10572750" cy="14607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72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812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8" grpId="0"/>
      <p:bldP spid="71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C2D2EE-22F2-49BE-3F2B-BA080646DA32}"/>
                  </a:ext>
                </a:extLst>
              </p:cNvPr>
              <p:cNvSpPr txBox="1"/>
              <p:nvPr/>
            </p:nvSpPr>
            <p:spPr>
              <a:xfrm>
                <a:off x="704850" y="412299"/>
                <a:ext cx="957262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𝟑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𝟗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𝟔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C2D2EE-22F2-49BE-3F2B-BA080646D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412299"/>
                <a:ext cx="9572626" cy="658898"/>
              </a:xfrm>
              <a:prstGeom prst="rect">
                <a:avLst/>
              </a:prstGeom>
              <a:blipFill>
                <a:blip r:embed="rId3"/>
                <a:stretch>
                  <a:fillRect l="-1975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8EAA6E-81B8-B4EC-C260-E6BD6D29A972}"/>
                  </a:ext>
                </a:extLst>
              </p:cNvPr>
              <p:cNvSpPr txBox="1"/>
              <p:nvPr/>
            </p:nvSpPr>
            <p:spPr>
              <a:xfrm>
                <a:off x="704850" y="1112445"/>
                <a:ext cx="7667626" cy="1697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= 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𝒚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𝟖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𝒙𝒚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8EAA6E-81B8-B4EC-C260-E6BD6D29A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1112445"/>
                <a:ext cx="7667626" cy="1697452"/>
              </a:xfrm>
              <a:prstGeom prst="rect">
                <a:avLst/>
              </a:prstGeom>
              <a:blipFill>
                <a:blip r:embed="rId4"/>
                <a:stretch>
                  <a:fillRect l="-2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6C8ABBF-B0CD-9103-A06C-1B92A873BF26}"/>
              </a:ext>
            </a:extLst>
          </p:cNvPr>
          <p:cNvSpPr txBox="1"/>
          <p:nvPr/>
        </p:nvSpPr>
        <p:spPr>
          <a:xfrm>
            <a:off x="710763" y="2898155"/>
            <a:ext cx="11014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 dụ 3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F54B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mỗi biểu thức sau dưới dạng bình phương của một tổng hoặc hiệu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15E70F-5488-682B-5539-28BEA9C2C833}"/>
                  </a:ext>
                </a:extLst>
              </p:cNvPr>
              <p:cNvSpPr txBox="1"/>
              <p:nvPr/>
            </p:nvSpPr>
            <p:spPr>
              <a:xfrm>
                <a:off x="809636" y="4107453"/>
                <a:ext cx="9467840" cy="1686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; 		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b)  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𝟏𝟐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𝒂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;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c) 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𝒂𝒃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15E70F-5488-682B-5539-28BEA9C2C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36" y="4107453"/>
                <a:ext cx="9467840" cy="1686744"/>
              </a:xfrm>
              <a:prstGeom prst="rect">
                <a:avLst/>
              </a:prstGeom>
              <a:blipFill>
                <a:blip r:embed="rId5"/>
                <a:stretch>
                  <a:fillRect l="-19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D4B511A0-9BFF-8954-002F-08AFCDCB68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161" y="5096672"/>
            <a:ext cx="1825113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16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7E7B4A-214B-5B00-B17A-6D9A44FAE920}"/>
                  </a:ext>
                </a:extLst>
              </p:cNvPr>
              <p:cNvSpPr txBox="1"/>
              <p:nvPr/>
            </p:nvSpPr>
            <p:spPr>
              <a:xfrm>
                <a:off x="369097" y="3004794"/>
                <a:ext cx="7774778" cy="836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c) 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𝒂𝒃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𝒂𝒃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7E7B4A-214B-5B00-B17A-6D9A44FAE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97" y="3004794"/>
                <a:ext cx="7774778" cy="836896"/>
              </a:xfrm>
              <a:prstGeom prst="rect">
                <a:avLst/>
              </a:prstGeom>
              <a:blipFill>
                <a:blip r:embed="rId3"/>
                <a:stretch>
                  <a:fillRect l="-2431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7F26D63-AABF-73CF-6C86-4114A83BC514}"/>
              </a:ext>
            </a:extLst>
          </p:cNvPr>
          <p:cNvSpPr txBox="1"/>
          <p:nvPr/>
        </p:nvSpPr>
        <p:spPr>
          <a:xfrm>
            <a:off x="5151855" y="20452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B70BE6-83B7-F650-268A-CDAE69091361}"/>
                  </a:ext>
                </a:extLst>
              </p:cNvPr>
              <p:cNvSpPr txBox="1"/>
              <p:nvPr/>
            </p:nvSpPr>
            <p:spPr>
              <a:xfrm>
                <a:off x="385768" y="922389"/>
                <a:ext cx="966787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𝒂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B70BE6-83B7-F650-268A-CDAE69091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8" y="922389"/>
                <a:ext cx="9667876" cy="658898"/>
              </a:xfrm>
              <a:prstGeom prst="rect">
                <a:avLst/>
              </a:prstGeom>
              <a:blipFill>
                <a:blip r:embed="rId4"/>
                <a:stretch>
                  <a:fillRect l="-1892" t="-13889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8E281D-004E-13C4-AB62-FC87C30E4284}"/>
                  </a:ext>
                </a:extLst>
              </p:cNvPr>
              <p:cNvSpPr txBox="1"/>
              <p:nvPr/>
            </p:nvSpPr>
            <p:spPr>
              <a:xfrm>
                <a:off x="385767" y="1774682"/>
                <a:ext cx="7481883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𝟏𝟐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𝒂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𝟏𝟐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𝒂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8E281D-004E-13C4-AB62-FC87C30E4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7" y="1774682"/>
                <a:ext cx="7481883" cy="658898"/>
              </a:xfrm>
              <a:prstGeom prst="rect">
                <a:avLst/>
              </a:prstGeom>
              <a:blipFill>
                <a:blip r:embed="rId5"/>
                <a:stretch>
                  <a:fillRect l="-2443" t="-13889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4">
            <a:extLst>
              <a:ext uri="{FF2B5EF4-FFF2-40B4-BE49-F238E27FC236}">
                <a16:creationId xmlns:a16="http://schemas.microsoft.com/office/drawing/2014/main" id="{06D66C30-7AD3-5C3B-EB61-55EC8DE366CE}"/>
              </a:ext>
            </a:extLst>
          </p:cNvPr>
          <p:cNvGrpSpPr>
            <a:grpSpLocks/>
          </p:cNvGrpSpPr>
          <p:nvPr/>
        </p:nvGrpSpPr>
        <p:grpSpPr bwMode="auto">
          <a:xfrm>
            <a:off x="4719633" y="5075845"/>
            <a:ext cx="2752733" cy="1389999"/>
            <a:chOff x="4041" y="7510"/>
            <a:chExt cx="4080" cy="3097"/>
          </a:xfrm>
        </p:grpSpPr>
        <p:sp>
          <p:nvSpPr>
            <p:cNvPr id="9" name="AutoShape 5">
              <a:extLst>
                <a:ext uri="{FF2B5EF4-FFF2-40B4-BE49-F238E27FC236}">
                  <a16:creationId xmlns:a16="http://schemas.microsoft.com/office/drawing/2014/main" id="{40B62F3F-4A66-592F-8B94-C3D78BAFE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" y="9047"/>
              <a:ext cx="4080" cy="1486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E0921586-9309-435A-5610-48A4B71DDE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7" y="7510"/>
              <a:ext cx="3010" cy="3097"/>
              <a:chOff x="4677" y="7510"/>
              <a:chExt cx="3010" cy="3097"/>
            </a:xfrm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1AE0A6B8-B6BC-56D3-AC33-C7641CAD8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9869"/>
                <a:ext cx="50" cy="271"/>
              </a:xfrm>
              <a:custGeom>
                <a:avLst/>
                <a:gdLst>
                  <a:gd name="T0" fmla="*/ 0 w 61"/>
                  <a:gd name="T1" fmla="*/ 9 h 164"/>
                  <a:gd name="T2" fmla="*/ 3 w 61"/>
                  <a:gd name="T3" fmla="*/ 48 h 164"/>
                  <a:gd name="T4" fmla="*/ 12 w 61"/>
                  <a:gd name="T5" fmla="*/ 86 h 164"/>
                  <a:gd name="T6" fmla="*/ 23 w 61"/>
                  <a:gd name="T7" fmla="*/ 125 h 164"/>
                  <a:gd name="T8" fmla="*/ 34 w 61"/>
                  <a:gd name="T9" fmla="*/ 164 h 164"/>
                  <a:gd name="T10" fmla="*/ 44 w 61"/>
                  <a:gd name="T11" fmla="*/ 137 h 164"/>
                  <a:gd name="T12" fmla="*/ 45 w 61"/>
                  <a:gd name="T13" fmla="*/ 111 h 164"/>
                  <a:gd name="T14" fmla="*/ 49 w 61"/>
                  <a:gd name="T15" fmla="*/ 90 h 164"/>
                  <a:gd name="T16" fmla="*/ 61 w 61"/>
                  <a:gd name="T17" fmla="*/ 78 h 164"/>
                  <a:gd name="T18" fmla="*/ 50 w 61"/>
                  <a:gd name="T19" fmla="*/ 65 h 164"/>
                  <a:gd name="T20" fmla="*/ 44 w 61"/>
                  <a:gd name="T21" fmla="*/ 48 h 164"/>
                  <a:gd name="T22" fmla="*/ 44 w 61"/>
                  <a:gd name="T23" fmla="*/ 26 h 164"/>
                  <a:gd name="T24" fmla="*/ 50 w 61"/>
                  <a:gd name="T25" fmla="*/ 0 h 164"/>
                  <a:gd name="T26" fmla="*/ 0 w 61"/>
                  <a:gd name="T27" fmla="*/ 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164">
                    <a:moveTo>
                      <a:pt x="0" y="9"/>
                    </a:moveTo>
                    <a:lnTo>
                      <a:pt x="3" y="48"/>
                    </a:lnTo>
                    <a:lnTo>
                      <a:pt x="12" y="86"/>
                    </a:lnTo>
                    <a:lnTo>
                      <a:pt x="23" y="125"/>
                    </a:lnTo>
                    <a:lnTo>
                      <a:pt x="34" y="164"/>
                    </a:lnTo>
                    <a:lnTo>
                      <a:pt x="44" y="137"/>
                    </a:lnTo>
                    <a:lnTo>
                      <a:pt x="45" y="111"/>
                    </a:lnTo>
                    <a:lnTo>
                      <a:pt x="49" y="90"/>
                    </a:lnTo>
                    <a:lnTo>
                      <a:pt x="61" y="78"/>
                    </a:lnTo>
                    <a:lnTo>
                      <a:pt x="50" y="65"/>
                    </a:lnTo>
                    <a:lnTo>
                      <a:pt x="44" y="48"/>
                    </a:lnTo>
                    <a:lnTo>
                      <a:pt x="44" y="26"/>
                    </a:lnTo>
                    <a:lnTo>
                      <a:pt x="5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9151F332-0B78-9A46-BEB4-E4C4C6D2D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7" y="10127"/>
                <a:ext cx="308" cy="480"/>
              </a:xfrm>
              <a:custGeom>
                <a:avLst/>
                <a:gdLst>
                  <a:gd name="T0" fmla="*/ 351 w 381"/>
                  <a:gd name="T1" fmla="*/ 290 h 291"/>
                  <a:gd name="T2" fmla="*/ 368 w 381"/>
                  <a:gd name="T3" fmla="*/ 285 h 291"/>
                  <a:gd name="T4" fmla="*/ 379 w 381"/>
                  <a:gd name="T5" fmla="*/ 272 h 291"/>
                  <a:gd name="T6" fmla="*/ 381 w 381"/>
                  <a:gd name="T7" fmla="*/ 253 h 291"/>
                  <a:gd name="T8" fmla="*/ 364 w 381"/>
                  <a:gd name="T9" fmla="*/ 190 h 291"/>
                  <a:gd name="T10" fmla="*/ 335 w 381"/>
                  <a:gd name="T11" fmla="*/ 124 h 291"/>
                  <a:gd name="T12" fmla="*/ 305 w 381"/>
                  <a:gd name="T13" fmla="*/ 96 h 291"/>
                  <a:gd name="T14" fmla="*/ 274 w 381"/>
                  <a:gd name="T15" fmla="*/ 89 h 291"/>
                  <a:gd name="T16" fmla="*/ 258 w 381"/>
                  <a:gd name="T17" fmla="*/ 87 h 291"/>
                  <a:gd name="T18" fmla="*/ 258 w 381"/>
                  <a:gd name="T19" fmla="*/ 73 h 291"/>
                  <a:gd name="T20" fmla="*/ 269 w 381"/>
                  <a:gd name="T21" fmla="*/ 60 h 291"/>
                  <a:gd name="T22" fmla="*/ 288 w 381"/>
                  <a:gd name="T23" fmla="*/ 54 h 291"/>
                  <a:gd name="T24" fmla="*/ 304 w 381"/>
                  <a:gd name="T25" fmla="*/ 45 h 291"/>
                  <a:gd name="T26" fmla="*/ 311 w 381"/>
                  <a:gd name="T27" fmla="*/ 33 h 291"/>
                  <a:gd name="T28" fmla="*/ 311 w 381"/>
                  <a:gd name="T29" fmla="*/ 19 h 291"/>
                  <a:gd name="T30" fmla="*/ 304 w 381"/>
                  <a:gd name="T31" fmla="*/ 10 h 291"/>
                  <a:gd name="T32" fmla="*/ 288 w 381"/>
                  <a:gd name="T33" fmla="*/ 3 h 291"/>
                  <a:gd name="T34" fmla="*/ 269 w 381"/>
                  <a:gd name="T35" fmla="*/ 0 h 291"/>
                  <a:gd name="T36" fmla="*/ 124 w 381"/>
                  <a:gd name="T37" fmla="*/ 0 h 291"/>
                  <a:gd name="T38" fmla="*/ 103 w 381"/>
                  <a:gd name="T39" fmla="*/ 1 h 291"/>
                  <a:gd name="T40" fmla="*/ 84 w 381"/>
                  <a:gd name="T41" fmla="*/ 5 h 291"/>
                  <a:gd name="T42" fmla="*/ 73 w 381"/>
                  <a:gd name="T43" fmla="*/ 14 h 291"/>
                  <a:gd name="T44" fmla="*/ 68 w 381"/>
                  <a:gd name="T45" fmla="*/ 26 h 291"/>
                  <a:gd name="T46" fmla="*/ 73 w 381"/>
                  <a:gd name="T47" fmla="*/ 40 h 291"/>
                  <a:gd name="T48" fmla="*/ 84 w 381"/>
                  <a:gd name="T49" fmla="*/ 50 h 291"/>
                  <a:gd name="T50" fmla="*/ 103 w 381"/>
                  <a:gd name="T51" fmla="*/ 57 h 291"/>
                  <a:gd name="T52" fmla="*/ 124 w 381"/>
                  <a:gd name="T53" fmla="*/ 61 h 291"/>
                  <a:gd name="T54" fmla="*/ 124 w 381"/>
                  <a:gd name="T55" fmla="*/ 81 h 291"/>
                  <a:gd name="T56" fmla="*/ 124 w 381"/>
                  <a:gd name="T57" fmla="*/ 89 h 291"/>
                  <a:gd name="T58" fmla="*/ 92 w 381"/>
                  <a:gd name="T59" fmla="*/ 91 h 291"/>
                  <a:gd name="T60" fmla="*/ 62 w 381"/>
                  <a:gd name="T61" fmla="*/ 106 h 291"/>
                  <a:gd name="T62" fmla="*/ 32 w 381"/>
                  <a:gd name="T63" fmla="*/ 151 h 291"/>
                  <a:gd name="T64" fmla="*/ 3 w 381"/>
                  <a:gd name="T65" fmla="*/ 241 h 291"/>
                  <a:gd name="T66" fmla="*/ 0 w 381"/>
                  <a:gd name="T67" fmla="*/ 264 h 291"/>
                  <a:gd name="T68" fmla="*/ 7 w 381"/>
                  <a:gd name="T69" fmla="*/ 280 h 291"/>
                  <a:gd name="T70" fmla="*/ 21 w 381"/>
                  <a:gd name="T71" fmla="*/ 288 h 291"/>
                  <a:gd name="T72" fmla="*/ 41 w 381"/>
                  <a:gd name="T73" fmla="*/ 291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81" h="291">
                    <a:moveTo>
                      <a:pt x="340" y="291"/>
                    </a:moveTo>
                    <a:lnTo>
                      <a:pt x="351" y="290"/>
                    </a:lnTo>
                    <a:lnTo>
                      <a:pt x="360" y="288"/>
                    </a:lnTo>
                    <a:lnTo>
                      <a:pt x="368" y="285"/>
                    </a:lnTo>
                    <a:lnTo>
                      <a:pt x="375" y="280"/>
                    </a:lnTo>
                    <a:lnTo>
                      <a:pt x="379" y="272"/>
                    </a:lnTo>
                    <a:lnTo>
                      <a:pt x="381" y="264"/>
                    </a:lnTo>
                    <a:lnTo>
                      <a:pt x="381" y="253"/>
                    </a:lnTo>
                    <a:lnTo>
                      <a:pt x="378" y="241"/>
                    </a:lnTo>
                    <a:lnTo>
                      <a:pt x="364" y="190"/>
                    </a:lnTo>
                    <a:lnTo>
                      <a:pt x="349" y="151"/>
                    </a:lnTo>
                    <a:lnTo>
                      <a:pt x="335" y="124"/>
                    </a:lnTo>
                    <a:lnTo>
                      <a:pt x="319" y="106"/>
                    </a:lnTo>
                    <a:lnTo>
                      <a:pt x="305" y="96"/>
                    </a:lnTo>
                    <a:lnTo>
                      <a:pt x="289" y="91"/>
                    </a:lnTo>
                    <a:lnTo>
                      <a:pt x="274" y="89"/>
                    </a:lnTo>
                    <a:lnTo>
                      <a:pt x="258" y="89"/>
                    </a:lnTo>
                    <a:lnTo>
                      <a:pt x="258" y="87"/>
                    </a:lnTo>
                    <a:lnTo>
                      <a:pt x="258" y="81"/>
                    </a:lnTo>
                    <a:lnTo>
                      <a:pt x="258" y="73"/>
                    </a:lnTo>
                    <a:lnTo>
                      <a:pt x="258" y="61"/>
                    </a:lnTo>
                    <a:lnTo>
                      <a:pt x="269" y="60"/>
                    </a:lnTo>
                    <a:lnTo>
                      <a:pt x="278" y="57"/>
                    </a:lnTo>
                    <a:lnTo>
                      <a:pt x="288" y="54"/>
                    </a:lnTo>
                    <a:lnTo>
                      <a:pt x="297" y="50"/>
                    </a:lnTo>
                    <a:lnTo>
                      <a:pt x="304" y="45"/>
                    </a:lnTo>
                    <a:lnTo>
                      <a:pt x="308" y="40"/>
                    </a:lnTo>
                    <a:lnTo>
                      <a:pt x="311" y="33"/>
                    </a:lnTo>
                    <a:lnTo>
                      <a:pt x="313" y="26"/>
                    </a:lnTo>
                    <a:lnTo>
                      <a:pt x="311" y="19"/>
                    </a:lnTo>
                    <a:lnTo>
                      <a:pt x="308" y="14"/>
                    </a:lnTo>
                    <a:lnTo>
                      <a:pt x="304" y="10"/>
                    </a:lnTo>
                    <a:lnTo>
                      <a:pt x="297" y="5"/>
                    </a:lnTo>
                    <a:lnTo>
                      <a:pt x="288" y="3"/>
                    </a:lnTo>
                    <a:lnTo>
                      <a:pt x="278" y="1"/>
                    </a:lnTo>
                    <a:lnTo>
                      <a:pt x="269" y="0"/>
                    </a:lnTo>
                    <a:lnTo>
                      <a:pt x="258" y="0"/>
                    </a:lnTo>
                    <a:lnTo>
                      <a:pt x="124" y="0"/>
                    </a:lnTo>
                    <a:lnTo>
                      <a:pt x="112" y="0"/>
                    </a:lnTo>
                    <a:lnTo>
                      <a:pt x="103" y="1"/>
                    </a:lnTo>
                    <a:lnTo>
                      <a:pt x="93" y="3"/>
                    </a:lnTo>
                    <a:lnTo>
                      <a:pt x="84" y="5"/>
                    </a:lnTo>
                    <a:lnTo>
                      <a:pt x="78" y="10"/>
                    </a:lnTo>
                    <a:lnTo>
                      <a:pt x="73" y="14"/>
                    </a:lnTo>
                    <a:lnTo>
                      <a:pt x="70" y="19"/>
                    </a:lnTo>
                    <a:lnTo>
                      <a:pt x="68" y="26"/>
                    </a:lnTo>
                    <a:lnTo>
                      <a:pt x="70" y="33"/>
                    </a:lnTo>
                    <a:lnTo>
                      <a:pt x="73" y="40"/>
                    </a:lnTo>
                    <a:lnTo>
                      <a:pt x="78" y="45"/>
                    </a:lnTo>
                    <a:lnTo>
                      <a:pt x="84" y="50"/>
                    </a:lnTo>
                    <a:lnTo>
                      <a:pt x="93" y="54"/>
                    </a:lnTo>
                    <a:lnTo>
                      <a:pt x="103" y="57"/>
                    </a:lnTo>
                    <a:lnTo>
                      <a:pt x="112" y="60"/>
                    </a:lnTo>
                    <a:lnTo>
                      <a:pt x="124" y="61"/>
                    </a:lnTo>
                    <a:lnTo>
                      <a:pt x="124" y="73"/>
                    </a:lnTo>
                    <a:lnTo>
                      <a:pt x="124" y="81"/>
                    </a:lnTo>
                    <a:lnTo>
                      <a:pt x="124" y="87"/>
                    </a:lnTo>
                    <a:lnTo>
                      <a:pt x="124" y="89"/>
                    </a:lnTo>
                    <a:lnTo>
                      <a:pt x="108" y="89"/>
                    </a:lnTo>
                    <a:lnTo>
                      <a:pt x="92" y="91"/>
                    </a:lnTo>
                    <a:lnTo>
                      <a:pt x="76" y="96"/>
                    </a:lnTo>
                    <a:lnTo>
                      <a:pt x="62" y="106"/>
                    </a:lnTo>
                    <a:lnTo>
                      <a:pt x="46" y="124"/>
                    </a:lnTo>
                    <a:lnTo>
                      <a:pt x="32" y="151"/>
                    </a:lnTo>
                    <a:lnTo>
                      <a:pt x="18" y="190"/>
                    </a:lnTo>
                    <a:lnTo>
                      <a:pt x="3" y="241"/>
                    </a:lnTo>
                    <a:lnTo>
                      <a:pt x="0" y="253"/>
                    </a:lnTo>
                    <a:lnTo>
                      <a:pt x="0" y="264"/>
                    </a:lnTo>
                    <a:lnTo>
                      <a:pt x="2" y="272"/>
                    </a:lnTo>
                    <a:lnTo>
                      <a:pt x="7" y="280"/>
                    </a:lnTo>
                    <a:lnTo>
                      <a:pt x="13" y="285"/>
                    </a:lnTo>
                    <a:lnTo>
                      <a:pt x="21" y="288"/>
                    </a:lnTo>
                    <a:lnTo>
                      <a:pt x="30" y="290"/>
                    </a:lnTo>
                    <a:lnTo>
                      <a:pt x="41" y="291"/>
                    </a:lnTo>
                    <a:lnTo>
                      <a:pt x="340" y="2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C90FF44A-0859-52B6-AB21-3DCDBFB6D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8056"/>
                <a:ext cx="1005" cy="1783"/>
              </a:xfrm>
              <a:custGeom>
                <a:avLst/>
                <a:gdLst>
                  <a:gd name="T0" fmla="*/ 2 w 1243"/>
                  <a:gd name="T1" fmla="*/ 1077 h 1080"/>
                  <a:gd name="T2" fmla="*/ 0 w 1243"/>
                  <a:gd name="T3" fmla="*/ 1053 h 1080"/>
                  <a:gd name="T4" fmla="*/ 2 w 1243"/>
                  <a:gd name="T5" fmla="*/ 1006 h 1080"/>
                  <a:gd name="T6" fmla="*/ 13 w 1243"/>
                  <a:gd name="T7" fmla="*/ 940 h 1080"/>
                  <a:gd name="T8" fmla="*/ 38 w 1243"/>
                  <a:gd name="T9" fmla="*/ 857 h 1080"/>
                  <a:gd name="T10" fmla="*/ 84 w 1243"/>
                  <a:gd name="T11" fmla="*/ 758 h 1080"/>
                  <a:gd name="T12" fmla="*/ 153 w 1243"/>
                  <a:gd name="T13" fmla="*/ 647 h 1080"/>
                  <a:gd name="T14" fmla="*/ 253 w 1243"/>
                  <a:gd name="T15" fmla="*/ 528 h 1080"/>
                  <a:gd name="T16" fmla="*/ 384 w 1243"/>
                  <a:gd name="T17" fmla="*/ 405 h 1080"/>
                  <a:gd name="T18" fmla="*/ 529 w 1243"/>
                  <a:gd name="T19" fmla="*/ 299 h 1080"/>
                  <a:gd name="T20" fmla="*/ 684 w 1243"/>
                  <a:gd name="T21" fmla="*/ 211 h 1080"/>
                  <a:gd name="T22" fmla="*/ 837 w 1243"/>
                  <a:gd name="T23" fmla="*/ 139 h 1080"/>
                  <a:gd name="T24" fmla="*/ 978 w 1243"/>
                  <a:gd name="T25" fmla="*/ 82 h 1080"/>
                  <a:gd name="T26" fmla="*/ 1098 w 1243"/>
                  <a:gd name="T27" fmla="*/ 42 h 1080"/>
                  <a:gd name="T28" fmla="*/ 1188 w 1243"/>
                  <a:gd name="T29" fmla="*/ 15 h 1080"/>
                  <a:gd name="T30" fmla="*/ 1237 w 1243"/>
                  <a:gd name="T31" fmla="*/ 2 h 1080"/>
                  <a:gd name="T32" fmla="*/ 1241 w 1243"/>
                  <a:gd name="T33" fmla="*/ 2 h 1080"/>
                  <a:gd name="T34" fmla="*/ 1224 w 1243"/>
                  <a:gd name="T35" fmla="*/ 21 h 1080"/>
                  <a:gd name="T36" fmla="*/ 1180 w 1243"/>
                  <a:gd name="T37" fmla="*/ 62 h 1080"/>
                  <a:gd name="T38" fmla="*/ 1101 w 1243"/>
                  <a:gd name="T39" fmla="*/ 125 h 1080"/>
                  <a:gd name="T40" fmla="*/ 1000 w 1243"/>
                  <a:gd name="T41" fmla="*/ 203 h 1080"/>
                  <a:gd name="T42" fmla="*/ 930 w 1243"/>
                  <a:gd name="T43" fmla="*/ 269 h 1080"/>
                  <a:gd name="T44" fmla="*/ 886 w 1243"/>
                  <a:gd name="T45" fmla="*/ 327 h 1080"/>
                  <a:gd name="T46" fmla="*/ 861 w 1243"/>
                  <a:gd name="T47" fmla="*/ 379 h 1080"/>
                  <a:gd name="T48" fmla="*/ 850 w 1243"/>
                  <a:gd name="T49" fmla="*/ 423 h 1080"/>
                  <a:gd name="T50" fmla="*/ 848 w 1243"/>
                  <a:gd name="T51" fmla="*/ 458 h 1080"/>
                  <a:gd name="T52" fmla="*/ 851 w 1243"/>
                  <a:gd name="T53" fmla="*/ 482 h 1080"/>
                  <a:gd name="T54" fmla="*/ 856 w 1243"/>
                  <a:gd name="T55" fmla="*/ 493 h 1080"/>
                  <a:gd name="T56" fmla="*/ 858 w 1243"/>
                  <a:gd name="T57" fmla="*/ 495 h 1080"/>
                  <a:gd name="T58" fmla="*/ 861 w 1243"/>
                  <a:gd name="T59" fmla="*/ 492 h 1080"/>
                  <a:gd name="T60" fmla="*/ 853 w 1243"/>
                  <a:gd name="T61" fmla="*/ 491 h 1080"/>
                  <a:gd name="T62" fmla="*/ 818 w 1243"/>
                  <a:gd name="T63" fmla="*/ 494 h 1080"/>
                  <a:gd name="T64" fmla="*/ 750 w 1243"/>
                  <a:gd name="T65" fmla="*/ 506 h 1080"/>
                  <a:gd name="T66" fmla="*/ 690 w 1243"/>
                  <a:gd name="T67" fmla="*/ 516 h 1080"/>
                  <a:gd name="T68" fmla="*/ 646 w 1243"/>
                  <a:gd name="T69" fmla="*/ 523 h 1080"/>
                  <a:gd name="T70" fmla="*/ 624 w 1243"/>
                  <a:gd name="T71" fmla="*/ 526 h 1080"/>
                  <a:gd name="T72" fmla="*/ 624 w 1243"/>
                  <a:gd name="T73" fmla="*/ 526 h 1080"/>
                  <a:gd name="T74" fmla="*/ 646 w 1243"/>
                  <a:gd name="T75" fmla="*/ 519 h 1080"/>
                  <a:gd name="T76" fmla="*/ 684 w 1243"/>
                  <a:gd name="T77" fmla="*/ 511 h 1080"/>
                  <a:gd name="T78" fmla="*/ 733 w 1243"/>
                  <a:gd name="T79" fmla="*/ 509 h 1080"/>
                  <a:gd name="T80" fmla="*/ 783 w 1243"/>
                  <a:gd name="T81" fmla="*/ 517 h 1080"/>
                  <a:gd name="T82" fmla="*/ 818 w 1243"/>
                  <a:gd name="T83" fmla="*/ 530 h 1080"/>
                  <a:gd name="T84" fmla="*/ 837 w 1243"/>
                  <a:gd name="T85" fmla="*/ 542 h 1080"/>
                  <a:gd name="T86" fmla="*/ 845 w 1243"/>
                  <a:gd name="T87" fmla="*/ 550 h 1080"/>
                  <a:gd name="T88" fmla="*/ 843 w 1243"/>
                  <a:gd name="T89" fmla="*/ 553 h 1080"/>
                  <a:gd name="T90" fmla="*/ 817 w 1243"/>
                  <a:gd name="T91" fmla="*/ 561 h 1080"/>
                  <a:gd name="T92" fmla="*/ 772 w 1243"/>
                  <a:gd name="T93" fmla="*/ 583 h 1080"/>
                  <a:gd name="T94" fmla="*/ 714 w 1243"/>
                  <a:gd name="T95" fmla="*/ 619 h 1080"/>
                  <a:gd name="T96" fmla="*/ 648 w 1243"/>
                  <a:gd name="T97" fmla="*/ 680 h 1080"/>
                  <a:gd name="T98" fmla="*/ 565 w 1243"/>
                  <a:gd name="T99" fmla="*/ 777 h 1080"/>
                  <a:gd name="T100" fmla="*/ 490 w 1243"/>
                  <a:gd name="T101" fmla="*/ 877 h 1080"/>
                  <a:gd name="T102" fmla="*/ 441 w 1243"/>
                  <a:gd name="T103" fmla="*/ 945 h 1080"/>
                  <a:gd name="T104" fmla="*/ 433 w 1243"/>
                  <a:gd name="T105" fmla="*/ 954 h 1080"/>
                  <a:gd name="T106" fmla="*/ 423 w 1243"/>
                  <a:gd name="T107" fmla="*/ 950 h 1080"/>
                  <a:gd name="T108" fmla="*/ 395 w 1243"/>
                  <a:gd name="T109" fmla="*/ 946 h 1080"/>
                  <a:gd name="T110" fmla="*/ 341 w 1243"/>
                  <a:gd name="T111" fmla="*/ 946 h 1080"/>
                  <a:gd name="T112" fmla="*/ 261 w 1243"/>
                  <a:gd name="T113" fmla="*/ 956 h 1080"/>
                  <a:gd name="T114" fmla="*/ 190 w 1243"/>
                  <a:gd name="T115" fmla="*/ 976 h 1080"/>
                  <a:gd name="T116" fmla="*/ 139 w 1243"/>
                  <a:gd name="T117" fmla="*/ 996 h 1080"/>
                  <a:gd name="T118" fmla="*/ 112 w 1243"/>
                  <a:gd name="T119" fmla="*/ 1010 h 1080"/>
                  <a:gd name="T120" fmla="*/ 43 w 1243"/>
                  <a:gd name="T121" fmla="*/ 1079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43" h="1080">
                    <a:moveTo>
                      <a:pt x="2" y="1080"/>
                    </a:moveTo>
                    <a:lnTo>
                      <a:pt x="2" y="1077"/>
                    </a:lnTo>
                    <a:lnTo>
                      <a:pt x="0" y="1068"/>
                    </a:lnTo>
                    <a:lnTo>
                      <a:pt x="0" y="1053"/>
                    </a:lnTo>
                    <a:lnTo>
                      <a:pt x="0" y="1032"/>
                    </a:lnTo>
                    <a:lnTo>
                      <a:pt x="2" y="1006"/>
                    </a:lnTo>
                    <a:lnTo>
                      <a:pt x="6" y="975"/>
                    </a:lnTo>
                    <a:lnTo>
                      <a:pt x="13" y="940"/>
                    </a:lnTo>
                    <a:lnTo>
                      <a:pt x="24" y="900"/>
                    </a:lnTo>
                    <a:lnTo>
                      <a:pt x="38" y="857"/>
                    </a:lnTo>
                    <a:lnTo>
                      <a:pt x="59" y="809"/>
                    </a:lnTo>
                    <a:lnTo>
                      <a:pt x="84" y="758"/>
                    </a:lnTo>
                    <a:lnTo>
                      <a:pt x="115" y="705"/>
                    </a:lnTo>
                    <a:lnTo>
                      <a:pt x="153" y="647"/>
                    </a:lnTo>
                    <a:lnTo>
                      <a:pt x="199" y="589"/>
                    </a:lnTo>
                    <a:lnTo>
                      <a:pt x="253" y="528"/>
                    </a:lnTo>
                    <a:lnTo>
                      <a:pt x="316" y="464"/>
                    </a:lnTo>
                    <a:lnTo>
                      <a:pt x="384" y="405"/>
                    </a:lnTo>
                    <a:lnTo>
                      <a:pt x="455" y="349"/>
                    </a:lnTo>
                    <a:lnTo>
                      <a:pt x="529" y="299"/>
                    </a:lnTo>
                    <a:lnTo>
                      <a:pt x="607" y="252"/>
                    </a:lnTo>
                    <a:lnTo>
                      <a:pt x="684" y="211"/>
                    </a:lnTo>
                    <a:lnTo>
                      <a:pt x="761" y="172"/>
                    </a:lnTo>
                    <a:lnTo>
                      <a:pt x="837" y="139"/>
                    </a:lnTo>
                    <a:lnTo>
                      <a:pt x="910" y="108"/>
                    </a:lnTo>
                    <a:lnTo>
                      <a:pt x="978" y="82"/>
                    </a:lnTo>
                    <a:lnTo>
                      <a:pt x="1041" y="59"/>
                    </a:lnTo>
                    <a:lnTo>
                      <a:pt x="1098" y="42"/>
                    </a:lnTo>
                    <a:lnTo>
                      <a:pt x="1147" y="26"/>
                    </a:lnTo>
                    <a:lnTo>
                      <a:pt x="1188" y="15"/>
                    </a:lnTo>
                    <a:lnTo>
                      <a:pt x="1218" y="6"/>
                    </a:lnTo>
                    <a:lnTo>
                      <a:pt x="1237" y="2"/>
                    </a:lnTo>
                    <a:lnTo>
                      <a:pt x="1243" y="0"/>
                    </a:lnTo>
                    <a:lnTo>
                      <a:pt x="1241" y="2"/>
                    </a:lnTo>
                    <a:lnTo>
                      <a:pt x="1235" y="9"/>
                    </a:lnTo>
                    <a:lnTo>
                      <a:pt x="1224" y="21"/>
                    </a:lnTo>
                    <a:lnTo>
                      <a:pt x="1207" y="39"/>
                    </a:lnTo>
                    <a:lnTo>
                      <a:pt x="1180" y="62"/>
                    </a:lnTo>
                    <a:lnTo>
                      <a:pt x="1145" y="90"/>
                    </a:lnTo>
                    <a:lnTo>
                      <a:pt x="1101" y="125"/>
                    </a:lnTo>
                    <a:lnTo>
                      <a:pt x="1044" y="168"/>
                    </a:lnTo>
                    <a:lnTo>
                      <a:pt x="1000" y="203"/>
                    </a:lnTo>
                    <a:lnTo>
                      <a:pt x="962" y="237"/>
                    </a:lnTo>
                    <a:lnTo>
                      <a:pt x="930" y="269"/>
                    </a:lnTo>
                    <a:lnTo>
                      <a:pt x="907" y="299"/>
                    </a:lnTo>
                    <a:lnTo>
                      <a:pt x="886" y="327"/>
                    </a:lnTo>
                    <a:lnTo>
                      <a:pt x="872" y="354"/>
                    </a:lnTo>
                    <a:lnTo>
                      <a:pt x="861" y="379"/>
                    </a:lnTo>
                    <a:lnTo>
                      <a:pt x="853" y="402"/>
                    </a:lnTo>
                    <a:lnTo>
                      <a:pt x="850" y="423"/>
                    </a:lnTo>
                    <a:lnTo>
                      <a:pt x="848" y="442"/>
                    </a:lnTo>
                    <a:lnTo>
                      <a:pt x="848" y="458"/>
                    </a:lnTo>
                    <a:lnTo>
                      <a:pt x="850" y="471"/>
                    </a:lnTo>
                    <a:lnTo>
                      <a:pt x="851" y="482"/>
                    </a:lnTo>
                    <a:lnTo>
                      <a:pt x="853" y="489"/>
                    </a:lnTo>
                    <a:lnTo>
                      <a:pt x="856" y="493"/>
                    </a:lnTo>
                    <a:lnTo>
                      <a:pt x="856" y="495"/>
                    </a:lnTo>
                    <a:lnTo>
                      <a:pt x="858" y="495"/>
                    </a:lnTo>
                    <a:lnTo>
                      <a:pt x="859" y="493"/>
                    </a:lnTo>
                    <a:lnTo>
                      <a:pt x="861" y="492"/>
                    </a:lnTo>
                    <a:lnTo>
                      <a:pt x="859" y="491"/>
                    </a:lnTo>
                    <a:lnTo>
                      <a:pt x="853" y="491"/>
                    </a:lnTo>
                    <a:lnTo>
                      <a:pt x="840" y="492"/>
                    </a:lnTo>
                    <a:lnTo>
                      <a:pt x="818" y="494"/>
                    </a:lnTo>
                    <a:lnTo>
                      <a:pt x="787" y="499"/>
                    </a:lnTo>
                    <a:lnTo>
                      <a:pt x="750" y="506"/>
                    </a:lnTo>
                    <a:lnTo>
                      <a:pt x="719" y="511"/>
                    </a:lnTo>
                    <a:lnTo>
                      <a:pt x="690" y="516"/>
                    </a:lnTo>
                    <a:lnTo>
                      <a:pt x="667" y="519"/>
                    </a:lnTo>
                    <a:lnTo>
                      <a:pt x="646" y="523"/>
                    </a:lnTo>
                    <a:lnTo>
                      <a:pt x="632" y="525"/>
                    </a:lnTo>
                    <a:lnTo>
                      <a:pt x="624" y="526"/>
                    </a:lnTo>
                    <a:lnTo>
                      <a:pt x="621" y="528"/>
                    </a:lnTo>
                    <a:lnTo>
                      <a:pt x="624" y="526"/>
                    </a:lnTo>
                    <a:lnTo>
                      <a:pt x="632" y="523"/>
                    </a:lnTo>
                    <a:lnTo>
                      <a:pt x="646" y="519"/>
                    </a:lnTo>
                    <a:lnTo>
                      <a:pt x="663" y="515"/>
                    </a:lnTo>
                    <a:lnTo>
                      <a:pt x="684" y="511"/>
                    </a:lnTo>
                    <a:lnTo>
                      <a:pt x="708" y="509"/>
                    </a:lnTo>
                    <a:lnTo>
                      <a:pt x="733" y="509"/>
                    </a:lnTo>
                    <a:lnTo>
                      <a:pt x="760" y="512"/>
                    </a:lnTo>
                    <a:lnTo>
                      <a:pt x="783" y="517"/>
                    </a:lnTo>
                    <a:lnTo>
                      <a:pt x="804" y="523"/>
                    </a:lnTo>
                    <a:lnTo>
                      <a:pt x="818" y="530"/>
                    </a:lnTo>
                    <a:lnTo>
                      <a:pt x="829" y="536"/>
                    </a:lnTo>
                    <a:lnTo>
                      <a:pt x="837" y="542"/>
                    </a:lnTo>
                    <a:lnTo>
                      <a:pt x="843" y="547"/>
                    </a:lnTo>
                    <a:lnTo>
                      <a:pt x="845" y="550"/>
                    </a:lnTo>
                    <a:lnTo>
                      <a:pt x="847" y="552"/>
                    </a:lnTo>
                    <a:lnTo>
                      <a:pt x="843" y="553"/>
                    </a:lnTo>
                    <a:lnTo>
                      <a:pt x="832" y="556"/>
                    </a:lnTo>
                    <a:lnTo>
                      <a:pt x="817" y="561"/>
                    </a:lnTo>
                    <a:lnTo>
                      <a:pt x="796" y="570"/>
                    </a:lnTo>
                    <a:lnTo>
                      <a:pt x="772" y="583"/>
                    </a:lnTo>
                    <a:lnTo>
                      <a:pt x="744" y="599"/>
                    </a:lnTo>
                    <a:lnTo>
                      <a:pt x="714" y="619"/>
                    </a:lnTo>
                    <a:lnTo>
                      <a:pt x="682" y="645"/>
                    </a:lnTo>
                    <a:lnTo>
                      <a:pt x="648" y="680"/>
                    </a:lnTo>
                    <a:lnTo>
                      <a:pt x="608" y="726"/>
                    </a:lnTo>
                    <a:lnTo>
                      <a:pt x="565" y="777"/>
                    </a:lnTo>
                    <a:lnTo>
                      <a:pt x="526" y="828"/>
                    </a:lnTo>
                    <a:lnTo>
                      <a:pt x="490" y="877"/>
                    </a:lnTo>
                    <a:lnTo>
                      <a:pt x="460" y="917"/>
                    </a:lnTo>
                    <a:lnTo>
                      <a:pt x="441" y="945"/>
                    </a:lnTo>
                    <a:lnTo>
                      <a:pt x="433" y="955"/>
                    </a:lnTo>
                    <a:lnTo>
                      <a:pt x="433" y="954"/>
                    </a:lnTo>
                    <a:lnTo>
                      <a:pt x="430" y="952"/>
                    </a:lnTo>
                    <a:lnTo>
                      <a:pt x="423" y="950"/>
                    </a:lnTo>
                    <a:lnTo>
                      <a:pt x="412" y="948"/>
                    </a:lnTo>
                    <a:lnTo>
                      <a:pt x="395" y="946"/>
                    </a:lnTo>
                    <a:lnTo>
                      <a:pt x="373" y="945"/>
                    </a:lnTo>
                    <a:lnTo>
                      <a:pt x="341" y="946"/>
                    </a:lnTo>
                    <a:lnTo>
                      <a:pt x="302" y="950"/>
                    </a:lnTo>
                    <a:lnTo>
                      <a:pt x="261" y="956"/>
                    </a:lnTo>
                    <a:lnTo>
                      <a:pt x="223" y="965"/>
                    </a:lnTo>
                    <a:lnTo>
                      <a:pt x="190" y="976"/>
                    </a:lnTo>
                    <a:lnTo>
                      <a:pt x="163" y="986"/>
                    </a:lnTo>
                    <a:lnTo>
                      <a:pt x="139" y="996"/>
                    </a:lnTo>
                    <a:lnTo>
                      <a:pt x="123" y="1004"/>
                    </a:lnTo>
                    <a:lnTo>
                      <a:pt x="112" y="1010"/>
                    </a:lnTo>
                    <a:lnTo>
                      <a:pt x="109" y="1012"/>
                    </a:lnTo>
                    <a:lnTo>
                      <a:pt x="43" y="1079"/>
                    </a:lnTo>
                    <a:lnTo>
                      <a:pt x="2" y="10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1D210FC5-87B5-6930-126D-F7C8C49FD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7510"/>
                <a:ext cx="939" cy="1788"/>
              </a:xfrm>
              <a:custGeom>
                <a:avLst/>
                <a:gdLst>
                  <a:gd name="T0" fmla="*/ 16 w 1161"/>
                  <a:gd name="T1" fmla="*/ 1057 h 1083"/>
                  <a:gd name="T2" fmla="*/ 24 w 1161"/>
                  <a:gd name="T3" fmla="*/ 1028 h 1083"/>
                  <a:gd name="T4" fmla="*/ 46 w 1161"/>
                  <a:gd name="T5" fmla="*/ 999 h 1083"/>
                  <a:gd name="T6" fmla="*/ 79 w 1161"/>
                  <a:gd name="T7" fmla="*/ 972 h 1083"/>
                  <a:gd name="T8" fmla="*/ 126 w 1161"/>
                  <a:gd name="T9" fmla="*/ 947 h 1083"/>
                  <a:gd name="T10" fmla="*/ 185 w 1161"/>
                  <a:gd name="T11" fmla="*/ 926 h 1083"/>
                  <a:gd name="T12" fmla="*/ 256 w 1161"/>
                  <a:gd name="T13" fmla="*/ 910 h 1083"/>
                  <a:gd name="T14" fmla="*/ 341 w 1161"/>
                  <a:gd name="T15" fmla="*/ 901 h 1083"/>
                  <a:gd name="T16" fmla="*/ 396 w 1161"/>
                  <a:gd name="T17" fmla="*/ 885 h 1083"/>
                  <a:gd name="T18" fmla="*/ 430 w 1161"/>
                  <a:gd name="T19" fmla="*/ 838 h 1083"/>
                  <a:gd name="T20" fmla="*/ 480 w 1161"/>
                  <a:gd name="T21" fmla="*/ 776 h 1083"/>
                  <a:gd name="T22" fmla="*/ 540 w 1161"/>
                  <a:gd name="T23" fmla="*/ 706 h 1083"/>
                  <a:gd name="T24" fmla="*/ 606 w 1161"/>
                  <a:gd name="T25" fmla="*/ 637 h 1083"/>
                  <a:gd name="T26" fmla="*/ 673 w 1161"/>
                  <a:gd name="T27" fmla="*/ 577 h 1083"/>
                  <a:gd name="T28" fmla="*/ 733 w 1161"/>
                  <a:gd name="T29" fmla="*/ 534 h 1083"/>
                  <a:gd name="T30" fmla="*/ 783 w 1161"/>
                  <a:gd name="T31" fmla="*/ 516 h 1083"/>
                  <a:gd name="T32" fmla="*/ 791 w 1161"/>
                  <a:gd name="T33" fmla="*/ 514 h 1083"/>
                  <a:gd name="T34" fmla="*/ 766 w 1161"/>
                  <a:gd name="T35" fmla="*/ 507 h 1083"/>
                  <a:gd name="T36" fmla="*/ 738 w 1161"/>
                  <a:gd name="T37" fmla="*/ 504 h 1083"/>
                  <a:gd name="T38" fmla="*/ 706 w 1161"/>
                  <a:gd name="T39" fmla="*/ 505 h 1083"/>
                  <a:gd name="T40" fmla="*/ 673 w 1161"/>
                  <a:gd name="T41" fmla="*/ 510 h 1083"/>
                  <a:gd name="T42" fmla="*/ 638 w 1161"/>
                  <a:gd name="T43" fmla="*/ 518 h 1083"/>
                  <a:gd name="T44" fmla="*/ 602 w 1161"/>
                  <a:gd name="T45" fmla="*/ 531 h 1083"/>
                  <a:gd name="T46" fmla="*/ 565 w 1161"/>
                  <a:gd name="T47" fmla="*/ 546 h 1083"/>
                  <a:gd name="T48" fmla="*/ 556 w 1161"/>
                  <a:gd name="T49" fmla="*/ 546 h 1083"/>
                  <a:gd name="T50" fmla="*/ 576 w 1161"/>
                  <a:gd name="T51" fmla="*/ 530 h 1083"/>
                  <a:gd name="T52" fmla="*/ 603 w 1161"/>
                  <a:gd name="T53" fmla="*/ 512 h 1083"/>
                  <a:gd name="T54" fmla="*/ 635 w 1161"/>
                  <a:gd name="T55" fmla="*/ 494 h 1083"/>
                  <a:gd name="T56" fmla="*/ 670 w 1161"/>
                  <a:gd name="T57" fmla="*/ 479 h 1083"/>
                  <a:gd name="T58" fmla="*/ 708 w 1161"/>
                  <a:gd name="T59" fmla="*/ 466 h 1083"/>
                  <a:gd name="T60" fmla="*/ 749 w 1161"/>
                  <a:gd name="T61" fmla="*/ 457 h 1083"/>
                  <a:gd name="T62" fmla="*/ 788 w 1161"/>
                  <a:gd name="T63" fmla="*/ 452 h 1083"/>
                  <a:gd name="T64" fmla="*/ 804 w 1161"/>
                  <a:gd name="T65" fmla="*/ 439 h 1083"/>
                  <a:gd name="T66" fmla="*/ 798 w 1161"/>
                  <a:gd name="T67" fmla="*/ 413 h 1083"/>
                  <a:gd name="T68" fmla="*/ 801 w 1161"/>
                  <a:gd name="T69" fmla="*/ 379 h 1083"/>
                  <a:gd name="T70" fmla="*/ 815 w 1161"/>
                  <a:gd name="T71" fmla="*/ 336 h 1083"/>
                  <a:gd name="T72" fmla="*/ 847 w 1161"/>
                  <a:gd name="T73" fmla="*/ 284 h 1083"/>
                  <a:gd name="T74" fmla="*/ 900 w 1161"/>
                  <a:gd name="T75" fmla="*/ 219 h 1083"/>
                  <a:gd name="T76" fmla="*/ 981 w 1161"/>
                  <a:gd name="T77" fmla="*/ 143 h 1083"/>
                  <a:gd name="T78" fmla="*/ 1091 w 1161"/>
                  <a:gd name="T79" fmla="*/ 51 h 1083"/>
                  <a:gd name="T80" fmla="*/ 1120 w 1161"/>
                  <a:gd name="T81" fmla="*/ 11 h 1083"/>
                  <a:gd name="T82" fmla="*/ 1033 w 1161"/>
                  <a:gd name="T83" fmla="*/ 37 h 1083"/>
                  <a:gd name="T84" fmla="*/ 941 w 1161"/>
                  <a:gd name="T85" fmla="*/ 69 h 1083"/>
                  <a:gd name="T86" fmla="*/ 845 w 1161"/>
                  <a:gd name="T87" fmla="*/ 108 h 1083"/>
                  <a:gd name="T88" fmla="*/ 749 w 1161"/>
                  <a:gd name="T89" fmla="*/ 153 h 1083"/>
                  <a:gd name="T90" fmla="*/ 651 w 1161"/>
                  <a:gd name="T91" fmla="*/ 205 h 1083"/>
                  <a:gd name="T92" fmla="*/ 553 w 1161"/>
                  <a:gd name="T93" fmla="*/ 262 h 1083"/>
                  <a:gd name="T94" fmla="*/ 460 w 1161"/>
                  <a:gd name="T95" fmla="*/ 325 h 1083"/>
                  <a:gd name="T96" fmla="*/ 370 w 1161"/>
                  <a:gd name="T97" fmla="*/ 394 h 1083"/>
                  <a:gd name="T98" fmla="*/ 286 w 1161"/>
                  <a:gd name="T99" fmla="*/ 468 h 1083"/>
                  <a:gd name="T100" fmla="*/ 210 w 1161"/>
                  <a:gd name="T101" fmla="*/ 549 h 1083"/>
                  <a:gd name="T102" fmla="*/ 144 w 1161"/>
                  <a:gd name="T103" fmla="*/ 634 h 1083"/>
                  <a:gd name="T104" fmla="*/ 87 w 1161"/>
                  <a:gd name="T105" fmla="*/ 726 h 1083"/>
                  <a:gd name="T106" fmla="*/ 44 w 1161"/>
                  <a:gd name="T107" fmla="*/ 822 h 1083"/>
                  <a:gd name="T108" fmla="*/ 14 w 1161"/>
                  <a:gd name="T109" fmla="*/ 923 h 1083"/>
                  <a:gd name="T110" fmla="*/ 0 w 1161"/>
                  <a:gd name="T111" fmla="*/ 1028 h 1083"/>
                  <a:gd name="T112" fmla="*/ 17 w 1161"/>
                  <a:gd name="T113" fmla="*/ 1072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1" h="1083">
                    <a:moveTo>
                      <a:pt x="17" y="1072"/>
                    </a:moveTo>
                    <a:lnTo>
                      <a:pt x="16" y="1057"/>
                    </a:lnTo>
                    <a:lnTo>
                      <a:pt x="19" y="1043"/>
                    </a:lnTo>
                    <a:lnTo>
                      <a:pt x="24" y="1028"/>
                    </a:lnTo>
                    <a:lnTo>
                      <a:pt x="33" y="1014"/>
                    </a:lnTo>
                    <a:lnTo>
                      <a:pt x="46" y="999"/>
                    </a:lnTo>
                    <a:lnTo>
                      <a:pt x="60" y="985"/>
                    </a:lnTo>
                    <a:lnTo>
                      <a:pt x="79" y="972"/>
                    </a:lnTo>
                    <a:lnTo>
                      <a:pt x="101" y="958"/>
                    </a:lnTo>
                    <a:lnTo>
                      <a:pt x="126" y="947"/>
                    </a:lnTo>
                    <a:lnTo>
                      <a:pt x="153" y="935"/>
                    </a:lnTo>
                    <a:lnTo>
                      <a:pt x="185" y="926"/>
                    </a:lnTo>
                    <a:lnTo>
                      <a:pt x="220" y="917"/>
                    </a:lnTo>
                    <a:lnTo>
                      <a:pt x="256" y="910"/>
                    </a:lnTo>
                    <a:lnTo>
                      <a:pt x="297" y="905"/>
                    </a:lnTo>
                    <a:lnTo>
                      <a:pt x="341" y="901"/>
                    </a:lnTo>
                    <a:lnTo>
                      <a:pt x="387" y="900"/>
                    </a:lnTo>
                    <a:lnTo>
                      <a:pt x="396" y="885"/>
                    </a:lnTo>
                    <a:lnTo>
                      <a:pt x="411" y="864"/>
                    </a:lnTo>
                    <a:lnTo>
                      <a:pt x="430" y="838"/>
                    </a:lnTo>
                    <a:lnTo>
                      <a:pt x="453" y="808"/>
                    </a:lnTo>
                    <a:lnTo>
                      <a:pt x="480" y="776"/>
                    </a:lnTo>
                    <a:lnTo>
                      <a:pt x="509" y="741"/>
                    </a:lnTo>
                    <a:lnTo>
                      <a:pt x="540" y="706"/>
                    </a:lnTo>
                    <a:lnTo>
                      <a:pt x="573" y="671"/>
                    </a:lnTo>
                    <a:lnTo>
                      <a:pt x="606" y="637"/>
                    </a:lnTo>
                    <a:lnTo>
                      <a:pt x="640" y="605"/>
                    </a:lnTo>
                    <a:lnTo>
                      <a:pt x="673" y="577"/>
                    </a:lnTo>
                    <a:lnTo>
                      <a:pt x="704" y="553"/>
                    </a:lnTo>
                    <a:lnTo>
                      <a:pt x="733" y="534"/>
                    </a:lnTo>
                    <a:lnTo>
                      <a:pt x="760" y="521"/>
                    </a:lnTo>
                    <a:lnTo>
                      <a:pt x="783" y="516"/>
                    </a:lnTo>
                    <a:lnTo>
                      <a:pt x="802" y="519"/>
                    </a:lnTo>
                    <a:lnTo>
                      <a:pt x="791" y="514"/>
                    </a:lnTo>
                    <a:lnTo>
                      <a:pt x="779" y="510"/>
                    </a:lnTo>
                    <a:lnTo>
                      <a:pt x="766" y="507"/>
                    </a:lnTo>
                    <a:lnTo>
                      <a:pt x="752" y="505"/>
                    </a:lnTo>
                    <a:lnTo>
                      <a:pt x="738" y="504"/>
                    </a:lnTo>
                    <a:lnTo>
                      <a:pt x="722" y="504"/>
                    </a:lnTo>
                    <a:lnTo>
                      <a:pt x="706" y="505"/>
                    </a:lnTo>
                    <a:lnTo>
                      <a:pt x="690" y="507"/>
                    </a:lnTo>
                    <a:lnTo>
                      <a:pt x="673" y="510"/>
                    </a:lnTo>
                    <a:lnTo>
                      <a:pt x="655" y="513"/>
                    </a:lnTo>
                    <a:lnTo>
                      <a:pt x="638" y="518"/>
                    </a:lnTo>
                    <a:lnTo>
                      <a:pt x="619" y="524"/>
                    </a:lnTo>
                    <a:lnTo>
                      <a:pt x="602" y="531"/>
                    </a:lnTo>
                    <a:lnTo>
                      <a:pt x="584" y="538"/>
                    </a:lnTo>
                    <a:lnTo>
                      <a:pt x="565" y="546"/>
                    </a:lnTo>
                    <a:lnTo>
                      <a:pt x="548" y="555"/>
                    </a:lnTo>
                    <a:lnTo>
                      <a:pt x="556" y="546"/>
                    </a:lnTo>
                    <a:lnTo>
                      <a:pt x="565" y="538"/>
                    </a:lnTo>
                    <a:lnTo>
                      <a:pt x="576" y="530"/>
                    </a:lnTo>
                    <a:lnTo>
                      <a:pt x="589" y="520"/>
                    </a:lnTo>
                    <a:lnTo>
                      <a:pt x="603" y="512"/>
                    </a:lnTo>
                    <a:lnTo>
                      <a:pt x="619" y="503"/>
                    </a:lnTo>
                    <a:lnTo>
                      <a:pt x="635" y="494"/>
                    </a:lnTo>
                    <a:lnTo>
                      <a:pt x="652" y="487"/>
                    </a:lnTo>
                    <a:lnTo>
                      <a:pt x="670" y="479"/>
                    </a:lnTo>
                    <a:lnTo>
                      <a:pt x="689" y="472"/>
                    </a:lnTo>
                    <a:lnTo>
                      <a:pt x="708" y="466"/>
                    </a:lnTo>
                    <a:lnTo>
                      <a:pt x="728" y="461"/>
                    </a:lnTo>
                    <a:lnTo>
                      <a:pt x="749" y="457"/>
                    </a:lnTo>
                    <a:lnTo>
                      <a:pt x="768" y="454"/>
                    </a:lnTo>
                    <a:lnTo>
                      <a:pt x="788" y="452"/>
                    </a:lnTo>
                    <a:lnTo>
                      <a:pt x="809" y="451"/>
                    </a:lnTo>
                    <a:lnTo>
                      <a:pt x="804" y="439"/>
                    </a:lnTo>
                    <a:lnTo>
                      <a:pt x="801" y="427"/>
                    </a:lnTo>
                    <a:lnTo>
                      <a:pt x="798" y="413"/>
                    </a:lnTo>
                    <a:lnTo>
                      <a:pt x="798" y="397"/>
                    </a:lnTo>
                    <a:lnTo>
                      <a:pt x="801" y="379"/>
                    </a:lnTo>
                    <a:lnTo>
                      <a:pt x="805" y="359"/>
                    </a:lnTo>
                    <a:lnTo>
                      <a:pt x="815" y="336"/>
                    </a:lnTo>
                    <a:lnTo>
                      <a:pt x="829" y="311"/>
                    </a:lnTo>
                    <a:lnTo>
                      <a:pt x="847" y="284"/>
                    </a:lnTo>
                    <a:lnTo>
                      <a:pt x="870" y="254"/>
                    </a:lnTo>
                    <a:lnTo>
                      <a:pt x="900" y="219"/>
                    </a:lnTo>
                    <a:lnTo>
                      <a:pt x="937" y="183"/>
                    </a:lnTo>
                    <a:lnTo>
                      <a:pt x="981" y="143"/>
                    </a:lnTo>
                    <a:lnTo>
                      <a:pt x="1033" y="99"/>
                    </a:lnTo>
                    <a:lnTo>
                      <a:pt x="1091" y="51"/>
                    </a:lnTo>
                    <a:lnTo>
                      <a:pt x="1161" y="0"/>
                    </a:lnTo>
                    <a:lnTo>
                      <a:pt x="1120" y="11"/>
                    </a:lnTo>
                    <a:lnTo>
                      <a:pt x="1077" y="23"/>
                    </a:lnTo>
                    <a:lnTo>
                      <a:pt x="1033" y="37"/>
                    </a:lnTo>
                    <a:lnTo>
                      <a:pt x="987" y="52"/>
                    </a:lnTo>
                    <a:lnTo>
                      <a:pt x="941" y="69"/>
                    </a:lnTo>
                    <a:lnTo>
                      <a:pt x="894" y="88"/>
                    </a:lnTo>
                    <a:lnTo>
                      <a:pt x="845" y="108"/>
                    </a:lnTo>
                    <a:lnTo>
                      <a:pt x="798" y="129"/>
                    </a:lnTo>
                    <a:lnTo>
                      <a:pt x="749" y="153"/>
                    </a:lnTo>
                    <a:lnTo>
                      <a:pt x="700" y="178"/>
                    </a:lnTo>
                    <a:lnTo>
                      <a:pt x="651" y="205"/>
                    </a:lnTo>
                    <a:lnTo>
                      <a:pt x="602" y="233"/>
                    </a:lnTo>
                    <a:lnTo>
                      <a:pt x="553" y="262"/>
                    </a:lnTo>
                    <a:lnTo>
                      <a:pt x="505" y="293"/>
                    </a:lnTo>
                    <a:lnTo>
                      <a:pt x="460" y="325"/>
                    </a:lnTo>
                    <a:lnTo>
                      <a:pt x="414" y="359"/>
                    </a:lnTo>
                    <a:lnTo>
                      <a:pt x="370" y="394"/>
                    </a:lnTo>
                    <a:lnTo>
                      <a:pt x="327" y="431"/>
                    </a:lnTo>
                    <a:lnTo>
                      <a:pt x="286" y="468"/>
                    </a:lnTo>
                    <a:lnTo>
                      <a:pt x="248" y="508"/>
                    </a:lnTo>
                    <a:lnTo>
                      <a:pt x="210" y="549"/>
                    </a:lnTo>
                    <a:lnTo>
                      <a:pt x="175" y="591"/>
                    </a:lnTo>
                    <a:lnTo>
                      <a:pt x="144" y="634"/>
                    </a:lnTo>
                    <a:lnTo>
                      <a:pt x="114" y="679"/>
                    </a:lnTo>
                    <a:lnTo>
                      <a:pt x="87" y="726"/>
                    </a:lnTo>
                    <a:lnTo>
                      <a:pt x="65" y="773"/>
                    </a:lnTo>
                    <a:lnTo>
                      <a:pt x="44" y="822"/>
                    </a:lnTo>
                    <a:lnTo>
                      <a:pt x="27" y="872"/>
                    </a:lnTo>
                    <a:lnTo>
                      <a:pt x="14" y="923"/>
                    </a:lnTo>
                    <a:lnTo>
                      <a:pt x="5" y="975"/>
                    </a:lnTo>
                    <a:lnTo>
                      <a:pt x="0" y="1028"/>
                    </a:lnTo>
                    <a:lnTo>
                      <a:pt x="0" y="1083"/>
                    </a:lnTo>
                    <a:lnTo>
                      <a:pt x="17" y="1072"/>
                    </a:lnTo>
                    <a:close/>
                  </a:path>
                </a:pathLst>
              </a:custGeom>
              <a:solidFill>
                <a:srgbClr val="FFE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Picture 11">
                <a:extLst>
                  <a:ext uri="{FF2B5EF4-FFF2-40B4-BE49-F238E27FC236}">
                    <a16:creationId xmlns:a16="http://schemas.microsoft.com/office/drawing/2014/main" id="{DD9E16FD-5F3D-1548-35FF-EEEB38FC7C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5" y="7644"/>
                <a:ext cx="1748" cy="1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2">
                <a:extLst>
                  <a:ext uri="{FF2B5EF4-FFF2-40B4-BE49-F238E27FC236}">
                    <a16:creationId xmlns:a16="http://schemas.microsoft.com/office/drawing/2014/main" id="{B54E4E65-0242-2B0E-5E1C-BC0ADE63D0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8" y="8943"/>
                <a:ext cx="2040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3">
                <a:extLst>
                  <a:ext uri="{FF2B5EF4-FFF2-40B4-BE49-F238E27FC236}">
                    <a16:creationId xmlns:a16="http://schemas.microsoft.com/office/drawing/2014/main" id="{3A33FE9A-1EC2-F891-ECD0-E67DCF1FC7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8491"/>
                <a:ext cx="2647" cy="1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14">
                <a:extLst>
                  <a:ext uri="{FF2B5EF4-FFF2-40B4-BE49-F238E27FC236}">
                    <a16:creationId xmlns:a16="http://schemas.microsoft.com/office/drawing/2014/main" id="{D43FE078-5769-FD34-5BBC-4256EDA630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01" y="7740"/>
                <a:ext cx="1440" cy="1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F20C80ED-02CC-0F13-32AA-5FBBEEFD64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5467372"/>
            <a:ext cx="589372" cy="103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4BD0B192-2C89-6615-EEF8-64C61295D9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178" y="5516139"/>
            <a:ext cx="589372" cy="103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459AC9-EFAA-A682-EAEE-CEC095E61018}"/>
                  </a:ext>
                </a:extLst>
              </p:cNvPr>
              <p:cNvSpPr txBox="1"/>
              <p:nvPr/>
            </p:nvSpPr>
            <p:spPr>
              <a:xfrm>
                <a:off x="4010031" y="2412203"/>
                <a:ext cx="497204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</m:d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459AC9-EFAA-A682-EAEE-CEC095E61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031" y="2412203"/>
                <a:ext cx="4972044" cy="6588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FB29B8-D463-0FDF-1CF3-9F968B7DCB3E}"/>
                  </a:ext>
                </a:extLst>
              </p:cNvPr>
              <p:cNvSpPr txBox="1"/>
              <p:nvPr/>
            </p:nvSpPr>
            <p:spPr>
              <a:xfrm>
                <a:off x="8790646" y="2433580"/>
                <a:ext cx="266700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</m:d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FB29B8-D463-0FDF-1CF3-9F968B7DC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0646" y="2433580"/>
                <a:ext cx="2667000" cy="6588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16F9A5-CDB7-4910-0600-1BAA02605BB2}"/>
                  </a:ext>
                </a:extLst>
              </p:cNvPr>
              <p:cNvSpPr txBox="1"/>
              <p:nvPr/>
            </p:nvSpPr>
            <p:spPr>
              <a:xfrm>
                <a:off x="4126708" y="3621056"/>
                <a:ext cx="5070665" cy="942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𝒂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  <m:r>
                                <a:rPr kumimoji="0" lang="en-US" sz="3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𝒃</m:t>
                              </m:r>
                            </m:e>
                          </m:d>
                        </m:e>
                        <m:sup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16F9A5-CDB7-4910-0600-1BAA02605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708" y="3621056"/>
                <a:ext cx="5070665" cy="94218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096380-5D84-E3A7-5C66-FEFAFA375D4F}"/>
                  </a:ext>
                </a:extLst>
              </p:cNvPr>
              <p:cNvSpPr txBox="1"/>
              <p:nvPr/>
            </p:nvSpPr>
            <p:spPr>
              <a:xfrm>
                <a:off x="8982075" y="3591351"/>
                <a:ext cx="2726528" cy="942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𝒂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𝒃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096380-5D84-E3A7-5C66-FEFAFA375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2075" y="3591351"/>
                <a:ext cx="2726528" cy="94218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593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6" grpId="0"/>
      <p:bldP spid="22" grpId="0"/>
      <p:bldP spid="23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C022C5-EE87-1897-6DB3-FBE6135234F7}"/>
              </a:ext>
            </a:extLst>
          </p:cNvPr>
          <p:cNvGrpSpPr/>
          <p:nvPr/>
        </p:nvGrpSpPr>
        <p:grpSpPr>
          <a:xfrm>
            <a:off x="2739427" y="323160"/>
            <a:ext cx="5890223" cy="792769"/>
            <a:chOff x="3467296" y="704160"/>
            <a:chExt cx="4990904" cy="792769"/>
          </a:xfrm>
        </p:grpSpPr>
        <p:pic>
          <p:nvPicPr>
            <p:cNvPr id="3" name="图片 30">
              <a:extLst>
                <a:ext uri="{FF2B5EF4-FFF2-40B4-BE49-F238E27FC236}">
                  <a16:creationId xmlns:a16="http://schemas.microsoft.com/office/drawing/2014/main" id="{A5777B8E-30A2-DB9B-5387-5B8C52D47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4" name="文本框 32">
              <a:extLst>
                <a:ext uri="{FF2B5EF4-FFF2-40B4-BE49-F238E27FC236}">
                  <a16:creationId xmlns:a16="http://schemas.microsoft.com/office/drawing/2014/main" id="{7BA371A6-4E62-D27D-2BCF-9AEAEC9E1CD8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0B08B7-72D2-E3E7-5FA6-359AFEE67F86}"/>
              </a:ext>
            </a:extLst>
          </p:cNvPr>
          <p:cNvGrpSpPr/>
          <p:nvPr/>
        </p:nvGrpSpPr>
        <p:grpSpPr>
          <a:xfrm>
            <a:off x="356288" y="879475"/>
            <a:ext cx="11130863" cy="2540000"/>
            <a:chOff x="375338" y="879475"/>
            <a:chExt cx="11130863" cy="2540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42E79EF-FDFC-C28F-B547-E8AC7119444B}"/>
                    </a:ext>
                  </a:extLst>
                </p:cNvPr>
                <p:cNvSpPr/>
                <p:nvPr/>
              </p:nvSpPr>
              <p:spPr>
                <a:xfrm>
                  <a:off x="866431" y="1300480"/>
                  <a:ext cx="10639770" cy="2118995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      </a:t>
                  </a:r>
                  <a:r>
                    <a:rPr kumimoji="0" lang="en-US" sz="3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Viết mỗi biểu thức sau dưới dạng bình phương của một tổng hoặc hiệu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       </a:t>
                  </a:r>
                  <a:r>
                    <a:rPr kumimoji="0" lang="en-US" sz="3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7434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4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4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4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4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4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4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4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4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4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3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7434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			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4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4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43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4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4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𝟒𝟗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4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4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𝟏𝟒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43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𝒚</m:t>
                      </m:r>
                    </m:oMath>
                  </a14:m>
                  <a:r>
                    <a:rPr kumimoji="0" lang="en-US" sz="3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7434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3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7434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	</a:t>
                  </a:r>
                  <a:endParaRPr kumimoji="0" lang="en-US" sz="3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42E79EF-FDFC-C28F-B547-E8AC711944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431" y="1300480"/>
                  <a:ext cx="10639770" cy="2118995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6"/>
                  <a:stretch>
                    <a:fillRect l="-57" t="-862" b="-22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5A1AE5-CA82-378D-E66C-43FC4F3AB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5338" y="879475"/>
              <a:ext cx="1536192" cy="1584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A5FB7E2-D8BC-FD2B-96AB-FB1975980E6A}"/>
                </a:ext>
              </a:extLst>
            </p:cNvPr>
            <p:cNvSpPr/>
            <p:nvPr/>
          </p:nvSpPr>
          <p:spPr>
            <a:xfrm>
              <a:off x="1143434" y="1441217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2" name="dho5m">
            <a:hlinkClick r:id="" action="ppaction://media"/>
            <a:extLst>
              <a:ext uri="{FF2B5EF4-FFF2-40B4-BE49-F238E27FC236}">
                <a16:creationId xmlns:a16="http://schemas.microsoft.com/office/drawing/2014/main" id="{72A35401-B9F7-F78E-AF35-370BBABA5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3174" y="356469"/>
            <a:ext cx="1593009" cy="7261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5DB9B6-EB43-C742-CED8-EDEF707BC8EC}"/>
              </a:ext>
            </a:extLst>
          </p:cNvPr>
          <p:cNvSpPr txBox="1"/>
          <p:nvPr/>
        </p:nvSpPr>
        <p:spPr>
          <a:xfrm>
            <a:off x="5180253" y="3404685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3375F1-1D96-AE44-3676-810A4F46EB75}"/>
                  </a:ext>
                </a:extLst>
              </p:cNvPr>
              <p:cNvSpPr txBox="1"/>
              <p:nvPr/>
            </p:nvSpPr>
            <p:spPr>
              <a:xfrm>
                <a:off x="847381" y="5614670"/>
                <a:ext cx="996349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)  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𝟒𝟗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𝟏𝟒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𝟕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e>
                          </m:d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3375F1-1D96-AE44-3676-810A4F46E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81" y="5614670"/>
                <a:ext cx="9963494" cy="6588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4451DD-8E47-FF03-6133-6FED9E3B3631}"/>
                  </a:ext>
                </a:extLst>
              </p:cNvPr>
              <p:cNvSpPr txBox="1"/>
              <p:nvPr/>
            </p:nvSpPr>
            <p:spPr>
              <a:xfrm>
                <a:off x="847380" y="3956062"/>
                <a:ext cx="9963495" cy="1460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) 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kumimoji="0" lang="en-US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6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en-US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kumimoji="0" lang="en-US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4451DD-8E47-FF03-6133-6FED9E3B3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80" y="3956062"/>
                <a:ext cx="9963495" cy="14607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55" descr="Book-09">
            <a:extLst>
              <a:ext uri="{FF2B5EF4-FFF2-40B4-BE49-F238E27FC236}">
                <a16:creationId xmlns:a16="http://schemas.microsoft.com/office/drawing/2014/main" id="{3CBEF966-E88F-1202-C5D1-FD4E809AE8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" y="3404685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20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07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6728F6-151C-832F-8867-AAEDFEEFE18B}"/>
                  </a:ext>
                </a:extLst>
              </p:cNvPr>
              <p:cNvSpPr txBox="1"/>
              <p:nvPr/>
            </p:nvSpPr>
            <p:spPr>
              <a:xfrm>
                <a:off x="588745" y="327675"/>
                <a:ext cx="5740936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sng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Ví dụ 4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F54B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 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7434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743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6728F6-151C-832F-8867-AAEDFEEFE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45" y="327675"/>
                <a:ext cx="5740936" cy="658898"/>
              </a:xfrm>
              <a:prstGeom prst="rect">
                <a:avLst/>
              </a:prstGeom>
              <a:blipFill>
                <a:blip r:embed="rId3"/>
                <a:stretch>
                  <a:fillRect l="-3294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D76D1EB-CF25-233E-0058-B196A71B7661}"/>
              </a:ext>
            </a:extLst>
          </p:cNvPr>
          <p:cNvSpPr txBox="1"/>
          <p:nvPr/>
        </p:nvSpPr>
        <p:spPr>
          <a:xfrm>
            <a:off x="5580474" y="79380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/>
              <p:nvPr/>
            </p:nvSpPr>
            <p:spPr>
              <a:xfrm>
                <a:off x="588744" y="1524000"/>
                <a:ext cx="9825256" cy="139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𝟏𝟎𝟎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𝟏𝟎𝟎𝟎𝟎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𝟐𝟎𝟎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𝟏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𝟗𝟖𝟎𝟏</m:t>
                    </m:r>
                  </m:oMath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44" y="1524000"/>
                <a:ext cx="9825256" cy="1390317"/>
              </a:xfrm>
              <a:prstGeom prst="rect">
                <a:avLst/>
              </a:prstGeom>
              <a:blipFill>
                <a:blip r:embed="rId4"/>
                <a:stretch>
                  <a:fillRect l="-1924" t="-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54AE7923-BD2C-F336-DD92-406C2CEE80B2}"/>
              </a:ext>
            </a:extLst>
          </p:cNvPr>
          <p:cNvGrpSpPr/>
          <p:nvPr/>
        </p:nvGrpSpPr>
        <p:grpSpPr>
          <a:xfrm>
            <a:off x="586713" y="2636520"/>
            <a:ext cx="5864888" cy="1584960"/>
            <a:chOff x="1165831" y="1016000"/>
            <a:chExt cx="5864888" cy="15849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E9A2A1FB-71C0-D1C5-4FA8-8DA0A3F94CC1}"/>
                    </a:ext>
                  </a:extLst>
                </p:cNvPr>
                <p:cNvSpPr/>
                <p:nvPr/>
              </p:nvSpPr>
              <p:spPr>
                <a:xfrm>
                  <a:off x="1630192" y="1436440"/>
                  <a:ext cx="5400527" cy="105784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         </a:t>
                  </a:r>
                  <a:r>
                    <a:rPr kumimoji="0" lang="en-US" sz="3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7434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Tính nhanh: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𝟒𝟗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E9A2A1FB-71C0-D1C5-4FA8-8DA0A3F94C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0192" y="1436440"/>
                  <a:ext cx="5400527" cy="105784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5"/>
                  <a:stretch>
                    <a:fillRect b="-22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613FEC-B97E-2638-61B3-95A956C5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A9E65-5C2C-05D9-6146-F3FCAF649193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/>
              <p:nvPr/>
            </p:nvSpPr>
            <p:spPr>
              <a:xfrm>
                <a:off x="791944" y="4865702"/>
                <a:ext cx="8951496" cy="139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𝟒𝟗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𝟓𝟎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𝟓𝟎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𝟓𝟎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𝟐𝟓𝟎𝟎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𝟏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𝟐𝟒𝟎𝟏</m:t>
                    </m:r>
                  </m:oMath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44" y="4865702"/>
                <a:ext cx="8951496" cy="1390317"/>
              </a:xfrm>
              <a:prstGeom prst="rect">
                <a:avLst/>
              </a:prstGeom>
              <a:blipFill>
                <a:blip r:embed="rId7"/>
                <a:stretch>
                  <a:fillRect l="-2112" t="-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9295FFF-EE8E-9989-BA4A-4125748BC40B}"/>
              </a:ext>
            </a:extLst>
          </p:cNvPr>
          <p:cNvSpPr txBox="1"/>
          <p:nvPr/>
        </p:nvSpPr>
        <p:spPr>
          <a:xfrm>
            <a:off x="5600795" y="4114800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</a:p>
        </p:txBody>
      </p:sp>
      <p:pic>
        <p:nvPicPr>
          <p:cNvPr id="5" name="Picture 155" descr="Book-09">
            <a:extLst>
              <a:ext uri="{FF2B5EF4-FFF2-40B4-BE49-F238E27FC236}">
                <a16:creationId xmlns:a16="http://schemas.microsoft.com/office/drawing/2014/main" id="{E05DEDCE-21F9-4C25-FEC4-0BB87D827E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0" y="5457761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9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324402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583" b="1" i="0" u="none" strike="noStrike" kern="1200" cap="none" spc="0" normalizeH="0" baseline="0" noProof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+mn-cs"/>
              </a:rPr>
              <a:t>03</a:t>
            </a:r>
            <a:endParaRPr kumimoji="0" lang="zh-CN" altLang="en-US" sz="9583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6" name="图片 30">
            <a:extLst>
              <a:ext uri="{FF2B5EF4-FFF2-40B4-BE49-F238E27FC236}">
                <a16:creationId xmlns:a16="http://schemas.microsoft.com/office/drawing/2014/main" id="{3B9157E4-01FD-3F6C-4B2D-ADF6701F4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0" y="2457889"/>
            <a:ext cx="4566413" cy="1942221"/>
          </a:xfrm>
          <a:prstGeom prst="rect">
            <a:avLst/>
          </a:prstGeom>
        </p:spPr>
      </p:pic>
      <p:sp>
        <p:nvSpPr>
          <p:cNvPr id="7" name="文本框 32">
            <a:extLst>
              <a:ext uri="{FF2B5EF4-FFF2-40B4-BE49-F238E27FC236}">
                <a16:creationId xmlns:a16="http://schemas.microsoft.com/office/drawing/2014/main" id="{77F2324E-A1EB-268A-678B-6A2C277FA7A0}"/>
              </a:ext>
            </a:extLst>
          </p:cNvPr>
          <p:cNvSpPr txBox="1"/>
          <p:nvPr/>
        </p:nvSpPr>
        <p:spPr>
          <a:xfrm>
            <a:off x="6086696" y="3036585"/>
            <a:ext cx="43241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b="1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  <a:endParaRPr kumimoji="0" lang="en-US" altLang="zh-CN" sz="4500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3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/>
              <p:nvPr/>
            </p:nvSpPr>
            <p:spPr>
              <a:xfrm>
                <a:off x="407770" y="1186242"/>
                <a:ext cx="11079380" cy="2153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sng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Bài tập 1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F54B9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kumimoji="0" lang="en-US" sz="3600" b="1" i="1" u="none" strike="noStrike" kern="1200" cap="none" spc="0" normalizeH="0" baseline="0" noProof="0">
                    <a:ln>
                      <a:noFill/>
                    </a:ln>
                    <a:solidFill>
                      <a:srgbClr val="007434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Triển khai các biểu thức sau theo hằng đẳng thức: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>
                    <a:ln>
                      <a:noFill/>
                    </a:ln>
                    <a:solidFill>
                      <a:srgbClr val="007434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     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		b)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6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  <m:r>
                              <a:rPr kumimoji="0" lang="en-US" sz="36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36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0" lang="en-US" sz="3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3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kumimoji="0" lang="en-US" sz="3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kumimoji="0" lang="en-US" sz="36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743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1186242"/>
                <a:ext cx="11079380" cy="2153025"/>
              </a:xfrm>
              <a:prstGeom prst="rect">
                <a:avLst/>
              </a:prstGeom>
              <a:blipFill>
                <a:blip r:embed="rId3"/>
                <a:stretch>
                  <a:fillRect l="-1706" t="-4816" r="-1651" b="-3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E3E787F-B7D4-68AB-BEFC-406F999087CF}"/>
              </a:ext>
            </a:extLst>
          </p:cNvPr>
          <p:cNvSpPr txBox="1"/>
          <p:nvPr/>
        </p:nvSpPr>
        <p:spPr>
          <a:xfrm>
            <a:off x="5064949" y="3129777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329384-604F-209D-DA55-79F0BB0121C2}"/>
                  </a:ext>
                </a:extLst>
              </p:cNvPr>
              <p:cNvSpPr txBox="1"/>
              <p:nvPr/>
            </p:nvSpPr>
            <p:spPr>
              <a:xfrm>
                <a:off x="352424" y="4033116"/>
                <a:ext cx="7372351" cy="8412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kumimoji="0" lang="en-US" sz="3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3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kumimoji="0" lang="en-US" sz="3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en-US" sz="36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36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kumimoji="0" lang="en-US" sz="36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 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𝟓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329384-604F-209D-DA55-79F0BB012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4" y="4033116"/>
                <a:ext cx="7372351" cy="841256"/>
              </a:xfrm>
              <a:prstGeom prst="rect">
                <a:avLst/>
              </a:prstGeom>
              <a:blipFill>
                <a:blip r:embed="rId4"/>
                <a:stretch>
                  <a:fillRect l="-2564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FA79C6-F871-7599-C423-15FA0D1BFBC1}"/>
                  </a:ext>
                </a:extLst>
              </p:cNvPr>
              <p:cNvSpPr txBox="1"/>
              <p:nvPr/>
            </p:nvSpPr>
            <p:spPr>
              <a:xfrm>
                <a:off x="7381875" y="4196424"/>
                <a:ext cx="418147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𝟏𝟎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𝟐𝟓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FA79C6-F871-7599-C423-15FA0D1BF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1875" y="4196424"/>
                <a:ext cx="4181475" cy="6588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ACBDB9-841D-E666-5156-881B30673A8B}"/>
                  </a:ext>
                </a:extLst>
              </p:cNvPr>
              <p:cNvSpPr txBox="1"/>
              <p:nvPr/>
            </p:nvSpPr>
            <p:spPr>
              <a:xfrm>
                <a:off x="8296275" y="5228180"/>
                <a:ext cx="3390900" cy="1133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𝒙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ACBDB9-841D-E666-5156-881B30673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6275" y="5228180"/>
                <a:ext cx="3390900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56B274-AAAB-5D73-79E7-398DDBA513C6}"/>
                  </a:ext>
                </a:extLst>
              </p:cNvPr>
              <p:cNvSpPr txBox="1"/>
              <p:nvPr/>
            </p:nvSpPr>
            <p:spPr>
              <a:xfrm>
                <a:off x="238125" y="5079483"/>
                <a:ext cx="8401051" cy="1460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  <m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 </m:t>
                          </m:r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  <m: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  <m: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− 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𝒙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kumimoji="0" lang="en-US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56B274-AAAB-5D73-79E7-398DDBA51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5" y="5079483"/>
                <a:ext cx="8401051" cy="14607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973F41E1-44C4-A3C1-3192-2C098F03AE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018" y="2741228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26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9" grpId="0"/>
      <p:bldP spid="21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DB8B43-60E1-422C-5370-34977FD4264C}"/>
                  </a:ext>
                </a:extLst>
              </p:cNvPr>
              <p:cNvSpPr txBox="1"/>
              <p:nvPr/>
            </p:nvSpPr>
            <p:spPr>
              <a:xfrm>
                <a:off x="805142" y="3499219"/>
                <a:ext cx="925749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𝟐𝟖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3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𝟒𝟗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+ 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d>
                      <m:d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</m:d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𝟕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+ 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DB8B43-60E1-422C-5370-34977FD42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42" y="3499219"/>
                <a:ext cx="9257496" cy="658898"/>
              </a:xfrm>
              <a:prstGeom prst="rect">
                <a:avLst/>
              </a:prstGeom>
              <a:blipFill>
                <a:blip r:embed="rId3"/>
                <a:stretch>
                  <a:fillRect l="-1975" t="-13889" b="-324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9875303-9C50-45BD-1960-4D032F2E4E45}"/>
              </a:ext>
            </a:extLst>
          </p:cNvPr>
          <p:cNvSpPr txBox="1"/>
          <p:nvPr/>
        </p:nvSpPr>
        <p:spPr>
          <a:xfrm>
            <a:off x="5374065" y="2847014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6DD4DB-9B04-5FB8-CFAF-B4EF8B55DAC4}"/>
                  </a:ext>
                </a:extLst>
              </p:cNvPr>
              <p:cNvSpPr txBox="1"/>
              <p:nvPr/>
            </p:nvSpPr>
            <p:spPr>
              <a:xfrm>
                <a:off x="4604175" y="4158117"/>
                <a:ext cx="2833000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e>
                        <m:sup>
                          <m:r>
                            <a:rPr kumimoji="0" lang="en-US" sz="3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6DD4DB-9B04-5FB8-CFAF-B4EF8B55D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75" y="4158117"/>
                <a:ext cx="2833000" cy="6902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55" descr="Book-09">
            <a:extLst>
              <a:ext uri="{FF2B5EF4-FFF2-40B4-BE49-F238E27FC236}">
                <a16:creationId xmlns:a16="http://schemas.microsoft.com/office/drawing/2014/main" id="{17CA8BF9-8583-BC1C-2D7A-C8128B8A00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166" y="5464012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470BED-2028-6940-194E-034CF1F69EB7}"/>
                  </a:ext>
                </a:extLst>
              </p:cNvPr>
              <p:cNvSpPr txBox="1"/>
              <p:nvPr/>
            </p:nvSpPr>
            <p:spPr>
              <a:xfrm>
                <a:off x="6895681" y="2442827"/>
                <a:ext cx="4078358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7E39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kumimoji="0" lang="en-US" sz="3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470BED-2028-6940-194E-034CF1F69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681" y="2442827"/>
                <a:ext cx="4078358" cy="658898"/>
              </a:xfrm>
              <a:prstGeom prst="rect">
                <a:avLst/>
              </a:prstGeom>
              <a:blipFill>
                <a:blip r:embed="rId8"/>
                <a:stretch>
                  <a:fillRect l="-4484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C8694DC-DC22-E297-B04C-8E6C48A0ABB5}"/>
                  </a:ext>
                </a:extLst>
              </p:cNvPr>
              <p:cNvSpPr txBox="1"/>
              <p:nvPr/>
            </p:nvSpPr>
            <p:spPr>
              <a:xfrm>
                <a:off x="805142" y="2442827"/>
                <a:ext cx="4078358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E39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3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𝟐𝟖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3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𝟒𝟗</m:t>
                    </m:r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C8694DC-DC22-E297-B04C-8E6C48A0A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42" y="2442827"/>
                <a:ext cx="4078358" cy="658898"/>
              </a:xfrm>
              <a:prstGeom prst="rect">
                <a:avLst/>
              </a:prstGeom>
              <a:blipFill>
                <a:blip r:embed="rId9"/>
                <a:stretch>
                  <a:fillRect l="-4484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96FA925-138A-EBC4-2E3F-FCD8DE379418}"/>
              </a:ext>
            </a:extLst>
          </p:cNvPr>
          <p:cNvSpPr txBox="1"/>
          <p:nvPr/>
        </p:nvSpPr>
        <p:spPr>
          <a:xfrm>
            <a:off x="435375" y="1167412"/>
            <a:ext cx="11170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F54B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文本框 32">
            <a:extLst>
              <a:ext uri="{FF2B5EF4-FFF2-40B4-BE49-F238E27FC236}">
                <a16:creationId xmlns:a16="http://schemas.microsoft.com/office/drawing/2014/main" id="{3AA1BC37-5D05-2127-14A9-FA0EDC1AB927}"/>
              </a:ext>
            </a:extLst>
          </p:cNvPr>
          <p:cNvSpPr txBox="1"/>
          <p:nvPr/>
        </p:nvSpPr>
        <p:spPr>
          <a:xfrm>
            <a:off x="3317015" y="307962"/>
            <a:ext cx="551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HOẠT ĐỘNG NHÓM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258FA8-D954-24CB-82E3-A282AA4174E7}"/>
              </a:ext>
            </a:extLst>
          </p:cNvPr>
          <p:cNvGrpSpPr/>
          <p:nvPr/>
        </p:nvGrpSpPr>
        <p:grpSpPr>
          <a:xfrm>
            <a:off x="901938" y="4810255"/>
            <a:ext cx="9333999" cy="1421930"/>
            <a:chOff x="724657" y="1063761"/>
            <a:chExt cx="9333999" cy="14219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B2CB75DE-5382-A348-1557-462ED551BF6D}"/>
                    </a:ext>
                  </a:extLst>
                </p:cNvPr>
                <p:cNvSpPr txBox="1"/>
                <p:nvPr/>
              </p:nvSpPr>
              <p:spPr>
                <a:xfrm>
                  <a:off x="724657" y="1063761"/>
                  <a:ext cx="9333999" cy="6588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FF"/>
                      </a:solidFill>
                      <a:effectLst/>
                      <a:uLnTx/>
                      <a:uFillTx/>
                      <a:latin typeface="Georgia" panose="02040502050405020303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𝟏𝟔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kumimoji="0" lang="en-US" sz="3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𝟒</m:t>
                              </m:r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𝒚</m:t>
                              </m:r>
                            </m:e>
                          </m:d>
                        </m:e>
                        <m:sup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d>
                        <m:d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𝒚</m:t>
                          </m:r>
                        </m:e>
                      </m:d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  <m:r>
                        <a:rPr kumimoji="0" lang="en-US" sz="3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+ 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B2CB75DE-5382-A348-1557-462ED551B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657" y="1063761"/>
                  <a:ext cx="9333999" cy="658898"/>
                </a:xfrm>
                <a:prstGeom prst="rect">
                  <a:avLst/>
                </a:prstGeom>
                <a:blipFill>
                  <a:blip r:embed="rId10"/>
                  <a:stretch>
                    <a:fillRect l="-2025" t="-13889" b="-324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2598537-E5CD-EBA5-8A88-BA9B555E317B}"/>
                    </a:ext>
                  </a:extLst>
                </p:cNvPr>
                <p:cNvSpPr txBox="1"/>
                <p:nvPr/>
              </p:nvSpPr>
              <p:spPr>
                <a:xfrm>
                  <a:off x="4423814" y="1795437"/>
                  <a:ext cx="2833000" cy="6902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en-US" sz="3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sz="3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3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3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  <m:r>
                              <a:rPr kumimoji="0" lang="en-US" sz="3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𝒚</m:t>
                            </m:r>
                            <m:r>
                              <a:rPr kumimoji="0" lang="en-US" sz="3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3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  <m:r>
                              <a:rPr kumimoji="0" lang="en-US" sz="3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  <m:sup>
                            <m:r>
                              <a:rPr kumimoji="0" lang="en-US" sz="3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D2598537-E5CD-EBA5-8A88-BA9B555E31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3814" y="1795437"/>
                  <a:ext cx="2833000" cy="6902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114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8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>
            <a:extLst>
              <a:ext uri="{FF2B5EF4-FFF2-40B4-BE49-F238E27FC236}">
                <a16:creationId xmlns:a16="http://schemas.microsoft.com/office/drawing/2014/main" id="{EB5226DC-A4A5-6795-6B53-F37E3056E028}"/>
              </a:ext>
            </a:extLst>
          </p:cNvPr>
          <p:cNvSpPr/>
          <p:nvPr/>
        </p:nvSpPr>
        <p:spPr>
          <a:xfrm>
            <a:off x="257175" y="242135"/>
            <a:ext cx="11668125" cy="909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CẤU TRÚC BÀI HỌC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3E37DFF-3A4A-8A24-FD3D-26A25763D564}"/>
              </a:ext>
            </a:extLst>
          </p:cNvPr>
          <p:cNvSpPr/>
          <p:nvPr/>
        </p:nvSpPr>
        <p:spPr>
          <a:xfrm>
            <a:off x="2787029" y="1587828"/>
            <a:ext cx="370390" cy="1446835"/>
          </a:xfrm>
          <a:custGeom>
            <a:avLst/>
            <a:gdLst>
              <a:gd name="connsiteX0" fmla="*/ 185196 w 370390"/>
              <a:gd name="connsiteY0" fmla="*/ 92597 h 1446835"/>
              <a:gd name="connsiteX1" fmla="*/ 92598 w 370390"/>
              <a:gd name="connsiteY1" fmla="*/ 185195 h 1446835"/>
              <a:gd name="connsiteX2" fmla="*/ 185196 w 370390"/>
              <a:gd name="connsiteY2" fmla="*/ 277793 h 1446835"/>
              <a:gd name="connsiteX3" fmla="*/ 277794 w 370390"/>
              <a:gd name="connsiteY3" fmla="*/ 185195 h 1446835"/>
              <a:gd name="connsiteX4" fmla="*/ 185196 w 370390"/>
              <a:gd name="connsiteY4" fmla="*/ 92597 h 1446835"/>
              <a:gd name="connsiteX5" fmla="*/ 185195 w 370390"/>
              <a:gd name="connsiteY5" fmla="*/ 0 h 1446835"/>
              <a:gd name="connsiteX6" fmla="*/ 370390 w 370390"/>
              <a:gd name="connsiteY6" fmla="*/ 185195 h 1446835"/>
              <a:gd name="connsiteX7" fmla="*/ 257281 w 370390"/>
              <a:gd name="connsiteY7" fmla="*/ 355837 h 1446835"/>
              <a:gd name="connsiteX8" fmla="*/ 248855 w 370390"/>
              <a:gd name="connsiteY8" fmla="*/ 357538 h 1446835"/>
              <a:gd name="connsiteX9" fmla="*/ 248855 w 370390"/>
              <a:gd name="connsiteY9" fmla="*/ 1446835 h 1446835"/>
              <a:gd name="connsiteX10" fmla="*/ 121534 w 370390"/>
              <a:gd name="connsiteY10" fmla="*/ 1446835 h 1446835"/>
              <a:gd name="connsiteX11" fmla="*/ 121534 w 370390"/>
              <a:gd name="connsiteY11" fmla="*/ 357538 h 1446835"/>
              <a:gd name="connsiteX12" fmla="*/ 113109 w 370390"/>
              <a:gd name="connsiteY12" fmla="*/ 355837 h 1446835"/>
              <a:gd name="connsiteX13" fmla="*/ 0 w 370390"/>
              <a:gd name="connsiteY13" fmla="*/ 185195 h 1446835"/>
              <a:gd name="connsiteX14" fmla="*/ 185195 w 370390"/>
              <a:gd name="connsiteY14" fmla="*/ 0 h 144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390" h="1446835">
                <a:moveTo>
                  <a:pt x="185196" y="92597"/>
                </a:moveTo>
                <a:cubicBezTo>
                  <a:pt x="134056" y="92597"/>
                  <a:pt x="92598" y="134055"/>
                  <a:pt x="92598" y="185195"/>
                </a:cubicBezTo>
                <a:cubicBezTo>
                  <a:pt x="92598" y="236335"/>
                  <a:pt x="134056" y="277793"/>
                  <a:pt x="185196" y="277793"/>
                </a:cubicBezTo>
                <a:cubicBezTo>
                  <a:pt x="236336" y="277793"/>
                  <a:pt x="277794" y="236335"/>
                  <a:pt x="277794" y="185195"/>
                </a:cubicBezTo>
                <a:cubicBezTo>
                  <a:pt x="277794" y="134055"/>
                  <a:pt x="236336" y="92597"/>
                  <a:pt x="185196" y="92597"/>
                </a:cubicBezTo>
                <a:close/>
                <a:moveTo>
                  <a:pt x="185195" y="0"/>
                </a:moveTo>
                <a:cubicBezTo>
                  <a:pt x="287475" y="0"/>
                  <a:pt x="370390" y="82915"/>
                  <a:pt x="370390" y="185195"/>
                </a:cubicBezTo>
                <a:cubicBezTo>
                  <a:pt x="370390" y="261905"/>
                  <a:pt x="323751" y="327722"/>
                  <a:pt x="257281" y="355837"/>
                </a:cubicBezTo>
                <a:lnTo>
                  <a:pt x="248855" y="357538"/>
                </a:lnTo>
                <a:lnTo>
                  <a:pt x="248855" y="1446835"/>
                </a:lnTo>
                <a:lnTo>
                  <a:pt x="121534" y="1446835"/>
                </a:lnTo>
                <a:lnTo>
                  <a:pt x="121534" y="357538"/>
                </a:lnTo>
                <a:lnTo>
                  <a:pt x="113109" y="355837"/>
                </a:lnTo>
                <a:cubicBezTo>
                  <a:pt x="46640" y="327722"/>
                  <a:pt x="0" y="261905"/>
                  <a:pt x="0" y="185195"/>
                </a:cubicBezTo>
                <a:cubicBezTo>
                  <a:pt x="0" y="82915"/>
                  <a:pt x="82915" y="0"/>
                  <a:pt x="18519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953C3960-0579-049D-220D-BEB47EEA7C66}"/>
              </a:ext>
            </a:extLst>
          </p:cNvPr>
          <p:cNvSpPr/>
          <p:nvPr/>
        </p:nvSpPr>
        <p:spPr>
          <a:xfrm rot="10800000">
            <a:off x="2787029" y="3011872"/>
            <a:ext cx="370390" cy="1446835"/>
          </a:xfrm>
          <a:custGeom>
            <a:avLst/>
            <a:gdLst>
              <a:gd name="connsiteX0" fmla="*/ 185196 w 370390"/>
              <a:gd name="connsiteY0" fmla="*/ 92597 h 1446835"/>
              <a:gd name="connsiteX1" fmla="*/ 92598 w 370390"/>
              <a:gd name="connsiteY1" fmla="*/ 185195 h 1446835"/>
              <a:gd name="connsiteX2" fmla="*/ 185196 w 370390"/>
              <a:gd name="connsiteY2" fmla="*/ 277793 h 1446835"/>
              <a:gd name="connsiteX3" fmla="*/ 277794 w 370390"/>
              <a:gd name="connsiteY3" fmla="*/ 185195 h 1446835"/>
              <a:gd name="connsiteX4" fmla="*/ 185196 w 370390"/>
              <a:gd name="connsiteY4" fmla="*/ 92597 h 1446835"/>
              <a:gd name="connsiteX5" fmla="*/ 185195 w 370390"/>
              <a:gd name="connsiteY5" fmla="*/ 0 h 1446835"/>
              <a:gd name="connsiteX6" fmla="*/ 370390 w 370390"/>
              <a:gd name="connsiteY6" fmla="*/ 185195 h 1446835"/>
              <a:gd name="connsiteX7" fmla="*/ 257281 w 370390"/>
              <a:gd name="connsiteY7" fmla="*/ 355837 h 1446835"/>
              <a:gd name="connsiteX8" fmla="*/ 248855 w 370390"/>
              <a:gd name="connsiteY8" fmla="*/ 357538 h 1446835"/>
              <a:gd name="connsiteX9" fmla="*/ 248855 w 370390"/>
              <a:gd name="connsiteY9" fmla="*/ 1446835 h 1446835"/>
              <a:gd name="connsiteX10" fmla="*/ 121534 w 370390"/>
              <a:gd name="connsiteY10" fmla="*/ 1446835 h 1446835"/>
              <a:gd name="connsiteX11" fmla="*/ 121534 w 370390"/>
              <a:gd name="connsiteY11" fmla="*/ 357538 h 1446835"/>
              <a:gd name="connsiteX12" fmla="*/ 113109 w 370390"/>
              <a:gd name="connsiteY12" fmla="*/ 355837 h 1446835"/>
              <a:gd name="connsiteX13" fmla="*/ 0 w 370390"/>
              <a:gd name="connsiteY13" fmla="*/ 185195 h 1446835"/>
              <a:gd name="connsiteX14" fmla="*/ 185195 w 370390"/>
              <a:gd name="connsiteY14" fmla="*/ 0 h 144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390" h="1446835">
                <a:moveTo>
                  <a:pt x="185196" y="92597"/>
                </a:moveTo>
                <a:cubicBezTo>
                  <a:pt x="134056" y="92597"/>
                  <a:pt x="92598" y="134055"/>
                  <a:pt x="92598" y="185195"/>
                </a:cubicBezTo>
                <a:cubicBezTo>
                  <a:pt x="92598" y="236335"/>
                  <a:pt x="134056" y="277793"/>
                  <a:pt x="185196" y="277793"/>
                </a:cubicBezTo>
                <a:cubicBezTo>
                  <a:pt x="236336" y="277793"/>
                  <a:pt x="277794" y="236335"/>
                  <a:pt x="277794" y="185195"/>
                </a:cubicBezTo>
                <a:cubicBezTo>
                  <a:pt x="277794" y="134055"/>
                  <a:pt x="236336" y="92597"/>
                  <a:pt x="185196" y="92597"/>
                </a:cubicBezTo>
                <a:close/>
                <a:moveTo>
                  <a:pt x="185195" y="0"/>
                </a:moveTo>
                <a:cubicBezTo>
                  <a:pt x="287475" y="0"/>
                  <a:pt x="370390" y="82915"/>
                  <a:pt x="370390" y="185195"/>
                </a:cubicBezTo>
                <a:cubicBezTo>
                  <a:pt x="370390" y="261905"/>
                  <a:pt x="323751" y="327722"/>
                  <a:pt x="257281" y="355837"/>
                </a:cubicBezTo>
                <a:lnTo>
                  <a:pt x="248855" y="357538"/>
                </a:lnTo>
                <a:lnTo>
                  <a:pt x="248855" y="1446835"/>
                </a:lnTo>
                <a:lnTo>
                  <a:pt x="121534" y="1446835"/>
                </a:lnTo>
                <a:lnTo>
                  <a:pt x="121534" y="357538"/>
                </a:lnTo>
                <a:lnTo>
                  <a:pt x="113109" y="355837"/>
                </a:lnTo>
                <a:cubicBezTo>
                  <a:pt x="46640" y="327722"/>
                  <a:pt x="0" y="261905"/>
                  <a:pt x="0" y="185195"/>
                </a:cubicBezTo>
                <a:cubicBezTo>
                  <a:pt x="0" y="82915"/>
                  <a:pt x="82915" y="0"/>
                  <a:pt x="18519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1846620-E423-31EC-EB3F-7A4D37DABCB4}"/>
              </a:ext>
            </a:extLst>
          </p:cNvPr>
          <p:cNvGrpSpPr/>
          <p:nvPr/>
        </p:nvGrpSpPr>
        <p:grpSpPr>
          <a:xfrm>
            <a:off x="3225401" y="1664335"/>
            <a:ext cx="7408058" cy="1080668"/>
            <a:chOff x="3225401" y="1607185"/>
            <a:chExt cx="7408058" cy="1080668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1148AAD-5252-D6C8-129F-5BB550F0451B}"/>
                </a:ext>
              </a:extLst>
            </p:cNvPr>
            <p:cNvSpPr/>
            <p:nvPr/>
          </p:nvSpPr>
          <p:spPr>
            <a:xfrm rot="10800000">
              <a:off x="3225401" y="1607185"/>
              <a:ext cx="7377320" cy="1080668"/>
            </a:xfrm>
            <a:custGeom>
              <a:avLst/>
              <a:gdLst>
                <a:gd name="connsiteX0" fmla="*/ 6701021 w 7377320"/>
                <a:gd name="connsiteY0" fmla="*/ 128806 h 1080668"/>
                <a:gd name="connsiteX1" fmla="*/ 6701021 w 7377320"/>
                <a:gd name="connsiteY1" fmla="*/ 128806 h 1080668"/>
                <a:gd name="connsiteX2" fmla="*/ 6701021 w 7377320"/>
                <a:gd name="connsiteY2" fmla="*/ 128805 h 1080668"/>
                <a:gd name="connsiteX3" fmla="*/ 6646156 w 7377320"/>
                <a:gd name="connsiteY3" fmla="*/ 183670 h 1080668"/>
                <a:gd name="connsiteX4" fmla="*/ 54865 w 7377320"/>
                <a:gd name="connsiteY4" fmla="*/ 183670 h 1080668"/>
                <a:gd name="connsiteX5" fmla="*/ 0 w 7377320"/>
                <a:gd name="connsiteY5" fmla="*/ 128805 h 1080668"/>
                <a:gd name="connsiteX6" fmla="*/ 1 w 7377320"/>
                <a:gd name="connsiteY6" fmla="*/ 128805 h 1080668"/>
                <a:gd name="connsiteX7" fmla="*/ 54866 w 7377320"/>
                <a:gd name="connsiteY7" fmla="*/ 73940 h 1080668"/>
                <a:gd name="connsiteX8" fmla="*/ 6646156 w 7377320"/>
                <a:gd name="connsiteY8" fmla="*/ 73941 h 1080668"/>
                <a:gd name="connsiteX9" fmla="*/ 6684951 w 7377320"/>
                <a:gd name="connsiteY9" fmla="*/ 90011 h 1080668"/>
                <a:gd name="connsiteX10" fmla="*/ 6701021 w 7377320"/>
                <a:gd name="connsiteY10" fmla="*/ 128806 h 1080668"/>
                <a:gd name="connsiteX11" fmla="*/ 6684951 w 7377320"/>
                <a:gd name="connsiteY11" fmla="*/ 167601 h 1080668"/>
                <a:gd name="connsiteX12" fmla="*/ 6646156 w 7377320"/>
                <a:gd name="connsiteY12" fmla="*/ 183670 h 1080668"/>
                <a:gd name="connsiteX13" fmla="*/ 7377320 w 7377320"/>
                <a:gd name="connsiteY13" fmla="*/ 1080668 h 1080668"/>
                <a:gd name="connsiteX14" fmla="*/ 6743336 w 7377320"/>
                <a:gd name="connsiteY14" fmla="*/ 1080668 h 1080668"/>
                <a:gd name="connsiteX15" fmla="*/ 6743336 w 7377320"/>
                <a:gd name="connsiteY15" fmla="*/ 1070991 h 1080668"/>
                <a:gd name="connsiteX16" fmla="*/ 6505816 w 7377320"/>
                <a:gd name="connsiteY16" fmla="*/ 969197 h 1080668"/>
                <a:gd name="connsiteX17" fmla="*/ 6743336 w 7377320"/>
                <a:gd name="connsiteY17" fmla="*/ 969197 h 1080668"/>
                <a:gd name="connsiteX18" fmla="*/ 6743336 w 7377320"/>
                <a:gd name="connsiteY18" fmla="*/ 316992 h 1080668"/>
                <a:gd name="connsiteX19" fmla="*/ 7060328 w 7377320"/>
                <a:gd name="connsiteY19" fmla="*/ 0 h 1080668"/>
                <a:gd name="connsiteX20" fmla="*/ 7377320 w 7377320"/>
                <a:gd name="connsiteY20" fmla="*/ 316992 h 108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77320" h="1080668">
                  <a:moveTo>
                    <a:pt x="6701021" y="128806"/>
                  </a:moveTo>
                  <a:lnTo>
                    <a:pt x="6701021" y="128806"/>
                  </a:lnTo>
                  <a:lnTo>
                    <a:pt x="6701021" y="128805"/>
                  </a:lnTo>
                  <a:close/>
                  <a:moveTo>
                    <a:pt x="6646156" y="183670"/>
                  </a:moveTo>
                  <a:lnTo>
                    <a:pt x="54865" y="183670"/>
                  </a:lnTo>
                  <a:cubicBezTo>
                    <a:pt x="24564" y="183670"/>
                    <a:pt x="0" y="159106"/>
                    <a:pt x="0" y="128805"/>
                  </a:cubicBezTo>
                  <a:lnTo>
                    <a:pt x="1" y="128805"/>
                  </a:lnTo>
                  <a:cubicBezTo>
                    <a:pt x="1" y="98504"/>
                    <a:pt x="24565" y="73940"/>
                    <a:pt x="54866" y="73940"/>
                  </a:cubicBezTo>
                  <a:lnTo>
                    <a:pt x="6646156" y="73941"/>
                  </a:lnTo>
                  <a:cubicBezTo>
                    <a:pt x="6661306" y="73941"/>
                    <a:pt x="6675023" y="80082"/>
                    <a:pt x="6684951" y="90011"/>
                  </a:cubicBezTo>
                  <a:lnTo>
                    <a:pt x="6701021" y="128806"/>
                  </a:lnTo>
                  <a:lnTo>
                    <a:pt x="6684951" y="167601"/>
                  </a:lnTo>
                  <a:cubicBezTo>
                    <a:pt x="6675023" y="177529"/>
                    <a:pt x="6661306" y="183670"/>
                    <a:pt x="6646156" y="183670"/>
                  </a:cubicBezTo>
                  <a:close/>
                  <a:moveTo>
                    <a:pt x="7377320" y="1080668"/>
                  </a:moveTo>
                  <a:lnTo>
                    <a:pt x="6743336" y="1080668"/>
                  </a:lnTo>
                  <a:lnTo>
                    <a:pt x="6743336" y="1070991"/>
                  </a:lnTo>
                  <a:lnTo>
                    <a:pt x="6505816" y="969197"/>
                  </a:lnTo>
                  <a:lnTo>
                    <a:pt x="6743336" y="969197"/>
                  </a:lnTo>
                  <a:lnTo>
                    <a:pt x="6743336" y="316992"/>
                  </a:lnTo>
                  <a:cubicBezTo>
                    <a:pt x="6743336" y="141922"/>
                    <a:pt x="6885258" y="0"/>
                    <a:pt x="7060328" y="0"/>
                  </a:cubicBezTo>
                  <a:cubicBezTo>
                    <a:pt x="7235398" y="0"/>
                    <a:pt x="7377320" y="141922"/>
                    <a:pt x="7377320" y="31699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F41CFF0-8A51-0C2A-D74C-27D730128E5E}"/>
                </a:ext>
              </a:extLst>
            </p:cNvPr>
            <p:cNvGrpSpPr/>
            <p:nvPr/>
          </p:nvGrpSpPr>
          <p:grpSpPr>
            <a:xfrm>
              <a:off x="3870960" y="1724199"/>
              <a:ext cx="6762499" cy="694468"/>
              <a:chOff x="3870960" y="1654749"/>
              <a:chExt cx="6762499" cy="694468"/>
            </a:xfrm>
          </p:grpSpPr>
          <p:sp>
            <p:nvSpPr>
              <p:cNvPr id="61" name="Rectangle: Top Corners Rounded 60">
                <a:extLst>
                  <a:ext uri="{FF2B5EF4-FFF2-40B4-BE49-F238E27FC236}">
                    <a16:creationId xmlns:a16="http://schemas.microsoft.com/office/drawing/2014/main" id="{498C3511-AD57-3222-B470-5EB00BD22D67}"/>
                  </a:ext>
                </a:extLst>
              </p:cNvPr>
              <p:cNvSpPr/>
              <p:nvPr/>
            </p:nvSpPr>
            <p:spPr>
              <a:xfrm rot="5400000">
                <a:off x="6904976" y="-1379267"/>
                <a:ext cx="694468" cy="676249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8868A46-5487-56B8-4C02-1E43BB550217}"/>
                  </a:ext>
                </a:extLst>
              </p:cNvPr>
              <p:cNvSpPr txBox="1"/>
              <p:nvPr/>
            </p:nvSpPr>
            <p:spPr>
              <a:xfrm>
                <a:off x="4808833" y="1777025"/>
                <a:ext cx="30757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HẰNG ĐẲNG THỨC</a:t>
                </a: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31B42535-8DDA-DEC3-2E0C-57DF4CF5F8F9}"/>
                  </a:ext>
                </a:extLst>
              </p:cNvPr>
              <p:cNvSpPr/>
              <p:nvPr/>
            </p:nvSpPr>
            <p:spPr>
              <a:xfrm>
                <a:off x="4044246" y="1685194"/>
                <a:ext cx="633985" cy="63398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D4925C9-2699-C244-D926-A8F86BCB79D7}"/>
              </a:ext>
            </a:extLst>
          </p:cNvPr>
          <p:cNvGrpSpPr/>
          <p:nvPr/>
        </p:nvGrpSpPr>
        <p:grpSpPr>
          <a:xfrm>
            <a:off x="3254896" y="3097407"/>
            <a:ext cx="7421292" cy="1080668"/>
            <a:chOff x="3254896" y="3345057"/>
            <a:chExt cx="7421292" cy="108066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AA09180-A22B-C665-6631-101774EF02A1}"/>
                </a:ext>
              </a:extLst>
            </p:cNvPr>
            <p:cNvSpPr/>
            <p:nvPr/>
          </p:nvSpPr>
          <p:spPr>
            <a:xfrm rot="10800000">
              <a:off x="3254896" y="3345057"/>
              <a:ext cx="7377320" cy="1080668"/>
            </a:xfrm>
            <a:custGeom>
              <a:avLst/>
              <a:gdLst>
                <a:gd name="connsiteX0" fmla="*/ 6701021 w 7377320"/>
                <a:gd name="connsiteY0" fmla="*/ 130549 h 1080668"/>
                <a:gd name="connsiteX1" fmla="*/ 6701021 w 7377320"/>
                <a:gd name="connsiteY1" fmla="*/ 130549 h 1080668"/>
                <a:gd name="connsiteX2" fmla="*/ 6701021 w 7377320"/>
                <a:gd name="connsiteY2" fmla="*/ 130548 h 1080668"/>
                <a:gd name="connsiteX3" fmla="*/ 6646156 w 7377320"/>
                <a:gd name="connsiteY3" fmla="*/ 185413 h 1080668"/>
                <a:gd name="connsiteX4" fmla="*/ 54865 w 7377320"/>
                <a:gd name="connsiteY4" fmla="*/ 185413 h 1080668"/>
                <a:gd name="connsiteX5" fmla="*/ 0 w 7377320"/>
                <a:gd name="connsiteY5" fmla="*/ 130548 h 1080668"/>
                <a:gd name="connsiteX6" fmla="*/ 1 w 7377320"/>
                <a:gd name="connsiteY6" fmla="*/ 130548 h 1080668"/>
                <a:gd name="connsiteX7" fmla="*/ 54866 w 7377320"/>
                <a:gd name="connsiteY7" fmla="*/ 75683 h 1080668"/>
                <a:gd name="connsiteX8" fmla="*/ 6646156 w 7377320"/>
                <a:gd name="connsiteY8" fmla="*/ 75684 h 1080668"/>
                <a:gd name="connsiteX9" fmla="*/ 6684951 w 7377320"/>
                <a:gd name="connsiteY9" fmla="*/ 91754 h 1080668"/>
                <a:gd name="connsiteX10" fmla="*/ 6701021 w 7377320"/>
                <a:gd name="connsiteY10" fmla="*/ 130549 h 1080668"/>
                <a:gd name="connsiteX11" fmla="*/ 6684951 w 7377320"/>
                <a:gd name="connsiteY11" fmla="*/ 169344 h 1080668"/>
                <a:gd name="connsiteX12" fmla="*/ 6646156 w 7377320"/>
                <a:gd name="connsiteY12" fmla="*/ 185413 h 1080668"/>
                <a:gd name="connsiteX13" fmla="*/ 7377320 w 7377320"/>
                <a:gd name="connsiteY13" fmla="*/ 1080668 h 1080668"/>
                <a:gd name="connsiteX14" fmla="*/ 6761848 w 7377320"/>
                <a:gd name="connsiteY14" fmla="*/ 1080668 h 1080668"/>
                <a:gd name="connsiteX15" fmla="*/ 6743336 w 7377320"/>
                <a:gd name="connsiteY15" fmla="*/ 1080668 h 1080668"/>
                <a:gd name="connsiteX16" fmla="*/ 6743336 w 7377320"/>
                <a:gd name="connsiteY16" fmla="*/ 1072734 h 1080668"/>
                <a:gd name="connsiteX17" fmla="*/ 6505816 w 7377320"/>
                <a:gd name="connsiteY17" fmla="*/ 970940 h 1080668"/>
                <a:gd name="connsiteX18" fmla="*/ 6743336 w 7377320"/>
                <a:gd name="connsiteY18" fmla="*/ 970940 h 1080668"/>
                <a:gd name="connsiteX19" fmla="*/ 6743336 w 7377320"/>
                <a:gd name="connsiteY19" fmla="*/ 316992 h 1080668"/>
                <a:gd name="connsiteX20" fmla="*/ 7060328 w 7377320"/>
                <a:gd name="connsiteY20" fmla="*/ 0 h 1080668"/>
                <a:gd name="connsiteX21" fmla="*/ 7377320 w 7377320"/>
                <a:gd name="connsiteY21" fmla="*/ 316992 h 108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77320" h="1080668">
                  <a:moveTo>
                    <a:pt x="6701021" y="130549"/>
                  </a:moveTo>
                  <a:lnTo>
                    <a:pt x="6701021" y="130549"/>
                  </a:lnTo>
                  <a:lnTo>
                    <a:pt x="6701021" y="130548"/>
                  </a:lnTo>
                  <a:close/>
                  <a:moveTo>
                    <a:pt x="6646156" y="185413"/>
                  </a:moveTo>
                  <a:lnTo>
                    <a:pt x="54865" y="185413"/>
                  </a:lnTo>
                  <a:cubicBezTo>
                    <a:pt x="24564" y="185413"/>
                    <a:pt x="0" y="160849"/>
                    <a:pt x="0" y="130548"/>
                  </a:cubicBezTo>
                  <a:lnTo>
                    <a:pt x="1" y="130548"/>
                  </a:lnTo>
                  <a:cubicBezTo>
                    <a:pt x="1" y="100247"/>
                    <a:pt x="24565" y="75683"/>
                    <a:pt x="54866" y="75683"/>
                  </a:cubicBezTo>
                  <a:lnTo>
                    <a:pt x="6646156" y="75684"/>
                  </a:lnTo>
                  <a:cubicBezTo>
                    <a:pt x="6661306" y="75684"/>
                    <a:pt x="6675023" y="81825"/>
                    <a:pt x="6684951" y="91754"/>
                  </a:cubicBezTo>
                  <a:lnTo>
                    <a:pt x="6701021" y="130549"/>
                  </a:lnTo>
                  <a:lnTo>
                    <a:pt x="6684951" y="169344"/>
                  </a:lnTo>
                  <a:cubicBezTo>
                    <a:pt x="6675023" y="179272"/>
                    <a:pt x="6661306" y="185413"/>
                    <a:pt x="6646156" y="185413"/>
                  </a:cubicBezTo>
                  <a:close/>
                  <a:moveTo>
                    <a:pt x="7377320" y="1080668"/>
                  </a:moveTo>
                  <a:lnTo>
                    <a:pt x="6761848" y="1080668"/>
                  </a:lnTo>
                  <a:lnTo>
                    <a:pt x="6743336" y="1080668"/>
                  </a:lnTo>
                  <a:lnTo>
                    <a:pt x="6743336" y="1072734"/>
                  </a:lnTo>
                  <a:lnTo>
                    <a:pt x="6505816" y="970940"/>
                  </a:lnTo>
                  <a:lnTo>
                    <a:pt x="6743336" y="970940"/>
                  </a:lnTo>
                  <a:lnTo>
                    <a:pt x="6743336" y="316992"/>
                  </a:lnTo>
                  <a:cubicBezTo>
                    <a:pt x="6743336" y="141922"/>
                    <a:pt x="6885258" y="0"/>
                    <a:pt x="7060328" y="0"/>
                  </a:cubicBezTo>
                  <a:cubicBezTo>
                    <a:pt x="7235398" y="0"/>
                    <a:pt x="7377320" y="141922"/>
                    <a:pt x="7377320" y="31699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9E61127C-80C4-D25F-CEB4-4E06B48A8D79}"/>
                </a:ext>
              </a:extLst>
            </p:cNvPr>
            <p:cNvGrpSpPr/>
            <p:nvPr/>
          </p:nvGrpSpPr>
          <p:grpSpPr>
            <a:xfrm>
              <a:off x="3900455" y="3460328"/>
              <a:ext cx="6775733" cy="694468"/>
              <a:chOff x="3900455" y="3483478"/>
              <a:chExt cx="6775733" cy="694468"/>
            </a:xfrm>
          </p:grpSpPr>
          <p:sp>
            <p:nvSpPr>
              <p:cNvPr id="69" name="Rectangle: Top Corners Rounded 68">
                <a:extLst>
                  <a:ext uri="{FF2B5EF4-FFF2-40B4-BE49-F238E27FC236}">
                    <a16:creationId xmlns:a16="http://schemas.microsoft.com/office/drawing/2014/main" id="{1C38260E-0FD0-7665-D12D-B83232242DE6}"/>
                  </a:ext>
                </a:extLst>
              </p:cNvPr>
              <p:cNvSpPr/>
              <p:nvPr/>
            </p:nvSpPr>
            <p:spPr>
              <a:xfrm rot="5400000">
                <a:off x="6934471" y="449462"/>
                <a:ext cx="694468" cy="676249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4DD35E5-E882-41B0-87D2-BE0797129F87}"/>
                  </a:ext>
                </a:extLst>
              </p:cNvPr>
              <p:cNvSpPr txBox="1"/>
              <p:nvPr/>
            </p:nvSpPr>
            <p:spPr>
              <a:xfrm>
                <a:off x="4593241" y="3598597"/>
                <a:ext cx="60829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NHỮNG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HẰNG ĐẲNG THỨC ĐÁNG NHỚ</a:t>
                </a: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625B593-6525-4222-D081-86E94568A22B}"/>
                  </a:ext>
                </a:extLst>
              </p:cNvPr>
              <p:cNvSpPr/>
              <p:nvPr/>
            </p:nvSpPr>
            <p:spPr>
              <a:xfrm>
                <a:off x="3978920" y="3514907"/>
                <a:ext cx="633985" cy="63398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B1615E0-2F92-D0A4-9F0C-C3D9A7B22034}"/>
              </a:ext>
            </a:extLst>
          </p:cNvPr>
          <p:cNvGrpSpPr/>
          <p:nvPr/>
        </p:nvGrpSpPr>
        <p:grpSpPr>
          <a:xfrm>
            <a:off x="3998384" y="4167741"/>
            <a:ext cx="6012391" cy="548995"/>
            <a:chOff x="3998384" y="4463016"/>
            <a:chExt cx="6012391" cy="548995"/>
          </a:xfrm>
        </p:grpSpPr>
        <p:sp>
          <p:nvSpPr>
            <p:cNvPr id="2" name="Rectangle: Top Corners Rounded 1">
              <a:extLst>
                <a:ext uri="{FF2B5EF4-FFF2-40B4-BE49-F238E27FC236}">
                  <a16:creationId xmlns:a16="http://schemas.microsoft.com/office/drawing/2014/main" id="{94D5A4CB-788A-652C-94D8-1D761C2B72B7}"/>
                </a:ext>
              </a:extLst>
            </p:cNvPr>
            <p:cNvSpPr/>
            <p:nvPr/>
          </p:nvSpPr>
          <p:spPr>
            <a:xfrm rot="5400000">
              <a:off x="7113223" y="2046247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08FB15E-725D-92B5-8444-CD3F5CC99F45}"/>
                </a:ext>
              </a:extLst>
            </p:cNvPr>
            <p:cNvGrpSpPr/>
            <p:nvPr/>
          </p:nvGrpSpPr>
          <p:grpSpPr>
            <a:xfrm>
              <a:off x="3998384" y="4463016"/>
              <a:ext cx="5617676" cy="548995"/>
              <a:chOff x="3998384" y="4463016"/>
              <a:chExt cx="5617676" cy="548995"/>
            </a:xfrm>
          </p:grpSpPr>
          <p:sp>
            <p:nvSpPr>
              <p:cNvPr id="76" name="Sun 75">
                <a:extLst>
                  <a:ext uri="{FF2B5EF4-FFF2-40B4-BE49-F238E27FC236}">
                    <a16:creationId xmlns:a16="http://schemas.microsoft.com/office/drawing/2014/main" id="{C2F20FD9-8257-36F8-D59D-4264B0A664F8}"/>
                  </a:ext>
                </a:extLst>
              </p:cNvPr>
              <p:cNvSpPr/>
              <p:nvPr/>
            </p:nvSpPr>
            <p:spPr>
              <a:xfrm>
                <a:off x="3998384" y="4463016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73AAFD2-D879-5895-FAE1-BF8C36F79A09}"/>
                  </a:ext>
                </a:extLst>
              </p:cNvPr>
              <p:cNvSpPr txBox="1"/>
              <p:nvPr/>
            </p:nvSpPr>
            <p:spPr>
              <a:xfrm>
                <a:off x="4603149" y="4504046"/>
                <a:ext cx="50129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Bình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tổng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hiệu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F4560D-E973-0D55-C1CC-CAF4B6D3A58A}"/>
              </a:ext>
            </a:extLst>
          </p:cNvPr>
          <p:cNvGrpSpPr/>
          <p:nvPr/>
        </p:nvGrpSpPr>
        <p:grpSpPr>
          <a:xfrm>
            <a:off x="3998615" y="4766750"/>
            <a:ext cx="5996915" cy="548995"/>
            <a:chOff x="4008140" y="5052500"/>
            <a:chExt cx="5996915" cy="548995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E5F1BAF7-B8D8-0643-8EE4-D1A42392DD57}"/>
                </a:ext>
              </a:extLst>
            </p:cNvPr>
            <p:cNvSpPr/>
            <p:nvPr/>
          </p:nvSpPr>
          <p:spPr>
            <a:xfrm rot="5400000">
              <a:off x="7107503" y="2656404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098B1E7-F415-0189-81EF-A5EBCD766179}"/>
                </a:ext>
              </a:extLst>
            </p:cNvPr>
            <p:cNvGrpSpPr/>
            <p:nvPr/>
          </p:nvGrpSpPr>
          <p:grpSpPr>
            <a:xfrm>
              <a:off x="4008140" y="5052500"/>
              <a:ext cx="3684454" cy="548995"/>
              <a:chOff x="4008140" y="5052500"/>
              <a:chExt cx="3684454" cy="548995"/>
            </a:xfrm>
          </p:grpSpPr>
          <p:sp>
            <p:nvSpPr>
              <p:cNvPr id="84" name="Sun 83">
                <a:extLst>
                  <a:ext uri="{FF2B5EF4-FFF2-40B4-BE49-F238E27FC236}">
                    <a16:creationId xmlns:a16="http://schemas.microsoft.com/office/drawing/2014/main" id="{F7D7E150-FF9C-2F62-1E92-051CCC9E81C5}"/>
                  </a:ext>
                </a:extLst>
              </p:cNvPr>
              <p:cNvSpPr/>
              <p:nvPr/>
            </p:nvSpPr>
            <p:spPr>
              <a:xfrm>
                <a:off x="4008140" y="5052500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8D9000E-B36A-9207-72D7-2A1E804E276E}"/>
                  </a:ext>
                </a:extLst>
              </p:cNvPr>
              <p:cNvSpPr txBox="1"/>
              <p:nvPr/>
            </p:nvSpPr>
            <p:spPr>
              <a:xfrm>
                <a:off x="4612905" y="5093530"/>
                <a:ext cx="30796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Hiệu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bình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893C0A2-D238-32E0-1906-7C2646058523}"/>
              </a:ext>
            </a:extLst>
          </p:cNvPr>
          <p:cNvGrpSpPr/>
          <p:nvPr/>
        </p:nvGrpSpPr>
        <p:grpSpPr>
          <a:xfrm>
            <a:off x="4000720" y="5383270"/>
            <a:ext cx="5985054" cy="548995"/>
            <a:chOff x="4010245" y="5688070"/>
            <a:chExt cx="5985054" cy="548995"/>
          </a:xfrm>
        </p:grpSpPr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0F6AB87C-1B35-F0D5-AB73-6467232F353D}"/>
                </a:ext>
              </a:extLst>
            </p:cNvPr>
            <p:cNvSpPr/>
            <p:nvPr/>
          </p:nvSpPr>
          <p:spPr>
            <a:xfrm rot="5400000">
              <a:off x="7097747" y="3283688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979CDEF-6139-DF70-ACE2-600341EE6CB1}"/>
                </a:ext>
              </a:extLst>
            </p:cNvPr>
            <p:cNvGrpSpPr/>
            <p:nvPr/>
          </p:nvGrpSpPr>
          <p:grpSpPr>
            <a:xfrm>
              <a:off x="4010245" y="5688070"/>
              <a:ext cx="5515084" cy="548995"/>
              <a:chOff x="4010245" y="5678545"/>
              <a:chExt cx="5515084" cy="548995"/>
            </a:xfrm>
          </p:grpSpPr>
          <p:sp>
            <p:nvSpPr>
              <p:cNvPr id="86" name="Sun 85">
                <a:extLst>
                  <a:ext uri="{FF2B5EF4-FFF2-40B4-BE49-F238E27FC236}">
                    <a16:creationId xmlns:a16="http://schemas.microsoft.com/office/drawing/2014/main" id="{56E6AD24-AEE5-942B-6C97-018BD5719F94}"/>
                  </a:ext>
                </a:extLst>
              </p:cNvPr>
              <p:cNvSpPr/>
              <p:nvPr/>
            </p:nvSpPr>
            <p:spPr>
              <a:xfrm>
                <a:off x="4010245" y="5678545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BAB6E5DE-0ABB-375C-9C1F-8983282CB97F}"/>
                  </a:ext>
                </a:extLst>
              </p:cNvPr>
              <p:cNvSpPr txBox="1"/>
              <p:nvPr/>
            </p:nvSpPr>
            <p:spPr>
              <a:xfrm>
                <a:off x="4615010" y="5719575"/>
                <a:ext cx="49103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Lập phương của một tổng, một hiệu</a:t>
                </a:r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FFFB3C3-08D7-843D-CEA3-9825993C3D2B}"/>
              </a:ext>
            </a:extLst>
          </p:cNvPr>
          <p:cNvGrpSpPr/>
          <p:nvPr/>
        </p:nvGrpSpPr>
        <p:grpSpPr>
          <a:xfrm>
            <a:off x="778828" y="1310259"/>
            <a:ext cx="1845736" cy="3427255"/>
            <a:chOff x="778828" y="1310259"/>
            <a:chExt cx="1845736" cy="342725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01996D1-CE80-74C9-5B65-384D137D2CF3}"/>
                </a:ext>
              </a:extLst>
            </p:cNvPr>
            <p:cNvGrpSpPr/>
            <p:nvPr/>
          </p:nvGrpSpPr>
          <p:grpSpPr>
            <a:xfrm>
              <a:off x="778828" y="1310259"/>
              <a:ext cx="1845736" cy="3427255"/>
              <a:chOff x="778828" y="1310259"/>
              <a:chExt cx="1845736" cy="342725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0CA7BAF-2D8E-367D-0281-BB0F61DBC2A0}"/>
                  </a:ext>
                </a:extLst>
              </p:cNvPr>
              <p:cNvSpPr/>
              <p:nvPr/>
            </p:nvSpPr>
            <p:spPr>
              <a:xfrm>
                <a:off x="907558" y="1704957"/>
                <a:ext cx="1307935" cy="2637859"/>
              </a:xfrm>
              <a:custGeom>
                <a:avLst/>
                <a:gdLst>
                  <a:gd name="connsiteX0" fmla="*/ 0 w 1307935"/>
                  <a:gd name="connsiteY0" fmla="*/ 0 h 2637859"/>
                  <a:gd name="connsiteX1" fmla="*/ 123334 w 1307935"/>
                  <a:gd name="connsiteY1" fmla="*/ 6228 h 2637859"/>
                  <a:gd name="connsiteX2" fmla="*/ 1307935 w 1307935"/>
                  <a:gd name="connsiteY2" fmla="*/ 1318929 h 2637859"/>
                  <a:gd name="connsiteX3" fmla="*/ 123334 w 1307935"/>
                  <a:gd name="connsiteY3" fmla="*/ 2631631 h 2637859"/>
                  <a:gd name="connsiteX4" fmla="*/ 0 w 1307935"/>
                  <a:gd name="connsiteY4" fmla="*/ 2637859 h 263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7935" h="2637859">
                    <a:moveTo>
                      <a:pt x="0" y="0"/>
                    </a:moveTo>
                    <a:lnTo>
                      <a:pt x="123334" y="6228"/>
                    </a:lnTo>
                    <a:cubicBezTo>
                      <a:pt x="788706" y="73800"/>
                      <a:pt x="1307935" y="635729"/>
                      <a:pt x="1307935" y="1318929"/>
                    </a:cubicBezTo>
                    <a:cubicBezTo>
                      <a:pt x="1307935" y="2002130"/>
                      <a:pt x="788706" y="2564058"/>
                      <a:pt x="123334" y="2631631"/>
                    </a:cubicBezTo>
                    <a:lnTo>
                      <a:pt x="0" y="2637859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9BD97E8-31AC-2150-1238-67B2DB850387}"/>
                  </a:ext>
                </a:extLst>
              </p:cNvPr>
              <p:cNvSpPr/>
              <p:nvPr/>
            </p:nvSpPr>
            <p:spPr>
              <a:xfrm>
                <a:off x="778828" y="1310259"/>
                <a:ext cx="1845129" cy="1701613"/>
              </a:xfrm>
              <a:custGeom>
                <a:avLst/>
                <a:gdLst>
                  <a:gd name="connsiteX0" fmla="*/ 132108 w 1845129"/>
                  <a:gd name="connsiteY0" fmla="*/ 0 h 1701613"/>
                  <a:gd name="connsiteX1" fmla="*/ 1836889 w 1845129"/>
                  <a:gd name="connsiteY1" fmla="*/ 1538420 h 1701613"/>
                  <a:gd name="connsiteX2" fmla="*/ 1845129 w 1845129"/>
                  <a:gd name="connsiteY2" fmla="*/ 1701613 h 1701613"/>
                  <a:gd name="connsiteX3" fmla="*/ 1619690 w 1845129"/>
                  <a:gd name="connsiteY3" fmla="*/ 1700931 h 1701613"/>
                  <a:gd name="connsiteX4" fmla="*/ 1613531 w 1845129"/>
                  <a:gd name="connsiteY4" fmla="*/ 1570859 h 1701613"/>
                  <a:gd name="connsiteX5" fmla="*/ 284266 w 1845129"/>
                  <a:gd name="connsiteY5" fmla="*/ 233128 h 1701613"/>
                  <a:gd name="connsiteX6" fmla="*/ 135222 w 1845129"/>
                  <a:gd name="connsiteY6" fmla="*/ 225602 h 1701613"/>
                  <a:gd name="connsiteX7" fmla="*/ 114523 w 1845129"/>
                  <a:gd name="connsiteY7" fmla="*/ 229775 h 1701613"/>
                  <a:gd name="connsiteX8" fmla="*/ 0 w 1845129"/>
                  <a:gd name="connsiteY8" fmla="*/ 115412 h 1701613"/>
                  <a:gd name="connsiteX9" fmla="*/ 114523 w 1845129"/>
                  <a:gd name="connsiteY9" fmla="*/ 1049 h 1701613"/>
                  <a:gd name="connsiteX10" fmla="*/ 130620 w 1845129"/>
                  <a:gd name="connsiteY10" fmla="*/ 4294 h 1701613"/>
                  <a:gd name="connsiteX11" fmla="*/ 130620 w 1845129"/>
                  <a:gd name="connsiteY11" fmla="*/ 76 h 1701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5129" h="1701613">
                    <a:moveTo>
                      <a:pt x="132108" y="0"/>
                    </a:moveTo>
                    <a:cubicBezTo>
                      <a:pt x="1019368" y="0"/>
                      <a:pt x="1749134" y="674312"/>
                      <a:pt x="1836889" y="1538420"/>
                    </a:cubicBezTo>
                    <a:lnTo>
                      <a:pt x="1845129" y="1701613"/>
                    </a:lnTo>
                    <a:lnTo>
                      <a:pt x="1619690" y="1700931"/>
                    </a:lnTo>
                    <a:lnTo>
                      <a:pt x="1613531" y="1570859"/>
                    </a:lnTo>
                    <a:cubicBezTo>
                      <a:pt x="1546447" y="866054"/>
                      <a:pt x="987790" y="304575"/>
                      <a:pt x="284266" y="233128"/>
                    </a:cubicBezTo>
                    <a:lnTo>
                      <a:pt x="135222" y="225602"/>
                    </a:lnTo>
                    <a:lnTo>
                      <a:pt x="114523" y="229775"/>
                    </a:lnTo>
                    <a:cubicBezTo>
                      <a:pt x="51274" y="229775"/>
                      <a:pt x="0" y="178573"/>
                      <a:pt x="0" y="115412"/>
                    </a:cubicBezTo>
                    <a:cubicBezTo>
                      <a:pt x="0" y="52251"/>
                      <a:pt x="51274" y="1049"/>
                      <a:pt x="114523" y="1049"/>
                    </a:cubicBezTo>
                    <a:lnTo>
                      <a:pt x="130620" y="4294"/>
                    </a:lnTo>
                    <a:lnTo>
                      <a:pt x="130620" y="76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2A88397-0BDF-5F78-0F43-7A53830F79E5}"/>
                  </a:ext>
                </a:extLst>
              </p:cNvPr>
              <p:cNvSpPr/>
              <p:nvPr/>
            </p:nvSpPr>
            <p:spPr>
              <a:xfrm>
                <a:off x="779209" y="3006678"/>
                <a:ext cx="1845355" cy="1730836"/>
              </a:xfrm>
              <a:custGeom>
                <a:avLst/>
                <a:gdLst>
                  <a:gd name="connsiteX0" fmla="*/ 1844486 w 1845355"/>
                  <a:gd name="connsiteY0" fmla="*/ 0 h 1730836"/>
                  <a:gd name="connsiteX1" fmla="*/ 1845355 w 1845355"/>
                  <a:gd name="connsiteY1" fmla="*/ 17208 h 1730836"/>
                  <a:gd name="connsiteX2" fmla="*/ 131727 w 1845355"/>
                  <a:gd name="connsiteY2" fmla="*/ 1730836 h 1730836"/>
                  <a:gd name="connsiteX3" fmla="*/ 130239 w 1845355"/>
                  <a:gd name="connsiteY3" fmla="*/ 1730762 h 1730836"/>
                  <a:gd name="connsiteX4" fmla="*/ 130239 w 1845355"/>
                  <a:gd name="connsiteY4" fmla="*/ 1727631 h 1730836"/>
                  <a:gd name="connsiteX5" fmla="*/ 114364 w 1845355"/>
                  <a:gd name="connsiteY5" fmla="*/ 1730836 h 1730836"/>
                  <a:gd name="connsiteX6" fmla="*/ 0 w 1845355"/>
                  <a:gd name="connsiteY6" fmla="*/ 1616472 h 1730836"/>
                  <a:gd name="connsiteX7" fmla="*/ 114364 w 1845355"/>
                  <a:gd name="connsiteY7" fmla="*/ 1502108 h 1730836"/>
                  <a:gd name="connsiteX8" fmla="*/ 130262 w 1845355"/>
                  <a:gd name="connsiteY8" fmla="*/ 1505318 h 1730836"/>
                  <a:gd name="connsiteX9" fmla="*/ 131727 w 1845355"/>
                  <a:gd name="connsiteY9" fmla="*/ 1505391 h 1730836"/>
                  <a:gd name="connsiteX10" fmla="*/ 1619910 w 1845355"/>
                  <a:gd name="connsiteY10" fmla="*/ 17208 h 1730836"/>
                  <a:gd name="connsiteX11" fmla="*/ 1619202 w 1845355"/>
                  <a:gd name="connsiteY11" fmla="*/ 2259 h 1730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5355" h="1730836">
                    <a:moveTo>
                      <a:pt x="1844486" y="0"/>
                    </a:moveTo>
                    <a:lnTo>
                      <a:pt x="1845355" y="17208"/>
                    </a:lnTo>
                    <a:cubicBezTo>
                      <a:pt x="1845355" y="963619"/>
                      <a:pt x="1078138" y="1730836"/>
                      <a:pt x="131727" y="1730836"/>
                    </a:cubicBezTo>
                    <a:lnTo>
                      <a:pt x="130239" y="1730762"/>
                    </a:lnTo>
                    <a:lnTo>
                      <a:pt x="130239" y="1727631"/>
                    </a:lnTo>
                    <a:lnTo>
                      <a:pt x="114364" y="1730836"/>
                    </a:lnTo>
                    <a:cubicBezTo>
                      <a:pt x="51203" y="1730836"/>
                      <a:pt x="0" y="1679633"/>
                      <a:pt x="0" y="1616472"/>
                    </a:cubicBezTo>
                    <a:cubicBezTo>
                      <a:pt x="0" y="1553311"/>
                      <a:pt x="51203" y="1502108"/>
                      <a:pt x="114364" y="1502108"/>
                    </a:cubicBezTo>
                    <a:lnTo>
                      <a:pt x="130262" y="1505318"/>
                    </a:lnTo>
                    <a:lnTo>
                      <a:pt x="131727" y="1505391"/>
                    </a:lnTo>
                    <a:cubicBezTo>
                      <a:pt x="953628" y="1505391"/>
                      <a:pt x="1619910" y="839109"/>
                      <a:pt x="1619910" y="17208"/>
                    </a:cubicBezTo>
                    <a:lnTo>
                      <a:pt x="1619202" y="2259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8" name="Picture 6">
              <a:extLst>
                <a:ext uri="{FF2B5EF4-FFF2-40B4-BE49-F238E27FC236}">
                  <a16:creationId xmlns:a16="http://schemas.microsoft.com/office/drawing/2014/main" id="{AED6DB46-C46D-ED8F-2BF8-6F7A8E711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423" y="2483550"/>
              <a:ext cx="1035885" cy="11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E9306C-6935-7CDD-0807-68E834D229FF}"/>
              </a:ext>
            </a:extLst>
          </p:cNvPr>
          <p:cNvGrpSpPr/>
          <p:nvPr/>
        </p:nvGrpSpPr>
        <p:grpSpPr>
          <a:xfrm>
            <a:off x="4000951" y="5989415"/>
            <a:ext cx="5985054" cy="548995"/>
            <a:chOff x="4010245" y="5688070"/>
            <a:chExt cx="5985054" cy="548995"/>
          </a:xfrm>
        </p:grpSpPr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9A7FA015-F0B8-5DDD-54A6-2AC4DB3716A5}"/>
                </a:ext>
              </a:extLst>
            </p:cNvPr>
            <p:cNvSpPr/>
            <p:nvPr/>
          </p:nvSpPr>
          <p:spPr>
            <a:xfrm rot="5400000">
              <a:off x="7097747" y="3283688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C671BDC-ABAB-92A2-E976-02A8E7BA6A0E}"/>
                </a:ext>
              </a:extLst>
            </p:cNvPr>
            <p:cNvGrpSpPr/>
            <p:nvPr/>
          </p:nvGrpSpPr>
          <p:grpSpPr>
            <a:xfrm>
              <a:off x="4010245" y="5688070"/>
              <a:ext cx="4266345" cy="548995"/>
              <a:chOff x="4010245" y="5678545"/>
              <a:chExt cx="4266345" cy="548995"/>
            </a:xfrm>
          </p:grpSpPr>
          <p:sp>
            <p:nvSpPr>
              <p:cNvPr id="12" name="Sun 11">
                <a:extLst>
                  <a:ext uri="{FF2B5EF4-FFF2-40B4-BE49-F238E27FC236}">
                    <a16:creationId xmlns:a16="http://schemas.microsoft.com/office/drawing/2014/main" id="{04401EA2-554E-23F3-82F6-2A0CEBD287F8}"/>
                  </a:ext>
                </a:extLst>
              </p:cNvPr>
              <p:cNvSpPr/>
              <p:nvPr/>
            </p:nvSpPr>
            <p:spPr>
              <a:xfrm>
                <a:off x="4010245" y="5678545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C47328-8CD3-4A95-15FF-1419370E6B6F}"/>
                  </a:ext>
                </a:extLst>
              </p:cNvPr>
              <p:cNvSpPr txBox="1"/>
              <p:nvPr/>
            </p:nvSpPr>
            <p:spPr>
              <a:xfrm>
                <a:off x="4615010" y="5719575"/>
                <a:ext cx="36615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Tổng, hiệu hai lập phương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591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2" grpId="0" animBg="1"/>
      <p:bldP spid="5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7">
            <a:extLst>
              <a:ext uri="{FF2B5EF4-FFF2-40B4-BE49-F238E27FC236}">
                <a16:creationId xmlns:a16="http://schemas.microsoft.com/office/drawing/2014/main" id="{3DEF13FE-BE07-08DC-78D0-D758F661BC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1107293" y="2953522"/>
            <a:ext cx="2231830" cy="240533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1237495-3499-2CE3-ECB3-AC24C3FB57A3}"/>
              </a:ext>
            </a:extLst>
          </p:cNvPr>
          <p:cNvGrpSpPr/>
          <p:nvPr/>
        </p:nvGrpSpPr>
        <p:grpSpPr>
          <a:xfrm>
            <a:off x="4454527" y="1120203"/>
            <a:ext cx="1741233" cy="4598138"/>
            <a:chOff x="4454527" y="1120203"/>
            <a:chExt cx="1741233" cy="4598138"/>
          </a:xfrm>
        </p:grpSpPr>
        <p:sp>
          <p:nvSpPr>
            <p:cNvPr id="19" name="Moon 18">
              <a:extLst>
                <a:ext uri="{FF2B5EF4-FFF2-40B4-BE49-F238E27FC236}">
                  <a16:creationId xmlns:a16="http://schemas.microsoft.com/office/drawing/2014/main" id="{F9A4BD96-C63D-785A-DEB3-BE2EDA4AF340}"/>
                </a:ext>
              </a:extLst>
            </p:cNvPr>
            <p:cNvSpPr/>
            <p:nvPr/>
          </p:nvSpPr>
          <p:spPr>
            <a:xfrm flipH="1">
              <a:off x="4559940" y="1452015"/>
              <a:ext cx="1264074" cy="3978593"/>
            </a:xfrm>
            <a:prstGeom prst="moon">
              <a:avLst>
                <a:gd name="adj" fmla="val 2185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组合 39">
              <a:extLst>
                <a:ext uri="{FF2B5EF4-FFF2-40B4-BE49-F238E27FC236}">
                  <a16:creationId xmlns:a16="http://schemas.microsoft.com/office/drawing/2014/main" id="{0512D40B-CD16-4E30-2219-02A5982C34E6}"/>
                </a:ext>
              </a:extLst>
            </p:cNvPr>
            <p:cNvGrpSpPr/>
            <p:nvPr/>
          </p:nvGrpSpPr>
          <p:grpSpPr>
            <a:xfrm>
              <a:off x="4461222" y="1120203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40">
                <a:extLst>
                  <a:ext uri="{FF2B5EF4-FFF2-40B4-BE49-F238E27FC236}">
                    <a16:creationId xmlns:a16="http://schemas.microsoft.com/office/drawing/2014/main" id="{B3B42B5A-0104-E68D-CFAE-E4C62E559C72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66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8" name="椭圆 41">
                <a:extLst>
                  <a:ext uri="{FF2B5EF4-FFF2-40B4-BE49-F238E27FC236}">
                    <a16:creationId xmlns:a16="http://schemas.microsoft.com/office/drawing/2014/main" id="{C7F54AEF-5F49-EA26-CC62-7B87935111C2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66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54B9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1</a:t>
                </a:r>
                <a:endParaRPr kumimoji="0" lang="zh-CN" altLang="en-US" sz="3666" b="1" i="0" u="none" strike="noStrike" kern="1200" cap="none" spc="0" normalizeH="0" baseline="0" noProof="0" dirty="0">
                  <a:ln>
                    <a:noFill/>
                  </a:ln>
                  <a:solidFill>
                    <a:srgbClr val="0F54B9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</p:grpSp>
        <p:grpSp>
          <p:nvGrpSpPr>
            <p:cNvPr id="9" name="组合 42">
              <a:extLst>
                <a:ext uri="{FF2B5EF4-FFF2-40B4-BE49-F238E27FC236}">
                  <a16:creationId xmlns:a16="http://schemas.microsoft.com/office/drawing/2014/main" id="{7D01CFC6-6E95-2CA4-A0EE-54E7372A77A7}"/>
                </a:ext>
              </a:extLst>
            </p:cNvPr>
            <p:cNvGrpSpPr/>
            <p:nvPr/>
          </p:nvGrpSpPr>
          <p:grpSpPr>
            <a:xfrm>
              <a:off x="5271751" y="2847502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" name="同心圆 43">
                <a:extLst>
                  <a:ext uri="{FF2B5EF4-FFF2-40B4-BE49-F238E27FC236}">
                    <a16:creationId xmlns:a16="http://schemas.microsoft.com/office/drawing/2014/main" id="{1D6686DD-46FC-60F6-40CF-BA47A2FDCC10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66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11" name="椭圆 44">
                <a:extLst>
                  <a:ext uri="{FF2B5EF4-FFF2-40B4-BE49-F238E27FC236}">
                    <a16:creationId xmlns:a16="http://schemas.microsoft.com/office/drawing/2014/main" id="{A6D7CA9E-7AD7-1387-4265-B045CC4C3EC3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66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54B9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2</a:t>
                </a:r>
                <a:endParaRPr kumimoji="0" lang="zh-CN" altLang="en-US" sz="3666" b="1" i="0" u="none" strike="noStrike" kern="1200" cap="none" spc="0" normalizeH="0" baseline="0" noProof="0" dirty="0">
                  <a:ln>
                    <a:noFill/>
                  </a:ln>
                  <a:solidFill>
                    <a:srgbClr val="0F54B9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</p:grpSp>
        <p:grpSp>
          <p:nvGrpSpPr>
            <p:cNvPr id="12" name="组合 45">
              <a:extLst>
                <a:ext uri="{FF2B5EF4-FFF2-40B4-BE49-F238E27FC236}">
                  <a16:creationId xmlns:a16="http://schemas.microsoft.com/office/drawing/2014/main" id="{1F84E75A-278F-FF54-68DA-100BDD0FFC56}"/>
                </a:ext>
              </a:extLst>
            </p:cNvPr>
            <p:cNvGrpSpPr/>
            <p:nvPr/>
          </p:nvGrpSpPr>
          <p:grpSpPr>
            <a:xfrm>
              <a:off x="4454527" y="4793663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" name="同心圆 46">
                <a:extLst>
                  <a:ext uri="{FF2B5EF4-FFF2-40B4-BE49-F238E27FC236}">
                    <a16:creationId xmlns:a16="http://schemas.microsoft.com/office/drawing/2014/main" id="{B12FE1D3-4777-432F-BC66-303E7560844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66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14" name="椭圆 47">
                <a:extLst>
                  <a:ext uri="{FF2B5EF4-FFF2-40B4-BE49-F238E27FC236}">
                    <a16:creationId xmlns:a16="http://schemas.microsoft.com/office/drawing/2014/main" id="{13CE8072-0D9D-47CF-227F-DE448C086CBB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66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54B9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3</a:t>
                </a:r>
                <a:endParaRPr kumimoji="0" lang="zh-CN" altLang="en-US" sz="3666" b="1" i="0" u="none" strike="noStrike" kern="1200" cap="none" spc="0" normalizeH="0" baseline="0" noProof="0" dirty="0">
                  <a:ln>
                    <a:noFill/>
                  </a:ln>
                  <a:solidFill>
                    <a:srgbClr val="0F54B9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DB65C4-94B7-E78A-B1DE-4BBF9B473BCB}"/>
              </a:ext>
            </a:extLst>
          </p:cNvPr>
          <p:cNvGrpSpPr/>
          <p:nvPr/>
        </p:nvGrpSpPr>
        <p:grpSpPr>
          <a:xfrm>
            <a:off x="570807" y="1062783"/>
            <a:ext cx="3555462" cy="1696101"/>
            <a:chOff x="570807" y="1062783"/>
            <a:chExt cx="3555462" cy="1696101"/>
          </a:xfrm>
        </p:grpSpPr>
        <p:grpSp>
          <p:nvGrpSpPr>
            <p:cNvPr id="2" name="组合 34">
              <a:extLst>
                <a:ext uri="{FF2B5EF4-FFF2-40B4-BE49-F238E27FC236}">
                  <a16:creationId xmlns:a16="http://schemas.microsoft.com/office/drawing/2014/main" id="{28D0EBAC-6C6C-F8B5-F105-6E5E66CE136B}"/>
                </a:ext>
              </a:extLst>
            </p:cNvPr>
            <p:cNvGrpSpPr/>
            <p:nvPr/>
          </p:nvGrpSpPr>
          <p:grpSpPr>
            <a:xfrm>
              <a:off x="570807" y="1062783"/>
              <a:ext cx="3555462" cy="16961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" name="同心圆 54">
                <a:extLst>
                  <a:ext uri="{FF2B5EF4-FFF2-40B4-BE49-F238E27FC236}">
                    <a16:creationId xmlns:a16="http://schemas.microsoft.com/office/drawing/2014/main" id="{EFD47CAA-206E-7D09-0FCD-694363EC534B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roundRect">
                <a:avLst>
                  <a:gd name="adj" fmla="val 9468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2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" name="椭圆 55">
                <a:extLst>
                  <a:ext uri="{FF2B5EF4-FFF2-40B4-BE49-F238E27FC236}">
                    <a16:creationId xmlns:a16="http://schemas.microsoft.com/office/drawing/2014/main" id="{E35F86BE-39F9-F741-4E4D-240CC1811F76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roundRect">
                <a:avLst>
                  <a:gd name="adj" fmla="val 5913"/>
                </a:avLst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2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A43394-126A-EFE1-2337-5884A91972BD}"/>
                </a:ext>
              </a:extLst>
            </p:cNvPr>
            <p:cNvSpPr txBox="1"/>
            <p:nvPr/>
          </p:nvSpPr>
          <p:spPr>
            <a:xfrm>
              <a:off x="769686" y="1416366"/>
              <a:ext cx="3157703" cy="122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66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HƯỚNG DẪN VỀ NHÀ</a:t>
              </a:r>
              <a:endParaRPr kumimoji="0" lang="zh-CN" altLang="en-US" sz="366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0C1775F-3697-A513-8413-8CD3404915ED}"/>
              </a:ext>
            </a:extLst>
          </p:cNvPr>
          <p:cNvSpPr/>
          <p:nvPr/>
        </p:nvSpPr>
        <p:spPr>
          <a:xfrm>
            <a:off x="5443615" y="1129685"/>
            <a:ext cx="5468029" cy="963886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 thuộc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noProof="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400" noProof="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400" noProof="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2265E70-0F3B-41F0-09AC-13D84EF2F933}"/>
              </a:ext>
            </a:extLst>
          </p:cNvPr>
          <p:cNvSpPr/>
          <p:nvPr/>
        </p:nvSpPr>
        <p:spPr>
          <a:xfrm>
            <a:off x="6257685" y="2788113"/>
            <a:ext cx="5251670" cy="924678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kern="0" dirty="0">
                <a:solidFill>
                  <a:srgbClr val="FF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1c,d; </a:t>
            </a:r>
            <a:r>
              <a:rPr lang="en-US" altLang="zh-CN" sz="2400" kern="0" dirty="0" err="1">
                <a:solidFill>
                  <a:srgbClr val="FF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kern="0" dirty="0">
                <a:solidFill>
                  <a:srgbClr val="FF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4a </a:t>
            </a:r>
            <a:r>
              <a:rPr lang="en-US" altLang="zh-CN" sz="2400" kern="0" dirty="0" err="1">
                <a:solidFill>
                  <a:srgbClr val="FF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5a 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trang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23 -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Sách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giáo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khoa  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3B3E4EE-C28E-0D6D-E3DA-2330F6D44F04}"/>
              </a:ext>
            </a:extLst>
          </p:cNvPr>
          <p:cNvSpPr/>
          <p:nvPr/>
        </p:nvSpPr>
        <p:spPr>
          <a:xfrm>
            <a:off x="5483949" y="4700626"/>
            <a:ext cx="5791017" cy="1316457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hằng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đẳng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0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>
            <a:hlinkClick r:id="rId5" action="ppaction://hlinksldjump"/>
          </p:cNvPr>
          <p:cNvSpPr/>
          <p:nvPr/>
        </p:nvSpPr>
        <p:spPr>
          <a:xfrm rot="8775890">
            <a:off x="5167123" y="1459260"/>
            <a:ext cx="2295197" cy="2266575"/>
          </a:xfrm>
          <a:prstGeom prst="teardrop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ardrop 3">
            <a:hlinkClick r:id="rId6" action="ppaction://hlinksldjump"/>
          </p:cNvPr>
          <p:cNvSpPr/>
          <p:nvPr/>
        </p:nvSpPr>
        <p:spPr>
          <a:xfrm rot="12594623">
            <a:off x="6675936" y="2578953"/>
            <a:ext cx="2140130" cy="2095233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ardrop 4">
            <a:hlinkClick r:id="rId7" action="ppaction://hlinksldjump"/>
          </p:cNvPr>
          <p:cNvSpPr/>
          <p:nvPr/>
        </p:nvSpPr>
        <p:spPr>
          <a:xfrm rot="3515146">
            <a:off x="3528579" y="2475051"/>
            <a:ext cx="2355908" cy="2313123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ardrop 5">
            <a:hlinkClick r:id="rId8" action="ppaction://hlinksldjump"/>
          </p:cNvPr>
          <p:cNvSpPr/>
          <p:nvPr/>
        </p:nvSpPr>
        <p:spPr>
          <a:xfrm rot="16200000">
            <a:off x="6326223" y="3912364"/>
            <a:ext cx="2251469" cy="2371010"/>
          </a:xfrm>
          <a:prstGeom prst="teardrop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ardrop 7">
            <a:hlinkClick r:id="rId9" action="ppaction://hlinksldjump"/>
          </p:cNvPr>
          <p:cNvSpPr/>
          <p:nvPr/>
        </p:nvSpPr>
        <p:spPr>
          <a:xfrm rot="20679156">
            <a:off x="4343838" y="4245768"/>
            <a:ext cx="2307792" cy="2325139"/>
          </a:xfrm>
          <a:prstGeom prst="teardro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75067" y="23150"/>
            <a:ext cx="6065162" cy="13344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KHỞI ĐỘNG</a:t>
            </a:r>
          </a:p>
        </p:txBody>
      </p:sp>
      <p:pic>
        <p:nvPicPr>
          <p:cNvPr id="11" name="bensound-happyro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0763" y="-989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698606-3FAA-C014-52C0-1651F519A8BE}"/>
              </a:ext>
            </a:extLst>
          </p:cNvPr>
          <p:cNvSpPr/>
          <p:nvPr/>
        </p:nvSpPr>
        <p:spPr>
          <a:xfrm>
            <a:off x="2800763" y="2784094"/>
            <a:ext cx="2774271" cy="76141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025917" y="1066800"/>
                <a:ext cx="8401018" cy="14618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Giá trị của biểu thức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𝑷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 smtClean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 smtClean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 smtClean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kumimoji="0" lang="en-US" sz="44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tại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=−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, 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𝒚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=−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917" y="1066800"/>
                <a:ext cx="8401018" cy="1461875"/>
              </a:xfrm>
              <a:prstGeom prst="rect">
                <a:avLst/>
              </a:prstGeom>
              <a:blipFill>
                <a:blip r:embed="rId6"/>
                <a:stretch>
                  <a:fillRect l="-2903" t="-7083" b="-1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BE78F8-0C3E-3723-E1DA-F9A689EED6E6}"/>
              </a:ext>
            </a:extLst>
          </p:cNvPr>
          <p:cNvSpPr txBox="1"/>
          <p:nvPr/>
        </p:nvSpPr>
        <p:spPr>
          <a:xfrm>
            <a:off x="3516569" y="27108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80F76-8D32-72A7-DBC5-94DF09EF5385}"/>
              </a:ext>
            </a:extLst>
          </p:cNvPr>
          <p:cNvSpPr txBox="1"/>
          <p:nvPr/>
        </p:nvSpPr>
        <p:spPr>
          <a:xfrm>
            <a:off x="7469531" y="27108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2D5FD6-861E-E473-9FCF-FE739960F2BA}"/>
              </a:ext>
            </a:extLst>
          </p:cNvPr>
          <p:cNvSpPr txBox="1"/>
          <p:nvPr/>
        </p:nvSpPr>
        <p:spPr>
          <a:xfrm>
            <a:off x="3528145" y="40075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38DC35-D45B-C9DE-FBD0-9394E5C42F2E}"/>
              </a:ext>
            </a:extLst>
          </p:cNvPr>
          <p:cNvSpPr txBox="1"/>
          <p:nvPr/>
        </p:nvSpPr>
        <p:spPr>
          <a:xfrm>
            <a:off x="7469531" y="40075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39577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12" grpId="0" animBg="1"/>
      <p:bldP spid="5" grpId="0" animBg="1"/>
      <p:bldP spid="8" grpId="0"/>
      <p:bldP spid="2" grpId="0"/>
      <p:bldP spid="4" grpId="0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73421" y="755248"/>
            <a:ext cx="9906000" cy="4648200"/>
          </a:xfrm>
          <a:prstGeom prst="roundRect">
            <a:avLst/>
          </a:prstGeom>
          <a:solidFill>
            <a:srgbClr val="FFFFC5">
              <a:alpha val="7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783842" y="1066800"/>
                <a:ext cx="8885189" cy="150810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Biểu thức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4800" b="1" i="1" u="none" strike="noStrike" kern="1200" cap="none" spc="0" normalizeH="0" baseline="0" noProof="0" smtClean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4800" b="1" i="1" u="none" strike="noStrike" kern="1200" cap="none" spc="0" normalizeH="0" baseline="0" noProof="0" smtClean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4800" b="1" i="1" u="none" strike="noStrike" kern="1200" cap="none" spc="0" normalizeH="0" baseline="0" noProof="0" smtClean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4800" b="1" i="1" u="none" strike="noStrike" kern="1200" cap="none" spc="0" normalizeH="0" baseline="0" noProof="0" smtClean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𝒚</m:t>
                    </m:r>
                    <m:r>
                      <a:rPr kumimoji="0" lang="en-US" sz="4800" b="1" i="1" u="none" strike="noStrike" kern="1200" cap="none" spc="0" normalizeH="0" baseline="0" noProof="0" smtClean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 w="0"/>
                    <a:solidFill>
                      <a:srgbClr val="3333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bằng biểu thức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nào dưới đây: </a:t>
                </a:r>
                <a:endParaRPr kumimoji="0" lang="en-US" sz="44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842" y="1066800"/>
                <a:ext cx="8885189" cy="1508105"/>
              </a:xfrm>
              <a:prstGeom prst="rect">
                <a:avLst/>
              </a:prstGeom>
              <a:blipFill>
                <a:blip r:embed="rId6"/>
                <a:stretch>
                  <a:fillRect l="-2814" t="-4453" r="-2265" b="-1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7A6982-2C52-8998-F87B-E63190ADD772}"/>
              </a:ext>
            </a:extLst>
          </p:cNvPr>
          <p:cNvSpPr/>
          <p:nvPr/>
        </p:nvSpPr>
        <p:spPr>
          <a:xfrm>
            <a:off x="6524856" y="2801752"/>
            <a:ext cx="3687670" cy="761418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676441-A1AC-8B49-698B-ABDA20EABC0F}"/>
                  </a:ext>
                </a:extLst>
              </p:cNvPr>
              <p:cNvSpPr txBox="1"/>
              <p:nvPr/>
            </p:nvSpPr>
            <p:spPr>
              <a:xfrm>
                <a:off x="2443400" y="2710837"/>
                <a:ext cx="30028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676441-A1AC-8B49-698B-ABDA20EAB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400" y="2710837"/>
                <a:ext cx="3002870" cy="861774"/>
              </a:xfrm>
              <a:prstGeom prst="rect">
                <a:avLst/>
              </a:prstGeom>
              <a:blipFill>
                <a:blip r:embed="rId8"/>
                <a:stretch>
                  <a:fillRect l="-9756" t="-17730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B6F1C4-64BE-EF21-CB4C-F88B38F7C9C8}"/>
                  </a:ext>
                </a:extLst>
              </p:cNvPr>
              <p:cNvSpPr txBox="1"/>
              <p:nvPr/>
            </p:nvSpPr>
            <p:spPr>
              <a:xfrm>
                <a:off x="6774031" y="2710837"/>
                <a:ext cx="344904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</m:t>
                    </m:r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B6F1C4-64BE-EF21-CB4C-F88B38F7C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031" y="2710837"/>
                <a:ext cx="3449048" cy="861774"/>
              </a:xfrm>
              <a:prstGeom prst="rect">
                <a:avLst/>
              </a:prstGeom>
              <a:blipFill>
                <a:blip r:embed="rId9"/>
                <a:stretch>
                  <a:fillRect l="-8481" t="-17730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44AE12-9A98-29C6-33C5-AA955952835D}"/>
                  </a:ext>
                </a:extLst>
              </p:cNvPr>
              <p:cNvSpPr txBox="1"/>
              <p:nvPr/>
            </p:nvSpPr>
            <p:spPr>
              <a:xfrm>
                <a:off x="2443400" y="4003906"/>
                <a:ext cx="30028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𝒚</m:t>
                    </m:r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endPara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44AE12-9A98-29C6-33C5-AA9559528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400" y="4003906"/>
                <a:ext cx="3002870" cy="861774"/>
              </a:xfrm>
              <a:prstGeom prst="rect">
                <a:avLst/>
              </a:prstGeom>
              <a:blipFill>
                <a:blip r:embed="rId10"/>
                <a:stretch>
                  <a:fillRect l="-9756" t="-17021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7A3E37-9BB6-29CA-8D63-C29162764783}"/>
                  </a:ext>
                </a:extLst>
              </p:cNvPr>
              <p:cNvSpPr txBox="1"/>
              <p:nvPr/>
            </p:nvSpPr>
            <p:spPr>
              <a:xfrm>
                <a:off x="6774031" y="3986465"/>
                <a:ext cx="3202327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7A3E37-9BB6-29CA-8D63-C29162764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031" y="3986465"/>
                <a:ext cx="3202327" cy="879215"/>
              </a:xfrm>
              <a:prstGeom prst="rect">
                <a:avLst/>
              </a:prstGeom>
              <a:blipFill>
                <a:blip r:embed="rId11"/>
                <a:stretch>
                  <a:fillRect l="-9125" t="-14583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0645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2" grpId="0" animBg="1"/>
      <p:bldP spid="4" grpId="0"/>
      <p:bldP spid="7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491987" y="876300"/>
                <a:ext cx="943078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Kết quả của phép nhân hai biểu thức: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4400" b="1" i="1" u="none" strike="noStrike" kern="120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4400" b="1" i="1" u="none" strike="noStrike" kern="120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d>
                        <m:dPr>
                          <m:ctrlPr>
                            <a:rPr kumimoji="0" lang="en-US" sz="4400" b="1" i="1" u="none" strike="noStrike" kern="120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4400" b="1" i="1" u="none" strike="noStrike" kern="120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 w="0"/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r>
                        <a:rPr kumimoji="0" lang="en-US" sz="4400" b="1" i="1" u="none" strike="noStrike" kern="1200" cap="none" spc="0" normalizeH="0" baseline="0" noProof="0" smtClean="0">
                          <a:ln w="0"/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987" y="876300"/>
                <a:ext cx="9430787" cy="1446550"/>
              </a:xfrm>
              <a:prstGeom prst="rect">
                <a:avLst/>
              </a:prstGeom>
              <a:blipFill>
                <a:blip r:embed="rId6"/>
                <a:stretch>
                  <a:fillRect l="-2198" t="-8439" r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7BA1B1-585D-DBCF-F168-C4A7B210C70D}"/>
              </a:ext>
            </a:extLst>
          </p:cNvPr>
          <p:cNvSpPr/>
          <p:nvPr/>
        </p:nvSpPr>
        <p:spPr>
          <a:xfrm>
            <a:off x="1586149" y="4004864"/>
            <a:ext cx="4547949" cy="761418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3D6312-0836-48CD-B26C-F7DC4B72480C}"/>
                  </a:ext>
                </a:extLst>
              </p:cNvPr>
              <p:cNvSpPr txBox="1"/>
              <p:nvPr/>
            </p:nvSpPr>
            <p:spPr>
              <a:xfrm>
                <a:off x="1586150" y="2752341"/>
                <a:ext cx="4670978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3D6312-0836-48CD-B26C-F7DC4B724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150" y="2752341"/>
                <a:ext cx="4670978" cy="721801"/>
              </a:xfrm>
              <a:prstGeom prst="rect">
                <a:avLst/>
              </a:prstGeom>
              <a:blipFill>
                <a:blip r:embed="rId8"/>
                <a:stretch>
                  <a:fillRect l="-4569" t="-1176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0D8469-A2A2-2393-C7C9-D0D9D125D9AF}"/>
                  </a:ext>
                </a:extLst>
              </p:cNvPr>
              <p:cNvSpPr txBox="1"/>
              <p:nvPr/>
            </p:nvSpPr>
            <p:spPr>
              <a:xfrm>
                <a:off x="6516856" y="2752341"/>
                <a:ext cx="3449048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𝒙𝒚</m:t>
                    </m:r>
                  </m:oMath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0D8469-A2A2-2393-C7C9-D0D9D125D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856" y="2752341"/>
                <a:ext cx="3449048" cy="721801"/>
              </a:xfrm>
              <a:prstGeom prst="rect">
                <a:avLst/>
              </a:prstGeom>
              <a:blipFill>
                <a:blip r:embed="rId9"/>
                <a:stretch>
                  <a:fillRect l="-6184" t="-1176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1B7BF4-FE62-D14A-C78A-45B1C34C7F4A}"/>
                  </a:ext>
                </a:extLst>
              </p:cNvPr>
              <p:cNvSpPr txBox="1"/>
              <p:nvPr/>
            </p:nvSpPr>
            <p:spPr>
              <a:xfrm>
                <a:off x="1586150" y="4003906"/>
                <a:ext cx="4547950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𝒙𝒚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1B7BF4-FE62-D14A-C78A-45B1C34C7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150" y="4003906"/>
                <a:ext cx="4547950" cy="721801"/>
              </a:xfrm>
              <a:prstGeom prst="rect">
                <a:avLst/>
              </a:prstGeom>
              <a:blipFill>
                <a:blip r:embed="rId10"/>
                <a:stretch>
                  <a:fillRect l="-4692" t="-12712" b="-36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3D8719-9E24-9357-CC1D-5EF90D4B30CF}"/>
                  </a:ext>
                </a:extLst>
              </p:cNvPr>
              <p:cNvSpPr txBox="1"/>
              <p:nvPr/>
            </p:nvSpPr>
            <p:spPr>
              <a:xfrm>
                <a:off x="6516856" y="3986465"/>
                <a:ext cx="4633991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𝟐𝐱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𝒚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3D8719-9E24-9357-CC1D-5EF90D4B3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856" y="3986465"/>
                <a:ext cx="4633991" cy="721801"/>
              </a:xfrm>
              <a:prstGeom prst="rect">
                <a:avLst/>
              </a:prstGeom>
              <a:blipFill>
                <a:blip r:embed="rId11"/>
                <a:stretch>
                  <a:fillRect l="-4605" t="-12712" b="-36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3210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2" grpId="0" animBg="1"/>
      <p:bldP spid="4" grpId="0"/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6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rgbClr val="F6BC9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60822" y="924965"/>
                <a:ext cx="9070355" cy="215430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𝒂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tính và so sánh giá trị hai biểu thức :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𝑨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 smtClean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 smtClean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 w="0"/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𝑩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 smtClean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 smtClean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 smtClean="0">
                            <a:ln w="0"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𝒂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kumimoji="0" lang="en-US" sz="44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22" y="924965"/>
                <a:ext cx="9070355" cy="2154308"/>
              </a:xfrm>
              <a:prstGeom prst="rect">
                <a:avLst/>
              </a:prstGeom>
              <a:blipFill>
                <a:blip r:embed="rId7"/>
                <a:stretch>
                  <a:fillRect l="-2688" t="-5666" r="-2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67B5A-4A44-5461-E641-7B7C7A46AF75}"/>
              </a:ext>
            </a:extLst>
          </p:cNvPr>
          <p:cNvSpPr/>
          <p:nvPr/>
        </p:nvSpPr>
        <p:spPr>
          <a:xfrm>
            <a:off x="1560822" y="3079273"/>
            <a:ext cx="21223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án: 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7F0CA4-C7B0-5477-0762-0915F57F6B4E}"/>
                  </a:ext>
                </a:extLst>
              </p:cNvPr>
              <p:cNvSpPr txBox="1"/>
              <p:nvPr/>
            </p:nvSpPr>
            <p:spPr>
              <a:xfrm>
                <a:off x="3683190" y="3166038"/>
                <a:ext cx="6115050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𝑨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 smtClean="0">
                            <a:ln w="0"/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 w="0"/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 w="0"/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 w="0"/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 w="0"/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>
                            <a:ln w="0"/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 smtClean="0">
                            <a:ln w="0"/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 smtClean="0">
                            <a:ln w="0"/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 smtClean="0">
                            <a:ln w="0"/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 smtClean="0">
                            <a:ln w="0"/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7F0CA4-C7B0-5477-0762-0915F57F6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190" y="3166038"/>
                <a:ext cx="6115050" cy="7847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B3B37D-1A06-DEF6-328B-A464865DE9B0}"/>
                  </a:ext>
                </a:extLst>
              </p:cNvPr>
              <p:cNvSpPr txBox="1"/>
              <p:nvPr/>
            </p:nvSpPr>
            <p:spPr>
              <a:xfrm>
                <a:off x="3683190" y="3888468"/>
                <a:ext cx="6115050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𝑩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 w="0"/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 smtClean="0">
                            <a:ln w="0"/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 w="0"/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𝟑</m:t>
                    </m:r>
                    <m:r>
                      <a:rPr kumimoji="0" lang="en-US" sz="4400" b="1" i="1" u="none" strike="noStrike" kern="1200" cap="none" spc="0" normalizeH="0" baseline="0" noProof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4400" b="1" i="1" u="none" strike="noStrike" kern="1200" cap="none" spc="0" normalizeH="0" baseline="0" noProof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𝟏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 smtClean="0">
                        <a:ln w="0"/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B3B37D-1A06-DEF6-328B-A464865DE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190" y="3888468"/>
                <a:ext cx="6115050" cy="78476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70CB733-0854-095B-403C-92B4BE07BC46}"/>
              </a:ext>
            </a:extLst>
          </p:cNvPr>
          <p:cNvSpPr txBox="1"/>
          <p:nvPr/>
        </p:nvSpPr>
        <p:spPr>
          <a:xfrm>
            <a:off x="5619749" y="4522739"/>
            <a:ext cx="2705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 A = B </a:t>
            </a:r>
          </a:p>
        </p:txBody>
      </p:sp>
    </p:spTree>
    <p:extLst>
      <p:ext uri="{BB962C8B-B14F-4D97-AF65-F5344CB8AC3E}">
        <p14:creationId xmlns:p14="http://schemas.microsoft.com/office/powerpoint/2010/main" val="2814059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2" grpId="0"/>
      <p:bldP spid="4" grpId="0"/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41178" y="666777"/>
            <a:ext cx="9906000" cy="4648200"/>
          </a:xfrm>
          <a:prstGeom prst="roundRect">
            <a:avLst/>
          </a:prstGeom>
          <a:solidFill>
            <a:srgbClr val="7CAFDE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450DB4-BB35-E137-0C37-E50FF82D5DE8}"/>
                  </a:ext>
                </a:extLst>
              </p:cNvPr>
              <p:cNvSpPr txBox="1"/>
              <p:nvPr/>
            </p:nvSpPr>
            <p:spPr>
              <a:xfrm>
                <a:off x="5834542" y="3039888"/>
                <a:ext cx="1357314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54B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54B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54B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F54B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;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450DB4-BB35-E137-0C37-E50FF82D5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542" y="3039888"/>
                <a:ext cx="1357314" cy="784767"/>
              </a:xfrm>
              <a:prstGeom prst="rect">
                <a:avLst/>
              </a:prstGeom>
              <a:blipFill>
                <a:blip r:embed="rId7"/>
                <a:stretch>
                  <a:fillRect t="-14063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514533-7229-5A96-12E3-2330632A48A0}"/>
                  </a:ext>
                </a:extLst>
              </p:cNvPr>
              <p:cNvSpPr txBox="1"/>
              <p:nvPr/>
            </p:nvSpPr>
            <p:spPr>
              <a:xfrm>
                <a:off x="8368861" y="3036616"/>
                <a:ext cx="1126469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54B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54B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54B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F54B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;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514533-7229-5A96-12E3-2330632A4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861" y="3036616"/>
                <a:ext cx="1126469" cy="784767"/>
              </a:xfrm>
              <a:prstGeom prst="rect">
                <a:avLst/>
              </a:prstGeom>
              <a:blipFill>
                <a:blip r:embed="rId8"/>
                <a:stretch>
                  <a:fillRect t="-13178" r="-16757" b="-36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4FC4F4-0E73-8CCA-23B6-C168FA971510}"/>
                  </a:ext>
                </a:extLst>
              </p:cNvPr>
              <p:cNvSpPr txBox="1"/>
              <p:nvPr/>
            </p:nvSpPr>
            <p:spPr>
              <a:xfrm>
                <a:off x="9593508" y="3055214"/>
                <a:ext cx="98876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54B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𝒂𝒃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F54B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4FC4F4-0E73-8CCA-23B6-C168FA971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3508" y="3055214"/>
                <a:ext cx="988767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8FC67F-F20C-519E-7836-36473A3D31DF}"/>
                  </a:ext>
                </a:extLst>
              </p:cNvPr>
              <p:cNvSpPr txBox="1"/>
              <p:nvPr/>
            </p:nvSpPr>
            <p:spPr>
              <a:xfrm>
                <a:off x="7017073" y="3055214"/>
                <a:ext cx="13573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F54B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𝒂𝒃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F54B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;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8FC67F-F20C-519E-7836-36473A3D3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073" y="3055214"/>
                <a:ext cx="1357314" cy="769441"/>
              </a:xfrm>
              <a:prstGeom prst="rect">
                <a:avLst/>
              </a:prstGeom>
              <a:blipFill>
                <a:blip r:embed="rId10"/>
                <a:stretch>
                  <a:fillRect t="-15873" r="-3139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E16123F0-EA43-B373-0268-DFBCB5F664EC}"/>
              </a:ext>
            </a:extLst>
          </p:cNvPr>
          <p:cNvGrpSpPr/>
          <p:nvPr/>
        </p:nvGrpSpPr>
        <p:grpSpPr>
          <a:xfrm>
            <a:off x="1359237" y="753100"/>
            <a:ext cx="9473526" cy="4561877"/>
            <a:chOff x="1359237" y="753100"/>
            <a:chExt cx="9473526" cy="4561877"/>
          </a:xfrm>
        </p:grpSpPr>
        <p:sp>
          <p:nvSpPr>
            <p:cNvPr id="8" name="Rectangle 7"/>
            <p:cNvSpPr/>
            <p:nvPr/>
          </p:nvSpPr>
          <p:spPr>
            <a:xfrm>
              <a:off x="1359237" y="753100"/>
              <a:ext cx="9473526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Cho hình vẽ sau: Diện tích các hình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I, II, III, IV lần lượt là bao nhiêu?</a:t>
              </a:r>
              <a:endParaRPr kumimoji="0" lang="en-US" sz="4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04C22A-3D65-7212-1F01-8F74D5985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44975" y="2093976"/>
              <a:ext cx="3085693" cy="3221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8748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2" grpId="0"/>
      <p:bldP spid="4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1597</Words>
  <Application>Microsoft Office PowerPoint</Application>
  <PresentationFormat>Widescreen</PresentationFormat>
  <Paragraphs>187</Paragraphs>
  <Slides>30</Slides>
  <Notes>0</Notes>
  <HiddenSlides>0</HiddenSlides>
  <MMClips>9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微软雅黑</vt:lpstr>
      <vt:lpstr>.VnExoticH</vt:lpstr>
      <vt:lpstr>Agency FB</vt:lpstr>
      <vt:lpstr>Arial</vt:lpstr>
      <vt:lpstr>Calibri</vt:lpstr>
      <vt:lpstr>Calibri Light</vt:lpstr>
      <vt:lpstr>Cambria Math</vt:lpstr>
      <vt:lpstr>Georgia</vt:lpstr>
      <vt:lpstr>Times New Roman</vt:lpstr>
      <vt:lpstr>Vni 14 AlexBrush</vt:lpstr>
      <vt:lpstr>VNI-Juni</vt:lpstr>
      <vt:lpstr>VNI-Script</vt:lpstr>
      <vt:lpstr>Wingdings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Administrator</cp:lastModifiedBy>
  <cp:revision>9</cp:revision>
  <dcterms:created xsi:type="dcterms:W3CDTF">2024-09-25T12:55:01Z</dcterms:created>
  <dcterms:modified xsi:type="dcterms:W3CDTF">2024-12-21T01:02:41Z</dcterms:modified>
</cp:coreProperties>
</file>