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007577628" r:id="rId2"/>
    <p:sldId id="256" r:id="rId3"/>
    <p:sldId id="302" r:id="rId4"/>
    <p:sldId id="257" r:id="rId5"/>
    <p:sldId id="258" r:id="rId6"/>
    <p:sldId id="259" r:id="rId7"/>
    <p:sldId id="260" r:id="rId8"/>
    <p:sldId id="2007577618" r:id="rId9"/>
    <p:sldId id="2007577620" r:id="rId10"/>
    <p:sldId id="261" r:id="rId11"/>
    <p:sldId id="262" r:id="rId12"/>
    <p:sldId id="263" r:id="rId13"/>
    <p:sldId id="19079" r:id="rId14"/>
    <p:sldId id="19110" r:id="rId15"/>
    <p:sldId id="19069" r:id="rId16"/>
    <p:sldId id="2007577619" r:id="rId17"/>
    <p:sldId id="2007577630" r:id="rId18"/>
    <p:sldId id="19111" r:id="rId19"/>
    <p:sldId id="19088" r:id="rId20"/>
    <p:sldId id="2007577629" r:id="rId21"/>
    <p:sldId id="19070" r:id="rId22"/>
    <p:sldId id="2007577612" r:id="rId23"/>
    <p:sldId id="2007577615" r:id="rId24"/>
    <p:sldId id="2007577610" r:id="rId25"/>
    <p:sldId id="19112" r:id="rId26"/>
    <p:sldId id="2007577631" r:id="rId27"/>
    <p:sldId id="2007577616" r:id="rId28"/>
    <p:sldId id="268" r:id="rId29"/>
    <p:sldId id="274" r:id="rId30"/>
    <p:sldId id="275" r:id="rId31"/>
    <p:sldId id="276" r:id="rId32"/>
    <p:sldId id="18954" r:id="rId33"/>
    <p:sldId id="18945" r:id="rId34"/>
    <p:sldId id="18942" r:id="rId35"/>
    <p:sldId id="18947" r:id="rId36"/>
    <p:sldId id="18949" r:id="rId37"/>
    <p:sldId id="18946" r:id="rId38"/>
    <p:sldId id="2007577626" r:id="rId39"/>
    <p:sldId id="277" r:id="rId40"/>
    <p:sldId id="2007577624" r:id="rId41"/>
    <p:sldId id="265" r:id="rId42"/>
  </p:sldIdLst>
  <p:sldSz cx="18288000" cy="10287000"/>
  <p:notesSz cx="6858000" cy="9144000"/>
  <p:embeddedFontLst>
    <p:embeddedFont>
      <p:font typeface="微软雅黑" panose="020B0503020204020204" pitchFamily="34" charset="-122"/>
      <p:regular r:id="rId44"/>
      <p:bold r:id="rId45"/>
    </p:embeddedFont>
    <p:embeddedFont>
      <p:font typeface="Bebas Neue" panose="020B0606020202050201" pitchFamily="34" charset="0"/>
      <p:regular r:id="rId46"/>
    </p:embeddedFont>
    <p:embeddedFont>
      <p:font typeface="Fira Sans" panose="020B0503050000020004" pitchFamily="34" charset="0"/>
      <p:regular r:id="rId47"/>
      <p:bold r:id="rId48"/>
      <p:italic r:id="rId49"/>
      <p:boldItalic r:id="rId50"/>
    </p:embeddedFont>
    <p:embeddedFont>
      <p:font typeface="Noto Serif Display" panose="020B0604020202020204"/>
      <p:regular r:id="rId51"/>
    </p:embeddedFont>
    <p:embeddedFont>
      <p:font typeface="Noto Serif Display ExtraCondensed" panose="020B0604020202020204"/>
      <p:regular r:id="rId52"/>
    </p:embeddedFont>
    <p:embeddedFont>
      <p:font typeface="Sawarabi Gothic" panose="020B0604020202020204" charset="0"/>
      <p:regular r:id="rId53"/>
    </p:embeddedFont>
    <p:embeddedFont>
      <p:font typeface="Times" panose="02020603050405020304" pitchFamily="18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 varScale="1">
        <p:scale>
          <a:sx n="52" d="100"/>
          <a:sy n="52" d="100"/>
        </p:scale>
        <p:origin x="8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DDBED-12A9-4E69-9ABA-1118255F0FE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3B2AA-0625-45EA-AEA6-9D2C26365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4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D1F94-A231-4616-B28A-E0B37D1690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20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1">
          <a:extLst>
            <a:ext uri="{FF2B5EF4-FFF2-40B4-BE49-F238E27FC236}">
              <a16:creationId xmlns:a16="http://schemas.microsoft.com/office/drawing/2014/main" id="{74385FF4-68FE-AA6B-1713-D6024DBE1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2" name="Google Shape;3822;g54dda1946d_4_2730:notes">
            <a:extLst>
              <a:ext uri="{FF2B5EF4-FFF2-40B4-BE49-F238E27FC236}">
                <a16:creationId xmlns:a16="http://schemas.microsoft.com/office/drawing/2014/main" id="{9BE1845F-F0AF-5EAA-D95E-70DCCC9171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3" name="Google Shape;3823;g54dda1946d_4_2730:notes">
            <a:extLst>
              <a:ext uri="{FF2B5EF4-FFF2-40B4-BE49-F238E27FC236}">
                <a16:creationId xmlns:a16="http://schemas.microsoft.com/office/drawing/2014/main" id="{66F5A95E-6B4E-9373-BB26-72AC8E75BA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1317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197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721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50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34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21AFB-5823-F9DF-1A63-051B3FCA2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78B72-91BA-E721-590F-E87BDE107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64F67-ED15-2BA5-7746-D0AB4DBA0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16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076F6-778B-FC30-EBB2-51E509D75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1D52D0-4394-FA11-332B-EE0588297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A411E-F9CD-4A05-0D43-54712E66A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4D145-730A-1811-10BB-2B3CCA5FB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D1F94-A231-4616-B28A-E0B37D1690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88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62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18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1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D1F94-A231-4616-B28A-E0B37D1690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95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29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0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00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1">
          <a:extLst>
            <a:ext uri="{FF2B5EF4-FFF2-40B4-BE49-F238E27FC236}">
              <a16:creationId xmlns:a16="http://schemas.microsoft.com/office/drawing/2014/main" id="{67584477-CE5B-3C02-B527-34990DDE9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2" name="Google Shape;3822;g54dda1946d_4_2730:notes">
            <a:extLst>
              <a:ext uri="{FF2B5EF4-FFF2-40B4-BE49-F238E27FC236}">
                <a16:creationId xmlns:a16="http://schemas.microsoft.com/office/drawing/2014/main" id="{9F990214-3DE7-9490-F96A-08C6DB62F0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3" name="Google Shape;3823;g54dda1946d_4_2730:notes">
            <a:extLst>
              <a:ext uri="{FF2B5EF4-FFF2-40B4-BE49-F238E27FC236}">
                <a16:creationId xmlns:a16="http://schemas.microsoft.com/office/drawing/2014/main" id="{C02F1464-90DC-C1E7-0384-3F458E910B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5143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D1F94-A231-4616-B28A-E0B37D1690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7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D1F94-A231-4616-B28A-E0B37D1690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7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0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819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8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D902A-094F-603C-CC04-BA69CE19A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E3799-4A4B-AF9C-F656-FA73DDECD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493DA-C93F-9282-8390-09B60A6DE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A92-384D-58A3-2A1F-8C7F4DED4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D1F94-A231-4616-B28A-E0B37D1690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12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2C3ED-77EC-A5DA-E782-D0E8C415F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E5AC23-F982-DE36-7668-FE68C2468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31470-98DD-116E-C93C-287EF524C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56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4CC6A-E360-6144-2C65-DA519274F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4E149B-6450-366F-CA5A-3BD18EF29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BC2E8F-2E0B-4C1D-C013-238654BFC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A883DB-6F07-2D14-B9FB-6A206EB4C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613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92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5" name="Google Shape;1605;p30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24883"/>
            <a:ext cx="18288000" cy="10286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6" name="Google Shape;1606;p30"/>
          <p:cNvGrpSpPr/>
          <p:nvPr/>
        </p:nvGrpSpPr>
        <p:grpSpPr>
          <a:xfrm rot="-1010460">
            <a:off x="17016650" y="1182217"/>
            <a:ext cx="2045963" cy="2145857"/>
            <a:chOff x="6714863" y="5216513"/>
            <a:chExt cx="877887" cy="920750"/>
          </a:xfrm>
        </p:grpSpPr>
        <p:sp>
          <p:nvSpPr>
            <p:cNvPr id="1607" name="Google Shape;1607;p30"/>
            <p:cNvSpPr/>
            <p:nvPr/>
          </p:nvSpPr>
          <p:spPr>
            <a:xfrm>
              <a:off x="6716450" y="5583225"/>
              <a:ext cx="425450" cy="381000"/>
            </a:xfrm>
            <a:custGeom>
              <a:avLst/>
              <a:gdLst/>
              <a:ahLst/>
              <a:cxnLst/>
              <a:rect l="l" t="t" r="r" b="b"/>
              <a:pathLst>
                <a:path w="268" h="240" extrusionOk="0">
                  <a:moveTo>
                    <a:pt x="0" y="0"/>
                  </a:moveTo>
                  <a:lnTo>
                    <a:pt x="260" y="240"/>
                  </a:lnTo>
                  <a:lnTo>
                    <a:pt x="268" y="223"/>
                  </a:lnTo>
                  <a:lnTo>
                    <a:pt x="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6716450" y="5583225"/>
              <a:ext cx="425450" cy="381000"/>
            </a:xfrm>
            <a:custGeom>
              <a:avLst/>
              <a:gdLst/>
              <a:ahLst/>
              <a:cxnLst/>
              <a:rect l="l" t="t" r="r" b="b"/>
              <a:pathLst>
                <a:path w="268" h="240" extrusionOk="0">
                  <a:moveTo>
                    <a:pt x="0" y="0"/>
                  </a:moveTo>
                  <a:lnTo>
                    <a:pt x="260" y="240"/>
                  </a:lnTo>
                  <a:lnTo>
                    <a:pt x="268" y="223"/>
                  </a:lnTo>
                  <a:lnTo>
                    <a:pt x="57" y="0"/>
                  </a:ln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7095863" y="5937238"/>
              <a:ext cx="65088" cy="200025"/>
            </a:xfrm>
            <a:custGeom>
              <a:avLst/>
              <a:gdLst/>
              <a:ahLst/>
              <a:cxnLst/>
              <a:rect l="l" t="t" r="r" b="b"/>
              <a:pathLst>
                <a:path w="46" h="144" extrusionOk="0">
                  <a:moveTo>
                    <a:pt x="38" y="0"/>
                  </a:moveTo>
                  <a:cubicBezTo>
                    <a:pt x="31" y="9"/>
                    <a:pt x="20" y="22"/>
                    <a:pt x="14" y="34"/>
                  </a:cubicBezTo>
                  <a:cubicBezTo>
                    <a:pt x="6" y="48"/>
                    <a:pt x="0" y="69"/>
                    <a:pt x="7" y="84"/>
                  </a:cubicBezTo>
                  <a:cubicBezTo>
                    <a:pt x="9" y="89"/>
                    <a:pt x="12" y="94"/>
                    <a:pt x="14" y="100"/>
                  </a:cubicBezTo>
                  <a:cubicBezTo>
                    <a:pt x="18" y="113"/>
                    <a:pt x="12" y="129"/>
                    <a:pt x="1" y="137"/>
                  </a:cubicBezTo>
                  <a:cubicBezTo>
                    <a:pt x="14" y="139"/>
                    <a:pt x="28" y="141"/>
                    <a:pt x="42" y="144"/>
                  </a:cubicBezTo>
                  <a:cubicBezTo>
                    <a:pt x="46" y="129"/>
                    <a:pt x="46" y="113"/>
                    <a:pt x="40" y="99"/>
                  </a:cubicBezTo>
                  <a:cubicBezTo>
                    <a:pt x="37" y="89"/>
                    <a:pt x="31" y="79"/>
                    <a:pt x="28" y="69"/>
                  </a:cubicBezTo>
                  <a:cubicBezTo>
                    <a:pt x="21" y="46"/>
                    <a:pt x="30" y="22"/>
                    <a:pt x="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7143488" y="5956288"/>
              <a:ext cx="101600" cy="150813"/>
            </a:xfrm>
            <a:custGeom>
              <a:avLst/>
              <a:gdLst/>
              <a:ahLst/>
              <a:cxnLst/>
              <a:rect l="l" t="t" r="r" b="b"/>
              <a:pathLst>
                <a:path w="73" h="108" extrusionOk="0">
                  <a:moveTo>
                    <a:pt x="70" y="79"/>
                  </a:moveTo>
                  <a:cubicBezTo>
                    <a:pt x="67" y="74"/>
                    <a:pt x="63" y="68"/>
                    <a:pt x="58" y="63"/>
                  </a:cubicBezTo>
                  <a:cubicBezTo>
                    <a:pt x="52" y="58"/>
                    <a:pt x="45" y="55"/>
                    <a:pt x="38" y="51"/>
                  </a:cubicBezTo>
                  <a:cubicBezTo>
                    <a:pt x="20" y="41"/>
                    <a:pt x="7" y="21"/>
                    <a:pt x="5" y="0"/>
                  </a:cubicBezTo>
                  <a:cubicBezTo>
                    <a:pt x="1" y="12"/>
                    <a:pt x="0" y="24"/>
                    <a:pt x="1" y="37"/>
                  </a:cubicBezTo>
                  <a:cubicBezTo>
                    <a:pt x="3" y="49"/>
                    <a:pt x="8" y="61"/>
                    <a:pt x="18" y="70"/>
                  </a:cubicBezTo>
                  <a:cubicBezTo>
                    <a:pt x="21" y="73"/>
                    <a:pt x="25" y="75"/>
                    <a:pt x="28" y="78"/>
                  </a:cubicBezTo>
                  <a:cubicBezTo>
                    <a:pt x="37" y="86"/>
                    <a:pt x="43" y="96"/>
                    <a:pt x="46" y="108"/>
                  </a:cubicBezTo>
                  <a:cubicBezTo>
                    <a:pt x="49" y="103"/>
                    <a:pt x="56" y="101"/>
                    <a:pt x="61" y="99"/>
                  </a:cubicBezTo>
                  <a:cubicBezTo>
                    <a:pt x="67" y="97"/>
                    <a:pt x="73" y="92"/>
                    <a:pt x="73" y="86"/>
                  </a:cubicBezTo>
                  <a:cubicBezTo>
                    <a:pt x="72" y="84"/>
                    <a:pt x="71" y="82"/>
                    <a:pt x="70" y="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7164125" y="5583225"/>
              <a:ext cx="427038" cy="381000"/>
            </a:xfrm>
            <a:custGeom>
              <a:avLst/>
              <a:gdLst/>
              <a:ahLst/>
              <a:cxnLst/>
              <a:rect l="l" t="t" r="r" b="b"/>
              <a:pathLst>
                <a:path w="269" h="240" extrusionOk="0">
                  <a:moveTo>
                    <a:pt x="269" y="0"/>
                  </a:moveTo>
                  <a:lnTo>
                    <a:pt x="0" y="240"/>
                  </a:lnTo>
                  <a:lnTo>
                    <a:pt x="0" y="223"/>
                  </a:lnTo>
                  <a:lnTo>
                    <a:pt x="211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7164125" y="5583225"/>
              <a:ext cx="427038" cy="381000"/>
            </a:xfrm>
            <a:custGeom>
              <a:avLst/>
              <a:gdLst/>
              <a:ahLst/>
              <a:cxnLst/>
              <a:rect l="l" t="t" r="r" b="b"/>
              <a:pathLst>
                <a:path w="269" h="240" extrusionOk="0">
                  <a:moveTo>
                    <a:pt x="269" y="0"/>
                  </a:moveTo>
                  <a:lnTo>
                    <a:pt x="0" y="240"/>
                  </a:lnTo>
                  <a:lnTo>
                    <a:pt x="0" y="223"/>
                  </a:lnTo>
                  <a:lnTo>
                    <a:pt x="211" y="0"/>
                  </a:lnTo>
                  <a:lnTo>
                    <a:pt x="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7116500" y="5926125"/>
              <a:ext cx="57300" cy="5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7353038" y="5583225"/>
              <a:ext cx="219075" cy="157163"/>
            </a:xfrm>
            <a:custGeom>
              <a:avLst/>
              <a:gdLst/>
              <a:ahLst/>
              <a:cxnLst/>
              <a:rect l="l" t="t" r="r" b="b"/>
              <a:pathLst>
                <a:path w="158" h="113" extrusionOk="0">
                  <a:moveTo>
                    <a:pt x="144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0" y="111"/>
                    <a:pt x="21" y="109"/>
                    <a:pt x="31" y="107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43" y="104"/>
                    <a:pt x="52" y="102"/>
                    <a:pt x="61" y="99"/>
                  </a:cubicBezTo>
                  <a:cubicBezTo>
                    <a:pt x="158" y="12"/>
                    <a:pt x="158" y="12"/>
                    <a:pt x="158" y="12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171516">
                <a:alpha val="259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716450" y="5216513"/>
              <a:ext cx="874713" cy="501650"/>
            </a:xfrm>
            <a:custGeom>
              <a:avLst/>
              <a:gdLst/>
              <a:ahLst/>
              <a:cxnLst/>
              <a:rect l="l" t="t" r="r" b="b"/>
              <a:pathLst>
                <a:path w="629" h="360" extrusionOk="0">
                  <a:moveTo>
                    <a:pt x="314" y="0"/>
                  </a:moveTo>
                  <a:cubicBezTo>
                    <a:pt x="0" y="263"/>
                    <a:pt x="0" y="263"/>
                    <a:pt x="0" y="263"/>
                  </a:cubicBezTo>
                  <a:cubicBezTo>
                    <a:pt x="0" y="263"/>
                    <a:pt x="30" y="360"/>
                    <a:pt x="314" y="360"/>
                  </a:cubicBezTo>
                  <a:cubicBezTo>
                    <a:pt x="598" y="360"/>
                    <a:pt x="629" y="263"/>
                    <a:pt x="629" y="263"/>
                  </a:cubicBezTo>
                  <a:cubicBezTo>
                    <a:pt x="314" y="0"/>
                    <a:pt x="314" y="0"/>
                    <a:pt x="314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7100625" y="5216513"/>
              <a:ext cx="53975" cy="503238"/>
            </a:xfrm>
            <a:custGeom>
              <a:avLst/>
              <a:gdLst/>
              <a:ahLst/>
              <a:cxnLst/>
              <a:rect l="l" t="t" r="r" b="b"/>
              <a:pathLst>
                <a:path w="39" h="361" extrusionOk="0">
                  <a:moveTo>
                    <a:pt x="39" y="361"/>
                  </a:moveTo>
                  <a:cubicBezTo>
                    <a:pt x="38" y="361"/>
                    <a:pt x="38" y="361"/>
                    <a:pt x="38" y="361"/>
                  </a:cubicBezTo>
                  <a:cubicBezTo>
                    <a:pt x="27" y="361"/>
                    <a:pt x="15" y="361"/>
                    <a:pt x="1" y="361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9" y="361"/>
                  </a:lnTo>
                  <a:close/>
                  <a:moveTo>
                    <a:pt x="3" y="358"/>
                  </a:moveTo>
                  <a:cubicBezTo>
                    <a:pt x="15" y="359"/>
                    <a:pt x="26" y="359"/>
                    <a:pt x="37" y="359"/>
                  </a:cubicBezTo>
                  <a:cubicBezTo>
                    <a:pt x="37" y="24"/>
                    <a:pt x="37" y="24"/>
                    <a:pt x="37" y="24"/>
                  </a:cubicBezTo>
                  <a:lnTo>
                    <a:pt x="3" y="3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6957750" y="5216513"/>
              <a:ext cx="196850" cy="495300"/>
            </a:xfrm>
            <a:custGeom>
              <a:avLst/>
              <a:gdLst/>
              <a:ahLst/>
              <a:cxnLst/>
              <a:rect l="l" t="t" r="r" b="b"/>
              <a:pathLst>
                <a:path w="142" h="357" extrusionOk="0">
                  <a:moveTo>
                    <a:pt x="38" y="357"/>
                  </a:moveTo>
                  <a:cubicBezTo>
                    <a:pt x="37" y="357"/>
                    <a:pt x="37" y="357"/>
                    <a:pt x="37" y="357"/>
                  </a:cubicBezTo>
                  <a:cubicBezTo>
                    <a:pt x="24" y="356"/>
                    <a:pt x="13" y="354"/>
                    <a:pt x="2" y="353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2" y="1"/>
                    <a:pt x="142" y="1"/>
                    <a:pt x="142" y="1"/>
                  </a:cubicBezTo>
                  <a:lnTo>
                    <a:pt x="38" y="357"/>
                  </a:lnTo>
                  <a:close/>
                  <a:moveTo>
                    <a:pt x="4" y="350"/>
                  </a:moveTo>
                  <a:cubicBezTo>
                    <a:pt x="14" y="352"/>
                    <a:pt x="24" y="353"/>
                    <a:pt x="36" y="355"/>
                  </a:cubicBezTo>
                  <a:cubicBezTo>
                    <a:pt x="132" y="26"/>
                    <a:pt x="132" y="26"/>
                    <a:pt x="132" y="26"/>
                  </a:cubicBezTo>
                  <a:lnTo>
                    <a:pt x="4" y="3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7054588" y="5216513"/>
              <a:ext cx="100013" cy="503238"/>
            </a:xfrm>
            <a:custGeom>
              <a:avLst/>
              <a:gdLst/>
              <a:ahLst/>
              <a:cxnLst/>
              <a:rect l="l" t="t" r="r" b="b"/>
              <a:pathLst>
                <a:path w="72" h="361" extrusionOk="0">
                  <a:moveTo>
                    <a:pt x="35" y="361"/>
                  </a:moveTo>
                  <a:cubicBezTo>
                    <a:pt x="34" y="361"/>
                    <a:pt x="34" y="361"/>
                    <a:pt x="34" y="361"/>
                  </a:cubicBezTo>
                  <a:cubicBezTo>
                    <a:pt x="22" y="360"/>
                    <a:pt x="12" y="360"/>
                    <a:pt x="2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35" y="361"/>
                  </a:lnTo>
                  <a:close/>
                  <a:moveTo>
                    <a:pt x="3" y="357"/>
                  </a:moveTo>
                  <a:cubicBezTo>
                    <a:pt x="12" y="357"/>
                    <a:pt x="22" y="358"/>
                    <a:pt x="33" y="358"/>
                  </a:cubicBezTo>
                  <a:cubicBezTo>
                    <a:pt x="67" y="27"/>
                    <a:pt x="67" y="27"/>
                    <a:pt x="67" y="27"/>
                  </a:cubicBezTo>
                  <a:lnTo>
                    <a:pt x="3" y="3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6859325" y="5216513"/>
              <a:ext cx="295275" cy="481013"/>
            </a:xfrm>
            <a:custGeom>
              <a:avLst/>
              <a:gdLst/>
              <a:ahLst/>
              <a:cxnLst/>
              <a:rect l="l" t="t" r="r" b="b"/>
              <a:pathLst>
                <a:path w="213" h="346" extrusionOk="0">
                  <a:moveTo>
                    <a:pt x="38" y="346"/>
                  </a:moveTo>
                  <a:cubicBezTo>
                    <a:pt x="37" y="346"/>
                    <a:pt x="37" y="346"/>
                    <a:pt x="37" y="346"/>
                  </a:cubicBezTo>
                  <a:cubicBezTo>
                    <a:pt x="24" y="343"/>
                    <a:pt x="12" y="340"/>
                    <a:pt x="1" y="336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1"/>
                    <a:pt x="213" y="1"/>
                    <a:pt x="213" y="1"/>
                  </a:cubicBezTo>
                  <a:lnTo>
                    <a:pt x="38" y="346"/>
                  </a:lnTo>
                  <a:close/>
                  <a:moveTo>
                    <a:pt x="3" y="334"/>
                  </a:moveTo>
                  <a:cubicBezTo>
                    <a:pt x="14" y="338"/>
                    <a:pt x="25" y="341"/>
                    <a:pt x="37" y="343"/>
                  </a:cubicBezTo>
                  <a:cubicBezTo>
                    <a:pt x="199" y="24"/>
                    <a:pt x="199" y="24"/>
                    <a:pt x="199" y="24"/>
                  </a:cubicBezTo>
                  <a:lnTo>
                    <a:pt x="3" y="3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7006963" y="5216513"/>
              <a:ext cx="147638" cy="500063"/>
            </a:xfrm>
            <a:custGeom>
              <a:avLst/>
              <a:gdLst/>
              <a:ahLst/>
              <a:cxnLst/>
              <a:rect l="l" t="t" r="r" b="b"/>
              <a:pathLst>
                <a:path w="107" h="359" extrusionOk="0">
                  <a:moveTo>
                    <a:pt x="38" y="359"/>
                  </a:moveTo>
                  <a:cubicBezTo>
                    <a:pt x="37" y="359"/>
                    <a:pt x="37" y="359"/>
                    <a:pt x="37" y="359"/>
                  </a:cubicBezTo>
                  <a:cubicBezTo>
                    <a:pt x="25" y="358"/>
                    <a:pt x="13" y="357"/>
                    <a:pt x="2" y="356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1" y="355"/>
                    <a:pt x="1" y="355"/>
                    <a:pt x="1" y="355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0"/>
                    <a:pt x="107" y="0"/>
                    <a:pt x="107" y="0"/>
                  </a:cubicBezTo>
                  <a:lnTo>
                    <a:pt x="38" y="359"/>
                  </a:lnTo>
                  <a:close/>
                  <a:moveTo>
                    <a:pt x="3" y="354"/>
                  </a:moveTo>
                  <a:cubicBezTo>
                    <a:pt x="14" y="355"/>
                    <a:pt x="25" y="356"/>
                    <a:pt x="36" y="357"/>
                  </a:cubicBezTo>
                  <a:cubicBezTo>
                    <a:pt x="100" y="25"/>
                    <a:pt x="100" y="25"/>
                    <a:pt x="100" y="25"/>
                  </a:cubicBezTo>
                  <a:lnTo>
                    <a:pt x="3" y="3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6908538" y="5216513"/>
              <a:ext cx="246063" cy="490538"/>
            </a:xfrm>
            <a:custGeom>
              <a:avLst/>
              <a:gdLst/>
              <a:ahLst/>
              <a:cxnLst/>
              <a:rect l="l" t="t" r="r" b="b"/>
              <a:pathLst>
                <a:path w="177" h="353" extrusionOk="0">
                  <a:moveTo>
                    <a:pt x="38" y="353"/>
                  </a:moveTo>
                  <a:cubicBezTo>
                    <a:pt x="37" y="353"/>
                    <a:pt x="37" y="353"/>
                    <a:pt x="37" y="353"/>
                  </a:cubicBezTo>
                  <a:cubicBezTo>
                    <a:pt x="25" y="351"/>
                    <a:pt x="13" y="348"/>
                    <a:pt x="1" y="346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7" y="1"/>
                    <a:pt x="177" y="1"/>
                    <a:pt x="177" y="1"/>
                  </a:cubicBezTo>
                  <a:lnTo>
                    <a:pt x="38" y="353"/>
                  </a:lnTo>
                  <a:close/>
                  <a:moveTo>
                    <a:pt x="3" y="344"/>
                  </a:moveTo>
                  <a:cubicBezTo>
                    <a:pt x="14" y="346"/>
                    <a:pt x="25" y="348"/>
                    <a:pt x="36" y="350"/>
                  </a:cubicBezTo>
                  <a:cubicBezTo>
                    <a:pt x="165" y="25"/>
                    <a:pt x="165" y="25"/>
                    <a:pt x="165" y="25"/>
                  </a:cubicBezTo>
                  <a:lnTo>
                    <a:pt x="3" y="3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6730738" y="5216513"/>
              <a:ext cx="423863" cy="425450"/>
            </a:xfrm>
            <a:custGeom>
              <a:avLst/>
              <a:gdLst/>
              <a:ahLst/>
              <a:cxnLst/>
              <a:rect l="l" t="t" r="r" b="b"/>
              <a:pathLst>
                <a:path w="305" h="307" extrusionOk="0">
                  <a:moveTo>
                    <a:pt x="28" y="307"/>
                  </a:moveTo>
                  <a:cubicBezTo>
                    <a:pt x="27" y="306"/>
                    <a:pt x="27" y="306"/>
                    <a:pt x="27" y="306"/>
                  </a:cubicBezTo>
                  <a:cubicBezTo>
                    <a:pt x="17" y="299"/>
                    <a:pt x="8" y="292"/>
                    <a:pt x="1" y="284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" y="282"/>
                    <a:pt x="1" y="282"/>
                    <a:pt x="1" y="282"/>
                  </a:cubicBezTo>
                  <a:cubicBezTo>
                    <a:pt x="303" y="0"/>
                    <a:pt x="303" y="0"/>
                    <a:pt x="303" y="0"/>
                  </a:cubicBezTo>
                  <a:cubicBezTo>
                    <a:pt x="305" y="2"/>
                    <a:pt x="305" y="2"/>
                    <a:pt x="305" y="2"/>
                  </a:cubicBezTo>
                  <a:lnTo>
                    <a:pt x="28" y="307"/>
                  </a:lnTo>
                  <a:close/>
                  <a:moveTo>
                    <a:pt x="4" y="283"/>
                  </a:moveTo>
                  <a:cubicBezTo>
                    <a:pt x="10" y="290"/>
                    <a:pt x="18" y="297"/>
                    <a:pt x="28" y="303"/>
                  </a:cubicBezTo>
                  <a:cubicBezTo>
                    <a:pt x="283" y="22"/>
                    <a:pt x="283" y="22"/>
                    <a:pt x="283" y="22"/>
                  </a:cubicBezTo>
                  <a:lnTo>
                    <a:pt x="4" y="2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6714863" y="5216513"/>
              <a:ext cx="439738" cy="395288"/>
            </a:xfrm>
            <a:custGeom>
              <a:avLst/>
              <a:gdLst/>
              <a:ahLst/>
              <a:cxnLst/>
              <a:rect l="l" t="t" r="r" b="b"/>
              <a:pathLst>
                <a:path w="317" h="285" extrusionOk="0">
                  <a:moveTo>
                    <a:pt x="14" y="285"/>
                  </a:moveTo>
                  <a:cubicBezTo>
                    <a:pt x="13" y="284"/>
                    <a:pt x="13" y="284"/>
                    <a:pt x="13" y="284"/>
                  </a:cubicBezTo>
                  <a:cubicBezTo>
                    <a:pt x="3" y="273"/>
                    <a:pt x="1" y="265"/>
                    <a:pt x="1" y="265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1" y="263"/>
                    <a:pt x="1" y="263"/>
                    <a:pt x="1" y="263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17" y="2"/>
                    <a:pt x="317" y="2"/>
                    <a:pt x="317" y="2"/>
                  </a:cubicBezTo>
                  <a:lnTo>
                    <a:pt x="14" y="285"/>
                  </a:lnTo>
                  <a:close/>
                  <a:moveTo>
                    <a:pt x="3" y="265"/>
                  </a:moveTo>
                  <a:cubicBezTo>
                    <a:pt x="4" y="267"/>
                    <a:pt x="7" y="273"/>
                    <a:pt x="14" y="282"/>
                  </a:cubicBezTo>
                  <a:cubicBezTo>
                    <a:pt x="283" y="30"/>
                    <a:pt x="283" y="30"/>
                    <a:pt x="283" y="30"/>
                  </a:cubicBezTo>
                  <a:lnTo>
                    <a:pt x="3" y="26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6805350" y="5216513"/>
              <a:ext cx="349250" cy="466725"/>
            </a:xfrm>
            <a:custGeom>
              <a:avLst/>
              <a:gdLst/>
              <a:ahLst/>
              <a:cxnLst/>
              <a:rect l="l" t="t" r="r" b="b"/>
              <a:pathLst>
                <a:path w="252" h="336" extrusionOk="0">
                  <a:moveTo>
                    <a:pt x="41" y="336"/>
                  </a:moveTo>
                  <a:cubicBezTo>
                    <a:pt x="40" y="336"/>
                    <a:pt x="40" y="336"/>
                    <a:pt x="40" y="336"/>
                  </a:cubicBezTo>
                  <a:cubicBezTo>
                    <a:pt x="26" y="332"/>
                    <a:pt x="13" y="327"/>
                    <a:pt x="2" y="321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" y="319"/>
                    <a:pt x="1" y="319"/>
                    <a:pt x="1" y="319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2" y="2"/>
                    <a:pt x="252" y="2"/>
                    <a:pt x="252" y="2"/>
                  </a:cubicBezTo>
                  <a:lnTo>
                    <a:pt x="41" y="336"/>
                  </a:lnTo>
                  <a:close/>
                  <a:moveTo>
                    <a:pt x="4" y="320"/>
                  </a:moveTo>
                  <a:cubicBezTo>
                    <a:pt x="15" y="325"/>
                    <a:pt x="27" y="330"/>
                    <a:pt x="40" y="334"/>
                  </a:cubicBezTo>
                  <a:cubicBezTo>
                    <a:pt x="237" y="21"/>
                    <a:pt x="237" y="21"/>
                    <a:pt x="237" y="21"/>
                  </a:cubicBezTo>
                  <a:lnTo>
                    <a:pt x="4" y="3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6767250" y="5216513"/>
              <a:ext cx="387350" cy="447675"/>
            </a:xfrm>
            <a:custGeom>
              <a:avLst/>
              <a:gdLst/>
              <a:ahLst/>
              <a:cxnLst/>
              <a:rect l="l" t="t" r="r" b="b"/>
              <a:pathLst>
                <a:path w="279" h="322" extrusionOk="0">
                  <a:moveTo>
                    <a:pt x="29" y="322"/>
                  </a:moveTo>
                  <a:cubicBezTo>
                    <a:pt x="29" y="321"/>
                    <a:pt x="29" y="321"/>
                    <a:pt x="29" y="321"/>
                  </a:cubicBezTo>
                  <a:cubicBezTo>
                    <a:pt x="18" y="317"/>
                    <a:pt x="9" y="311"/>
                    <a:pt x="1" y="306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79" y="2"/>
                    <a:pt x="279" y="2"/>
                    <a:pt x="279" y="2"/>
                  </a:cubicBezTo>
                  <a:lnTo>
                    <a:pt x="29" y="322"/>
                  </a:lnTo>
                  <a:close/>
                  <a:moveTo>
                    <a:pt x="4" y="305"/>
                  </a:moveTo>
                  <a:cubicBezTo>
                    <a:pt x="11" y="310"/>
                    <a:pt x="20" y="314"/>
                    <a:pt x="29" y="319"/>
                  </a:cubicBezTo>
                  <a:cubicBezTo>
                    <a:pt x="257" y="25"/>
                    <a:pt x="257" y="25"/>
                    <a:pt x="257" y="25"/>
                  </a:cubicBezTo>
                  <a:lnTo>
                    <a:pt x="4" y="3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7151425" y="5216513"/>
              <a:ext cx="298450" cy="481013"/>
            </a:xfrm>
            <a:custGeom>
              <a:avLst/>
              <a:gdLst/>
              <a:ahLst/>
              <a:cxnLst/>
              <a:rect l="l" t="t" r="r" b="b"/>
              <a:pathLst>
                <a:path w="214" h="346" extrusionOk="0">
                  <a:moveTo>
                    <a:pt x="175" y="346"/>
                  </a:moveTo>
                  <a:cubicBezTo>
                    <a:pt x="174" y="345"/>
                    <a:pt x="174" y="345"/>
                    <a:pt x="174" y="34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14" y="336"/>
                    <a:pt x="214" y="336"/>
                    <a:pt x="214" y="336"/>
                  </a:cubicBezTo>
                  <a:cubicBezTo>
                    <a:pt x="212" y="336"/>
                    <a:pt x="212" y="336"/>
                    <a:pt x="212" y="336"/>
                  </a:cubicBezTo>
                  <a:cubicBezTo>
                    <a:pt x="201" y="340"/>
                    <a:pt x="189" y="343"/>
                    <a:pt x="176" y="346"/>
                  </a:cubicBezTo>
                  <a:lnTo>
                    <a:pt x="175" y="346"/>
                  </a:lnTo>
                  <a:close/>
                  <a:moveTo>
                    <a:pt x="14" y="24"/>
                  </a:moveTo>
                  <a:cubicBezTo>
                    <a:pt x="176" y="343"/>
                    <a:pt x="176" y="343"/>
                    <a:pt x="176" y="343"/>
                  </a:cubicBezTo>
                  <a:cubicBezTo>
                    <a:pt x="188" y="341"/>
                    <a:pt x="200" y="338"/>
                    <a:pt x="210" y="334"/>
                  </a:cubicBezTo>
                  <a:lnTo>
                    <a:pt x="14" y="2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7151425" y="5216513"/>
              <a:ext cx="388938" cy="447675"/>
            </a:xfrm>
            <a:custGeom>
              <a:avLst/>
              <a:gdLst/>
              <a:ahLst/>
              <a:cxnLst/>
              <a:rect l="l" t="t" r="r" b="b"/>
              <a:pathLst>
                <a:path w="279" h="322" extrusionOk="0">
                  <a:moveTo>
                    <a:pt x="250" y="322"/>
                  </a:moveTo>
                  <a:cubicBezTo>
                    <a:pt x="249" y="321"/>
                    <a:pt x="249" y="321"/>
                    <a:pt x="249" y="3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79" y="305"/>
                    <a:pt x="279" y="305"/>
                    <a:pt x="279" y="305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0" y="311"/>
                    <a:pt x="261" y="317"/>
                    <a:pt x="251" y="321"/>
                  </a:cubicBezTo>
                  <a:lnTo>
                    <a:pt x="250" y="322"/>
                  </a:lnTo>
                  <a:close/>
                  <a:moveTo>
                    <a:pt x="22" y="25"/>
                  </a:moveTo>
                  <a:cubicBezTo>
                    <a:pt x="250" y="319"/>
                    <a:pt x="250" y="319"/>
                    <a:pt x="250" y="319"/>
                  </a:cubicBezTo>
                  <a:cubicBezTo>
                    <a:pt x="260" y="314"/>
                    <a:pt x="268" y="310"/>
                    <a:pt x="276" y="305"/>
                  </a:cubicBezTo>
                  <a:lnTo>
                    <a:pt x="22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7151425" y="5216513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305" h="307" extrusionOk="0">
                  <a:moveTo>
                    <a:pt x="277" y="307"/>
                  </a:moveTo>
                  <a:cubicBezTo>
                    <a:pt x="277" y="306"/>
                    <a:pt x="277" y="306"/>
                    <a:pt x="277" y="30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05" y="283"/>
                    <a:pt x="305" y="283"/>
                    <a:pt x="305" y="283"/>
                  </a:cubicBezTo>
                  <a:cubicBezTo>
                    <a:pt x="304" y="284"/>
                    <a:pt x="304" y="284"/>
                    <a:pt x="304" y="284"/>
                  </a:cubicBezTo>
                  <a:cubicBezTo>
                    <a:pt x="297" y="292"/>
                    <a:pt x="288" y="299"/>
                    <a:pt x="278" y="306"/>
                  </a:cubicBezTo>
                  <a:lnTo>
                    <a:pt x="277" y="307"/>
                  </a:lnTo>
                  <a:close/>
                  <a:moveTo>
                    <a:pt x="22" y="22"/>
                  </a:moveTo>
                  <a:cubicBezTo>
                    <a:pt x="278" y="303"/>
                    <a:pt x="278" y="303"/>
                    <a:pt x="278" y="303"/>
                  </a:cubicBezTo>
                  <a:cubicBezTo>
                    <a:pt x="287" y="297"/>
                    <a:pt x="295" y="290"/>
                    <a:pt x="301" y="283"/>
                  </a:cubicBezTo>
                  <a:lnTo>
                    <a:pt x="22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7151425" y="5216513"/>
              <a:ext cx="350838" cy="466725"/>
            </a:xfrm>
            <a:custGeom>
              <a:avLst/>
              <a:gdLst/>
              <a:ahLst/>
              <a:cxnLst/>
              <a:rect l="l" t="t" r="r" b="b"/>
              <a:pathLst>
                <a:path w="252" h="336" extrusionOk="0">
                  <a:moveTo>
                    <a:pt x="211" y="336"/>
                  </a:moveTo>
                  <a:cubicBezTo>
                    <a:pt x="211" y="336"/>
                    <a:pt x="211" y="336"/>
                    <a:pt x="211" y="3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52" y="321"/>
                    <a:pt x="252" y="321"/>
                    <a:pt x="252" y="321"/>
                  </a:cubicBezTo>
                  <a:cubicBezTo>
                    <a:pt x="251" y="321"/>
                    <a:pt x="251" y="321"/>
                    <a:pt x="251" y="321"/>
                  </a:cubicBezTo>
                  <a:cubicBezTo>
                    <a:pt x="239" y="327"/>
                    <a:pt x="226" y="332"/>
                    <a:pt x="212" y="336"/>
                  </a:cubicBezTo>
                  <a:lnTo>
                    <a:pt x="211" y="336"/>
                  </a:lnTo>
                  <a:close/>
                  <a:moveTo>
                    <a:pt x="15" y="21"/>
                  </a:moveTo>
                  <a:cubicBezTo>
                    <a:pt x="212" y="334"/>
                    <a:pt x="212" y="334"/>
                    <a:pt x="212" y="334"/>
                  </a:cubicBezTo>
                  <a:cubicBezTo>
                    <a:pt x="225" y="330"/>
                    <a:pt x="237" y="325"/>
                    <a:pt x="248" y="320"/>
                  </a:cubicBezTo>
                  <a:lnTo>
                    <a:pt x="15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7151425" y="5216513"/>
              <a:ext cx="441325" cy="395288"/>
            </a:xfrm>
            <a:custGeom>
              <a:avLst/>
              <a:gdLst/>
              <a:ahLst/>
              <a:cxnLst/>
              <a:rect l="l" t="t" r="r" b="b"/>
              <a:pathLst>
                <a:path w="317" h="285" extrusionOk="0">
                  <a:moveTo>
                    <a:pt x="303" y="285"/>
                  </a:moveTo>
                  <a:cubicBezTo>
                    <a:pt x="302" y="284"/>
                    <a:pt x="302" y="284"/>
                    <a:pt x="302" y="28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17" y="264"/>
                    <a:pt x="317" y="264"/>
                    <a:pt x="317" y="264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5"/>
                    <a:pt x="314" y="273"/>
                    <a:pt x="304" y="284"/>
                  </a:cubicBezTo>
                  <a:lnTo>
                    <a:pt x="303" y="285"/>
                  </a:lnTo>
                  <a:close/>
                  <a:moveTo>
                    <a:pt x="34" y="30"/>
                  </a:moveTo>
                  <a:cubicBezTo>
                    <a:pt x="303" y="282"/>
                    <a:pt x="303" y="282"/>
                    <a:pt x="303" y="282"/>
                  </a:cubicBezTo>
                  <a:cubicBezTo>
                    <a:pt x="310" y="273"/>
                    <a:pt x="313" y="267"/>
                    <a:pt x="314" y="265"/>
                  </a:cubicBezTo>
                  <a:lnTo>
                    <a:pt x="34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7151425" y="5216513"/>
              <a:ext cx="101600" cy="503238"/>
            </a:xfrm>
            <a:custGeom>
              <a:avLst/>
              <a:gdLst/>
              <a:ahLst/>
              <a:cxnLst/>
              <a:rect l="l" t="t" r="r" b="b"/>
              <a:pathLst>
                <a:path w="72" h="361" extrusionOk="0">
                  <a:moveTo>
                    <a:pt x="37" y="361"/>
                  </a:moveTo>
                  <a:cubicBezTo>
                    <a:pt x="37" y="360"/>
                    <a:pt x="37" y="360"/>
                    <a:pt x="37" y="3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2" y="359"/>
                    <a:pt x="72" y="359"/>
                    <a:pt x="72" y="359"/>
                  </a:cubicBezTo>
                  <a:cubicBezTo>
                    <a:pt x="71" y="359"/>
                    <a:pt x="71" y="359"/>
                    <a:pt x="71" y="359"/>
                  </a:cubicBezTo>
                  <a:cubicBezTo>
                    <a:pt x="61" y="360"/>
                    <a:pt x="50" y="360"/>
                    <a:pt x="38" y="361"/>
                  </a:cubicBezTo>
                  <a:lnTo>
                    <a:pt x="37" y="361"/>
                  </a:lnTo>
                  <a:close/>
                  <a:moveTo>
                    <a:pt x="5" y="27"/>
                  </a:moveTo>
                  <a:cubicBezTo>
                    <a:pt x="39" y="358"/>
                    <a:pt x="39" y="358"/>
                    <a:pt x="39" y="358"/>
                  </a:cubicBezTo>
                  <a:cubicBezTo>
                    <a:pt x="50" y="358"/>
                    <a:pt x="60" y="357"/>
                    <a:pt x="69" y="357"/>
                  </a:cubicBezTo>
                  <a:lnTo>
                    <a:pt x="5" y="2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7151425" y="5216513"/>
              <a:ext cx="246063" cy="490538"/>
            </a:xfrm>
            <a:custGeom>
              <a:avLst/>
              <a:gdLst/>
              <a:ahLst/>
              <a:cxnLst/>
              <a:rect l="l" t="t" r="r" b="b"/>
              <a:pathLst>
                <a:path w="177" h="353" extrusionOk="0">
                  <a:moveTo>
                    <a:pt x="139" y="353"/>
                  </a:moveTo>
                  <a:cubicBezTo>
                    <a:pt x="139" y="352"/>
                    <a:pt x="139" y="352"/>
                    <a:pt x="139" y="35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7" y="346"/>
                    <a:pt x="177" y="346"/>
                    <a:pt x="177" y="346"/>
                  </a:cubicBezTo>
                  <a:cubicBezTo>
                    <a:pt x="176" y="346"/>
                    <a:pt x="176" y="346"/>
                    <a:pt x="176" y="346"/>
                  </a:cubicBezTo>
                  <a:cubicBezTo>
                    <a:pt x="164" y="348"/>
                    <a:pt x="153" y="351"/>
                    <a:pt x="140" y="353"/>
                  </a:cubicBezTo>
                  <a:lnTo>
                    <a:pt x="139" y="353"/>
                  </a:lnTo>
                  <a:close/>
                  <a:moveTo>
                    <a:pt x="12" y="25"/>
                  </a:moveTo>
                  <a:cubicBezTo>
                    <a:pt x="141" y="350"/>
                    <a:pt x="141" y="350"/>
                    <a:pt x="141" y="350"/>
                  </a:cubicBezTo>
                  <a:cubicBezTo>
                    <a:pt x="152" y="348"/>
                    <a:pt x="163" y="346"/>
                    <a:pt x="174" y="344"/>
                  </a:cubicBezTo>
                  <a:lnTo>
                    <a:pt x="12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30"/>
            <p:cNvSpPr/>
            <p:nvPr/>
          </p:nvSpPr>
          <p:spPr>
            <a:xfrm>
              <a:off x="7151425" y="5216513"/>
              <a:ext cx="55563" cy="503238"/>
            </a:xfrm>
            <a:custGeom>
              <a:avLst/>
              <a:gdLst/>
              <a:ahLst/>
              <a:cxnLst/>
              <a:rect l="l" t="t" r="r" b="b"/>
              <a:pathLst>
                <a:path w="39" h="361" extrusionOk="0">
                  <a:moveTo>
                    <a:pt x="1" y="361"/>
                  </a:moveTo>
                  <a:cubicBezTo>
                    <a:pt x="0" y="361"/>
                    <a:pt x="0" y="361"/>
                    <a:pt x="0" y="3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9" y="361"/>
                    <a:pt x="39" y="361"/>
                    <a:pt x="39" y="361"/>
                  </a:cubicBezTo>
                  <a:cubicBezTo>
                    <a:pt x="38" y="361"/>
                    <a:pt x="38" y="361"/>
                    <a:pt x="38" y="361"/>
                  </a:cubicBezTo>
                  <a:cubicBezTo>
                    <a:pt x="24" y="361"/>
                    <a:pt x="12" y="361"/>
                    <a:pt x="1" y="361"/>
                  </a:cubicBezTo>
                  <a:close/>
                  <a:moveTo>
                    <a:pt x="2" y="24"/>
                  </a:moveTo>
                  <a:cubicBezTo>
                    <a:pt x="2" y="359"/>
                    <a:pt x="2" y="359"/>
                    <a:pt x="2" y="359"/>
                  </a:cubicBezTo>
                  <a:cubicBezTo>
                    <a:pt x="13" y="359"/>
                    <a:pt x="24" y="359"/>
                    <a:pt x="36" y="358"/>
                  </a:cubicBezTo>
                  <a:lnTo>
                    <a:pt x="2" y="2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30"/>
            <p:cNvSpPr/>
            <p:nvPr/>
          </p:nvSpPr>
          <p:spPr>
            <a:xfrm>
              <a:off x="7151425" y="5216513"/>
              <a:ext cx="149225" cy="500063"/>
            </a:xfrm>
            <a:custGeom>
              <a:avLst/>
              <a:gdLst/>
              <a:ahLst/>
              <a:cxnLst/>
              <a:rect l="l" t="t" r="r" b="b"/>
              <a:pathLst>
                <a:path w="107" h="359" extrusionOk="0">
                  <a:moveTo>
                    <a:pt x="69" y="359"/>
                  </a:moveTo>
                  <a:cubicBezTo>
                    <a:pt x="69" y="358"/>
                    <a:pt x="69" y="358"/>
                    <a:pt x="69" y="35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7" y="356"/>
                    <a:pt x="107" y="356"/>
                    <a:pt x="107" y="356"/>
                  </a:cubicBezTo>
                  <a:cubicBezTo>
                    <a:pt x="106" y="356"/>
                    <a:pt x="106" y="356"/>
                    <a:pt x="106" y="356"/>
                  </a:cubicBezTo>
                  <a:cubicBezTo>
                    <a:pt x="94" y="357"/>
                    <a:pt x="82" y="358"/>
                    <a:pt x="71" y="359"/>
                  </a:cubicBezTo>
                  <a:lnTo>
                    <a:pt x="69" y="359"/>
                  </a:lnTo>
                  <a:close/>
                  <a:moveTo>
                    <a:pt x="7" y="25"/>
                  </a:moveTo>
                  <a:cubicBezTo>
                    <a:pt x="71" y="357"/>
                    <a:pt x="71" y="357"/>
                    <a:pt x="71" y="357"/>
                  </a:cubicBezTo>
                  <a:cubicBezTo>
                    <a:pt x="82" y="356"/>
                    <a:pt x="93" y="355"/>
                    <a:pt x="104" y="354"/>
                  </a:cubicBezTo>
                  <a:lnTo>
                    <a:pt x="7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30"/>
            <p:cNvSpPr/>
            <p:nvPr/>
          </p:nvSpPr>
          <p:spPr>
            <a:xfrm>
              <a:off x="7151425" y="5216513"/>
              <a:ext cx="198438" cy="495300"/>
            </a:xfrm>
            <a:custGeom>
              <a:avLst/>
              <a:gdLst/>
              <a:ahLst/>
              <a:cxnLst/>
              <a:rect l="l" t="t" r="r" b="b"/>
              <a:pathLst>
                <a:path w="142" h="357" extrusionOk="0">
                  <a:moveTo>
                    <a:pt x="105" y="357"/>
                  </a:moveTo>
                  <a:cubicBezTo>
                    <a:pt x="104" y="356"/>
                    <a:pt x="104" y="356"/>
                    <a:pt x="104" y="35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2" y="352"/>
                    <a:pt x="142" y="352"/>
                    <a:pt x="142" y="352"/>
                  </a:cubicBezTo>
                  <a:cubicBezTo>
                    <a:pt x="140" y="353"/>
                    <a:pt x="140" y="353"/>
                    <a:pt x="140" y="353"/>
                  </a:cubicBezTo>
                  <a:cubicBezTo>
                    <a:pt x="130" y="354"/>
                    <a:pt x="118" y="356"/>
                    <a:pt x="106" y="357"/>
                  </a:cubicBezTo>
                  <a:lnTo>
                    <a:pt x="105" y="357"/>
                  </a:lnTo>
                  <a:close/>
                  <a:moveTo>
                    <a:pt x="10" y="26"/>
                  </a:moveTo>
                  <a:cubicBezTo>
                    <a:pt x="106" y="355"/>
                    <a:pt x="106" y="355"/>
                    <a:pt x="106" y="355"/>
                  </a:cubicBezTo>
                  <a:cubicBezTo>
                    <a:pt x="118" y="353"/>
                    <a:pt x="128" y="352"/>
                    <a:pt x="138" y="350"/>
                  </a:cubicBezTo>
                  <a:lnTo>
                    <a:pt x="10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6" name="Google Shape;1636;p30"/>
          <p:cNvGrpSpPr/>
          <p:nvPr/>
        </p:nvGrpSpPr>
        <p:grpSpPr>
          <a:xfrm>
            <a:off x="463100" y="358373"/>
            <a:ext cx="17157593" cy="9524208"/>
            <a:chOff x="231550" y="179186"/>
            <a:chExt cx="8578796" cy="4762104"/>
          </a:xfrm>
        </p:grpSpPr>
        <p:sp>
          <p:nvSpPr>
            <p:cNvPr id="1637" name="Google Shape;1637;p30"/>
            <p:cNvSpPr/>
            <p:nvPr/>
          </p:nvSpPr>
          <p:spPr>
            <a:xfrm>
              <a:off x="231550" y="179186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30"/>
            <p:cNvSpPr/>
            <p:nvPr/>
          </p:nvSpPr>
          <p:spPr>
            <a:xfrm>
              <a:off x="8664647" y="320040"/>
              <a:ext cx="145699" cy="14587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30"/>
            <p:cNvSpPr/>
            <p:nvPr/>
          </p:nvSpPr>
          <p:spPr>
            <a:xfrm>
              <a:off x="8357922" y="4795415"/>
              <a:ext cx="145699" cy="14587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0" name="Google Shape;1640;p30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30"/>
          <p:cNvSpPr txBox="1">
            <a:spLocks noGrp="1"/>
          </p:cNvSpPr>
          <p:nvPr>
            <p:ph type="subTitle" idx="1"/>
          </p:nvPr>
        </p:nvSpPr>
        <p:spPr>
          <a:xfrm>
            <a:off x="2225201" y="4528546"/>
            <a:ext cx="3950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2" name="Google Shape;1642;p30"/>
          <p:cNvSpPr txBox="1">
            <a:spLocks noGrp="1"/>
          </p:cNvSpPr>
          <p:nvPr>
            <p:ph type="subTitle" idx="2"/>
          </p:nvPr>
        </p:nvSpPr>
        <p:spPr>
          <a:xfrm>
            <a:off x="7164896" y="4528546"/>
            <a:ext cx="3950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3" name="Google Shape;1643;p30"/>
          <p:cNvSpPr txBox="1">
            <a:spLocks noGrp="1"/>
          </p:cNvSpPr>
          <p:nvPr>
            <p:ph type="subTitle" idx="3"/>
          </p:nvPr>
        </p:nvSpPr>
        <p:spPr>
          <a:xfrm>
            <a:off x="2225201" y="7862496"/>
            <a:ext cx="3950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30"/>
          <p:cNvSpPr txBox="1">
            <a:spLocks noGrp="1"/>
          </p:cNvSpPr>
          <p:nvPr>
            <p:ph type="subTitle" idx="4"/>
          </p:nvPr>
        </p:nvSpPr>
        <p:spPr>
          <a:xfrm>
            <a:off x="7164896" y="7862496"/>
            <a:ext cx="3950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30"/>
          <p:cNvSpPr txBox="1">
            <a:spLocks noGrp="1"/>
          </p:cNvSpPr>
          <p:nvPr>
            <p:ph type="subTitle" idx="5"/>
          </p:nvPr>
        </p:nvSpPr>
        <p:spPr>
          <a:xfrm>
            <a:off x="12104594" y="4528546"/>
            <a:ext cx="3950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6" name="Google Shape;1646;p30"/>
          <p:cNvSpPr txBox="1">
            <a:spLocks noGrp="1"/>
          </p:cNvSpPr>
          <p:nvPr>
            <p:ph type="subTitle" idx="6"/>
          </p:nvPr>
        </p:nvSpPr>
        <p:spPr>
          <a:xfrm>
            <a:off x="12104594" y="7862496"/>
            <a:ext cx="3950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30"/>
          <p:cNvSpPr txBox="1">
            <a:spLocks noGrp="1"/>
          </p:cNvSpPr>
          <p:nvPr>
            <p:ph type="subTitle" idx="7"/>
          </p:nvPr>
        </p:nvSpPr>
        <p:spPr>
          <a:xfrm>
            <a:off x="2222201" y="3882804"/>
            <a:ext cx="3956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1648" name="Google Shape;1648;p30"/>
          <p:cNvSpPr txBox="1">
            <a:spLocks noGrp="1"/>
          </p:cNvSpPr>
          <p:nvPr>
            <p:ph type="subTitle" idx="8"/>
          </p:nvPr>
        </p:nvSpPr>
        <p:spPr>
          <a:xfrm>
            <a:off x="7161896" y="3882804"/>
            <a:ext cx="3956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1649" name="Google Shape;1649;p30"/>
          <p:cNvSpPr txBox="1">
            <a:spLocks noGrp="1"/>
          </p:cNvSpPr>
          <p:nvPr>
            <p:ph type="subTitle" idx="9"/>
          </p:nvPr>
        </p:nvSpPr>
        <p:spPr>
          <a:xfrm>
            <a:off x="12101594" y="3882804"/>
            <a:ext cx="3956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1650" name="Google Shape;1650;p30"/>
          <p:cNvSpPr txBox="1">
            <a:spLocks noGrp="1"/>
          </p:cNvSpPr>
          <p:nvPr>
            <p:ph type="subTitle" idx="13"/>
          </p:nvPr>
        </p:nvSpPr>
        <p:spPr>
          <a:xfrm>
            <a:off x="2222201" y="7235700"/>
            <a:ext cx="3956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1651" name="Google Shape;1651;p30"/>
          <p:cNvSpPr txBox="1">
            <a:spLocks noGrp="1"/>
          </p:cNvSpPr>
          <p:nvPr>
            <p:ph type="subTitle" idx="14"/>
          </p:nvPr>
        </p:nvSpPr>
        <p:spPr>
          <a:xfrm>
            <a:off x="7161896" y="7235700"/>
            <a:ext cx="3956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1652" name="Google Shape;1652;p30"/>
          <p:cNvSpPr txBox="1">
            <a:spLocks noGrp="1"/>
          </p:cNvSpPr>
          <p:nvPr>
            <p:ph type="subTitle" idx="15"/>
          </p:nvPr>
        </p:nvSpPr>
        <p:spPr>
          <a:xfrm>
            <a:off x="12101594" y="7235700"/>
            <a:ext cx="39564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48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84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68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332527" y="-3086100"/>
            <a:ext cx="18620528" cy="9815513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24883"/>
            <a:ext cx="18288000" cy="10286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3"/>
          <p:cNvGrpSpPr/>
          <p:nvPr/>
        </p:nvGrpSpPr>
        <p:grpSpPr>
          <a:xfrm rot="8875085">
            <a:off x="374552" y="-269662"/>
            <a:ext cx="2929163" cy="1667513"/>
            <a:chOff x="2213401" y="1272925"/>
            <a:chExt cx="549276" cy="312737"/>
          </a:xfrm>
        </p:grpSpPr>
        <p:sp>
          <p:nvSpPr>
            <p:cNvPr id="101" name="Google Shape;101;p3"/>
            <p:cNvSpPr/>
            <p:nvPr/>
          </p:nvSpPr>
          <p:spPr>
            <a:xfrm>
              <a:off x="2361039" y="1461838"/>
              <a:ext cx="254000" cy="123825"/>
            </a:xfrm>
            <a:custGeom>
              <a:avLst/>
              <a:gdLst/>
              <a:ahLst/>
              <a:cxnLst/>
              <a:rect l="l" t="t" r="r" b="b"/>
              <a:pathLst>
                <a:path w="392" h="190" extrusionOk="0">
                  <a:moveTo>
                    <a:pt x="392" y="95"/>
                  </a:moveTo>
                  <a:cubicBezTo>
                    <a:pt x="384" y="84"/>
                    <a:pt x="375" y="74"/>
                    <a:pt x="366" y="6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59" y="130"/>
                    <a:pt x="259" y="130"/>
                    <a:pt x="259" y="130"/>
                  </a:cubicBezTo>
                  <a:cubicBezTo>
                    <a:pt x="256" y="125"/>
                    <a:pt x="252" y="120"/>
                    <a:pt x="248" y="115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335" y="40"/>
                    <a:pt x="335" y="40"/>
                    <a:pt x="335" y="40"/>
                  </a:cubicBezTo>
                  <a:cubicBezTo>
                    <a:pt x="325" y="34"/>
                    <a:pt x="316" y="28"/>
                    <a:pt x="305" y="23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39" y="106"/>
                    <a:pt x="234" y="103"/>
                    <a:pt x="229" y="100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65" y="8"/>
                    <a:pt x="255" y="6"/>
                    <a:pt x="244" y="4"/>
                  </a:cubicBezTo>
                  <a:cubicBezTo>
                    <a:pt x="221" y="96"/>
                    <a:pt x="221" y="96"/>
                    <a:pt x="221" y="96"/>
                  </a:cubicBezTo>
                  <a:cubicBezTo>
                    <a:pt x="215" y="94"/>
                    <a:pt x="209" y="92"/>
                    <a:pt x="203" y="91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06" y="0"/>
                    <a:pt x="201" y="0"/>
                    <a:pt x="196" y="0"/>
                  </a:cubicBezTo>
                  <a:cubicBezTo>
                    <a:pt x="191" y="0"/>
                    <a:pt x="186" y="0"/>
                    <a:pt x="181" y="1"/>
                  </a:cubicBezTo>
                  <a:cubicBezTo>
                    <a:pt x="191" y="90"/>
                    <a:pt x="191" y="90"/>
                    <a:pt x="191" y="90"/>
                  </a:cubicBezTo>
                  <a:cubicBezTo>
                    <a:pt x="189" y="91"/>
                    <a:pt x="189" y="91"/>
                    <a:pt x="189" y="91"/>
                  </a:cubicBezTo>
                  <a:cubicBezTo>
                    <a:pt x="183" y="92"/>
                    <a:pt x="177" y="94"/>
                    <a:pt x="172" y="96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38" y="5"/>
                    <a:pt x="128" y="8"/>
                    <a:pt x="118" y="11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59" y="102"/>
                    <a:pt x="154" y="106"/>
                    <a:pt x="149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77" y="27"/>
                    <a:pt x="67" y="33"/>
                    <a:pt x="57" y="39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0" y="119"/>
                    <a:pt x="136" y="124"/>
                    <a:pt x="134" y="13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6" y="74"/>
                    <a:pt x="7" y="84"/>
                    <a:pt x="0" y="95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68" y="169"/>
                    <a:pt x="168" y="169"/>
                    <a:pt x="168" y="169"/>
                  </a:cubicBezTo>
                  <a:cubicBezTo>
                    <a:pt x="168" y="169"/>
                    <a:pt x="174" y="190"/>
                    <a:pt x="196" y="190"/>
                  </a:cubicBezTo>
                  <a:cubicBezTo>
                    <a:pt x="219" y="190"/>
                    <a:pt x="225" y="170"/>
                    <a:pt x="225" y="170"/>
                  </a:cubicBezTo>
                  <a:cubicBezTo>
                    <a:pt x="206" y="161"/>
                    <a:pt x="206" y="161"/>
                    <a:pt x="206" y="161"/>
                  </a:cubicBezTo>
                  <a:lnTo>
                    <a:pt x="392" y="95"/>
                  </a:lnTo>
                  <a:close/>
                  <a:moveTo>
                    <a:pt x="205" y="164"/>
                  </a:moveTo>
                  <a:cubicBezTo>
                    <a:pt x="205" y="169"/>
                    <a:pt x="201" y="173"/>
                    <a:pt x="196" y="173"/>
                  </a:cubicBezTo>
                  <a:cubicBezTo>
                    <a:pt x="191" y="173"/>
                    <a:pt x="187" y="169"/>
                    <a:pt x="187" y="164"/>
                  </a:cubicBezTo>
                  <a:cubicBezTo>
                    <a:pt x="187" y="163"/>
                    <a:pt x="188" y="162"/>
                    <a:pt x="188" y="161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2"/>
                    <a:pt x="205" y="163"/>
                    <a:pt x="205" y="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97551" y="1476125"/>
              <a:ext cx="33338" cy="25400"/>
            </a:xfrm>
            <a:custGeom>
              <a:avLst/>
              <a:gdLst/>
              <a:ahLst/>
              <a:cxnLst/>
              <a:rect l="l" t="t" r="r" b="b"/>
              <a:pathLst>
                <a:path w="50" h="39" extrusionOk="0">
                  <a:moveTo>
                    <a:pt x="0" y="17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34" y="35"/>
                    <a:pt x="42" y="32"/>
                    <a:pt x="50" y="2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0" y="5"/>
                    <a:pt x="10" y="11"/>
                    <a:pt x="0" y="17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546776" y="1477713"/>
              <a:ext cx="31750" cy="23813"/>
            </a:xfrm>
            <a:custGeom>
              <a:avLst/>
              <a:gdLst/>
              <a:ahLst/>
              <a:cxnLst/>
              <a:rect l="l" t="t" r="r" b="b"/>
              <a:pathLst>
                <a:path w="50" h="38" extrusionOk="0">
                  <a:moveTo>
                    <a:pt x="0" y="28"/>
                  </a:moveTo>
                  <a:cubicBezTo>
                    <a:pt x="9" y="31"/>
                    <a:pt x="17" y="35"/>
                    <a:pt x="25" y="3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0" y="11"/>
                    <a:pt x="31" y="5"/>
                    <a:pt x="2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4372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8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24" y="38"/>
                    <a:pt x="32" y="36"/>
                    <a:pt x="39" y="3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2"/>
                    <a:pt x="10" y="5"/>
                    <a:pt x="0" y="8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36103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50" y="14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9"/>
                    <a:pt x="7" y="19"/>
                    <a:pt x="0" y="3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0" y="29"/>
                    <a:pt x="40" y="21"/>
                    <a:pt x="50" y="14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5134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34"/>
                  </a:moveTo>
                  <a:cubicBezTo>
                    <a:pt x="8" y="36"/>
                    <a:pt x="16" y="37"/>
                    <a:pt x="23" y="3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0" y="4"/>
                    <a:pt x="20" y="2"/>
                    <a:pt x="9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58328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24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0" y="22"/>
                    <a:pt x="20" y="29"/>
                    <a:pt x="29" y="3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2" y="19"/>
                    <a:pt x="33" y="9"/>
                    <a:pt x="24" y="0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478514" y="1461838"/>
              <a:ext cx="20637" cy="23812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0" y="1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8" y="36"/>
                    <a:pt x="11" y="35"/>
                    <a:pt x="15" y="35"/>
                  </a:cubicBezTo>
                  <a:cubicBezTo>
                    <a:pt x="19" y="35"/>
                    <a:pt x="23" y="36"/>
                    <a:pt x="27" y="36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13401" y="1272925"/>
              <a:ext cx="549276" cy="266700"/>
            </a:xfrm>
            <a:custGeom>
              <a:avLst/>
              <a:gdLst/>
              <a:ahLst/>
              <a:cxnLst/>
              <a:rect l="l" t="t" r="r" b="b"/>
              <a:pathLst>
                <a:path w="846" h="410" extrusionOk="0">
                  <a:moveTo>
                    <a:pt x="423" y="294"/>
                  </a:moveTo>
                  <a:cubicBezTo>
                    <a:pt x="511" y="294"/>
                    <a:pt x="588" y="340"/>
                    <a:pt x="636" y="410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797" y="143"/>
                    <a:pt x="617" y="4"/>
                    <a:pt x="413" y="0"/>
                  </a:cubicBezTo>
                  <a:cubicBezTo>
                    <a:pt x="209" y="4"/>
                    <a:pt x="49" y="143"/>
                    <a:pt x="0" y="344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58" y="340"/>
                    <a:pt x="335" y="294"/>
                    <a:pt x="423" y="2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459464" y="1299913"/>
              <a:ext cx="58738" cy="144463"/>
            </a:xfrm>
            <a:custGeom>
              <a:avLst/>
              <a:gdLst/>
              <a:ahLst/>
              <a:cxnLst/>
              <a:rect l="l" t="t" r="r" b="b"/>
              <a:pathLst>
                <a:path w="91" h="223" extrusionOk="0">
                  <a:moveTo>
                    <a:pt x="66" y="223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23"/>
                    <a:pt x="25" y="223"/>
                    <a:pt x="25" y="223"/>
                  </a:cubicBezTo>
                  <a:cubicBezTo>
                    <a:pt x="31" y="222"/>
                    <a:pt x="38" y="222"/>
                    <a:pt x="44" y="222"/>
                  </a:cubicBezTo>
                  <a:cubicBezTo>
                    <a:pt x="52" y="222"/>
                    <a:pt x="59" y="222"/>
                    <a:pt x="66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365801" y="1304675"/>
              <a:ext cx="88900" cy="149225"/>
            </a:xfrm>
            <a:custGeom>
              <a:avLst/>
              <a:gdLst/>
              <a:ahLst/>
              <a:cxnLst/>
              <a:rect l="l" t="t" r="r" b="b"/>
              <a:pathLst>
                <a:path w="138" h="228" extrusionOk="0">
                  <a:moveTo>
                    <a:pt x="84" y="0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97" y="228"/>
                    <a:pt x="97" y="228"/>
                    <a:pt x="97" y="228"/>
                  </a:cubicBezTo>
                  <a:cubicBezTo>
                    <a:pt x="110" y="223"/>
                    <a:pt x="124" y="220"/>
                    <a:pt x="138" y="217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286426" y="1349125"/>
              <a:ext cx="120650" cy="128588"/>
            </a:xfrm>
            <a:custGeom>
              <a:avLst/>
              <a:gdLst/>
              <a:ahLst/>
              <a:cxnLst/>
              <a:rect l="l" t="t" r="r" b="b"/>
              <a:pathLst>
                <a:path w="187" h="198" extrusionOk="0">
                  <a:moveTo>
                    <a:pt x="66" y="0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60" y="189"/>
                    <a:pt x="173" y="181"/>
                    <a:pt x="187" y="174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235626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2" h="139" extrusionOk="0">
                  <a:moveTo>
                    <a:pt x="192" y="97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56" y="139"/>
                    <a:pt x="156" y="139"/>
                    <a:pt x="156" y="139"/>
                  </a:cubicBezTo>
                  <a:cubicBezTo>
                    <a:pt x="167" y="124"/>
                    <a:pt x="179" y="110"/>
                    <a:pt x="192" y="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521376" y="1304675"/>
              <a:ext cx="90488" cy="149225"/>
            </a:xfrm>
            <a:custGeom>
              <a:avLst/>
              <a:gdLst/>
              <a:ahLst/>
              <a:cxnLst/>
              <a:rect l="l" t="t" r="r" b="b"/>
              <a:pathLst>
                <a:path w="138" h="229" extrusionOk="0">
                  <a:moveTo>
                    <a:pt x="138" y="35"/>
                  </a:moveTo>
                  <a:cubicBezTo>
                    <a:pt x="96" y="18"/>
                    <a:pt x="96" y="18"/>
                    <a:pt x="96" y="1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4" y="220"/>
                    <a:pt x="28" y="224"/>
                    <a:pt x="41" y="229"/>
                  </a:cubicBezTo>
                  <a:lnTo>
                    <a:pt x="138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569001" y="1349125"/>
              <a:ext cx="122238" cy="130175"/>
            </a:xfrm>
            <a:custGeom>
              <a:avLst/>
              <a:gdLst/>
              <a:ahLst/>
              <a:cxnLst/>
              <a:rect l="l" t="t" r="r" b="b"/>
              <a:pathLst>
                <a:path w="187" h="199" extrusionOk="0">
                  <a:moveTo>
                    <a:pt x="187" y="66"/>
                  </a:moveTo>
                  <a:cubicBezTo>
                    <a:pt x="154" y="33"/>
                    <a:pt x="154" y="33"/>
                    <a:pt x="154" y="3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3" y="182"/>
                    <a:pt x="26" y="190"/>
                    <a:pt x="39" y="199"/>
                  </a:cubicBezTo>
                  <a:lnTo>
                    <a:pt x="187" y="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615039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3" h="139" extrusionOk="0">
                  <a:moveTo>
                    <a:pt x="35" y="139"/>
                  </a:moveTo>
                  <a:cubicBezTo>
                    <a:pt x="193" y="88"/>
                    <a:pt x="193" y="88"/>
                    <a:pt x="193" y="88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3" y="111"/>
                    <a:pt x="24" y="125"/>
                    <a:pt x="35" y="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475339" y="1307850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476926" y="1358650"/>
              <a:ext cx="22200" cy="2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478514" y="1406275"/>
              <a:ext cx="19200" cy="19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561064" y="1323725"/>
              <a:ext cx="26988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7"/>
                  </a:moveTo>
                  <a:cubicBezTo>
                    <a:pt x="35" y="37"/>
                    <a:pt x="24" y="42"/>
                    <a:pt x="14" y="39"/>
                  </a:cubicBezTo>
                  <a:cubicBezTo>
                    <a:pt x="5" y="35"/>
                    <a:pt x="0" y="25"/>
                    <a:pt x="3" y="15"/>
                  </a:cubicBezTo>
                  <a:cubicBezTo>
                    <a:pt x="6" y="5"/>
                    <a:pt x="17" y="0"/>
                    <a:pt x="27" y="3"/>
                  </a:cubicBezTo>
                  <a:cubicBezTo>
                    <a:pt x="37" y="7"/>
                    <a:pt x="42" y="18"/>
                    <a:pt x="38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546776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3" y="24"/>
                  </a:moveTo>
                  <a:cubicBezTo>
                    <a:pt x="30" y="32"/>
                    <a:pt x="21" y="36"/>
                    <a:pt x="13" y="33"/>
                  </a:cubicBezTo>
                  <a:cubicBezTo>
                    <a:pt x="4" y="30"/>
                    <a:pt x="0" y="21"/>
                    <a:pt x="3" y="13"/>
                  </a:cubicBezTo>
                  <a:cubicBezTo>
                    <a:pt x="6" y="5"/>
                    <a:pt x="15" y="0"/>
                    <a:pt x="23" y="3"/>
                  </a:cubicBezTo>
                  <a:cubicBezTo>
                    <a:pt x="32" y="6"/>
                    <a:pt x="36" y="15"/>
                    <a:pt x="3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534076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8" y="19"/>
                  </a:moveTo>
                  <a:cubicBezTo>
                    <a:pt x="26" y="26"/>
                    <a:pt x="18" y="30"/>
                    <a:pt x="11" y="27"/>
                  </a:cubicBezTo>
                  <a:cubicBezTo>
                    <a:pt x="4" y="25"/>
                    <a:pt x="0" y="17"/>
                    <a:pt x="3" y="10"/>
                  </a:cubicBezTo>
                  <a:cubicBezTo>
                    <a:pt x="5" y="3"/>
                    <a:pt x="13" y="0"/>
                    <a:pt x="20" y="2"/>
                  </a:cubicBezTo>
                  <a:cubicBezTo>
                    <a:pt x="27" y="5"/>
                    <a:pt x="31" y="12"/>
                    <a:pt x="28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640439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3" y="32"/>
                  </a:moveTo>
                  <a:cubicBezTo>
                    <a:pt x="26" y="40"/>
                    <a:pt x="15" y="40"/>
                    <a:pt x="8" y="33"/>
                  </a:cubicBezTo>
                  <a:cubicBezTo>
                    <a:pt x="0" y="26"/>
                    <a:pt x="0" y="15"/>
                    <a:pt x="7" y="8"/>
                  </a:cubicBezTo>
                  <a:cubicBezTo>
                    <a:pt x="14" y="1"/>
                    <a:pt x="25" y="0"/>
                    <a:pt x="32" y="7"/>
                  </a:cubicBezTo>
                  <a:cubicBezTo>
                    <a:pt x="39" y="14"/>
                    <a:pt x="40" y="25"/>
                    <a:pt x="3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615039" y="1407863"/>
              <a:ext cx="20637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8" y="28"/>
                  </a:moveTo>
                  <a:cubicBezTo>
                    <a:pt x="22" y="34"/>
                    <a:pt x="13" y="34"/>
                    <a:pt x="7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1"/>
                    <a:pt x="21" y="0"/>
                    <a:pt x="27" y="6"/>
                  </a:cubicBezTo>
                  <a:cubicBezTo>
                    <a:pt x="34" y="12"/>
                    <a:pt x="34" y="22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588051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4" y="24"/>
                  </a:moveTo>
                  <a:cubicBezTo>
                    <a:pt x="19" y="29"/>
                    <a:pt x="10" y="29"/>
                    <a:pt x="5" y="24"/>
                  </a:cubicBezTo>
                  <a:cubicBezTo>
                    <a:pt x="0" y="19"/>
                    <a:pt x="0" y="11"/>
                    <a:pt x="4" y="6"/>
                  </a:cubicBezTo>
                  <a:cubicBezTo>
                    <a:pt x="9" y="1"/>
                    <a:pt x="18" y="0"/>
                    <a:pt x="23" y="5"/>
                  </a:cubicBezTo>
                  <a:cubicBezTo>
                    <a:pt x="28" y="10"/>
                    <a:pt x="28" y="18"/>
                    <a:pt x="2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6991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3" y="31"/>
                  </a:moveTo>
                  <a:cubicBezTo>
                    <a:pt x="15" y="34"/>
                    <a:pt x="6" y="31"/>
                    <a:pt x="3" y="23"/>
                  </a:cubicBezTo>
                  <a:cubicBezTo>
                    <a:pt x="0" y="15"/>
                    <a:pt x="3" y="7"/>
                    <a:pt x="11" y="3"/>
                  </a:cubicBezTo>
                  <a:cubicBezTo>
                    <a:pt x="19" y="0"/>
                    <a:pt x="28" y="3"/>
                    <a:pt x="31" y="11"/>
                  </a:cubicBezTo>
                  <a:cubicBezTo>
                    <a:pt x="34" y="19"/>
                    <a:pt x="31" y="28"/>
                    <a:pt x="23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669014" y="1476125"/>
              <a:ext cx="19050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20" y="27"/>
                  </a:moveTo>
                  <a:cubicBezTo>
                    <a:pt x="13" y="30"/>
                    <a:pt x="6" y="27"/>
                    <a:pt x="3" y="20"/>
                  </a:cubicBezTo>
                  <a:cubicBezTo>
                    <a:pt x="0" y="13"/>
                    <a:pt x="3" y="6"/>
                    <a:pt x="10" y="3"/>
                  </a:cubicBezTo>
                  <a:cubicBezTo>
                    <a:pt x="16" y="0"/>
                    <a:pt x="24" y="3"/>
                    <a:pt x="27" y="10"/>
                  </a:cubicBezTo>
                  <a:cubicBezTo>
                    <a:pt x="30" y="16"/>
                    <a:pt x="27" y="24"/>
                    <a:pt x="2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637264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7" y="23"/>
                  </a:moveTo>
                  <a:cubicBezTo>
                    <a:pt x="12" y="25"/>
                    <a:pt x="5" y="23"/>
                    <a:pt x="3" y="17"/>
                  </a:cubicBezTo>
                  <a:cubicBezTo>
                    <a:pt x="0" y="11"/>
                    <a:pt x="3" y="5"/>
                    <a:pt x="8" y="3"/>
                  </a:cubicBezTo>
                  <a:cubicBezTo>
                    <a:pt x="14" y="0"/>
                    <a:pt x="20" y="3"/>
                    <a:pt x="23" y="8"/>
                  </a:cubicBezTo>
                  <a:cubicBezTo>
                    <a:pt x="25" y="14"/>
                    <a:pt x="23" y="20"/>
                    <a:pt x="17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388026" y="1323725"/>
              <a:ext cx="28575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4" y="27"/>
                  </a:moveTo>
                  <a:cubicBezTo>
                    <a:pt x="7" y="37"/>
                    <a:pt x="18" y="42"/>
                    <a:pt x="27" y="39"/>
                  </a:cubicBezTo>
                  <a:cubicBezTo>
                    <a:pt x="37" y="35"/>
                    <a:pt x="42" y="25"/>
                    <a:pt x="39" y="15"/>
                  </a:cubicBezTo>
                  <a:cubicBezTo>
                    <a:pt x="35" y="5"/>
                    <a:pt x="25" y="0"/>
                    <a:pt x="15" y="3"/>
                  </a:cubicBezTo>
                  <a:cubicBezTo>
                    <a:pt x="5" y="7"/>
                    <a:pt x="0" y="18"/>
                    <a:pt x="4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405489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" y="24"/>
                  </a:moveTo>
                  <a:cubicBezTo>
                    <a:pt x="6" y="32"/>
                    <a:pt x="15" y="36"/>
                    <a:pt x="23" y="33"/>
                  </a:cubicBezTo>
                  <a:cubicBezTo>
                    <a:pt x="31" y="30"/>
                    <a:pt x="36" y="21"/>
                    <a:pt x="33" y="13"/>
                  </a:cubicBezTo>
                  <a:cubicBezTo>
                    <a:pt x="30" y="5"/>
                    <a:pt x="21" y="0"/>
                    <a:pt x="12" y="3"/>
                  </a:cubicBezTo>
                  <a:cubicBezTo>
                    <a:pt x="4" y="6"/>
                    <a:pt x="0" y="15"/>
                    <a:pt x="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421364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3" y="19"/>
                  </a:moveTo>
                  <a:cubicBezTo>
                    <a:pt x="5" y="26"/>
                    <a:pt x="13" y="30"/>
                    <a:pt x="20" y="27"/>
                  </a:cubicBezTo>
                  <a:cubicBezTo>
                    <a:pt x="27" y="25"/>
                    <a:pt x="31" y="17"/>
                    <a:pt x="28" y="10"/>
                  </a:cubicBezTo>
                  <a:cubicBezTo>
                    <a:pt x="26" y="3"/>
                    <a:pt x="18" y="0"/>
                    <a:pt x="11" y="2"/>
                  </a:cubicBezTo>
                  <a:cubicBezTo>
                    <a:pt x="4" y="5"/>
                    <a:pt x="0" y="12"/>
                    <a:pt x="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308651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7" y="32"/>
                  </a:moveTo>
                  <a:cubicBezTo>
                    <a:pt x="13" y="40"/>
                    <a:pt x="25" y="40"/>
                    <a:pt x="32" y="33"/>
                  </a:cubicBezTo>
                  <a:cubicBezTo>
                    <a:pt x="39" y="26"/>
                    <a:pt x="40" y="15"/>
                    <a:pt x="33" y="8"/>
                  </a:cubicBezTo>
                  <a:cubicBezTo>
                    <a:pt x="26" y="1"/>
                    <a:pt x="15" y="0"/>
                    <a:pt x="8" y="7"/>
                  </a:cubicBezTo>
                  <a:cubicBezTo>
                    <a:pt x="0" y="14"/>
                    <a:pt x="0" y="25"/>
                    <a:pt x="7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340401" y="1407863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6" y="28"/>
                  </a:moveTo>
                  <a:cubicBezTo>
                    <a:pt x="11" y="34"/>
                    <a:pt x="21" y="34"/>
                    <a:pt x="27" y="29"/>
                  </a:cubicBezTo>
                  <a:cubicBezTo>
                    <a:pt x="33" y="23"/>
                    <a:pt x="34" y="13"/>
                    <a:pt x="28" y="7"/>
                  </a:cubicBezTo>
                  <a:cubicBezTo>
                    <a:pt x="22" y="1"/>
                    <a:pt x="13" y="0"/>
                    <a:pt x="6" y="6"/>
                  </a:cubicBezTo>
                  <a:cubicBezTo>
                    <a:pt x="0" y="12"/>
                    <a:pt x="0" y="22"/>
                    <a:pt x="6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370564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5" y="24"/>
                  </a:moveTo>
                  <a:cubicBezTo>
                    <a:pt x="10" y="29"/>
                    <a:pt x="18" y="29"/>
                    <a:pt x="24" y="24"/>
                  </a:cubicBezTo>
                  <a:cubicBezTo>
                    <a:pt x="29" y="19"/>
                    <a:pt x="29" y="11"/>
                    <a:pt x="24" y="6"/>
                  </a:cubicBezTo>
                  <a:cubicBezTo>
                    <a:pt x="19" y="1"/>
                    <a:pt x="11" y="0"/>
                    <a:pt x="6" y="5"/>
                  </a:cubicBezTo>
                  <a:cubicBezTo>
                    <a:pt x="1" y="10"/>
                    <a:pt x="0" y="18"/>
                    <a:pt x="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2546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1" y="31"/>
                  </a:moveTo>
                  <a:cubicBezTo>
                    <a:pt x="18" y="34"/>
                    <a:pt x="27" y="31"/>
                    <a:pt x="31" y="23"/>
                  </a:cubicBezTo>
                  <a:cubicBezTo>
                    <a:pt x="34" y="15"/>
                    <a:pt x="31" y="7"/>
                    <a:pt x="23" y="3"/>
                  </a:cubicBezTo>
                  <a:cubicBezTo>
                    <a:pt x="15" y="0"/>
                    <a:pt x="6" y="3"/>
                    <a:pt x="3" y="11"/>
                  </a:cubicBezTo>
                  <a:cubicBezTo>
                    <a:pt x="0" y="19"/>
                    <a:pt x="3" y="28"/>
                    <a:pt x="11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288014" y="14761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0" y="27"/>
                  </a:moveTo>
                  <a:cubicBezTo>
                    <a:pt x="16" y="30"/>
                    <a:pt x="24" y="27"/>
                    <a:pt x="27" y="20"/>
                  </a:cubicBezTo>
                  <a:cubicBezTo>
                    <a:pt x="30" y="13"/>
                    <a:pt x="27" y="6"/>
                    <a:pt x="20" y="3"/>
                  </a:cubicBezTo>
                  <a:cubicBezTo>
                    <a:pt x="14" y="0"/>
                    <a:pt x="6" y="3"/>
                    <a:pt x="3" y="10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322939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8" y="23"/>
                  </a:moveTo>
                  <a:cubicBezTo>
                    <a:pt x="13" y="25"/>
                    <a:pt x="20" y="23"/>
                    <a:pt x="22" y="17"/>
                  </a:cubicBezTo>
                  <a:cubicBezTo>
                    <a:pt x="25" y="11"/>
                    <a:pt x="22" y="5"/>
                    <a:pt x="16" y="3"/>
                  </a:cubicBezTo>
                  <a:cubicBezTo>
                    <a:pt x="11" y="0"/>
                    <a:pt x="4" y="3"/>
                    <a:pt x="2" y="8"/>
                  </a:cubicBezTo>
                  <a:cubicBezTo>
                    <a:pt x="0" y="14"/>
                    <a:pt x="2" y="20"/>
                    <a:pt x="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493076" y="643706"/>
            <a:ext cx="17246669" cy="9292992"/>
            <a:chOff x="246538" y="321853"/>
            <a:chExt cx="8623334" cy="4646496"/>
          </a:xfrm>
        </p:grpSpPr>
        <p:sp>
          <p:nvSpPr>
            <p:cNvPr id="139" name="Google Shape;139;p3"/>
            <p:cNvSpPr/>
            <p:nvPr/>
          </p:nvSpPr>
          <p:spPr>
            <a:xfrm>
              <a:off x="246538" y="4776424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499147" y="321853"/>
              <a:ext cx="145699" cy="14587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724172" y="1703578"/>
              <a:ext cx="145699" cy="14587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1440000" y="4793351"/>
            <a:ext cx="84354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00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1426452" y="3007200"/>
            <a:ext cx="2566800" cy="168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1440000" y="6579500"/>
            <a:ext cx="8435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103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2" name="Google Shape;2442;p21"/>
          <p:cNvPicPr preferRelativeResize="0"/>
          <p:nvPr/>
        </p:nvPicPr>
        <p:blipFill rotWithShape="1">
          <a:blip r:embed="rId2">
            <a:alphaModFix amt="19000"/>
          </a:blip>
          <a:srcRect t="69" b="79"/>
          <a:stretch/>
        </p:blipFill>
        <p:spPr>
          <a:xfrm>
            <a:off x="-1" y="-1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43" name="Google Shape;2443;p21"/>
          <p:cNvSpPr txBox="1">
            <a:spLocks noGrp="1"/>
          </p:cNvSpPr>
          <p:nvPr>
            <p:ph type="title"/>
          </p:nvPr>
        </p:nvSpPr>
        <p:spPr>
          <a:xfrm>
            <a:off x="5820072" y="3032850"/>
            <a:ext cx="39564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444" name="Google Shape;2444;p21"/>
          <p:cNvSpPr txBox="1">
            <a:spLocks noGrp="1"/>
          </p:cNvSpPr>
          <p:nvPr>
            <p:ph type="subTitle" idx="1"/>
          </p:nvPr>
        </p:nvSpPr>
        <p:spPr>
          <a:xfrm>
            <a:off x="5820072" y="3856050"/>
            <a:ext cx="39564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5" name="Google Shape;2445;p21"/>
          <p:cNvSpPr txBox="1">
            <a:spLocks noGrp="1"/>
          </p:cNvSpPr>
          <p:nvPr>
            <p:ph type="title" idx="2"/>
          </p:nvPr>
        </p:nvSpPr>
        <p:spPr>
          <a:xfrm>
            <a:off x="11525238" y="3032850"/>
            <a:ext cx="39564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446" name="Google Shape;2446;p21"/>
          <p:cNvSpPr txBox="1">
            <a:spLocks noGrp="1"/>
          </p:cNvSpPr>
          <p:nvPr>
            <p:ph type="subTitle" idx="3"/>
          </p:nvPr>
        </p:nvSpPr>
        <p:spPr>
          <a:xfrm>
            <a:off x="11525226" y="3856050"/>
            <a:ext cx="39564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7" name="Google Shape;2447;p21"/>
          <p:cNvSpPr txBox="1">
            <a:spLocks noGrp="1"/>
          </p:cNvSpPr>
          <p:nvPr>
            <p:ph type="title" idx="4"/>
          </p:nvPr>
        </p:nvSpPr>
        <p:spPr>
          <a:xfrm>
            <a:off x="3703422" y="6018850"/>
            <a:ext cx="39564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448" name="Google Shape;2448;p21"/>
          <p:cNvSpPr txBox="1">
            <a:spLocks noGrp="1"/>
          </p:cNvSpPr>
          <p:nvPr>
            <p:ph type="subTitle" idx="5"/>
          </p:nvPr>
        </p:nvSpPr>
        <p:spPr>
          <a:xfrm>
            <a:off x="3703422" y="6842050"/>
            <a:ext cx="39564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9" name="Google Shape;2449;p21"/>
          <p:cNvSpPr txBox="1">
            <a:spLocks noGrp="1"/>
          </p:cNvSpPr>
          <p:nvPr>
            <p:ph type="title" idx="6"/>
          </p:nvPr>
        </p:nvSpPr>
        <p:spPr>
          <a:xfrm>
            <a:off x="9408588" y="6018850"/>
            <a:ext cx="39564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450" name="Google Shape;2450;p21"/>
          <p:cNvSpPr txBox="1">
            <a:spLocks noGrp="1"/>
          </p:cNvSpPr>
          <p:nvPr>
            <p:ph type="subTitle" idx="7"/>
          </p:nvPr>
        </p:nvSpPr>
        <p:spPr>
          <a:xfrm>
            <a:off x="9408576" y="6842050"/>
            <a:ext cx="39564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1" name="Google Shape;2451;p21"/>
          <p:cNvSpPr txBox="1">
            <a:spLocks noGrp="1"/>
          </p:cNvSpPr>
          <p:nvPr>
            <p:ph type="title" idx="8"/>
          </p:nvPr>
        </p:nvSpPr>
        <p:spPr>
          <a:xfrm>
            <a:off x="142645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7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7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7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7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7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7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7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7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31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Google Shape;1654;p31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24882"/>
            <a:ext cx="18288000" cy="10286920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Google Shape;1655;p31"/>
          <p:cNvSpPr/>
          <p:nvPr/>
        </p:nvSpPr>
        <p:spPr>
          <a:xfrm>
            <a:off x="16715845" y="519681"/>
            <a:ext cx="291398" cy="291750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431" y="389"/>
                </a:moveTo>
                <a:cubicBezTo>
                  <a:pt x="623" y="370"/>
                  <a:pt x="772" y="208"/>
                  <a:pt x="771" y="9"/>
                </a:cubicBezTo>
                <a:cubicBezTo>
                  <a:pt x="771" y="8"/>
                  <a:pt x="771" y="7"/>
                  <a:pt x="770" y="7"/>
                </a:cubicBezTo>
                <a:cubicBezTo>
                  <a:pt x="770" y="7"/>
                  <a:pt x="769" y="7"/>
                  <a:pt x="768" y="7"/>
                </a:cubicBezTo>
                <a:cubicBezTo>
                  <a:pt x="570" y="5"/>
                  <a:pt x="408" y="154"/>
                  <a:pt x="388" y="347"/>
                </a:cubicBezTo>
                <a:cubicBezTo>
                  <a:pt x="366" y="153"/>
                  <a:pt x="201" y="2"/>
                  <a:pt x="2" y="1"/>
                </a:cubicBezTo>
                <a:cubicBezTo>
                  <a:pt x="1" y="0"/>
                  <a:pt x="1" y="1"/>
                  <a:pt x="0" y="0"/>
                </a:cubicBezTo>
                <a:cubicBezTo>
                  <a:pt x="0" y="1"/>
                  <a:pt x="0" y="1"/>
                  <a:pt x="0" y="3"/>
                </a:cubicBezTo>
                <a:cubicBezTo>
                  <a:pt x="2" y="201"/>
                  <a:pt x="153" y="366"/>
                  <a:pt x="347" y="388"/>
                </a:cubicBezTo>
                <a:cubicBezTo>
                  <a:pt x="154" y="408"/>
                  <a:pt x="5" y="570"/>
                  <a:pt x="6" y="769"/>
                </a:cubicBezTo>
                <a:cubicBezTo>
                  <a:pt x="6" y="770"/>
                  <a:pt x="6" y="770"/>
                  <a:pt x="6" y="772"/>
                </a:cubicBezTo>
                <a:cubicBezTo>
                  <a:pt x="8" y="771"/>
                  <a:pt x="8" y="771"/>
                  <a:pt x="8" y="771"/>
                </a:cubicBezTo>
                <a:cubicBezTo>
                  <a:pt x="207" y="773"/>
                  <a:pt x="370" y="624"/>
                  <a:pt x="389" y="430"/>
                </a:cubicBezTo>
                <a:cubicBezTo>
                  <a:pt x="411" y="624"/>
                  <a:pt x="576" y="776"/>
                  <a:pt x="775" y="778"/>
                </a:cubicBezTo>
                <a:cubicBezTo>
                  <a:pt x="776" y="778"/>
                  <a:pt x="776" y="778"/>
                  <a:pt x="777" y="778"/>
                </a:cubicBezTo>
                <a:cubicBezTo>
                  <a:pt x="777" y="777"/>
                  <a:pt x="777" y="776"/>
                  <a:pt x="777" y="775"/>
                </a:cubicBezTo>
                <a:cubicBezTo>
                  <a:pt x="776" y="577"/>
                  <a:pt x="623" y="411"/>
                  <a:pt x="431" y="38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56" name="Google Shape;1656;p31"/>
          <p:cNvGrpSpPr/>
          <p:nvPr/>
        </p:nvGrpSpPr>
        <p:grpSpPr>
          <a:xfrm>
            <a:off x="-376336" y="-2230068"/>
            <a:ext cx="1816460" cy="6618308"/>
            <a:chOff x="-188168" y="-1115034"/>
            <a:chExt cx="908230" cy="3309154"/>
          </a:xfrm>
        </p:grpSpPr>
        <p:grpSp>
          <p:nvGrpSpPr>
            <p:cNvPr id="1657" name="Google Shape;1657;p31"/>
            <p:cNvGrpSpPr/>
            <p:nvPr/>
          </p:nvGrpSpPr>
          <p:grpSpPr>
            <a:xfrm>
              <a:off x="-188168" y="868866"/>
              <a:ext cx="908230" cy="1325254"/>
              <a:chOff x="2712001" y="2082563"/>
              <a:chExt cx="252412" cy="368300"/>
            </a:xfrm>
          </p:grpSpPr>
          <p:sp>
            <p:nvSpPr>
              <p:cNvPr id="1658" name="Google Shape;1658;p31"/>
              <p:cNvSpPr/>
              <p:nvPr/>
            </p:nvSpPr>
            <p:spPr>
              <a:xfrm>
                <a:off x="2832651" y="2349263"/>
                <a:ext cx="9600" cy="237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31"/>
              <p:cNvSpPr/>
              <p:nvPr/>
            </p:nvSpPr>
            <p:spPr>
              <a:xfrm>
                <a:off x="2813601" y="2373076"/>
                <a:ext cx="2857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11" y="43"/>
                    </a:moveTo>
                    <a:lnTo>
                      <a:pt x="0" y="40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11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31"/>
              <p:cNvSpPr/>
              <p:nvPr/>
            </p:nvSpPr>
            <p:spPr>
              <a:xfrm>
                <a:off x="2835826" y="2373076"/>
                <a:ext cx="2222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4" h="43" extrusionOk="0">
                    <a:moveTo>
                      <a:pt x="7" y="43"/>
                    </a:moveTo>
                    <a:lnTo>
                      <a:pt x="14" y="4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7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31"/>
              <p:cNvSpPr/>
              <p:nvPr/>
            </p:nvSpPr>
            <p:spPr>
              <a:xfrm>
                <a:off x="2827888" y="2373076"/>
                <a:ext cx="158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10" h="49" extrusionOk="0">
                    <a:moveTo>
                      <a:pt x="0" y="49"/>
                    </a:moveTo>
                    <a:lnTo>
                      <a:pt x="10" y="49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31"/>
              <p:cNvSpPr/>
              <p:nvPr/>
            </p:nvSpPr>
            <p:spPr>
              <a:xfrm>
                <a:off x="2831063" y="2082563"/>
                <a:ext cx="12600" cy="31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p31"/>
              <p:cNvSpPr/>
              <p:nvPr/>
            </p:nvSpPr>
            <p:spPr>
              <a:xfrm>
                <a:off x="2829476" y="2363551"/>
                <a:ext cx="17400" cy="19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4" name="Google Shape;1664;p31"/>
              <p:cNvSpPr/>
              <p:nvPr/>
            </p:nvSpPr>
            <p:spPr>
              <a:xfrm>
                <a:off x="2712001" y="2123838"/>
                <a:ext cx="252412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27" extrusionOk="0">
                    <a:moveTo>
                      <a:pt x="260" y="0"/>
                    </a:moveTo>
                    <a:cubicBezTo>
                      <a:pt x="194" y="0"/>
                      <a:pt x="194" y="0"/>
                      <a:pt x="194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0"/>
                      <a:pt x="0" y="19"/>
                      <a:pt x="35" y="127"/>
                    </a:cubicBezTo>
                    <a:cubicBezTo>
                      <a:pt x="70" y="236"/>
                      <a:pt x="137" y="327"/>
                      <a:pt x="137" y="327"/>
                    </a:cubicBezTo>
                    <a:cubicBezTo>
                      <a:pt x="194" y="327"/>
                      <a:pt x="194" y="327"/>
                      <a:pt x="194" y="327"/>
                    </a:cubicBezTo>
                    <a:cubicBezTo>
                      <a:pt x="252" y="327"/>
                      <a:pt x="252" y="327"/>
                      <a:pt x="252" y="327"/>
                    </a:cubicBezTo>
                    <a:cubicBezTo>
                      <a:pt x="252" y="327"/>
                      <a:pt x="318" y="236"/>
                      <a:pt x="353" y="127"/>
                    </a:cubicBezTo>
                    <a:cubicBezTo>
                      <a:pt x="388" y="19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5" name="Google Shape;1665;p31"/>
              <p:cNvSpPr/>
              <p:nvPr/>
            </p:nvSpPr>
            <p:spPr>
              <a:xfrm>
                <a:off x="2861226" y="2123838"/>
                <a:ext cx="84138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0" h="327" extrusionOk="0"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82" y="19"/>
                      <a:pt x="61" y="127"/>
                    </a:cubicBezTo>
                    <a:cubicBezTo>
                      <a:pt x="40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71" y="236"/>
                      <a:pt x="100" y="127"/>
                    </a:cubicBezTo>
                    <a:cubicBezTo>
                      <a:pt x="130" y="19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31"/>
              <p:cNvSpPr/>
              <p:nvPr/>
            </p:nvSpPr>
            <p:spPr>
              <a:xfrm>
                <a:off x="2731050" y="2123838"/>
                <a:ext cx="84137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27" extrusionOk="0">
                    <a:moveTo>
                      <a:pt x="126" y="0"/>
                    </a:move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0" y="19"/>
                      <a:pt x="30" y="127"/>
                    </a:cubicBezTo>
                    <a:cubicBezTo>
                      <a:pt x="60" y="236"/>
                      <a:pt x="116" y="327"/>
                      <a:pt x="116" y="327"/>
                    </a:cubicBezTo>
                    <a:cubicBezTo>
                      <a:pt x="131" y="327"/>
                      <a:pt x="131" y="327"/>
                      <a:pt x="131" y="327"/>
                    </a:cubicBezTo>
                    <a:cubicBezTo>
                      <a:pt x="131" y="327"/>
                      <a:pt x="91" y="236"/>
                      <a:pt x="70" y="127"/>
                    </a:cubicBezTo>
                    <a:cubicBezTo>
                      <a:pt x="49" y="19"/>
                      <a:pt x="126" y="0"/>
                      <a:pt x="126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31"/>
              <p:cNvSpPr/>
              <p:nvPr/>
            </p:nvSpPr>
            <p:spPr>
              <a:xfrm>
                <a:off x="2846938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9" h="327" extrusionOk="0"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0" y="19"/>
                      <a:pt x="23" y="127"/>
                    </a:cubicBezTo>
                    <a:cubicBezTo>
                      <a:pt x="15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46" y="236"/>
                      <a:pt x="62" y="127"/>
                    </a:cubicBezTo>
                    <a:cubicBezTo>
                      <a:pt x="79" y="1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31"/>
              <p:cNvSpPr/>
              <p:nvPr/>
            </p:nvSpPr>
            <p:spPr>
              <a:xfrm>
                <a:off x="2778676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8" h="327" extrusionOk="0">
                    <a:moveTo>
                      <a:pt x="77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0" y="19"/>
                      <a:pt x="16" y="127"/>
                    </a:cubicBezTo>
                    <a:cubicBezTo>
                      <a:pt x="33" y="236"/>
                      <a:pt x="64" y="327"/>
                      <a:pt x="64" y="327"/>
                    </a:cubicBezTo>
                    <a:cubicBezTo>
                      <a:pt x="78" y="327"/>
                      <a:pt x="78" y="327"/>
                      <a:pt x="78" y="327"/>
                    </a:cubicBezTo>
                    <a:cubicBezTo>
                      <a:pt x="78" y="327"/>
                      <a:pt x="64" y="236"/>
                      <a:pt x="56" y="127"/>
                    </a:cubicBezTo>
                    <a:cubicBezTo>
                      <a:pt x="48" y="19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31"/>
              <p:cNvSpPr/>
              <p:nvPr/>
            </p:nvSpPr>
            <p:spPr>
              <a:xfrm>
                <a:off x="2823126" y="2123838"/>
                <a:ext cx="28575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327" extrusionOk="0">
                    <a:moveTo>
                      <a:pt x="30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0" y="19"/>
                      <a:pt x="4" y="127"/>
                    </a:cubicBezTo>
                    <a:cubicBezTo>
                      <a:pt x="8" y="236"/>
                      <a:pt x="16" y="327"/>
                      <a:pt x="16" y="327"/>
                    </a:cubicBezTo>
                    <a:cubicBezTo>
                      <a:pt x="22" y="327"/>
                      <a:pt x="22" y="327"/>
                      <a:pt x="22" y="327"/>
                    </a:cubicBezTo>
                    <a:cubicBezTo>
                      <a:pt x="29" y="327"/>
                      <a:pt x="29" y="327"/>
                      <a:pt x="29" y="327"/>
                    </a:cubicBezTo>
                    <a:cubicBezTo>
                      <a:pt x="29" y="327"/>
                      <a:pt x="36" y="236"/>
                      <a:pt x="40" y="127"/>
                    </a:cubicBezTo>
                    <a:cubicBezTo>
                      <a:pt x="44" y="19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0" name="Google Shape;1670;p31"/>
              <p:cNvSpPr/>
              <p:nvPr/>
            </p:nvSpPr>
            <p:spPr>
              <a:xfrm>
                <a:off x="2799313" y="2336563"/>
                <a:ext cx="762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31"/>
              <p:cNvSpPr/>
              <p:nvPr/>
            </p:nvSpPr>
            <p:spPr>
              <a:xfrm>
                <a:off x="2791376" y="2111138"/>
                <a:ext cx="936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672" name="Google Shape;1672;p31"/>
            <p:cNvCxnSpPr>
              <a:stCxn id="1662" idx="0"/>
            </p:cNvCxnSpPr>
            <p:nvPr/>
          </p:nvCxnSpPr>
          <p:spPr>
            <a:xfrm rot="10800000">
              <a:off x="262911" y="-1115034"/>
              <a:ext cx="0" cy="19839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73" name="Google Shape;1673;p31"/>
          <p:cNvSpPr/>
          <p:nvPr/>
        </p:nvSpPr>
        <p:spPr>
          <a:xfrm>
            <a:off x="525695" y="9542931"/>
            <a:ext cx="291398" cy="291750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431" y="389"/>
                </a:moveTo>
                <a:cubicBezTo>
                  <a:pt x="623" y="370"/>
                  <a:pt x="772" y="208"/>
                  <a:pt x="771" y="9"/>
                </a:cubicBezTo>
                <a:cubicBezTo>
                  <a:pt x="771" y="8"/>
                  <a:pt x="771" y="7"/>
                  <a:pt x="770" y="7"/>
                </a:cubicBezTo>
                <a:cubicBezTo>
                  <a:pt x="770" y="7"/>
                  <a:pt x="769" y="7"/>
                  <a:pt x="768" y="7"/>
                </a:cubicBezTo>
                <a:cubicBezTo>
                  <a:pt x="570" y="5"/>
                  <a:pt x="408" y="154"/>
                  <a:pt x="388" y="347"/>
                </a:cubicBezTo>
                <a:cubicBezTo>
                  <a:pt x="366" y="153"/>
                  <a:pt x="201" y="2"/>
                  <a:pt x="2" y="1"/>
                </a:cubicBezTo>
                <a:cubicBezTo>
                  <a:pt x="1" y="0"/>
                  <a:pt x="1" y="1"/>
                  <a:pt x="0" y="0"/>
                </a:cubicBezTo>
                <a:cubicBezTo>
                  <a:pt x="0" y="1"/>
                  <a:pt x="0" y="1"/>
                  <a:pt x="0" y="3"/>
                </a:cubicBezTo>
                <a:cubicBezTo>
                  <a:pt x="2" y="201"/>
                  <a:pt x="153" y="366"/>
                  <a:pt x="347" y="388"/>
                </a:cubicBezTo>
                <a:cubicBezTo>
                  <a:pt x="154" y="408"/>
                  <a:pt x="5" y="570"/>
                  <a:pt x="6" y="769"/>
                </a:cubicBezTo>
                <a:cubicBezTo>
                  <a:pt x="6" y="770"/>
                  <a:pt x="6" y="770"/>
                  <a:pt x="6" y="772"/>
                </a:cubicBezTo>
                <a:cubicBezTo>
                  <a:pt x="8" y="771"/>
                  <a:pt x="8" y="771"/>
                  <a:pt x="8" y="771"/>
                </a:cubicBezTo>
                <a:cubicBezTo>
                  <a:pt x="207" y="773"/>
                  <a:pt x="370" y="624"/>
                  <a:pt x="389" y="430"/>
                </a:cubicBezTo>
                <a:cubicBezTo>
                  <a:pt x="411" y="624"/>
                  <a:pt x="576" y="776"/>
                  <a:pt x="775" y="778"/>
                </a:cubicBezTo>
                <a:cubicBezTo>
                  <a:pt x="776" y="778"/>
                  <a:pt x="776" y="778"/>
                  <a:pt x="777" y="778"/>
                </a:cubicBezTo>
                <a:cubicBezTo>
                  <a:pt x="777" y="777"/>
                  <a:pt x="777" y="776"/>
                  <a:pt x="777" y="775"/>
                </a:cubicBezTo>
                <a:cubicBezTo>
                  <a:pt x="776" y="577"/>
                  <a:pt x="623" y="411"/>
                  <a:pt x="431" y="38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74" name="Google Shape;1674;p31"/>
          <p:cNvGrpSpPr/>
          <p:nvPr/>
        </p:nvGrpSpPr>
        <p:grpSpPr>
          <a:xfrm>
            <a:off x="17044818" y="-149161"/>
            <a:ext cx="1440636" cy="10106358"/>
            <a:chOff x="8522409" y="-74581"/>
            <a:chExt cx="720318" cy="5053179"/>
          </a:xfrm>
        </p:grpSpPr>
        <p:grpSp>
          <p:nvGrpSpPr>
            <p:cNvPr id="1675" name="Google Shape;1675;p31"/>
            <p:cNvGrpSpPr/>
            <p:nvPr/>
          </p:nvGrpSpPr>
          <p:grpSpPr>
            <a:xfrm>
              <a:off x="8522409" y="3971219"/>
              <a:ext cx="720318" cy="1007379"/>
              <a:chOff x="2983359" y="1767508"/>
              <a:chExt cx="306375" cy="428471"/>
            </a:xfrm>
          </p:grpSpPr>
          <p:sp>
            <p:nvSpPr>
              <p:cNvPr id="1676" name="Google Shape;1676;p31"/>
              <p:cNvSpPr/>
              <p:nvPr/>
            </p:nvSpPr>
            <p:spPr>
              <a:xfrm>
                <a:off x="3108179" y="1855453"/>
                <a:ext cx="56736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51" h="209" extrusionOk="0">
                    <a:moveTo>
                      <a:pt x="20" y="209"/>
                    </a:moveTo>
                    <a:cubicBezTo>
                      <a:pt x="30" y="209"/>
                      <a:pt x="30" y="209"/>
                      <a:pt x="30" y="209"/>
                    </a:cubicBezTo>
                    <a:cubicBezTo>
                      <a:pt x="30" y="208"/>
                      <a:pt x="31" y="208"/>
                      <a:pt x="31" y="208"/>
                    </a:cubicBezTo>
                    <a:cubicBezTo>
                      <a:pt x="44" y="176"/>
                      <a:pt x="51" y="141"/>
                      <a:pt x="51" y="104"/>
                    </a:cubicBezTo>
                    <a:cubicBezTo>
                      <a:pt x="51" y="68"/>
                      <a:pt x="44" y="33"/>
                      <a:pt x="31" y="1"/>
                    </a:cubicBezTo>
                    <a:cubicBezTo>
                      <a:pt x="31" y="0"/>
                      <a:pt x="29" y="0"/>
                      <a:pt x="2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20" y="0"/>
                      <a:pt x="20" y="1"/>
                    </a:cubicBezTo>
                    <a:cubicBezTo>
                      <a:pt x="7" y="33"/>
                      <a:pt x="0" y="68"/>
                      <a:pt x="0" y="104"/>
                    </a:cubicBezTo>
                    <a:cubicBezTo>
                      <a:pt x="0" y="141"/>
                      <a:pt x="6" y="176"/>
                      <a:pt x="19" y="208"/>
                    </a:cubicBezTo>
                    <a:lnTo>
                      <a:pt x="20" y="209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31"/>
              <p:cNvSpPr/>
              <p:nvPr/>
            </p:nvSpPr>
            <p:spPr>
              <a:xfrm>
                <a:off x="3023075" y="1858290"/>
                <a:ext cx="99288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5" h="205" extrusionOk="0">
                    <a:moveTo>
                      <a:pt x="0" y="102"/>
                    </a:moveTo>
                    <a:cubicBezTo>
                      <a:pt x="0" y="151"/>
                      <a:pt x="36" y="193"/>
                      <a:pt x="85" y="205"/>
                    </a:cubicBezTo>
                    <a:cubicBezTo>
                      <a:pt x="54" y="180"/>
                      <a:pt x="35" y="143"/>
                      <a:pt x="35" y="102"/>
                    </a:cubicBezTo>
                    <a:cubicBezTo>
                      <a:pt x="35" y="62"/>
                      <a:pt x="54" y="25"/>
                      <a:pt x="85" y="0"/>
                    </a:cubicBezTo>
                    <a:cubicBezTo>
                      <a:pt x="36" y="12"/>
                      <a:pt x="0" y="53"/>
                      <a:pt x="0" y="102"/>
                    </a:cubicBez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31"/>
              <p:cNvSpPr/>
              <p:nvPr/>
            </p:nvSpPr>
            <p:spPr>
              <a:xfrm>
                <a:off x="3150731" y="1858290"/>
                <a:ext cx="96451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5" extrusionOk="0">
                    <a:moveTo>
                      <a:pt x="84" y="102"/>
                    </a:moveTo>
                    <a:cubicBezTo>
                      <a:pt x="84" y="53"/>
                      <a:pt x="48" y="12"/>
                      <a:pt x="0" y="0"/>
                    </a:cubicBezTo>
                    <a:cubicBezTo>
                      <a:pt x="30" y="25"/>
                      <a:pt x="49" y="62"/>
                      <a:pt x="49" y="102"/>
                    </a:cubicBezTo>
                    <a:cubicBezTo>
                      <a:pt x="49" y="143"/>
                      <a:pt x="30" y="180"/>
                      <a:pt x="0" y="205"/>
                    </a:cubicBezTo>
                    <a:cubicBezTo>
                      <a:pt x="48" y="193"/>
                      <a:pt x="84" y="151"/>
                      <a:pt x="84" y="102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31"/>
              <p:cNvSpPr/>
              <p:nvPr/>
            </p:nvSpPr>
            <p:spPr>
              <a:xfrm>
                <a:off x="3125200" y="1767508"/>
                <a:ext cx="19800" cy="741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31"/>
              <p:cNvSpPr/>
              <p:nvPr/>
            </p:nvSpPr>
            <p:spPr>
              <a:xfrm>
                <a:off x="3108179" y="1812899"/>
                <a:ext cx="56700" cy="5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31"/>
              <p:cNvSpPr/>
              <p:nvPr/>
            </p:nvSpPr>
            <p:spPr>
              <a:xfrm>
                <a:off x="2983359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122" y="209"/>
                    </a:moveTo>
                    <a:cubicBezTo>
                      <a:pt x="121" y="208"/>
                      <a:pt x="120" y="207"/>
                      <a:pt x="120" y="207"/>
                    </a:cubicBezTo>
                    <a:cubicBezTo>
                      <a:pt x="71" y="195"/>
                      <a:pt x="35" y="153"/>
                      <a:pt x="35" y="104"/>
                    </a:cubicBezTo>
                    <a:cubicBezTo>
                      <a:pt x="35" y="55"/>
                      <a:pt x="71" y="14"/>
                      <a:pt x="120" y="2"/>
                    </a:cubicBezTo>
                    <a:cubicBezTo>
                      <a:pt x="120" y="1"/>
                      <a:pt x="121" y="1"/>
                      <a:pt x="122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51" y="8"/>
                      <a:pt x="0" y="52"/>
                      <a:pt x="0" y="104"/>
                    </a:cubicBezTo>
                    <a:cubicBezTo>
                      <a:pt x="0" y="156"/>
                      <a:pt x="50" y="200"/>
                      <a:pt x="116" y="209"/>
                    </a:cubicBezTo>
                    <a:cubicBezTo>
                      <a:pt x="122" y="209"/>
                      <a:pt x="122" y="209"/>
                      <a:pt x="122" y="20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31"/>
              <p:cNvSpPr/>
              <p:nvPr/>
            </p:nvSpPr>
            <p:spPr>
              <a:xfrm>
                <a:off x="3145057" y="1855453"/>
                <a:ext cx="144677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09" extrusionOk="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51" y="14"/>
                      <a:pt x="87" y="55"/>
                      <a:pt x="87" y="104"/>
                    </a:cubicBezTo>
                    <a:cubicBezTo>
                      <a:pt x="87" y="153"/>
                      <a:pt x="51" y="195"/>
                      <a:pt x="3" y="207"/>
                    </a:cubicBezTo>
                    <a:cubicBezTo>
                      <a:pt x="2" y="207"/>
                      <a:pt x="1" y="208"/>
                      <a:pt x="0" y="209"/>
                    </a:cubicBezTo>
                    <a:cubicBezTo>
                      <a:pt x="6" y="209"/>
                      <a:pt x="6" y="209"/>
                      <a:pt x="6" y="209"/>
                    </a:cubicBezTo>
                    <a:cubicBezTo>
                      <a:pt x="72" y="200"/>
                      <a:pt x="123" y="156"/>
                      <a:pt x="123" y="104"/>
                    </a:cubicBezTo>
                    <a:cubicBezTo>
                      <a:pt x="123" y="52"/>
                      <a:pt x="71" y="8"/>
                      <a:pt x="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3" name="Google Shape;1683;p31"/>
              <p:cNvSpPr/>
              <p:nvPr/>
            </p:nvSpPr>
            <p:spPr>
              <a:xfrm>
                <a:off x="3065627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50" y="207"/>
                    </a:moveTo>
                    <a:cubicBezTo>
                      <a:pt x="50" y="207"/>
                      <a:pt x="51" y="208"/>
                      <a:pt x="51" y="209"/>
                    </a:cubicBezTo>
                    <a:cubicBezTo>
                      <a:pt x="59" y="209"/>
                      <a:pt x="59" y="209"/>
                      <a:pt x="59" y="209"/>
                    </a:cubicBezTo>
                    <a:cubicBezTo>
                      <a:pt x="58" y="209"/>
                      <a:pt x="57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43" y="176"/>
                      <a:pt x="36" y="141"/>
                      <a:pt x="36" y="104"/>
                    </a:cubicBezTo>
                    <a:cubicBezTo>
                      <a:pt x="36" y="68"/>
                      <a:pt x="43" y="33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0"/>
                      <a:pt x="59" y="0"/>
                      <a:pt x="61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0"/>
                      <a:pt x="65" y="0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80" y="33"/>
                      <a:pt x="87" y="68"/>
                      <a:pt x="87" y="104"/>
                    </a:cubicBezTo>
                    <a:cubicBezTo>
                      <a:pt x="87" y="141"/>
                      <a:pt x="80" y="176"/>
                      <a:pt x="67" y="208"/>
                    </a:cubicBezTo>
                    <a:cubicBezTo>
                      <a:pt x="66" y="208"/>
                      <a:pt x="66" y="208"/>
                      <a:pt x="65" y="208"/>
                    </a:cubicBezTo>
                    <a:cubicBezTo>
                      <a:pt x="65" y="208"/>
                      <a:pt x="64" y="209"/>
                      <a:pt x="63" y="209"/>
                    </a:cubicBezTo>
                    <a:cubicBezTo>
                      <a:pt x="72" y="209"/>
                      <a:pt x="72" y="209"/>
                      <a:pt x="72" y="209"/>
                    </a:cubicBezTo>
                    <a:cubicBezTo>
                      <a:pt x="72" y="208"/>
                      <a:pt x="72" y="207"/>
                      <a:pt x="73" y="207"/>
                    </a:cubicBezTo>
                    <a:cubicBezTo>
                      <a:pt x="103" y="182"/>
                      <a:pt x="122" y="145"/>
                      <a:pt x="122" y="104"/>
                    </a:cubicBezTo>
                    <a:cubicBezTo>
                      <a:pt x="122" y="64"/>
                      <a:pt x="103" y="27"/>
                      <a:pt x="73" y="2"/>
                    </a:cubicBezTo>
                    <a:cubicBezTo>
                      <a:pt x="72" y="2"/>
                      <a:pt x="72" y="1"/>
                      <a:pt x="71" y="1"/>
                    </a:cubicBezTo>
                    <a:cubicBezTo>
                      <a:pt x="71" y="0"/>
                      <a:pt x="70" y="0"/>
                      <a:pt x="70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0"/>
                      <a:pt x="51" y="1"/>
                    </a:cubicBezTo>
                    <a:cubicBezTo>
                      <a:pt x="50" y="1"/>
                      <a:pt x="50" y="2"/>
                      <a:pt x="50" y="2"/>
                    </a:cubicBezTo>
                    <a:cubicBezTo>
                      <a:pt x="19" y="27"/>
                      <a:pt x="0" y="64"/>
                      <a:pt x="0" y="104"/>
                    </a:cubicBezTo>
                    <a:cubicBezTo>
                      <a:pt x="0" y="145"/>
                      <a:pt x="19" y="182"/>
                      <a:pt x="50" y="20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4" name="Google Shape;1684;p31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rgbClr val="F046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31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31"/>
              <p:cNvSpPr/>
              <p:nvPr/>
            </p:nvSpPr>
            <p:spPr>
              <a:xfrm>
                <a:off x="3062790" y="1838432"/>
                <a:ext cx="144600" cy="171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7" name="Google Shape;1687;p31"/>
              <p:cNvSpPr/>
              <p:nvPr/>
            </p:nvSpPr>
            <p:spPr>
              <a:xfrm>
                <a:off x="3093995" y="2096595"/>
                <a:ext cx="85200" cy="13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8" name="Google Shape;1688;p31"/>
              <p:cNvSpPr/>
              <p:nvPr/>
            </p:nvSpPr>
            <p:spPr>
              <a:xfrm>
                <a:off x="3088321" y="2090921"/>
                <a:ext cx="96600" cy="11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9" name="Google Shape;1689;p31"/>
              <p:cNvSpPr/>
              <p:nvPr/>
            </p:nvSpPr>
            <p:spPr>
              <a:xfrm>
                <a:off x="309399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0" name="Google Shape;1690;p31"/>
              <p:cNvSpPr/>
              <p:nvPr/>
            </p:nvSpPr>
            <p:spPr>
              <a:xfrm>
                <a:off x="310250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1" name="Google Shape;1691;p31"/>
              <p:cNvSpPr/>
              <p:nvPr/>
            </p:nvSpPr>
            <p:spPr>
              <a:xfrm>
                <a:off x="311101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2" name="Google Shape;1692;p31"/>
              <p:cNvSpPr/>
              <p:nvPr/>
            </p:nvSpPr>
            <p:spPr>
              <a:xfrm>
                <a:off x="311952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3" name="Google Shape;1693;p31"/>
              <p:cNvSpPr/>
              <p:nvPr/>
            </p:nvSpPr>
            <p:spPr>
              <a:xfrm>
                <a:off x="312520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4" name="Google Shape;1694;p31"/>
              <p:cNvSpPr/>
              <p:nvPr/>
            </p:nvSpPr>
            <p:spPr>
              <a:xfrm>
                <a:off x="313371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31"/>
              <p:cNvSpPr/>
              <p:nvPr/>
            </p:nvSpPr>
            <p:spPr>
              <a:xfrm>
                <a:off x="3142220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31"/>
              <p:cNvSpPr/>
              <p:nvPr/>
            </p:nvSpPr>
            <p:spPr>
              <a:xfrm>
                <a:off x="315073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31"/>
              <p:cNvSpPr/>
              <p:nvPr/>
            </p:nvSpPr>
            <p:spPr>
              <a:xfrm>
                <a:off x="315924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31"/>
              <p:cNvSpPr/>
              <p:nvPr/>
            </p:nvSpPr>
            <p:spPr>
              <a:xfrm>
                <a:off x="316491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31"/>
              <p:cNvSpPr/>
              <p:nvPr/>
            </p:nvSpPr>
            <p:spPr>
              <a:xfrm>
                <a:off x="317342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31"/>
              <p:cNvSpPr/>
              <p:nvPr/>
            </p:nvSpPr>
            <p:spPr>
              <a:xfrm>
                <a:off x="3093995" y="2110779"/>
                <a:ext cx="85200" cy="6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701" name="Google Shape;1701;p31"/>
            <p:cNvCxnSpPr>
              <a:stCxn id="1679" idx="0"/>
            </p:cNvCxnSpPr>
            <p:nvPr/>
          </p:nvCxnSpPr>
          <p:spPr>
            <a:xfrm rot="10800000">
              <a:off x="8879165" y="-74581"/>
              <a:ext cx="0" cy="4045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02" name="Google Shape;1702;p31"/>
          <p:cNvSpPr txBox="1">
            <a:spLocks noGrp="1"/>
          </p:cNvSpPr>
          <p:nvPr>
            <p:ph type="title" hasCustomPrompt="1"/>
          </p:nvPr>
        </p:nvSpPr>
        <p:spPr>
          <a:xfrm>
            <a:off x="2164876" y="1079000"/>
            <a:ext cx="9393600" cy="15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3" name="Google Shape;1703;p31"/>
          <p:cNvSpPr txBox="1">
            <a:spLocks noGrp="1"/>
          </p:cNvSpPr>
          <p:nvPr>
            <p:ph type="subTitle" idx="1"/>
          </p:nvPr>
        </p:nvSpPr>
        <p:spPr>
          <a:xfrm>
            <a:off x="2164876" y="2462652"/>
            <a:ext cx="939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4" name="Google Shape;1704;p31"/>
          <p:cNvSpPr txBox="1">
            <a:spLocks noGrp="1"/>
          </p:cNvSpPr>
          <p:nvPr>
            <p:ph type="title" idx="2" hasCustomPrompt="1"/>
          </p:nvPr>
        </p:nvSpPr>
        <p:spPr>
          <a:xfrm>
            <a:off x="4447200" y="4071388"/>
            <a:ext cx="9393600" cy="15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5" name="Google Shape;1705;p31"/>
          <p:cNvSpPr txBox="1">
            <a:spLocks noGrp="1"/>
          </p:cNvSpPr>
          <p:nvPr>
            <p:ph type="subTitle" idx="3"/>
          </p:nvPr>
        </p:nvSpPr>
        <p:spPr>
          <a:xfrm>
            <a:off x="4447200" y="5460182"/>
            <a:ext cx="939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6" name="Google Shape;1706;p31"/>
          <p:cNvSpPr txBox="1">
            <a:spLocks noGrp="1"/>
          </p:cNvSpPr>
          <p:nvPr>
            <p:ph type="title" idx="4" hasCustomPrompt="1"/>
          </p:nvPr>
        </p:nvSpPr>
        <p:spPr>
          <a:xfrm>
            <a:off x="6729526" y="7068876"/>
            <a:ext cx="9393600" cy="15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7" name="Google Shape;1707;p31"/>
          <p:cNvSpPr txBox="1">
            <a:spLocks noGrp="1"/>
          </p:cNvSpPr>
          <p:nvPr>
            <p:ph type="subTitle" idx="5"/>
          </p:nvPr>
        </p:nvSpPr>
        <p:spPr>
          <a:xfrm>
            <a:off x="6729526" y="8462812"/>
            <a:ext cx="939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05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0" Type="http://schemas.openxmlformats.org/officeDocument/2006/relationships/notesSlide" Target="../notesSlides/notesSlide22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8" t="-22720" r="-209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66800" y="723900"/>
            <a:ext cx="15710535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Impact"/>
              <a:ea typeface="UTM Impact"/>
              <a:cs typeface="UTM Impact"/>
              <a:sym typeface="UTM Impac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273445"/>
            <a:ext cx="1828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 DỰ GIỜ CHUYÊN ĐỀ MÔN NGỮ VĂN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29100" y="5676900"/>
            <a:ext cx="10287000" cy="2458363"/>
          </a:xfrm>
          <a:prstGeom prst="rect">
            <a:avLst/>
          </a:prstGeom>
          <a:noFill/>
        </p:spPr>
        <p:txBody>
          <a:bodyPr wrap="square" lIns="102870" tIns="51434" rIns="102870" bIns="51434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Giáo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viên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: </a:t>
            </a:r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Hà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Thị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Dôi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SimSun"/>
                <a:cs typeface="Times" panose="02020603050405020304" pitchFamily="18" charset="0"/>
              </a:rPr>
              <a:t> A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6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9A</a:t>
            </a:r>
          </a:p>
        </p:txBody>
      </p:sp>
    </p:spTree>
    <p:extLst>
      <p:ext uri="{BB962C8B-B14F-4D97-AF65-F5344CB8AC3E}">
        <p14:creationId xmlns:p14="http://schemas.microsoft.com/office/powerpoint/2010/main" val="2848816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74113" y="372196"/>
            <a:ext cx="5798467" cy="6668114"/>
            <a:chOff x="0" y="0"/>
            <a:chExt cx="5594350" cy="6433384"/>
          </a:xfrm>
        </p:grpSpPr>
        <p:sp>
          <p:nvSpPr>
            <p:cNvPr id="3" name="Freeform 3"/>
            <p:cNvSpPr/>
            <p:nvPr/>
          </p:nvSpPr>
          <p:spPr>
            <a:xfrm>
              <a:off x="-80010" y="-191770"/>
              <a:ext cx="6264910" cy="6802954"/>
            </a:xfrm>
            <a:custGeom>
              <a:avLst/>
              <a:gdLst/>
              <a:ahLst/>
              <a:cxnLst/>
              <a:rect l="l" t="t" r="r" b="b"/>
              <a:pathLst>
                <a:path w="6264910" h="6802954">
                  <a:moveTo>
                    <a:pt x="3576320" y="365133"/>
                  </a:moveTo>
                  <a:cubicBezTo>
                    <a:pt x="4768850" y="555979"/>
                    <a:pt x="6264910" y="1086267"/>
                    <a:pt x="5435600" y="3482760"/>
                  </a:cubicBezTo>
                  <a:cubicBezTo>
                    <a:pt x="4606290" y="5879254"/>
                    <a:pt x="2889250" y="6304650"/>
                    <a:pt x="2059940" y="6566880"/>
                  </a:cubicBezTo>
                  <a:cubicBezTo>
                    <a:pt x="1230630" y="6802953"/>
                    <a:pt x="256540" y="6205585"/>
                    <a:pt x="600710" y="4793912"/>
                  </a:cubicBezTo>
                  <a:cubicBezTo>
                    <a:pt x="901700" y="3558516"/>
                    <a:pt x="0" y="2005530"/>
                    <a:pt x="86360" y="988659"/>
                  </a:cubicBezTo>
                  <a:cubicBezTo>
                    <a:pt x="172720" y="0"/>
                    <a:pt x="2145030" y="142240"/>
                    <a:pt x="3576320" y="365133"/>
                  </a:cubicBezTo>
                  <a:close/>
                </a:path>
              </a:pathLst>
            </a:custGeom>
            <a:blipFill>
              <a:blip r:embed="rId2"/>
              <a:stretch>
                <a:fillRect l="-8" t="-428" r="-8" b="-3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85791" y="257896"/>
            <a:ext cx="5097376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u="sng" dirty="0">
                <a:solidFill>
                  <a:srgbClr val="B388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2. </a:t>
            </a:r>
            <a:r>
              <a:rPr lang="en-US" sz="6399" b="1" u="sng" dirty="0" err="1">
                <a:solidFill>
                  <a:srgbClr val="B388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Tác</a:t>
            </a:r>
            <a:r>
              <a:rPr lang="en-US" sz="6399" b="1" u="sng" dirty="0">
                <a:solidFill>
                  <a:srgbClr val="B388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6399" b="1" u="sng" dirty="0" err="1">
                <a:solidFill>
                  <a:srgbClr val="B388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giả</a:t>
            </a:r>
            <a:endParaRPr lang="en-US" sz="6399" b="1" u="sng" dirty="0">
              <a:solidFill>
                <a:srgbClr val="B388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UTM Impact"/>
              <a:cs typeface="Times New Roman" panose="02020603050405020304" pitchFamily="18" charset="0"/>
              <a:sym typeface="UTM Impac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8600" y="1672382"/>
            <a:ext cx="12745149" cy="727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- Nguyễn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Bính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(1918- 1966)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quê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ở Nam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Định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;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    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là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nhà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thơ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nổi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tiếng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từ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phong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trào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Thơ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mới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.</a:t>
            </a:r>
          </a:p>
          <a:p>
            <a:pPr marL="685800" indent="-685800" algn="just">
              <a:lnSpc>
                <a:spcPts val="6299"/>
              </a:lnSpc>
              <a:buFontTx/>
              <a:buChar char="-"/>
            </a:pP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Phong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cách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thơ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: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đằm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thắm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,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thiết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tha</a:t>
            </a:r>
            <a:endParaRPr lang="en-US" sz="45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UTM Impact"/>
              <a:cs typeface="Times New Roman" panose="02020603050405020304" pitchFamily="18" charset="0"/>
              <a:sym typeface="UTM Impact"/>
            </a:endParaRPr>
          </a:p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                                  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gần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gũi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với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ca dao</a:t>
            </a:r>
          </a:p>
          <a:p>
            <a:pPr marL="685800" indent="-685800" algn="just">
              <a:lnSpc>
                <a:spcPts val="6299"/>
              </a:lnSpc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Đê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̀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tài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: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thể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hiện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tình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yêu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đối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với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làng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quê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và</a:t>
            </a:r>
            <a:endParaRPr lang="en-US" sz="45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UTM Impact"/>
              <a:cs typeface="Times New Roman" panose="02020603050405020304" pitchFamily="18" charset="0"/>
              <a:sym typeface="UTM Impact"/>
            </a:endParaRPr>
          </a:p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                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văn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hoá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truyền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thống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của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dân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tộc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.</a:t>
            </a:r>
          </a:p>
          <a:p>
            <a:pPr marL="685800" indent="-685800" algn="just">
              <a:lnSpc>
                <a:spcPts val="6299"/>
              </a:lnSpc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Tác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phẩm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tiêu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biểu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:   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+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Tâm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hồn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tôi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(1940)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                                         +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Lỡ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bước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sang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ngang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(1940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                                         +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Hương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cố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nhân</a:t>
            </a: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(1941)…</a:t>
            </a:r>
          </a:p>
        </p:txBody>
      </p:sp>
      <p:sp>
        <p:nvSpPr>
          <p:cNvPr id="6" name="Freeform 6"/>
          <p:cNvSpPr/>
          <p:nvPr/>
        </p:nvSpPr>
        <p:spPr>
          <a:xfrm>
            <a:off x="-304800" y="6743700"/>
            <a:ext cx="5787967" cy="4586071"/>
          </a:xfrm>
          <a:custGeom>
            <a:avLst/>
            <a:gdLst/>
            <a:ahLst/>
            <a:cxnLst/>
            <a:rect l="l" t="t" r="r" b="b"/>
            <a:pathLst>
              <a:path w="5787967" h="4586071">
                <a:moveTo>
                  <a:pt x="0" y="0"/>
                </a:moveTo>
                <a:lnTo>
                  <a:pt x="5787966" y="0"/>
                </a:lnTo>
                <a:lnTo>
                  <a:pt x="5787966" y="4586072"/>
                </a:lnTo>
                <a:lnTo>
                  <a:pt x="0" y="45860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256" y="1729124"/>
            <a:ext cx="3738715" cy="5157341"/>
            <a:chOff x="0" y="0"/>
            <a:chExt cx="4984953" cy="68764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49497"/>
              <a:ext cx="4984953" cy="6126958"/>
              <a:chOff x="0" y="0"/>
              <a:chExt cx="984682" cy="12102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84682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84682" h="1210263">
                    <a:moveTo>
                      <a:pt x="0" y="0"/>
                    </a:moveTo>
                    <a:lnTo>
                      <a:pt x="984682" y="0"/>
                    </a:lnTo>
                    <a:lnTo>
                      <a:pt x="984682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984682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Trích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từ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tập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thơ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Lỡ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bước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sang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ngang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(1940)</a:t>
                </a: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05423" y="0"/>
              <a:ext cx="3174107" cy="1575086"/>
              <a:chOff x="0" y="0"/>
              <a:chExt cx="626984" cy="3111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6984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626984" h="311128">
                    <a:moveTo>
                      <a:pt x="0" y="0"/>
                    </a:moveTo>
                    <a:lnTo>
                      <a:pt x="626984" y="0"/>
                    </a:lnTo>
                    <a:lnTo>
                      <a:pt x="626984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626984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Xuất</a:t>
                </a:r>
                <a:r>
                  <a:rPr lang="en-US" sz="4899" b="1" dirty="0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899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xứ</a:t>
                </a:r>
                <a:endParaRPr lang="en-US" sz="4899" b="1" dirty="0">
                  <a:solidFill>
                    <a:schemeClr val="accent6">
                      <a:lumMod val="50000"/>
                    </a:schemeClr>
                  </a:solidFill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-1016817" flipH="1">
            <a:off x="15107599" y="399933"/>
            <a:ext cx="3859986" cy="6970629"/>
          </a:xfrm>
          <a:custGeom>
            <a:avLst/>
            <a:gdLst/>
            <a:ahLst/>
            <a:cxnLst/>
            <a:rect l="l" t="t" r="r" b="b"/>
            <a:pathLst>
              <a:path w="3859986" h="6970629">
                <a:moveTo>
                  <a:pt x="3859986" y="0"/>
                </a:moveTo>
                <a:lnTo>
                  <a:pt x="0" y="0"/>
                </a:lnTo>
                <a:lnTo>
                  <a:pt x="0" y="6970629"/>
                </a:lnTo>
                <a:lnTo>
                  <a:pt x="3859986" y="6970629"/>
                </a:lnTo>
                <a:lnTo>
                  <a:pt x="385998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43213">
            <a:off x="-81459" y="7270430"/>
            <a:ext cx="1674874" cy="2871613"/>
          </a:xfrm>
          <a:custGeom>
            <a:avLst/>
            <a:gdLst/>
            <a:ahLst/>
            <a:cxnLst/>
            <a:rect l="l" t="t" r="r" b="b"/>
            <a:pathLst>
              <a:path w="1674874" h="2871613">
                <a:moveTo>
                  <a:pt x="0" y="0"/>
                </a:moveTo>
                <a:lnTo>
                  <a:pt x="1674874" y="0"/>
                </a:lnTo>
                <a:lnTo>
                  <a:pt x="1674874" y="2871613"/>
                </a:lnTo>
                <a:lnTo>
                  <a:pt x="0" y="287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72" r="-64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0" y="257896"/>
            <a:ext cx="7467600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u="sng" dirty="0">
                <a:solidFill>
                  <a:srgbClr val="B388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3. </a:t>
            </a:r>
            <a:r>
              <a:rPr lang="en-US" sz="6399" b="1" u="sng" dirty="0" err="1">
                <a:solidFill>
                  <a:srgbClr val="B388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Tác</a:t>
            </a:r>
            <a:r>
              <a:rPr lang="en-US" sz="6399" b="1" u="sng" dirty="0">
                <a:solidFill>
                  <a:srgbClr val="B388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6399" b="1" u="sng" dirty="0" err="1">
                <a:solidFill>
                  <a:srgbClr val="B388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phẩm</a:t>
            </a:r>
            <a:endParaRPr lang="en-US" sz="6399" b="1" u="sng" dirty="0">
              <a:solidFill>
                <a:srgbClr val="B388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UTM Impact"/>
              <a:cs typeface="Times New Roman" panose="02020603050405020304" pitchFamily="18" charset="0"/>
              <a:sym typeface="UTM Impac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750354" y="2397504"/>
            <a:ext cx="3661913" cy="5157341"/>
            <a:chOff x="0" y="0"/>
            <a:chExt cx="4882550" cy="687645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749497"/>
              <a:ext cx="4882550" cy="6126958"/>
              <a:chOff x="0" y="0"/>
              <a:chExt cx="964454" cy="12102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4454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64454" h="1210263">
                    <a:moveTo>
                      <a:pt x="0" y="0"/>
                    </a:moveTo>
                    <a:lnTo>
                      <a:pt x="964454" y="0"/>
                    </a:lnTo>
                    <a:lnTo>
                      <a:pt x="964454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76200"/>
                <a:ext cx="964454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Tình yêu/ Mùa xuân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86824" y="0"/>
              <a:ext cx="3108903" cy="1575086"/>
              <a:chOff x="0" y="0"/>
              <a:chExt cx="614104" cy="31112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14104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614104" h="311128">
                    <a:moveTo>
                      <a:pt x="0" y="0"/>
                    </a:moveTo>
                    <a:lnTo>
                      <a:pt x="614104" y="0"/>
                    </a:lnTo>
                    <a:lnTo>
                      <a:pt x="614104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85725"/>
                <a:ext cx="614104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Đề</a:t>
                </a:r>
                <a:r>
                  <a:rPr lang="en-US" sz="4899" b="1" dirty="0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899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tài</a:t>
                </a:r>
                <a:endParaRPr lang="en-US" sz="4899" b="1" dirty="0">
                  <a:solidFill>
                    <a:schemeClr val="accent6">
                      <a:lumMod val="50000"/>
                    </a:schemeClr>
                  </a:solidFill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8621817" y="2931982"/>
            <a:ext cx="3689747" cy="5239680"/>
            <a:chOff x="0" y="0"/>
            <a:chExt cx="4919663" cy="698624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76200"/>
                <a:ext cx="971785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nhân vật “em” (người con gái)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893564" y="0"/>
              <a:ext cx="3132534" cy="1922307"/>
              <a:chOff x="0" y="0"/>
              <a:chExt cx="618772" cy="37971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18772" cy="379715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379715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379715"/>
                    </a:lnTo>
                    <a:lnTo>
                      <a:pt x="0" y="379715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618772" cy="4463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4400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Nhân</a:t>
                </a:r>
                <a:r>
                  <a:rPr lang="en-US" sz="4400" b="1" dirty="0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400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vật</a:t>
                </a:r>
                <a:endParaRPr lang="en-US" sz="4400" b="1" dirty="0">
                  <a:solidFill>
                    <a:schemeClr val="accent6">
                      <a:lumMod val="50000"/>
                    </a:schemeClr>
                  </a:solidFill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  <a:p>
                <a:pPr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4400" b="1" dirty="0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400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trữ</a:t>
                </a:r>
                <a:r>
                  <a:rPr lang="en-US" sz="4400" b="1" dirty="0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400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tình</a:t>
                </a:r>
                <a:endParaRPr lang="en-US" sz="4400" b="1" dirty="0">
                  <a:solidFill>
                    <a:schemeClr val="accent6">
                      <a:lumMod val="50000"/>
                    </a:schemeClr>
                  </a:solidFill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2521114" y="3679336"/>
            <a:ext cx="3689747" cy="5239680"/>
            <a:chOff x="0" y="0"/>
            <a:chExt cx="4919663" cy="698624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859283"/>
              <a:ext cx="4919663" cy="6126958"/>
              <a:chOff x="0" y="0"/>
              <a:chExt cx="971785" cy="121026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71785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971785" h="1210263">
                    <a:moveTo>
                      <a:pt x="0" y="0"/>
                    </a:moveTo>
                    <a:lnTo>
                      <a:pt x="971785" y="0"/>
                    </a:lnTo>
                    <a:lnTo>
                      <a:pt x="971785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76200"/>
                <a:ext cx="971785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chàng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trai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(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người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“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em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”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thầm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yêu</a:t>
                </a:r>
                <a:r>
                  <a:rPr lang="en-US" sz="3999" dirty="0">
                    <a:solidFill>
                      <a:srgbClr val="FFFFFF"/>
                    </a:solidFill>
                    <a:latin typeface="Noto Serif Display"/>
                    <a:ea typeface="Noto Serif Display"/>
                    <a:cs typeface="Noto Serif Display"/>
                    <a:sym typeface="Noto Serif Display"/>
                  </a:rPr>
                  <a:t>)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893564" y="0"/>
              <a:ext cx="3132534" cy="1922307"/>
              <a:chOff x="0" y="0"/>
              <a:chExt cx="618772" cy="37971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18772" cy="379715"/>
              </a:xfrm>
              <a:custGeom>
                <a:avLst/>
                <a:gdLst/>
                <a:ahLst/>
                <a:cxnLst/>
                <a:rect l="l" t="t" r="r" b="b"/>
                <a:pathLst>
                  <a:path w="618772" h="379715">
                    <a:moveTo>
                      <a:pt x="0" y="0"/>
                    </a:moveTo>
                    <a:lnTo>
                      <a:pt x="618772" y="0"/>
                    </a:lnTo>
                    <a:lnTo>
                      <a:pt x="618772" y="379715"/>
                    </a:lnTo>
                    <a:lnTo>
                      <a:pt x="0" y="379715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618772" cy="4463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4400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Đối</a:t>
                </a:r>
                <a:r>
                  <a:rPr lang="en-US" sz="4400" b="1" dirty="0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400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tượng</a:t>
                </a:r>
                <a:endParaRPr lang="en-US" sz="4400" b="1" dirty="0">
                  <a:solidFill>
                    <a:schemeClr val="accent6">
                      <a:lumMod val="50000"/>
                    </a:schemeClr>
                  </a:solidFill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  <a:p>
                <a:pPr algn="ctr">
                  <a:lnSpc>
                    <a:spcPts val="4760"/>
                  </a:lnSpc>
                  <a:spcBef>
                    <a:spcPct val="0"/>
                  </a:spcBef>
                </a:pPr>
                <a:r>
                  <a:rPr lang="en-US" sz="4400" b="1" dirty="0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400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trữ</a:t>
                </a:r>
                <a:r>
                  <a:rPr lang="en-US" sz="4400" b="1" dirty="0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 </a:t>
                </a:r>
                <a:r>
                  <a:rPr lang="en-US" sz="4400" b="1" dirty="0" err="1">
                    <a:solidFill>
                      <a:schemeClr val="accent6">
                        <a:lumMod val="50000"/>
                      </a:schemeClr>
                    </a:solidFill>
                    <a:latin typeface="Noto Serif Display ExtraCondensed"/>
                    <a:ea typeface="Noto Serif Display ExtraCondensed"/>
                    <a:cs typeface="Noto Serif Display ExtraCondensed"/>
                    <a:sym typeface="Noto Serif Display ExtraCondensed"/>
                  </a:rPr>
                  <a:t>tình</a:t>
                </a:r>
                <a:endParaRPr lang="en-US" sz="4400" b="1" dirty="0">
                  <a:solidFill>
                    <a:schemeClr val="accent6">
                      <a:lumMod val="50000"/>
                    </a:schemeClr>
                  </a:solidFill>
                  <a:latin typeface="Noto Serif Display ExtraCondensed"/>
                  <a:ea typeface="Noto Serif Display ExtraCondensed"/>
                  <a:cs typeface="Noto Serif Display ExtraCondensed"/>
                  <a:sym typeface="Noto Serif Display ExtraCondensed"/>
                </a:endParaRPr>
              </a:p>
            </p:txBody>
          </p:sp>
        </p:grpSp>
      </p:grpSp>
      <p:pic>
        <p:nvPicPr>
          <p:cNvPr id="33" name="Picture 2" descr="Nhóm bài thơ: Lỡ bước sang ngang (1940) (Nguyễn Bính - Nguyễn Trọng Bính)">
            <a:extLst>
              <a:ext uri="{FF2B5EF4-FFF2-40B4-BE49-F238E27FC236}">
                <a16:creationId xmlns:a16="http://schemas.microsoft.com/office/drawing/2014/main" id="{B231954E-087A-0B75-024E-88B4123F2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438901"/>
            <a:ext cx="2875091" cy="378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315200" y="5295900"/>
            <a:ext cx="107442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3F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II. KHÁM PHÁ VĂN BẢN</a:t>
            </a:r>
          </a:p>
        </p:txBody>
      </p:sp>
    </p:spTree>
    <p:extLst>
      <p:ext uri="{BB962C8B-B14F-4D97-AF65-F5344CB8AC3E}">
        <p14:creationId xmlns:p14="http://schemas.microsoft.com/office/powerpoint/2010/main" val="11332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ABDE52-4293-4211-8EEE-A4F8C0F3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A23621-449E-42E5-BE18-A6F65F97B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114" b="50000"/>
          <a:stretch/>
        </p:blipFill>
        <p:spPr>
          <a:xfrm>
            <a:off x="11329733" y="780586"/>
            <a:ext cx="4995654" cy="8957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E0D82B-2E3F-432E-B727-2ED4B1DB2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799" y="-14748"/>
            <a:ext cx="9698934" cy="87202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B02B07-C3C4-4126-9F23-0C6659E0C838}"/>
              </a:ext>
            </a:extLst>
          </p:cNvPr>
          <p:cNvSpPr txBox="1"/>
          <p:nvPr/>
        </p:nvSpPr>
        <p:spPr>
          <a:xfrm flipH="1">
            <a:off x="2743200" y="2585967"/>
            <a:ext cx="7467600" cy="304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6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1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40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5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A43C71A-452A-45FD-B6FA-A57C5CE3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grpSp>
        <p:nvGrpSpPr>
          <p:cNvPr id="2" name="Google Shape;1388;p38">
            <a:extLst>
              <a:ext uri="{FF2B5EF4-FFF2-40B4-BE49-F238E27FC236}">
                <a16:creationId xmlns:a16="http://schemas.microsoft.com/office/drawing/2014/main" id="{1A613400-B4EE-42D9-A706-BB83BA7427B2}"/>
              </a:ext>
            </a:extLst>
          </p:cNvPr>
          <p:cNvGrpSpPr/>
          <p:nvPr/>
        </p:nvGrpSpPr>
        <p:grpSpPr>
          <a:xfrm>
            <a:off x="914399" y="2206441"/>
            <a:ext cx="8018777" cy="3124274"/>
            <a:chOff x="457200" y="1611465"/>
            <a:chExt cx="3930521" cy="1175109"/>
          </a:xfrm>
        </p:grpSpPr>
        <p:sp>
          <p:nvSpPr>
            <p:cNvPr id="3" name="Google Shape;1389;p38">
              <a:extLst>
                <a:ext uri="{FF2B5EF4-FFF2-40B4-BE49-F238E27FC236}">
                  <a16:creationId xmlns:a16="http://schemas.microsoft.com/office/drawing/2014/main" id="{1D9ED1A8-D0BF-4925-A246-8337FD393D4C}"/>
                </a:ext>
              </a:extLst>
            </p:cNvPr>
            <p:cNvSpPr/>
            <p:nvPr/>
          </p:nvSpPr>
          <p:spPr>
            <a:xfrm>
              <a:off x="683227" y="1756357"/>
              <a:ext cx="3704494" cy="965424"/>
            </a:xfrm>
            <a:custGeom>
              <a:avLst/>
              <a:gdLst/>
              <a:ahLst/>
              <a:cxnLst/>
              <a:rect l="l" t="t" r="r" b="b"/>
              <a:pathLst>
                <a:path w="167757" h="43714" extrusionOk="0">
                  <a:moveTo>
                    <a:pt x="158337" y="1"/>
                  </a:moveTo>
                  <a:cubicBezTo>
                    <a:pt x="157947" y="1"/>
                    <a:pt x="157557" y="7"/>
                    <a:pt x="157172" y="15"/>
                  </a:cubicBezTo>
                  <a:cubicBezTo>
                    <a:pt x="131995" y="132"/>
                    <a:pt x="31754" y="249"/>
                    <a:pt x="6576" y="366"/>
                  </a:cubicBezTo>
                  <a:cubicBezTo>
                    <a:pt x="6349" y="353"/>
                    <a:pt x="6122" y="346"/>
                    <a:pt x="5896" y="346"/>
                  </a:cubicBezTo>
                  <a:cubicBezTo>
                    <a:pt x="4763" y="346"/>
                    <a:pt x="3638" y="508"/>
                    <a:pt x="2568" y="833"/>
                  </a:cubicBezTo>
                  <a:cubicBezTo>
                    <a:pt x="272" y="1650"/>
                    <a:pt x="0" y="3051"/>
                    <a:pt x="389" y="5113"/>
                  </a:cubicBezTo>
                  <a:cubicBezTo>
                    <a:pt x="895" y="7720"/>
                    <a:pt x="1401" y="10366"/>
                    <a:pt x="1868" y="12974"/>
                  </a:cubicBezTo>
                  <a:lnTo>
                    <a:pt x="4864" y="28578"/>
                  </a:lnTo>
                  <a:cubicBezTo>
                    <a:pt x="5370" y="31146"/>
                    <a:pt x="5915" y="33870"/>
                    <a:pt x="7744" y="35816"/>
                  </a:cubicBezTo>
                  <a:cubicBezTo>
                    <a:pt x="10118" y="38306"/>
                    <a:pt x="13931" y="38773"/>
                    <a:pt x="17394" y="39085"/>
                  </a:cubicBezTo>
                  <a:cubicBezTo>
                    <a:pt x="32960" y="40563"/>
                    <a:pt x="123628" y="42003"/>
                    <a:pt x="139194" y="43482"/>
                  </a:cubicBezTo>
                  <a:cubicBezTo>
                    <a:pt x="140458" y="43604"/>
                    <a:pt x="141752" y="43714"/>
                    <a:pt x="143031" y="43714"/>
                  </a:cubicBezTo>
                  <a:cubicBezTo>
                    <a:pt x="145021" y="43714"/>
                    <a:pt x="146975" y="43448"/>
                    <a:pt x="148728" y="42548"/>
                  </a:cubicBezTo>
                  <a:cubicBezTo>
                    <a:pt x="151724" y="40991"/>
                    <a:pt x="153436" y="37839"/>
                    <a:pt x="154954" y="34882"/>
                  </a:cubicBezTo>
                  <a:cubicBezTo>
                    <a:pt x="158962" y="26905"/>
                    <a:pt x="162620" y="18772"/>
                    <a:pt x="166005" y="10522"/>
                  </a:cubicBezTo>
                  <a:cubicBezTo>
                    <a:pt x="166900" y="8382"/>
                    <a:pt x="167756" y="5969"/>
                    <a:pt x="166861" y="3829"/>
                  </a:cubicBezTo>
                  <a:cubicBezTo>
                    <a:pt x="166122" y="2156"/>
                    <a:pt x="164449" y="1027"/>
                    <a:pt x="162659" y="521"/>
                  </a:cubicBezTo>
                  <a:cubicBezTo>
                    <a:pt x="161277" y="91"/>
                    <a:pt x="159798" y="1"/>
                    <a:pt x="158337" y="1"/>
                  </a:cubicBezTo>
                  <a:close/>
                </a:path>
              </a:pathLst>
            </a:custGeom>
            <a:solidFill>
              <a:srgbClr val="FFF1C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bg2"/>
                </a:solidFill>
              </a:endParaRPr>
            </a:p>
          </p:txBody>
        </p:sp>
        <p:sp>
          <p:nvSpPr>
            <p:cNvPr id="4" name="Google Shape;1391;p38">
              <a:extLst>
                <a:ext uri="{FF2B5EF4-FFF2-40B4-BE49-F238E27FC236}">
                  <a16:creationId xmlns:a16="http://schemas.microsoft.com/office/drawing/2014/main" id="{AE38E93F-A3A9-4221-AA06-647E5E8047E7}"/>
                </a:ext>
              </a:extLst>
            </p:cNvPr>
            <p:cNvSpPr/>
            <p:nvPr/>
          </p:nvSpPr>
          <p:spPr>
            <a:xfrm>
              <a:off x="683227" y="1761834"/>
              <a:ext cx="1007117" cy="885211"/>
            </a:xfrm>
            <a:custGeom>
              <a:avLst/>
              <a:gdLst/>
              <a:ahLst/>
              <a:cxnLst/>
              <a:rect l="l" t="t" r="r" b="b"/>
              <a:pathLst>
                <a:path w="45607" h="40082" extrusionOk="0">
                  <a:moveTo>
                    <a:pt x="27201" y="1"/>
                  </a:moveTo>
                  <a:cubicBezTo>
                    <a:pt x="18367" y="1"/>
                    <a:pt x="11168" y="40"/>
                    <a:pt x="6538" y="79"/>
                  </a:cubicBezTo>
                  <a:cubicBezTo>
                    <a:pt x="6314" y="66"/>
                    <a:pt x="6090" y="59"/>
                    <a:pt x="5866" y="59"/>
                  </a:cubicBezTo>
                  <a:cubicBezTo>
                    <a:pt x="4730" y="59"/>
                    <a:pt x="3602" y="227"/>
                    <a:pt x="2529" y="585"/>
                  </a:cubicBezTo>
                  <a:cubicBezTo>
                    <a:pt x="272" y="1402"/>
                    <a:pt x="0" y="2803"/>
                    <a:pt x="389" y="4865"/>
                  </a:cubicBezTo>
                  <a:cubicBezTo>
                    <a:pt x="895" y="7472"/>
                    <a:pt x="1401" y="10118"/>
                    <a:pt x="1868" y="12726"/>
                  </a:cubicBezTo>
                  <a:lnTo>
                    <a:pt x="4864" y="28330"/>
                  </a:lnTo>
                  <a:cubicBezTo>
                    <a:pt x="5370" y="30898"/>
                    <a:pt x="5915" y="33622"/>
                    <a:pt x="7744" y="35568"/>
                  </a:cubicBezTo>
                  <a:cubicBezTo>
                    <a:pt x="10118" y="38058"/>
                    <a:pt x="13931" y="38525"/>
                    <a:pt x="17394" y="38837"/>
                  </a:cubicBezTo>
                  <a:cubicBezTo>
                    <a:pt x="21869" y="39265"/>
                    <a:pt x="32415" y="39693"/>
                    <a:pt x="45607" y="40082"/>
                  </a:cubicBezTo>
                  <a:cubicBezTo>
                    <a:pt x="40120" y="35879"/>
                    <a:pt x="35917" y="29848"/>
                    <a:pt x="33154" y="23388"/>
                  </a:cubicBezTo>
                  <a:cubicBezTo>
                    <a:pt x="30119" y="16345"/>
                    <a:pt x="28563" y="8795"/>
                    <a:pt x="27395" y="1246"/>
                  </a:cubicBezTo>
                  <a:cubicBezTo>
                    <a:pt x="27317" y="818"/>
                    <a:pt x="27240" y="390"/>
                    <a:pt x="27201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bg2"/>
                </a:solidFill>
              </a:endParaRPr>
            </a:p>
          </p:txBody>
        </p:sp>
        <p:sp>
          <p:nvSpPr>
            <p:cNvPr id="5" name="Google Shape;1392;p38">
              <a:extLst>
                <a:ext uri="{FF2B5EF4-FFF2-40B4-BE49-F238E27FC236}">
                  <a16:creationId xmlns:a16="http://schemas.microsoft.com/office/drawing/2014/main" id="{7C0A2CC6-DEC6-4F4F-88E0-4BFBBD68CD31}"/>
                </a:ext>
              </a:extLst>
            </p:cNvPr>
            <p:cNvSpPr/>
            <p:nvPr/>
          </p:nvSpPr>
          <p:spPr>
            <a:xfrm>
              <a:off x="731347" y="1802667"/>
              <a:ext cx="3605675" cy="872755"/>
            </a:xfrm>
            <a:custGeom>
              <a:avLst/>
              <a:gdLst/>
              <a:ahLst/>
              <a:cxnLst/>
              <a:rect l="l" t="t" r="r" b="b"/>
              <a:pathLst>
                <a:path w="163282" h="39518" extrusionOk="0">
                  <a:moveTo>
                    <a:pt x="156319" y="467"/>
                  </a:moveTo>
                  <a:cubicBezTo>
                    <a:pt x="157457" y="467"/>
                    <a:pt x="158612" y="618"/>
                    <a:pt x="159740" y="876"/>
                  </a:cubicBezTo>
                  <a:cubicBezTo>
                    <a:pt x="160985" y="1226"/>
                    <a:pt x="161919" y="1965"/>
                    <a:pt x="162270" y="2744"/>
                  </a:cubicBezTo>
                  <a:cubicBezTo>
                    <a:pt x="162775" y="3950"/>
                    <a:pt x="162114" y="5740"/>
                    <a:pt x="161413" y="7452"/>
                  </a:cubicBezTo>
                  <a:cubicBezTo>
                    <a:pt x="158067" y="15585"/>
                    <a:pt x="154409" y="23718"/>
                    <a:pt x="150440" y="31618"/>
                  </a:cubicBezTo>
                  <a:cubicBezTo>
                    <a:pt x="149039" y="34380"/>
                    <a:pt x="147599" y="36988"/>
                    <a:pt x="145342" y="38155"/>
                  </a:cubicBezTo>
                  <a:cubicBezTo>
                    <a:pt x="144214" y="38739"/>
                    <a:pt x="142774" y="39011"/>
                    <a:pt x="140906" y="39011"/>
                  </a:cubicBezTo>
                  <a:cubicBezTo>
                    <a:pt x="139700" y="39011"/>
                    <a:pt x="138493" y="38933"/>
                    <a:pt x="137209" y="38817"/>
                  </a:cubicBezTo>
                  <a:cubicBezTo>
                    <a:pt x="129349" y="38077"/>
                    <a:pt x="103510" y="37338"/>
                    <a:pt x="76154" y="36599"/>
                  </a:cubicBezTo>
                  <a:cubicBezTo>
                    <a:pt x="50082" y="35898"/>
                    <a:pt x="23154" y="35159"/>
                    <a:pt x="15449" y="34419"/>
                  </a:cubicBezTo>
                  <a:cubicBezTo>
                    <a:pt x="12180" y="34108"/>
                    <a:pt x="9106" y="33719"/>
                    <a:pt x="7433" y="31929"/>
                  </a:cubicBezTo>
                  <a:cubicBezTo>
                    <a:pt x="6187" y="30606"/>
                    <a:pt x="5682" y="28543"/>
                    <a:pt x="5215" y="25975"/>
                  </a:cubicBezTo>
                  <a:lnTo>
                    <a:pt x="2218" y="10371"/>
                  </a:lnTo>
                  <a:lnTo>
                    <a:pt x="1790" y="8075"/>
                  </a:lnTo>
                  <a:lnTo>
                    <a:pt x="1751" y="7764"/>
                  </a:lnTo>
                  <a:cubicBezTo>
                    <a:pt x="1401" y="6012"/>
                    <a:pt x="1090" y="4261"/>
                    <a:pt x="740" y="2510"/>
                  </a:cubicBezTo>
                  <a:cubicBezTo>
                    <a:pt x="506" y="1421"/>
                    <a:pt x="506" y="1421"/>
                    <a:pt x="1245" y="1148"/>
                  </a:cubicBezTo>
                  <a:cubicBezTo>
                    <a:pt x="2131" y="910"/>
                    <a:pt x="3046" y="791"/>
                    <a:pt x="3965" y="791"/>
                  </a:cubicBezTo>
                  <a:cubicBezTo>
                    <a:pt x="4096" y="791"/>
                    <a:pt x="4227" y="793"/>
                    <a:pt x="4359" y="798"/>
                  </a:cubicBezTo>
                  <a:cubicBezTo>
                    <a:pt x="16967" y="759"/>
                    <a:pt x="48837" y="681"/>
                    <a:pt x="79656" y="642"/>
                  </a:cubicBezTo>
                  <a:cubicBezTo>
                    <a:pt x="110476" y="603"/>
                    <a:pt x="142346" y="526"/>
                    <a:pt x="154954" y="487"/>
                  </a:cubicBezTo>
                  <a:lnTo>
                    <a:pt x="155615" y="487"/>
                  </a:lnTo>
                  <a:cubicBezTo>
                    <a:pt x="155849" y="473"/>
                    <a:pt x="156084" y="467"/>
                    <a:pt x="156319" y="467"/>
                  </a:cubicBezTo>
                  <a:close/>
                  <a:moveTo>
                    <a:pt x="156332" y="0"/>
                  </a:moveTo>
                  <a:cubicBezTo>
                    <a:pt x="156091" y="0"/>
                    <a:pt x="155852" y="7"/>
                    <a:pt x="155615" y="20"/>
                  </a:cubicBezTo>
                  <a:lnTo>
                    <a:pt x="154954" y="20"/>
                  </a:lnTo>
                  <a:cubicBezTo>
                    <a:pt x="142346" y="59"/>
                    <a:pt x="110476" y="136"/>
                    <a:pt x="79656" y="175"/>
                  </a:cubicBezTo>
                  <a:cubicBezTo>
                    <a:pt x="48837" y="214"/>
                    <a:pt x="16967" y="292"/>
                    <a:pt x="4359" y="331"/>
                  </a:cubicBezTo>
                  <a:cubicBezTo>
                    <a:pt x="4169" y="317"/>
                    <a:pt x="3978" y="311"/>
                    <a:pt x="3786" y="311"/>
                  </a:cubicBezTo>
                  <a:cubicBezTo>
                    <a:pt x="2878" y="311"/>
                    <a:pt x="1957" y="456"/>
                    <a:pt x="1090" y="681"/>
                  </a:cubicBezTo>
                  <a:cubicBezTo>
                    <a:pt x="156" y="1031"/>
                    <a:pt x="0" y="1226"/>
                    <a:pt x="273" y="2588"/>
                  </a:cubicBezTo>
                  <a:cubicBezTo>
                    <a:pt x="623" y="4339"/>
                    <a:pt x="934" y="6090"/>
                    <a:pt x="1284" y="7841"/>
                  </a:cubicBezTo>
                  <a:lnTo>
                    <a:pt x="1323" y="8153"/>
                  </a:lnTo>
                  <a:cubicBezTo>
                    <a:pt x="1479" y="8931"/>
                    <a:pt x="1635" y="9709"/>
                    <a:pt x="1790" y="10488"/>
                  </a:cubicBezTo>
                  <a:lnTo>
                    <a:pt x="4748" y="26092"/>
                  </a:lnTo>
                  <a:cubicBezTo>
                    <a:pt x="5215" y="28699"/>
                    <a:pt x="5721" y="30839"/>
                    <a:pt x="7082" y="32240"/>
                  </a:cubicBezTo>
                  <a:cubicBezTo>
                    <a:pt x="8873" y="34147"/>
                    <a:pt x="12025" y="34575"/>
                    <a:pt x="15371" y="34886"/>
                  </a:cubicBezTo>
                  <a:cubicBezTo>
                    <a:pt x="23115" y="35626"/>
                    <a:pt x="50043" y="36365"/>
                    <a:pt x="76154" y="37066"/>
                  </a:cubicBezTo>
                  <a:cubicBezTo>
                    <a:pt x="103510" y="37844"/>
                    <a:pt x="129310" y="38544"/>
                    <a:pt x="137170" y="39284"/>
                  </a:cubicBezTo>
                  <a:cubicBezTo>
                    <a:pt x="138455" y="39400"/>
                    <a:pt x="139700" y="39517"/>
                    <a:pt x="140906" y="39517"/>
                  </a:cubicBezTo>
                  <a:cubicBezTo>
                    <a:pt x="142852" y="39517"/>
                    <a:pt x="144369" y="39206"/>
                    <a:pt x="145576" y="38583"/>
                  </a:cubicBezTo>
                  <a:cubicBezTo>
                    <a:pt x="147949" y="37338"/>
                    <a:pt x="149428" y="34692"/>
                    <a:pt x="150868" y="31812"/>
                  </a:cubicBezTo>
                  <a:cubicBezTo>
                    <a:pt x="154798" y="23952"/>
                    <a:pt x="158495" y="15780"/>
                    <a:pt x="161842" y="7608"/>
                  </a:cubicBezTo>
                  <a:cubicBezTo>
                    <a:pt x="162581" y="5818"/>
                    <a:pt x="163281" y="3911"/>
                    <a:pt x="162698" y="2549"/>
                  </a:cubicBezTo>
                  <a:cubicBezTo>
                    <a:pt x="162308" y="1654"/>
                    <a:pt x="161219" y="837"/>
                    <a:pt x="159896" y="448"/>
                  </a:cubicBezTo>
                  <a:cubicBezTo>
                    <a:pt x="158732" y="157"/>
                    <a:pt x="157514" y="0"/>
                    <a:pt x="156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" name="Google Shape;1393;p38">
              <a:extLst>
                <a:ext uri="{FF2B5EF4-FFF2-40B4-BE49-F238E27FC236}">
                  <a16:creationId xmlns:a16="http://schemas.microsoft.com/office/drawing/2014/main" id="{71DF6196-C311-4FC3-B08F-946C279192BA}"/>
                </a:ext>
              </a:extLst>
            </p:cNvPr>
            <p:cNvSpPr/>
            <p:nvPr/>
          </p:nvSpPr>
          <p:spPr>
            <a:xfrm>
              <a:off x="468374" y="1611465"/>
              <a:ext cx="623875" cy="312834"/>
            </a:xfrm>
            <a:custGeom>
              <a:avLst/>
              <a:gdLst/>
              <a:ahLst/>
              <a:cxnLst/>
              <a:rect l="l" t="t" r="r" b="b"/>
              <a:pathLst>
                <a:path w="28252" h="14165" extrusionOk="0">
                  <a:moveTo>
                    <a:pt x="25294" y="0"/>
                  </a:moveTo>
                  <a:cubicBezTo>
                    <a:pt x="18018" y="3347"/>
                    <a:pt x="1" y="10195"/>
                    <a:pt x="1" y="10195"/>
                  </a:cubicBezTo>
                  <a:lnTo>
                    <a:pt x="584" y="11441"/>
                  </a:lnTo>
                  <a:lnTo>
                    <a:pt x="3503" y="14165"/>
                  </a:lnTo>
                  <a:lnTo>
                    <a:pt x="28252" y="4397"/>
                  </a:lnTo>
                  <a:lnTo>
                    <a:pt x="252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7" name="Google Shape;1394;p38">
              <a:extLst>
                <a:ext uri="{FF2B5EF4-FFF2-40B4-BE49-F238E27FC236}">
                  <a16:creationId xmlns:a16="http://schemas.microsoft.com/office/drawing/2014/main" id="{59D53B39-3733-4A85-BD9C-31A1AFA3E07F}"/>
                </a:ext>
              </a:extLst>
            </p:cNvPr>
            <p:cNvSpPr/>
            <p:nvPr/>
          </p:nvSpPr>
          <p:spPr>
            <a:xfrm>
              <a:off x="481271" y="1636376"/>
              <a:ext cx="676299" cy="274163"/>
            </a:xfrm>
            <a:custGeom>
              <a:avLst/>
              <a:gdLst/>
              <a:ahLst/>
              <a:cxnLst/>
              <a:rect l="l" t="t" r="r" b="b"/>
              <a:pathLst>
                <a:path w="30626" h="12414" extrusionOk="0">
                  <a:moveTo>
                    <a:pt x="26189" y="0"/>
                  </a:moveTo>
                  <a:lnTo>
                    <a:pt x="0" y="10001"/>
                  </a:lnTo>
                  <a:lnTo>
                    <a:pt x="1790" y="12414"/>
                  </a:lnTo>
                  <a:lnTo>
                    <a:pt x="5059" y="11986"/>
                  </a:lnTo>
                  <a:lnTo>
                    <a:pt x="30625" y="2257"/>
                  </a:lnTo>
                  <a:cubicBezTo>
                    <a:pt x="28874" y="2257"/>
                    <a:pt x="27240" y="1401"/>
                    <a:pt x="26189" y="0"/>
                  </a:cubicBezTo>
                  <a:close/>
                </a:path>
              </a:pathLst>
            </a:custGeom>
            <a:solidFill>
              <a:srgbClr val="FFEC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bg2"/>
                </a:solidFill>
              </a:endParaRPr>
            </a:p>
          </p:txBody>
        </p:sp>
        <p:sp>
          <p:nvSpPr>
            <p:cNvPr id="8" name="Google Shape;1395;p38">
              <a:extLst>
                <a:ext uri="{FF2B5EF4-FFF2-40B4-BE49-F238E27FC236}">
                  <a16:creationId xmlns:a16="http://schemas.microsoft.com/office/drawing/2014/main" id="{B17D3411-C4BA-4C65-ADC0-4FB423CC1B7F}"/>
                </a:ext>
              </a:extLst>
            </p:cNvPr>
            <p:cNvSpPr/>
            <p:nvPr/>
          </p:nvSpPr>
          <p:spPr>
            <a:xfrm>
              <a:off x="526808" y="1671600"/>
              <a:ext cx="585208" cy="225201"/>
            </a:xfrm>
            <a:custGeom>
              <a:avLst/>
              <a:gdLst/>
              <a:ahLst/>
              <a:cxnLst/>
              <a:rect l="l" t="t" r="r" b="b"/>
              <a:pathLst>
                <a:path w="26501" h="10197" extrusionOk="0">
                  <a:moveTo>
                    <a:pt x="26034" y="1"/>
                  </a:moveTo>
                  <a:cubicBezTo>
                    <a:pt x="17278" y="3036"/>
                    <a:pt x="8523" y="6344"/>
                    <a:pt x="1" y="9846"/>
                  </a:cubicBezTo>
                  <a:lnTo>
                    <a:pt x="156" y="10196"/>
                  </a:lnTo>
                  <a:cubicBezTo>
                    <a:pt x="8795" y="6655"/>
                    <a:pt x="17668" y="3309"/>
                    <a:pt x="26501" y="234"/>
                  </a:cubicBezTo>
                  <a:cubicBezTo>
                    <a:pt x="26345" y="157"/>
                    <a:pt x="26190" y="79"/>
                    <a:pt x="26034" y="1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9" name="Google Shape;1396;p38">
              <a:extLst>
                <a:ext uri="{FF2B5EF4-FFF2-40B4-BE49-F238E27FC236}">
                  <a16:creationId xmlns:a16="http://schemas.microsoft.com/office/drawing/2014/main" id="{103539B6-8B33-4D00-BB3D-1B89524971BB}"/>
                </a:ext>
              </a:extLst>
            </p:cNvPr>
            <p:cNvSpPr/>
            <p:nvPr/>
          </p:nvSpPr>
          <p:spPr>
            <a:xfrm>
              <a:off x="484716" y="1640682"/>
              <a:ext cx="584347" cy="228624"/>
            </a:xfrm>
            <a:custGeom>
              <a:avLst/>
              <a:gdLst/>
              <a:ahLst/>
              <a:cxnLst/>
              <a:rect l="l" t="t" r="r" b="b"/>
              <a:pathLst>
                <a:path w="26462" h="10352" extrusionOk="0">
                  <a:moveTo>
                    <a:pt x="26189" y="0"/>
                  </a:moveTo>
                  <a:lnTo>
                    <a:pt x="0" y="10040"/>
                  </a:lnTo>
                  <a:lnTo>
                    <a:pt x="234" y="10351"/>
                  </a:lnTo>
                  <a:lnTo>
                    <a:pt x="26461" y="272"/>
                  </a:lnTo>
                  <a:cubicBezTo>
                    <a:pt x="26345" y="156"/>
                    <a:pt x="26228" y="78"/>
                    <a:pt x="26189" y="0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10" name="Google Shape;1397;p38">
              <a:extLst>
                <a:ext uri="{FF2B5EF4-FFF2-40B4-BE49-F238E27FC236}">
                  <a16:creationId xmlns:a16="http://schemas.microsoft.com/office/drawing/2014/main" id="{59D79F50-F1E5-4FD3-AE54-1A889FC88CA1}"/>
                </a:ext>
              </a:extLst>
            </p:cNvPr>
            <p:cNvSpPr/>
            <p:nvPr/>
          </p:nvSpPr>
          <p:spPr>
            <a:xfrm>
              <a:off x="499314" y="1653557"/>
              <a:ext cx="582625" cy="234653"/>
            </a:xfrm>
            <a:custGeom>
              <a:avLst/>
              <a:gdLst/>
              <a:ahLst/>
              <a:cxnLst/>
              <a:rect l="l" t="t" r="r" b="b"/>
              <a:pathLst>
                <a:path w="26384" h="10625" extrusionOk="0">
                  <a:moveTo>
                    <a:pt x="26073" y="1"/>
                  </a:moveTo>
                  <a:lnTo>
                    <a:pt x="1" y="10313"/>
                  </a:lnTo>
                  <a:lnTo>
                    <a:pt x="234" y="10624"/>
                  </a:lnTo>
                  <a:lnTo>
                    <a:pt x="26384" y="273"/>
                  </a:lnTo>
                  <a:cubicBezTo>
                    <a:pt x="26267" y="156"/>
                    <a:pt x="26150" y="79"/>
                    <a:pt x="26073" y="1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11" name="Google Shape;1398;p38">
              <a:extLst>
                <a:ext uri="{FF2B5EF4-FFF2-40B4-BE49-F238E27FC236}">
                  <a16:creationId xmlns:a16="http://schemas.microsoft.com/office/drawing/2014/main" id="{1898E4FF-7486-44AA-9149-9CA261C9E383}"/>
                </a:ext>
              </a:extLst>
            </p:cNvPr>
            <p:cNvSpPr/>
            <p:nvPr/>
          </p:nvSpPr>
          <p:spPr>
            <a:xfrm>
              <a:off x="457200" y="1836610"/>
              <a:ext cx="292196" cy="949964"/>
            </a:xfrm>
            <a:custGeom>
              <a:avLst/>
              <a:gdLst/>
              <a:ahLst/>
              <a:cxnLst/>
              <a:rect l="l" t="t" r="r" b="b"/>
              <a:pathLst>
                <a:path w="13232" h="43014" extrusionOk="0">
                  <a:moveTo>
                    <a:pt x="507" y="0"/>
                  </a:moveTo>
                  <a:lnTo>
                    <a:pt x="507" y="0"/>
                  </a:lnTo>
                  <a:cubicBezTo>
                    <a:pt x="1" y="818"/>
                    <a:pt x="3075" y="16772"/>
                    <a:pt x="4126" y="21831"/>
                  </a:cubicBezTo>
                  <a:cubicBezTo>
                    <a:pt x="5098" y="26617"/>
                    <a:pt x="7044" y="35723"/>
                    <a:pt x="7745" y="39031"/>
                  </a:cubicBezTo>
                  <a:cubicBezTo>
                    <a:pt x="8017" y="40354"/>
                    <a:pt x="8756" y="41482"/>
                    <a:pt x="9846" y="42261"/>
                  </a:cubicBezTo>
                  <a:cubicBezTo>
                    <a:pt x="10506" y="42762"/>
                    <a:pt x="11292" y="43013"/>
                    <a:pt x="12093" y="43013"/>
                  </a:cubicBezTo>
                  <a:cubicBezTo>
                    <a:pt x="12473" y="43013"/>
                    <a:pt x="12856" y="42957"/>
                    <a:pt x="13231" y="42844"/>
                  </a:cubicBezTo>
                  <a:lnTo>
                    <a:pt x="5604" y="2180"/>
                  </a:lnTo>
                  <a:cubicBezTo>
                    <a:pt x="5604" y="2180"/>
                    <a:pt x="5048" y="2343"/>
                    <a:pt x="4281" y="2343"/>
                  </a:cubicBezTo>
                  <a:cubicBezTo>
                    <a:pt x="3103" y="2343"/>
                    <a:pt x="1426" y="1957"/>
                    <a:pt x="507" y="0"/>
                  </a:cubicBezTo>
                  <a:close/>
                </a:path>
              </a:pathLst>
            </a:custGeom>
            <a:solidFill>
              <a:srgbClr val="7D19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12" name="Google Shape;1399;p38">
              <a:extLst>
                <a:ext uri="{FF2B5EF4-FFF2-40B4-BE49-F238E27FC236}">
                  <a16:creationId xmlns:a16="http://schemas.microsoft.com/office/drawing/2014/main" id="{6B1A9898-1BC9-4245-8ABC-C2F8272F4788}"/>
                </a:ext>
              </a:extLst>
            </p:cNvPr>
            <p:cNvSpPr/>
            <p:nvPr/>
          </p:nvSpPr>
          <p:spPr>
            <a:xfrm>
              <a:off x="580957" y="1674183"/>
              <a:ext cx="727861" cy="1108667"/>
            </a:xfrm>
            <a:custGeom>
              <a:avLst/>
              <a:gdLst/>
              <a:ahLst/>
              <a:cxnLst/>
              <a:rect l="l" t="t" r="r" b="b"/>
              <a:pathLst>
                <a:path w="32961" h="50200" extrusionOk="0">
                  <a:moveTo>
                    <a:pt x="28524" y="1"/>
                  </a:moveTo>
                  <a:cubicBezTo>
                    <a:pt x="28524" y="1"/>
                    <a:pt x="21130" y="1051"/>
                    <a:pt x="0" y="9535"/>
                  </a:cubicBezTo>
                  <a:lnTo>
                    <a:pt x="7666" y="50199"/>
                  </a:lnTo>
                  <a:cubicBezTo>
                    <a:pt x="7666" y="50199"/>
                    <a:pt x="17823" y="44635"/>
                    <a:pt x="32960" y="39693"/>
                  </a:cubicBezTo>
                  <a:cubicBezTo>
                    <a:pt x="32960" y="39693"/>
                    <a:pt x="28719" y="23621"/>
                    <a:pt x="28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bg2"/>
                </a:solidFill>
              </a:endParaRPr>
            </a:p>
          </p:txBody>
        </p:sp>
        <p:sp>
          <p:nvSpPr>
            <p:cNvPr id="13" name="Google Shape;1400;p38">
              <a:extLst>
                <a:ext uri="{FF2B5EF4-FFF2-40B4-BE49-F238E27FC236}">
                  <a16:creationId xmlns:a16="http://schemas.microsoft.com/office/drawing/2014/main" id="{B2923C61-8D45-4E12-85CA-D6EEDC9CDC31}"/>
                </a:ext>
              </a:extLst>
            </p:cNvPr>
            <p:cNvSpPr/>
            <p:nvPr/>
          </p:nvSpPr>
          <p:spPr>
            <a:xfrm>
              <a:off x="791503" y="2406372"/>
              <a:ext cx="437410" cy="285338"/>
            </a:xfrm>
            <a:custGeom>
              <a:avLst/>
              <a:gdLst/>
              <a:ahLst/>
              <a:cxnLst/>
              <a:rect l="l" t="t" r="r" b="b"/>
              <a:pathLst>
                <a:path w="19808" h="12920" extrusionOk="0">
                  <a:moveTo>
                    <a:pt x="18679" y="0"/>
                  </a:moveTo>
                  <a:cubicBezTo>
                    <a:pt x="6615" y="2763"/>
                    <a:pt x="0" y="7472"/>
                    <a:pt x="0" y="7472"/>
                  </a:cubicBezTo>
                  <a:lnTo>
                    <a:pt x="973" y="12919"/>
                  </a:lnTo>
                  <a:cubicBezTo>
                    <a:pt x="6771" y="8795"/>
                    <a:pt x="19807" y="4981"/>
                    <a:pt x="19807" y="4981"/>
                  </a:cubicBezTo>
                  <a:cubicBezTo>
                    <a:pt x="19301" y="3347"/>
                    <a:pt x="18951" y="1673"/>
                    <a:pt x="18679" y="0"/>
                  </a:cubicBezTo>
                  <a:close/>
                </a:path>
              </a:pathLst>
            </a:custGeom>
            <a:solidFill>
              <a:srgbClr val="7D19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14" name="Google Shape;1401;p38">
              <a:extLst>
                <a:ext uri="{FF2B5EF4-FFF2-40B4-BE49-F238E27FC236}">
                  <a16:creationId xmlns:a16="http://schemas.microsoft.com/office/drawing/2014/main" id="{3F942A0F-9A36-4B63-AE31-4BEE26464CB2}"/>
                </a:ext>
              </a:extLst>
            </p:cNvPr>
            <p:cNvSpPr/>
            <p:nvPr/>
          </p:nvSpPr>
          <p:spPr>
            <a:xfrm>
              <a:off x="489862" y="2011050"/>
              <a:ext cx="124612" cy="55522"/>
            </a:xfrm>
            <a:custGeom>
              <a:avLst/>
              <a:gdLst/>
              <a:ahLst/>
              <a:cxnLst/>
              <a:rect l="l" t="t" r="r" b="b"/>
              <a:pathLst>
                <a:path w="5643" h="2514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585"/>
                    <a:pt x="195" y="1129"/>
                    <a:pt x="312" y="1713"/>
                  </a:cubicBezTo>
                  <a:cubicBezTo>
                    <a:pt x="1630" y="2234"/>
                    <a:pt x="3069" y="2514"/>
                    <a:pt x="4496" y="2514"/>
                  </a:cubicBezTo>
                  <a:cubicBezTo>
                    <a:pt x="4880" y="2514"/>
                    <a:pt x="5263" y="2494"/>
                    <a:pt x="5643" y="2452"/>
                  </a:cubicBezTo>
                  <a:lnTo>
                    <a:pt x="5371" y="1013"/>
                  </a:lnTo>
                  <a:cubicBezTo>
                    <a:pt x="5124" y="1028"/>
                    <a:pt x="4877" y="1036"/>
                    <a:pt x="4630" y="1036"/>
                  </a:cubicBezTo>
                  <a:cubicBezTo>
                    <a:pt x="3042" y="1036"/>
                    <a:pt x="1448" y="70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15" name="Google Shape;1402;p38">
              <a:extLst>
                <a:ext uri="{FF2B5EF4-FFF2-40B4-BE49-F238E27FC236}">
                  <a16:creationId xmlns:a16="http://schemas.microsoft.com/office/drawing/2014/main" id="{AFB6194D-FE8D-457E-BDAD-D10EAF393881}"/>
                </a:ext>
              </a:extLst>
            </p:cNvPr>
            <p:cNvSpPr/>
            <p:nvPr/>
          </p:nvSpPr>
          <p:spPr>
            <a:xfrm>
              <a:off x="507043" y="2109036"/>
              <a:ext cx="123772" cy="44987"/>
            </a:xfrm>
            <a:custGeom>
              <a:avLst/>
              <a:gdLst/>
              <a:ahLst/>
              <a:cxnLst/>
              <a:rect l="l" t="t" r="r" b="b"/>
              <a:pathLst>
                <a:path w="5605" h="2037" extrusionOk="0">
                  <a:moveTo>
                    <a:pt x="1" y="0"/>
                  </a:moveTo>
                  <a:lnTo>
                    <a:pt x="312" y="1634"/>
                  </a:lnTo>
                  <a:lnTo>
                    <a:pt x="390" y="1634"/>
                  </a:lnTo>
                  <a:cubicBezTo>
                    <a:pt x="1474" y="1906"/>
                    <a:pt x="2575" y="2036"/>
                    <a:pt x="3680" y="2036"/>
                  </a:cubicBezTo>
                  <a:cubicBezTo>
                    <a:pt x="4320" y="2036"/>
                    <a:pt x="4962" y="1992"/>
                    <a:pt x="5604" y="1907"/>
                  </a:cubicBezTo>
                  <a:lnTo>
                    <a:pt x="5371" y="467"/>
                  </a:lnTo>
                  <a:cubicBezTo>
                    <a:pt x="4761" y="571"/>
                    <a:pt x="4152" y="623"/>
                    <a:pt x="3546" y="623"/>
                  </a:cubicBezTo>
                  <a:cubicBezTo>
                    <a:pt x="2336" y="623"/>
                    <a:pt x="1142" y="41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16" name="Google Shape;1403;p38">
              <a:extLst>
                <a:ext uri="{FF2B5EF4-FFF2-40B4-BE49-F238E27FC236}">
                  <a16:creationId xmlns:a16="http://schemas.microsoft.com/office/drawing/2014/main" id="{AFF0AF3B-3C02-4F3E-A99C-D6CE5E514886}"/>
                </a:ext>
              </a:extLst>
            </p:cNvPr>
            <p:cNvSpPr/>
            <p:nvPr/>
          </p:nvSpPr>
          <p:spPr>
            <a:xfrm>
              <a:off x="613619" y="2632378"/>
              <a:ext cx="123750" cy="85270"/>
            </a:xfrm>
            <a:custGeom>
              <a:avLst/>
              <a:gdLst/>
              <a:ahLst/>
              <a:cxnLst/>
              <a:rect l="l" t="t" r="r" b="b"/>
              <a:pathLst>
                <a:path w="5604" h="3861" extrusionOk="0">
                  <a:moveTo>
                    <a:pt x="0" y="0"/>
                  </a:moveTo>
                  <a:lnTo>
                    <a:pt x="0" y="0"/>
                  </a:lnTo>
                  <a:cubicBezTo>
                    <a:pt x="195" y="857"/>
                    <a:pt x="350" y="1635"/>
                    <a:pt x="506" y="2257"/>
                  </a:cubicBezTo>
                  <a:cubicBezTo>
                    <a:pt x="739" y="2413"/>
                    <a:pt x="973" y="2569"/>
                    <a:pt x="1206" y="2724"/>
                  </a:cubicBezTo>
                  <a:cubicBezTo>
                    <a:pt x="2344" y="3357"/>
                    <a:pt x="3534" y="3860"/>
                    <a:pt x="4753" y="3860"/>
                  </a:cubicBezTo>
                  <a:cubicBezTo>
                    <a:pt x="5035" y="3860"/>
                    <a:pt x="5319" y="3833"/>
                    <a:pt x="5604" y="3775"/>
                  </a:cubicBezTo>
                  <a:lnTo>
                    <a:pt x="5292" y="2296"/>
                  </a:lnTo>
                  <a:cubicBezTo>
                    <a:pt x="5099" y="2331"/>
                    <a:pt x="4898" y="2348"/>
                    <a:pt x="4692" y="2348"/>
                  </a:cubicBezTo>
                  <a:cubicBezTo>
                    <a:pt x="3074" y="2348"/>
                    <a:pt x="1139" y="131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17" name="Google Shape;1404;p38">
              <a:extLst>
                <a:ext uri="{FF2B5EF4-FFF2-40B4-BE49-F238E27FC236}">
                  <a16:creationId xmlns:a16="http://schemas.microsoft.com/office/drawing/2014/main" id="{46BD9E3B-9502-4768-808D-34AC3FB606F2}"/>
                </a:ext>
              </a:extLst>
            </p:cNvPr>
            <p:cNvSpPr/>
            <p:nvPr/>
          </p:nvSpPr>
          <p:spPr>
            <a:xfrm>
              <a:off x="522524" y="2188935"/>
              <a:ext cx="122889" cy="41829"/>
            </a:xfrm>
            <a:custGeom>
              <a:avLst/>
              <a:gdLst/>
              <a:ahLst/>
              <a:cxnLst/>
              <a:rect l="l" t="t" r="r" b="b"/>
              <a:pathLst>
                <a:path w="5565" h="1894" extrusionOk="0">
                  <a:moveTo>
                    <a:pt x="0" y="1"/>
                  </a:moveTo>
                  <a:cubicBezTo>
                    <a:pt x="78" y="546"/>
                    <a:pt x="195" y="1091"/>
                    <a:pt x="312" y="1596"/>
                  </a:cubicBezTo>
                  <a:cubicBezTo>
                    <a:pt x="1190" y="1796"/>
                    <a:pt x="2089" y="1893"/>
                    <a:pt x="2993" y="1893"/>
                  </a:cubicBezTo>
                  <a:cubicBezTo>
                    <a:pt x="3851" y="1893"/>
                    <a:pt x="4712" y="1806"/>
                    <a:pt x="5565" y="1635"/>
                  </a:cubicBezTo>
                  <a:lnTo>
                    <a:pt x="5292" y="196"/>
                  </a:lnTo>
                  <a:cubicBezTo>
                    <a:pt x="4562" y="342"/>
                    <a:pt x="3819" y="413"/>
                    <a:pt x="3075" y="413"/>
                  </a:cubicBezTo>
                  <a:cubicBezTo>
                    <a:pt x="2036" y="413"/>
                    <a:pt x="998" y="273"/>
                    <a:pt x="0" y="1"/>
                  </a:cubicBezTo>
                  <a:close/>
                </a:path>
              </a:pathLst>
            </a:custGeom>
            <a:solidFill>
              <a:srgbClr val="7D19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18" name="Google Shape;1405;p38">
              <a:extLst>
                <a:ext uri="{FF2B5EF4-FFF2-40B4-BE49-F238E27FC236}">
                  <a16:creationId xmlns:a16="http://schemas.microsoft.com/office/drawing/2014/main" id="{102AAB98-BECB-4826-983C-2C6FC192FF19}"/>
                </a:ext>
              </a:extLst>
            </p:cNvPr>
            <p:cNvSpPr/>
            <p:nvPr/>
          </p:nvSpPr>
          <p:spPr>
            <a:xfrm>
              <a:off x="769154" y="1674183"/>
              <a:ext cx="496702" cy="661777"/>
            </a:xfrm>
            <a:custGeom>
              <a:avLst/>
              <a:gdLst/>
              <a:ahLst/>
              <a:cxnLst/>
              <a:rect l="l" t="t" r="r" b="b"/>
              <a:pathLst>
                <a:path w="22493" h="29965" extrusionOk="0">
                  <a:moveTo>
                    <a:pt x="20002" y="1"/>
                  </a:moveTo>
                  <a:cubicBezTo>
                    <a:pt x="20002" y="1"/>
                    <a:pt x="14632" y="779"/>
                    <a:pt x="0" y="6266"/>
                  </a:cubicBezTo>
                  <a:cubicBezTo>
                    <a:pt x="39" y="6460"/>
                    <a:pt x="78" y="6655"/>
                    <a:pt x="117" y="6849"/>
                  </a:cubicBezTo>
                  <a:cubicBezTo>
                    <a:pt x="895" y="11597"/>
                    <a:pt x="2919" y="16072"/>
                    <a:pt x="5954" y="19847"/>
                  </a:cubicBezTo>
                  <a:cubicBezTo>
                    <a:pt x="7627" y="21948"/>
                    <a:pt x="9651" y="23777"/>
                    <a:pt x="11869" y="25295"/>
                  </a:cubicBezTo>
                  <a:cubicBezTo>
                    <a:pt x="15138" y="27435"/>
                    <a:pt x="18757" y="28875"/>
                    <a:pt x="22492" y="29964"/>
                  </a:cubicBezTo>
                  <a:cubicBezTo>
                    <a:pt x="20897" y="20080"/>
                    <a:pt x="20080" y="10040"/>
                    <a:pt x="2000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bg2"/>
                </a:solidFill>
              </a:endParaRPr>
            </a:p>
          </p:txBody>
        </p:sp>
        <p:sp>
          <p:nvSpPr>
            <p:cNvPr id="19" name="Google Shape;1406;p38">
              <a:extLst>
                <a:ext uri="{FF2B5EF4-FFF2-40B4-BE49-F238E27FC236}">
                  <a16:creationId xmlns:a16="http://schemas.microsoft.com/office/drawing/2014/main" id="{B33CD38A-9FB1-4A1E-AB72-83D31270F418}"/>
                </a:ext>
              </a:extLst>
            </p:cNvPr>
            <p:cNvSpPr/>
            <p:nvPr/>
          </p:nvSpPr>
          <p:spPr>
            <a:xfrm>
              <a:off x="560495" y="2405136"/>
              <a:ext cx="183064" cy="381033"/>
            </a:xfrm>
            <a:custGeom>
              <a:avLst/>
              <a:gdLst/>
              <a:ahLst/>
              <a:cxnLst/>
              <a:rect l="l" t="t" r="r" b="b"/>
              <a:pathLst>
                <a:path w="8290" h="17253" extrusionOk="0">
                  <a:moveTo>
                    <a:pt x="1" y="0"/>
                  </a:moveTo>
                  <a:lnTo>
                    <a:pt x="1" y="0"/>
                  </a:lnTo>
                  <a:cubicBezTo>
                    <a:pt x="1013" y="4787"/>
                    <a:pt x="2258" y="10740"/>
                    <a:pt x="2803" y="13270"/>
                  </a:cubicBezTo>
                  <a:cubicBezTo>
                    <a:pt x="3075" y="14593"/>
                    <a:pt x="3814" y="15721"/>
                    <a:pt x="4904" y="16500"/>
                  </a:cubicBezTo>
                  <a:cubicBezTo>
                    <a:pt x="5564" y="17001"/>
                    <a:pt x="6350" y="17252"/>
                    <a:pt x="7151" y="17252"/>
                  </a:cubicBezTo>
                  <a:cubicBezTo>
                    <a:pt x="7531" y="17252"/>
                    <a:pt x="7914" y="17196"/>
                    <a:pt x="8289" y="17083"/>
                  </a:cubicBezTo>
                  <a:lnTo>
                    <a:pt x="6266" y="6265"/>
                  </a:lnTo>
                  <a:lnTo>
                    <a:pt x="5604" y="5798"/>
                  </a:lnTo>
                  <a:cubicBezTo>
                    <a:pt x="3425" y="4164"/>
                    <a:pt x="1518" y="2218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</p:grpSp>
      <p:grpSp>
        <p:nvGrpSpPr>
          <p:cNvPr id="20" name="Google Shape;1407;p38">
            <a:extLst>
              <a:ext uri="{FF2B5EF4-FFF2-40B4-BE49-F238E27FC236}">
                <a16:creationId xmlns:a16="http://schemas.microsoft.com/office/drawing/2014/main" id="{7E5480B2-6E85-4C22-B149-ECFAB63602FC}"/>
              </a:ext>
            </a:extLst>
          </p:cNvPr>
          <p:cNvGrpSpPr/>
          <p:nvPr/>
        </p:nvGrpSpPr>
        <p:grpSpPr>
          <a:xfrm>
            <a:off x="1047670" y="6398427"/>
            <a:ext cx="8010326" cy="2928294"/>
            <a:chOff x="611035" y="3122369"/>
            <a:chExt cx="3926379" cy="1101397"/>
          </a:xfrm>
        </p:grpSpPr>
        <p:sp>
          <p:nvSpPr>
            <p:cNvPr id="21" name="Google Shape;1408;p38">
              <a:extLst>
                <a:ext uri="{FF2B5EF4-FFF2-40B4-BE49-F238E27FC236}">
                  <a16:creationId xmlns:a16="http://schemas.microsoft.com/office/drawing/2014/main" id="{F0229A94-2E3D-4FD8-B1F7-085E84EC3E5F}"/>
                </a:ext>
              </a:extLst>
            </p:cNvPr>
            <p:cNvSpPr/>
            <p:nvPr/>
          </p:nvSpPr>
          <p:spPr>
            <a:xfrm>
              <a:off x="611035" y="3164682"/>
              <a:ext cx="3545522" cy="1016263"/>
            </a:xfrm>
            <a:custGeom>
              <a:avLst/>
              <a:gdLst/>
              <a:ahLst/>
              <a:cxnLst/>
              <a:rect l="l" t="t" r="r" b="b"/>
              <a:pathLst>
                <a:path w="160558" h="46016" extrusionOk="0">
                  <a:moveTo>
                    <a:pt x="15528" y="0"/>
                  </a:moveTo>
                  <a:cubicBezTo>
                    <a:pt x="14552" y="0"/>
                    <a:pt x="13578" y="42"/>
                    <a:pt x="12608" y="147"/>
                  </a:cubicBezTo>
                  <a:cubicBezTo>
                    <a:pt x="6849" y="770"/>
                    <a:pt x="2802" y="4895"/>
                    <a:pt x="1674" y="10420"/>
                  </a:cubicBezTo>
                  <a:cubicBezTo>
                    <a:pt x="0" y="18787"/>
                    <a:pt x="584" y="27426"/>
                    <a:pt x="3308" y="35481"/>
                  </a:cubicBezTo>
                  <a:cubicBezTo>
                    <a:pt x="4436" y="38711"/>
                    <a:pt x="6071" y="42135"/>
                    <a:pt x="9495" y="43964"/>
                  </a:cubicBezTo>
                  <a:cubicBezTo>
                    <a:pt x="12102" y="45365"/>
                    <a:pt x="15332" y="45598"/>
                    <a:pt x="18445" y="45754"/>
                  </a:cubicBezTo>
                  <a:cubicBezTo>
                    <a:pt x="22236" y="45929"/>
                    <a:pt x="28338" y="46015"/>
                    <a:pt x="35882" y="46015"/>
                  </a:cubicBezTo>
                  <a:cubicBezTo>
                    <a:pt x="68615" y="46015"/>
                    <a:pt x="128506" y="44393"/>
                    <a:pt x="144603" y="41357"/>
                  </a:cubicBezTo>
                  <a:cubicBezTo>
                    <a:pt x="148689" y="40617"/>
                    <a:pt x="153125" y="39528"/>
                    <a:pt x="155577" y="36648"/>
                  </a:cubicBezTo>
                  <a:cubicBezTo>
                    <a:pt x="157211" y="34702"/>
                    <a:pt x="157678" y="32251"/>
                    <a:pt x="158067" y="29916"/>
                  </a:cubicBezTo>
                  <a:cubicBezTo>
                    <a:pt x="158573" y="26453"/>
                    <a:pt x="158962" y="22951"/>
                    <a:pt x="159196" y="19487"/>
                  </a:cubicBezTo>
                  <a:cubicBezTo>
                    <a:pt x="159546" y="14234"/>
                    <a:pt x="160557" y="8864"/>
                    <a:pt x="153787" y="8280"/>
                  </a:cubicBezTo>
                  <a:cubicBezTo>
                    <a:pt x="147794" y="7813"/>
                    <a:pt x="141801" y="7424"/>
                    <a:pt x="135847" y="7074"/>
                  </a:cubicBezTo>
                  <a:lnTo>
                    <a:pt x="130205" y="6801"/>
                  </a:lnTo>
                  <a:cubicBezTo>
                    <a:pt x="115107" y="6023"/>
                    <a:pt x="100047" y="5167"/>
                    <a:pt x="84949" y="4350"/>
                  </a:cubicBezTo>
                  <a:cubicBezTo>
                    <a:pt x="84456" y="4350"/>
                    <a:pt x="83945" y="4367"/>
                    <a:pt x="83429" y="4367"/>
                  </a:cubicBezTo>
                  <a:cubicBezTo>
                    <a:pt x="83171" y="4367"/>
                    <a:pt x="82912" y="4363"/>
                    <a:pt x="82653" y="4350"/>
                  </a:cubicBezTo>
                  <a:cubicBezTo>
                    <a:pt x="73002" y="3883"/>
                    <a:pt x="63780" y="2949"/>
                    <a:pt x="54363" y="2521"/>
                  </a:cubicBezTo>
                  <a:cubicBezTo>
                    <a:pt x="44751" y="2093"/>
                    <a:pt x="35723" y="1081"/>
                    <a:pt x="25644" y="653"/>
                  </a:cubicBezTo>
                  <a:cubicBezTo>
                    <a:pt x="22295" y="502"/>
                    <a:pt x="18898" y="0"/>
                    <a:pt x="15528" y="0"/>
                  </a:cubicBezTo>
                  <a:close/>
                </a:path>
              </a:pathLst>
            </a:custGeom>
            <a:solidFill>
              <a:srgbClr val="D5FFE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bg2"/>
                </a:solidFill>
              </a:endParaRPr>
            </a:p>
          </p:txBody>
        </p:sp>
        <p:sp>
          <p:nvSpPr>
            <p:cNvPr id="22" name="Google Shape;1410;p38">
              <a:extLst>
                <a:ext uri="{FF2B5EF4-FFF2-40B4-BE49-F238E27FC236}">
                  <a16:creationId xmlns:a16="http://schemas.microsoft.com/office/drawing/2014/main" id="{6E674FFA-90F2-4A72-8FDD-A9A76A7DC29B}"/>
                </a:ext>
              </a:extLst>
            </p:cNvPr>
            <p:cNvSpPr/>
            <p:nvPr/>
          </p:nvSpPr>
          <p:spPr>
            <a:xfrm>
              <a:off x="3376443" y="3308867"/>
              <a:ext cx="780263" cy="783797"/>
            </a:xfrm>
            <a:custGeom>
              <a:avLst/>
              <a:gdLst/>
              <a:ahLst/>
              <a:cxnLst/>
              <a:rect l="l" t="t" r="r" b="b"/>
              <a:pathLst>
                <a:path w="35334" h="35490" extrusionOk="0">
                  <a:moveTo>
                    <a:pt x="0" y="0"/>
                  </a:moveTo>
                  <a:lnTo>
                    <a:pt x="0" y="0"/>
                  </a:lnTo>
                  <a:cubicBezTo>
                    <a:pt x="1440" y="3502"/>
                    <a:pt x="3736" y="6927"/>
                    <a:pt x="5292" y="10234"/>
                  </a:cubicBezTo>
                  <a:cubicBezTo>
                    <a:pt x="7549" y="15060"/>
                    <a:pt x="9612" y="19963"/>
                    <a:pt x="11518" y="24983"/>
                  </a:cubicBezTo>
                  <a:cubicBezTo>
                    <a:pt x="12841" y="28446"/>
                    <a:pt x="14048" y="31948"/>
                    <a:pt x="15176" y="35489"/>
                  </a:cubicBezTo>
                  <a:cubicBezTo>
                    <a:pt x="16772" y="35295"/>
                    <a:pt x="18212" y="35061"/>
                    <a:pt x="19379" y="34867"/>
                  </a:cubicBezTo>
                  <a:cubicBezTo>
                    <a:pt x="23504" y="34049"/>
                    <a:pt x="27901" y="32999"/>
                    <a:pt x="30353" y="30119"/>
                  </a:cubicBezTo>
                  <a:cubicBezTo>
                    <a:pt x="31987" y="28173"/>
                    <a:pt x="32454" y="25761"/>
                    <a:pt x="32843" y="23387"/>
                  </a:cubicBezTo>
                  <a:cubicBezTo>
                    <a:pt x="33349" y="19924"/>
                    <a:pt x="33738" y="16422"/>
                    <a:pt x="33972" y="12958"/>
                  </a:cubicBezTo>
                  <a:cubicBezTo>
                    <a:pt x="34322" y="7705"/>
                    <a:pt x="35333" y="2335"/>
                    <a:pt x="28524" y="1751"/>
                  </a:cubicBezTo>
                  <a:cubicBezTo>
                    <a:pt x="22570" y="1284"/>
                    <a:pt x="16577" y="895"/>
                    <a:pt x="10584" y="545"/>
                  </a:cubicBezTo>
                  <a:lnTo>
                    <a:pt x="4981" y="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23" name="Google Shape;1411;p38">
              <a:extLst>
                <a:ext uri="{FF2B5EF4-FFF2-40B4-BE49-F238E27FC236}">
                  <a16:creationId xmlns:a16="http://schemas.microsoft.com/office/drawing/2014/main" id="{F128319E-BFF1-4F64-9EC4-41095035F9CF}"/>
                </a:ext>
              </a:extLst>
            </p:cNvPr>
            <p:cNvSpPr/>
            <p:nvPr/>
          </p:nvSpPr>
          <p:spPr>
            <a:xfrm>
              <a:off x="658294" y="3210881"/>
              <a:ext cx="3432968" cy="923043"/>
            </a:xfrm>
            <a:custGeom>
              <a:avLst/>
              <a:gdLst/>
              <a:ahLst/>
              <a:cxnLst/>
              <a:rect l="l" t="t" r="r" b="b"/>
              <a:pathLst>
                <a:path w="155461" h="41795" extrusionOk="0">
                  <a:moveTo>
                    <a:pt x="12954" y="457"/>
                  </a:moveTo>
                  <a:cubicBezTo>
                    <a:pt x="13123" y="457"/>
                    <a:pt x="13293" y="461"/>
                    <a:pt x="13465" y="468"/>
                  </a:cubicBezTo>
                  <a:cubicBezTo>
                    <a:pt x="15294" y="468"/>
                    <a:pt x="17200" y="623"/>
                    <a:pt x="19185" y="779"/>
                  </a:cubicBezTo>
                  <a:cubicBezTo>
                    <a:pt x="20547" y="896"/>
                    <a:pt x="21948" y="1013"/>
                    <a:pt x="23388" y="1090"/>
                  </a:cubicBezTo>
                  <a:cubicBezTo>
                    <a:pt x="28485" y="1324"/>
                    <a:pt x="33349" y="1674"/>
                    <a:pt x="38097" y="2063"/>
                  </a:cubicBezTo>
                  <a:cubicBezTo>
                    <a:pt x="42650" y="2413"/>
                    <a:pt x="47319" y="2764"/>
                    <a:pt x="52106" y="2997"/>
                  </a:cubicBezTo>
                  <a:cubicBezTo>
                    <a:pt x="56931" y="3192"/>
                    <a:pt x="61795" y="3542"/>
                    <a:pt x="66543" y="3892"/>
                  </a:cubicBezTo>
                  <a:cubicBezTo>
                    <a:pt x="71057" y="4242"/>
                    <a:pt x="75687" y="4554"/>
                    <a:pt x="80396" y="4787"/>
                  </a:cubicBezTo>
                  <a:lnTo>
                    <a:pt x="82692" y="4787"/>
                  </a:lnTo>
                  <a:lnTo>
                    <a:pt x="83937" y="4865"/>
                  </a:lnTo>
                  <a:cubicBezTo>
                    <a:pt x="98335" y="5682"/>
                    <a:pt x="113239" y="6499"/>
                    <a:pt x="127909" y="7239"/>
                  </a:cubicBezTo>
                  <a:lnTo>
                    <a:pt x="133552" y="7550"/>
                  </a:lnTo>
                  <a:cubicBezTo>
                    <a:pt x="140751" y="7939"/>
                    <a:pt x="146276" y="8289"/>
                    <a:pt x="151413" y="8718"/>
                  </a:cubicBezTo>
                  <a:cubicBezTo>
                    <a:pt x="154760" y="8990"/>
                    <a:pt x="154993" y="10352"/>
                    <a:pt x="154565" y="15878"/>
                  </a:cubicBezTo>
                  <a:cubicBezTo>
                    <a:pt x="154526" y="16306"/>
                    <a:pt x="154526" y="16734"/>
                    <a:pt x="154487" y="17201"/>
                  </a:cubicBezTo>
                  <a:cubicBezTo>
                    <a:pt x="154254" y="20586"/>
                    <a:pt x="153904" y="24011"/>
                    <a:pt x="153359" y="27396"/>
                  </a:cubicBezTo>
                  <a:cubicBezTo>
                    <a:pt x="153047" y="29458"/>
                    <a:pt x="152658" y="31443"/>
                    <a:pt x="151452" y="32883"/>
                  </a:cubicBezTo>
                  <a:cubicBezTo>
                    <a:pt x="149545" y="35140"/>
                    <a:pt x="145537" y="36035"/>
                    <a:pt x="141996" y="36735"/>
                  </a:cubicBezTo>
                  <a:cubicBezTo>
                    <a:pt x="126859" y="39576"/>
                    <a:pt x="68916" y="41288"/>
                    <a:pt x="34050" y="41288"/>
                  </a:cubicBezTo>
                  <a:cubicBezTo>
                    <a:pt x="26228" y="41288"/>
                    <a:pt x="20119" y="41210"/>
                    <a:pt x="16422" y="41055"/>
                  </a:cubicBezTo>
                  <a:cubicBezTo>
                    <a:pt x="13504" y="40899"/>
                    <a:pt x="10663" y="40705"/>
                    <a:pt x="8562" y="39537"/>
                  </a:cubicBezTo>
                  <a:cubicBezTo>
                    <a:pt x="5799" y="38058"/>
                    <a:pt x="4476" y="35023"/>
                    <a:pt x="3620" y="32494"/>
                  </a:cubicBezTo>
                  <a:cubicBezTo>
                    <a:pt x="1012" y="24867"/>
                    <a:pt x="506" y="16695"/>
                    <a:pt x="2063" y="8795"/>
                  </a:cubicBezTo>
                  <a:cubicBezTo>
                    <a:pt x="2958" y="4204"/>
                    <a:pt x="6343" y="1052"/>
                    <a:pt x="10741" y="585"/>
                  </a:cubicBezTo>
                  <a:cubicBezTo>
                    <a:pt x="11471" y="521"/>
                    <a:pt x="12202" y="457"/>
                    <a:pt x="12954" y="457"/>
                  </a:cubicBezTo>
                  <a:close/>
                  <a:moveTo>
                    <a:pt x="13465" y="1"/>
                  </a:moveTo>
                  <a:cubicBezTo>
                    <a:pt x="12531" y="1"/>
                    <a:pt x="11636" y="40"/>
                    <a:pt x="10702" y="118"/>
                  </a:cubicBezTo>
                  <a:cubicBezTo>
                    <a:pt x="6071" y="623"/>
                    <a:pt x="2608" y="3931"/>
                    <a:pt x="1635" y="8718"/>
                  </a:cubicBezTo>
                  <a:cubicBezTo>
                    <a:pt x="1" y="16695"/>
                    <a:pt x="545" y="24983"/>
                    <a:pt x="3191" y="32688"/>
                  </a:cubicBezTo>
                  <a:cubicBezTo>
                    <a:pt x="4087" y="35257"/>
                    <a:pt x="5410" y="38409"/>
                    <a:pt x="8328" y="39965"/>
                  </a:cubicBezTo>
                  <a:cubicBezTo>
                    <a:pt x="10546" y="41171"/>
                    <a:pt x="13387" y="41405"/>
                    <a:pt x="16422" y="41522"/>
                  </a:cubicBezTo>
                  <a:cubicBezTo>
                    <a:pt x="20119" y="41716"/>
                    <a:pt x="26228" y="41794"/>
                    <a:pt x="34050" y="41794"/>
                  </a:cubicBezTo>
                  <a:cubicBezTo>
                    <a:pt x="68955" y="41794"/>
                    <a:pt x="126936" y="40043"/>
                    <a:pt x="142074" y="37202"/>
                  </a:cubicBezTo>
                  <a:cubicBezTo>
                    <a:pt x="145732" y="36502"/>
                    <a:pt x="149779" y="35568"/>
                    <a:pt x="151841" y="33155"/>
                  </a:cubicBezTo>
                  <a:cubicBezTo>
                    <a:pt x="153086" y="31677"/>
                    <a:pt x="153514" y="29614"/>
                    <a:pt x="153826" y="27474"/>
                  </a:cubicBezTo>
                  <a:cubicBezTo>
                    <a:pt x="154370" y="24088"/>
                    <a:pt x="154721" y="20625"/>
                    <a:pt x="154954" y="17240"/>
                  </a:cubicBezTo>
                  <a:cubicBezTo>
                    <a:pt x="154993" y="16773"/>
                    <a:pt x="155032" y="16345"/>
                    <a:pt x="155032" y="15917"/>
                  </a:cubicBezTo>
                  <a:cubicBezTo>
                    <a:pt x="155460" y="10391"/>
                    <a:pt x="155265" y="8601"/>
                    <a:pt x="151452" y="8251"/>
                  </a:cubicBezTo>
                  <a:cubicBezTo>
                    <a:pt x="146315" y="7861"/>
                    <a:pt x="140790" y="7472"/>
                    <a:pt x="133552" y="7083"/>
                  </a:cubicBezTo>
                  <a:lnTo>
                    <a:pt x="127948" y="6772"/>
                  </a:lnTo>
                  <a:cubicBezTo>
                    <a:pt x="113278" y="6032"/>
                    <a:pt x="98374" y="5215"/>
                    <a:pt x="83976" y="4398"/>
                  </a:cubicBezTo>
                  <a:lnTo>
                    <a:pt x="82731" y="4359"/>
                  </a:lnTo>
                  <a:lnTo>
                    <a:pt x="80435" y="4359"/>
                  </a:lnTo>
                  <a:cubicBezTo>
                    <a:pt x="75726" y="4126"/>
                    <a:pt x="71096" y="3775"/>
                    <a:pt x="66582" y="3464"/>
                  </a:cubicBezTo>
                  <a:cubicBezTo>
                    <a:pt x="61834" y="3114"/>
                    <a:pt x="56931" y="2725"/>
                    <a:pt x="52145" y="2530"/>
                  </a:cubicBezTo>
                  <a:cubicBezTo>
                    <a:pt x="47358" y="2336"/>
                    <a:pt x="42689" y="1947"/>
                    <a:pt x="38136" y="1596"/>
                  </a:cubicBezTo>
                  <a:cubicBezTo>
                    <a:pt x="33388" y="1246"/>
                    <a:pt x="28485" y="857"/>
                    <a:pt x="23388" y="623"/>
                  </a:cubicBezTo>
                  <a:cubicBezTo>
                    <a:pt x="21987" y="585"/>
                    <a:pt x="20586" y="429"/>
                    <a:pt x="19224" y="312"/>
                  </a:cubicBezTo>
                  <a:cubicBezTo>
                    <a:pt x="17200" y="156"/>
                    <a:pt x="15333" y="1"/>
                    <a:pt x="134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bg2"/>
                </a:solidFill>
              </a:endParaRPr>
            </a:p>
          </p:txBody>
        </p:sp>
        <p:sp>
          <p:nvSpPr>
            <p:cNvPr id="24" name="Google Shape;1412;p38">
              <a:extLst>
                <a:ext uri="{FF2B5EF4-FFF2-40B4-BE49-F238E27FC236}">
                  <a16:creationId xmlns:a16="http://schemas.microsoft.com/office/drawing/2014/main" id="{EB8C2A53-9025-4264-ACB2-6132B556C38E}"/>
                </a:ext>
              </a:extLst>
            </p:cNvPr>
            <p:cNvSpPr/>
            <p:nvPr/>
          </p:nvSpPr>
          <p:spPr>
            <a:xfrm>
              <a:off x="3636809" y="3122369"/>
              <a:ext cx="553432" cy="431453"/>
            </a:xfrm>
            <a:custGeom>
              <a:avLst/>
              <a:gdLst/>
              <a:ahLst/>
              <a:cxnLst/>
              <a:rect l="l" t="t" r="r" b="b"/>
              <a:pathLst>
                <a:path w="25062" h="19536" extrusionOk="0">
                  <a:moveTo>
                    <a:pt x="16578" y="1"/>
                  </a:moveTo>
                  <a:lnTo>
                    <a:pt x="1" y="15372"/>
                  </a:lnTo>
                  <a:lnTo>
                    <a:pt x="507" y="16422"/>
                  </a:lnTo>
                  <a:lnTo>
                    <a:pt x="2725" y="18446"/>
                  </a:lnTo>
                  <a:lnTo>
                    <a:pt x="11208" y="19535"/>
                  </a:lnTo>
                  <a:lnTo>
                    <a:pt x="25061" y="10313"/>
                  </a:lnTo>
                  <a:lnTo>
                    <a:pt x="17784" y="1713"/>
                  </a:lnTo>
                  <a:lnTo>
                    <a:pt x="165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25" name="Google Shape;1413;p38">
              <a:extLst>
                <a:ext uri="{FF2B5EF4-FFF2-40B4-BE49-F238E27FC236}">
                  <a16:creationId xmlns:a16="http://schemas.microsoft.com/office/drawing/2014/main" id="{DF08B802-2EB1-463B-9F33-8A6EE0B90492}"/>
                </a:ext>
              </a:extLst>
            </p:cNvPr>
            <p:cNvSpPr/>
            <p:nvPr/>
          </p:nvSpPr>
          <p:spPr>
            <a:xfrm>
              <a:off x="3651429" y="3143857"/>
              <a:ext cx="702930" cy="397928"/>
            </a:xfrm>
            <a:custGeom>
              <a:avLst/>
              <a:gdLst/>
              <a:ahLst/>
              <a:cxnLst/>
              <a:rect l="l" t="t" r="r" b="b"/>
              <a:pathLst>
                <a:path w="31832" h="18018" extrusionOk="0">
                  <a:moveTo>
                    <a:pt x="17589" y="1"/>
                  </a:moveTo>
                  <a:lnTo>
                    <a:pt x="0" y="15566"/>
                  </a:lnTo>
                  <a:lnTo>
                    <a:pt x="662" y="16539"/>
                  </a:lnTo>
                  <a:lnTo>
                    <a:pt x="3113" y="17901"/>
                  </a:lnTo>
                  <a:lnTo>
                    <a:pt x="8172" y="18018"/>
                  </a:lnTo>
                  <a:lnTo>
                    <a:pt x="15099" y="15566"/>
                  </a:lnTo>
                  <a:lnTo>
                    <a:pt x="31832" y="2569"/>
                  </a:lnTo>
                  <a:lnTo>
                    <a:pt x="31832" y="2569"/>
                  </a:lnTo>
                  <a:cubicBezTo>
                    <a:pt x="29311" y="3660"/>
                    <a:pt x="27177" y="4073"/>
                    <a:pt x="25390" y="4073"/>
                  </a:cubicBezTo>
                  <a:cubicBezTo>
                    <a:pt x="19782" y="4073"/>
                    <a:pt x="17589" y="1"/>
                    <a:pt x="17589" y="1"/>
                  </a:cubicBezTo>
                  <a:close/>
                </a:path>
              </a:pathLst>
            </a:custGeom>
            <a:solidFill>
              <a:srgbClr val="FFEC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26" name="Google Shape;1414;p38">
              <a:extLst>
                <a:ext uri="{FF2B5EF4-FFF2-40B4-BE49-F238E27FC236}">
                  <a16:creationId xmlns:a16="http://schemas.microsoft.com/office/drawing/2014/main" id="{79BE753D-8BEF-482F-AB69-50D648859E4B}"/>
                </a:ext>
              </a:extLst>
            </p:cNvPr>
            <p:cNvSpPr/>
            <p:nvPr/>
          </p:nvSpPr>
          <p:spPr>
            <a:xfrm>
              <a:off x="3760566" y="3220333"/>
              <a:ext cx="384125" cy="319725"/>
            </a:xfrm>
            <a:custGeom>
              <a:avLst/>
              <a:gdLst/>
              <a:ahLst/>
              <a:cxnLst/>
              <a:rect l="l" t="t" r="r" b="b"/>
              <a:pathLst>
                <a:path w="17395" h="14477" extrusionOk="0">
                  <a:moveTo>
                    <a:pt x="16967" y="1"/>
                  </a:moveTo>
                  <a:cubicBezTo>
                    <a:pt x="11246" y="4709"/>
                    <a:pt x="5565" y="9574"/>
                    <a:pt x="0" y="14477"/>
                  </a:cubicBezTo>
                  <a:lnTo>
                    <a:pt x="428" y="14477"/>
                  </a:lnTo>
                  <a:lnTo>
                    <a:pt x="895" y="14165"/>
                  </a:lnTo>
                  <a:cubicBezTo>
                    <a:pt x="6304" y="9418"/>
                    <a:pt x="11830" y="4709"/>
                    <a:pt x="17395" y="118"/>
                  </a:cubicBezTo>
                  <a:lnTo>
                    <a:pt x="16967" y="1"/>
                  </a:ln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27" name="Google Shape;1415;p38">
              <a:extLst>
                <a:ext uri="{FF2B5EF4-FFF2-40B4-BE49-F238E27FC236}">
                  <a16:creationId xmlns:a16="http://schemas.microsoft.com/office/drawing/2014/main" id="{BD5A1D2A-E5DD-46C3-914C-6EB71B31980B}"/>
                </a:ext>
              </a:extLst>
            </p:cNvPr>
            <p:cNvSpPr/>
            <p:nvPr/>
          </p:nvSpPr>
          <p:spPr>
            <a:xfrm>
              <a:off x="3712446" y="3203152"/>
              <a:ext cx="394438" cy="336907"/>
            </a:xfrm>
            <a:custGeom>
              <a:avLst/>
              <a:gdLst/>
              <a:ahLst/>
              <a:cxnLst/>
              <a:rect l="l" t="t" r="r" b="b"/>
              <a:pathLst>
                <a:path w="17862" h="15255" extrusionOk="0">
                  <a:moveTo>
                    <a:pt x="17550" y="1"/>
                  </a:moveTo>
                  <a:lnTo>
                    <a:pt x="0" y="15060"/>
                  </a:lnTo>
                  <a:lnTo>
                    <a:pt x="350" y="15255"/>
                  </a:lnTo>
                  <a:lnTo>
                    <a:pt x="17862" y="195"/>
                  </a:lnTo>
                  <a:cubicBezTo>
                    <a:pt x="17784" y="117"/>
                    <a:pt x="17667" y="40"/>
                    <a:pt x="17550" y="1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28" name="Google Shape;1416;p38">
              <a:extLst>
                <a:ext uri="{FF2B5EF4-FFF2-40B4-BE49-F238E27FC236}">
                  <a16:creationId xmlns:a16="http://schemas.microsoft.com/office/drawing/2014/main" id="{19971DD4-86BE-4895-B1EF-02FF78109F98}"/>
                </a:ext>
              </a:extLst>
            </p:cNvPr>
            <p:cNvSpPr/>
            <p:nvPr/>
          </p:nvSpPr>
          <p:spPr>
            <a:xfrm>
              <a:off x="3772602" y="3233230"/>
              <a:ext cx="437410" cy="308550"/>
            </a:xfrm>
            <a:custGeom>
              <a:avLst/>
              <a:gdLst/>
              <a:ahLst/>
              <a:cxnLst/>
              <a:rect l="l" t="t" r="r" b="b"/>
              <a:pathLst>
                <a:path w="19808" h="13971" extrusionOk="0">
                  <a:moveTo>
                    <a:pt x="19262" y="1"/>
                  </a:moveTo>
                  <a:cubicBezTo>
                    <a:pt x="13153" y="4748"/>
                    <a:pt x="6810" y="9301"/>
                    <a:pt x="350" y="13620"/>
                  </a:cubicBezTo>
                  <a:lnTo>
                    <a:pt x="0" y="13971"/>
                  </a:lnTo>
                  <a:lnTo>
                    <a:pt x="506" y="13932"/>
                  </a:lnTo>
                  <a:cubicBezTo>
                    <a:pt x="7082" y="9534"/>
                    <a:pt x="13581" y="4865"/>
                    <a:pt x="19807" y="1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29" name="Google Shape;1417;p38">
              <a:extLst>
                <a:ext uri="{FF2B5EF4-FFF2-40B4-BE49-F238E27FC236}">
                  <a16:creationId xmlns:a16="http://schemas.microsoft.com/office/drawing/2014/main" id="{21335B19-1179-4E06-857E-913EF0DE7269}"/>
                </a:ext>
              </a:extLst>
            </p:cNvPr>
            <p:cNvSpPr/>
            <p:nvPr/>
          </p:nvSpPr>
          <p:spPr>
            <a:xfrm>
              <a:off x="3663464" y="3157615"/>
              <a:ext cx="391854" cy="352366"/>
            </a:xfrm>
            <a:custGeom>
              <a:avLst/>
              <a:gdLst/>
              <a:ahLst/>
              <a:cxnLst/>
              <a:rect l="l" t="t" r="r" b="b"/>
              <a:pathLst>
                <a:path w="17745" h="15955" extrusionOk="0">
                  <a:moveTo>
                    <a:pt x="17511" y="0"/>
                  </a:moveTo>
                  <a:cubicBezTo>
                    <a:pt x="14982" y="2880"/>
                    <a:pt x="11908" y="5292"/>
                    <a:pt x="8950" y="7627"/>
                  </a:cubicBezTo>
                  <a:cubicBezTo>
                    <a:pt x="5798" y="10040"/>
                    <a:pt x="2568" y="12608"/>
                    <a:pt x="0" y="15682"/>
                  </a:cubicBezTo>
                  <a:lnTo>
                    <a:pt x="156" y="15916"/>
                  </a:lnTo>
                  <a:lnTo>
                    <a:pt x="234" y="15955"/>
                  </a:lnTo>
                  <a:cubicBezTo>
                    <a:pt x="2802" y="12881"/>
                    <a:pt x="6032" y="10351"/>
                    <a:pt x="9184" y="7900"/>
                  </a:cubicBezTo>
                  <a:cubicBezTo>
                    <a:pt x="12141" y="5565"/>
                    <a:pt x="15215" y="3191"/>
                    <a:pt x="17745" y="273"/>
                  </a:cubicBezTo>
                  <a:cubicBezTo>
                    <a:pt x="17628" y="195"/>
                    <a:pt x="17550" y="78"/>
                    <a:pt x="17511" y="0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30" name="Google Shape;1418;p38">
              <a:extLst>
                <a:ext uri="{FF2B5EF4-FFF2-40B4-BE49-F238E27FC236}">
                  <a16:creationId xmlns:a16="http://schemas.microsoft.com/office/drawing/2014/main" id="{9659CA0A-F178-4D5C-9396-6976A493845C}"/>
                </a:ext>
              </a:extLst>
            </p:cNvPr>
            <p:cNvSpPr/>
            <p:nvPr/>
          </p:nvSpPr>
          <p:spPr>
            <a:xfrm>
              <a:off x="3809548" y="3227223"/>
              <a:ext cx="458035" cy="313695"/>
            </a:xfrm>
            <a:custGeom>
              <a:avLst/>
              <a:gdLst/>
              <a:ahLst/>
              <a:cxnLst/>
              <a:rect l="l" t="t" r="r" b="b"/>
              <a:pathLst>
                <a:path w="20742" h="14204" extrusionOk="0">
                  <a:moveTo>
                    <a:pt x="20741" y="0"/>
                  </a:moveTo>
                  <a:lnTo>
                    <a:pt x="20741" y="0"/>
                  </a:lnTo>
                  <a:cubicBezTo>
                    <a:pt x="20508" y="78"/>
                    <a:pt x="20274" y="117"/>
                    <a:pt x="20041" y="156"/>
                  </a:cubicBezTo>
                  <a:cubicBezTo>
                    <a:pt x="13659" y="5254"/>
                    <a:pt x="6966" y="9962"/>
                    <a:pt x="0" y="14204"/>
                  </a:cubicBezTo>
                  <a:lnTo>
                    <a:pt x="662" y="14204"/>
                  </a:lnTo>
                  <a:cubicBezTo>
                    <a:pt x="7666" y="9923"/>
                    <a:pt x="14360" y="5176"/>
                    <a:pt x="20741" y="0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31" name="Google Shape;1419;p38">
              <a:extLst>
                <a:ext uri="{FF2B5EF4-FFF2-40B4-BE49-F238E27FC236}">
                  <a16:creationId xmlns:a16="http://schemas.microsoft.com/office/drawing/2014/main" id="{677416B8-19FE-440C-B2D4-A51E4499E6B8}"/>
                </a:ext>
              </a:extLst>
            </p:cNvPr>
            <p:cNvSpPr/>
            <p:nvPr/>
          </p:nvSpPr>
          <p:spPr>
            <a:xfrm>
              <a:off x="3690097" y="3181664"/>
              <a:ext cx="388431" cy="344659"/>
            </a:xfrm>
            <a:custGeom>
              <a:avLst/>
              <a:gdLst/>
              <a:ahLst/>
              <a:cxnLst/>
              <a:rect l="l" t="t" r="r" b="b"/>
              <a:pathLst>
                <a:path w="17590" h="15606" extrusionOk="0">
                  <a:moveTo>
                    <a:pt x="17317" y="1"/>
                  </a:moveTo>
                  <a:lnTo>
                    <a:pt x="0" y="15411"/>
                  </a:lnTo>
                  <a:lnTo>
                    <a:pt x="312" y="15605"/>
                  </a:lnTo>
                  <a:lnTo>
                    <a:pt x="17589" y="234"/>
                  </a:lnTo>
                  <a:cubicBezTo>
                    <a:pt x="17473" y="156"/>
                    <a:pt x="17395" y="79"/>
                    <a:pt x="17317" y="1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32" name="Google Shape;1420;p38">
              <a:extLst>
                <a:ext uri="{FF2B5EF4-FFF2-40B4-BE49-F238E27FC236}">
                  <a16:creationId xmlns:a16="http://schemas.microsoft.com/office/drawing/2014/main" id="{CF0A41A8-4989-4575-8663-26049AFF6686}"/>
                </a:ext>
              </a:extLst>
            </p:cNvPr>
            <p:cNvSpPr/>
            <p:nvPr/>
          </p:nvSpPr>
          <p:spPr>
            <a:xfrm>
              <a:off x="3637670" y="3461820"/>
              <a:ext cx="514743" cy="761712"/>
            </a:xfrm>
            <a:custGeom>
              <a:avLst/>
              <a:gdLst/>
              <a:ahLst/>
              <a:cxnLst/>
              <a:rect l="l" t="t" r="r" b="b"/>
              <a:pathLst>
                <a:path w="23310" h="34490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2"/>
                    <a:pt x="6149" y="13037"/>
                    <a:pt x="8056" y="18601"/>
                  </a:cubicBezTo>
                  <a:cubicBezTo>
                    <a:pt x="9963" y="24205"/>
                    <a:pt x="13153" y="32844"/>
                    <a:pt x="13153" y="32844"/>
                  </a:cubicBezTo>
                  <a:cubicBezTo>
                    <a:pt x="13153" y="32844"/>
                    <a:pt x="15524" y="34489"/>
                    <a:pt x="18289" y="34489"/>
                  </a:cubicBezTo>
                  <a:cubicBezTo>
                    <a:pt x="19964" y="34489"/>
                    <a:pt x="21784" y="33886"/>
                    <a:pt x="23310" y="31949"/>
                  </a:cubicBezTo>
                  <a:lnTo>
                    <a:pt x="12142" y="1791"/>
                  </a:lnTo>
                  <a:cubicBezTo>
                    <a:pt x="12142" y="1791"/>
                    <a:pt x="9193" y="3339"/>
                    <a:pt x="6028" y="3339"/>
                  </a:cubicBezTo>
                  <a:cubicBezTo>
                    <a:pt x="3812" y="3339"/>
                    <a:pt x="1491" y="258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33" name="Google Shape;1421;p38">
              <a:extLst>
                <a:ext uri="{FF2B5EF4-FFF2-40B4-BE49-F238E27FC236}">
                  <a16:creationId xmlns:a16="http://schemas.microsoft.com/office/drawing/2014/main" id="{B0A1C3D4-6008-445C-80FB-957F180693CC}"/>
                </a:ext>
              </a:extLst>
            </p:cNvPr>
            <p:cNvSpPr/>
            <p:nvPr/>
          </p:nvSpPr>
          <p:spPr>
            <a:xfrm>
              <a:off x="3905788" y="3178242"/>
              <a:ext cx="631626" cy="989187"/>
            </a:xfrm>
            <a:custGeom>
              <a:avLst/>
              <a:gdLst/>
              <a:ahLst/>
              <a:cxnLst/>
              <a:rect l="l" t="t" r="r" b="b"/>
              <a:pathLst>
                <a:path w="28603" h="44790" extrusionOk="0">
                  <a:moveTo>
                    <a:pt x="20936" y="0"/>
                  </a:moveTo>
                  <a:cubicBezTo>
                    <a:pt x="14360" y="5448"/>
                    <a:pt x="7355" y="10351"/>
                    <a:pt x="1" y="14632"/>
                  </a:cubicBezTo>
                  <a:lnTo>
                    <a:pt x="11130" y="44790"/>
                  </a:lnTo>
                  <a:cubicBezTo>
                    <a:pt x="17317" y="39964"/>
                    <a:pt x="22960" y="34478"/>
                    <a:pt x="28602" y="31131"/>
                  </a:cubicBezTo>
                  <a:cubicBezTo>
                    <a:pt x="25567" y="20858"/>
                    <a:pt x="23038" y="10507"/>
                    <a:pt x="20936" y="0"/>
                  </a:cubicBezTo>
                  <a:close/>
                </a:path>
              </a:pathLst>
            </a:custGeom>
            <a:solidFill>
              <a:srgbClr val="ED7B3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34" name="Google Shape;1422;p38">
              <a:extLst>
                <a:ext uri="{FF2B5EF4-FFF2-40B4-BE49-F238E27FC236}">
                  <a16:creationId xmlns:a16="http://schemas.microsoft.com/office/drawing/2014/main" id="{A59F9F99-7669-41F7-A23D-709867C3A665}"/>
                </a:ext>
              </a:extLst>
            </p:cNvPr>
            <p:cNvSpPr/>
            <p:nvPr/>
          </p:nvSpPr>
          <p:spPr>
            <a:xfrm>
              <a:off x="4056178" y="3351820"/>
              <a:ext cx="309376" cy="348943"/>
            </a:xfrm>
            <a:custGeom>
              <a:avLst/>
              <a:gdLst/>
              <a:ahLst/>
              <a:cxnLst/>
              <a:rect l="l" t="t" r="r" b="b"/>
              <a:pathLst>
                <a:path w="14010" h="15800" extrusionOk="0">
                  <a:moveTo>
                    <a:pt x="11363" y="1"/>
                  </a:moveTo>
                  <a:lnTo>
                    <a:pt x="1" y="7861"/>
                  </a:lnTo>
                  <a:cubicBezTo>
                    <a:pt x="1479" y="11286"/>
                    <a:pt x="3347" y="15800"/>
                    <a:pt x="3347" y="15800"/>
                  </a:cubicBezTo>
                  <a:cubicBezTo>
                    <a:pt x="6421" y="12570"/>
                    <a:pt x="10040" y="9885"/>
                    <a:pt x="14009" y="7861"/>
                  </a:cubicBezTo>
                  <a:cubicBezTo>
                    <a:pt x="12725" y="5410"/>
                    <a:pt x="11363" y="1"/>
                    <a:pt x="113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35" name="Google Shape;1423;p38">
              <a:extLst>
                <a:ext uri="{FF2B5EF4-FFF2-40B4-BE49-F238E27FC236}">
                  <a16:creationId xmlns:a16="http://schemas.microsoft.com/office/drawing/2014/main" id="{AA5371AA-4111-4872-9477-AEBD23427DCB}"/>
                </a:ext>
              </a:extLst>
            </p:cNvPr>
            <p:cNvSpPr/>
            <p:nvPr/>
          </p:nvSpPr>
          <p:spPr>
            <a:xfrm>
              <a:off x="3771741" y="3534012"/>
              <a:ext cx="263820" cy="689273"/>
            </a:xfrm>
            <a:custGeom>
              <a:avLst/>
              <a:gdLst/>
              <a:ahLst/>
              <a:cxnLst/>
              <a:rect l="l" t="t" r="r" b="b"/>
              <a:pathLst>
                <a:path w="11947" h="31210" extrusionOk="0">
                  <a:moveTo>
                    <a:pt x="1168" y="0"/>
                  </a:moveTo>
                  <a:cubicBezTo>
                    <a:pt x="779" y="39"/>
                    <a:pt x="389" y="78"/>
                    <a:pt x="0" y="78"/>
                  </a:cubicBezTo>
                  <a:cubicBezTo>
                    <a:pt x="2491" y="5526"/>
                    <a:pt x="4125" y="11480"/>
                    <a:pt x="6032" y="17122"/>
                  </a:cubicBezTo>
                  <a:cubicBezTo>
                    <a:pt x="7627" y="21792"/>
                    <a:pt x="9184" y="26423"/>
                    <a:pt x="10740" y="31092"/>
                  </a:cubicBezTo>
                  <a:cubicBezTo>
                    <a:pt x="11129" y="31131"/>
                    <a:pt x="11519" y="31209"/>
                    <a:pt x="11947" y="31209"/>
                  </a:cubicBezTo>
                  <a:cubicBezTo>
                    <a:pt x="10234" y="26189"/>
                    <a:pt x="8561" y="21169"/>
                    <a:pt x="6849" y="16188"/>
                  </a:cubicBezTo>
                  <a:cubicBezTo>
                    <a:pt x="5020" y="10818"/>
                    <a:pt x="3464" y="5215"/>
                    <a:pt x="1168" y="0"/>
                  </a:cubicBezTo>
                  <a:close/>
                </a:path>
              </a:pathLst>
            </a:custGeom>
            <a:solidFill>
              <a:srgbClr val="ED7B3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36" name="Google Shape;1424;p38">
              <a:extLst>
                <a:ext uri="{FF2B5EF4-FFF2-40B4-BE49-F238E27FC236}">
                  <a16:creationId xmlns:a16="http://schemas.microsoft.com/office/drawing/2014/main" id="{05CE69B2-4906-4112-B6B4-803B52DBCC2C}"/>
                </a:ext>
              </a:extLst>
            </p:cNvPr>
            <p:cNvSpPr/>
            <p:nvPr/>
          </p:nvSpPr>
          <p:spPr>
            <a:xfrm>
              <a:off x="4019232" y="3179103"/>
              <a:ext cx="444278" cy="418533"/>
            </a:xfrm>
            <a:custGeom>
              <a:avLst/>
              <a:gdLst/>
              <a:ahLst/>
              <a:cxnLst/>
              <a:rect l="l" t="t" r="r" b="b"/>
              <a:pathLst>
                <a:path w="20119" h="18951" extrusionOk="0">
                  <a:moveTo>
                    <a:pt x="15799" y="0"/>
                  </a:moveTo>
                  <a:cubicBezTo>
                    <a:pt x="10740" y="4125"/>
                    <a:pt x="5487" y="7938"/>
                    <a:pt x="0" y="11480"/>
                  </a:cubicBezTo>
                  <a:lnTo>
                    <a:pt x="701" y="11985"/>
                  </a:lnTo>
                  <a:cubicBezTo>
                    <a:pt x="6460" y="15955"/>
                    <a:pt x="13153" y="18367"/>
                    <a:pt x="20119" y="18951"/>
                  </a:cubicBezTo>
                  <a:cubicBezTo>
                    <a:pt x="18484" y="12686"/>
                    <a:pt x="17044" y="6343"/>
                    <a:pt x="15799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37" name="Google Shape;1425;p38">
              <a:extLst>
                <a:ext uri="{FF2B5EF4-FFF2-40B4-BE49-F238E27FC236}">
                  <a16:creationId xmlns:a16="http://schemas.microsoft.com/office/drawing/2014/main" id="{F8B8B1A0-F78D-4312-9108-9B4BC87E1D90}"/>
                </a:ext>
              </a:extLst>
            </p:cNvPr>
            <p:cNvSpPr/>
            <p:nvPr/>
          </p:nvSpPr>
          <p:spPr>
            <a:xfrm>
              <a:off x="3872288" y="4034166"/>
              <a:ext cx="279277" cy="189600"/>
            </a:xfrm>
            <a:custGeom>
              <a:avLst/>
              <a:gdLst/>
              <a:ahLst/>
              <a:cxnLst/>
              <a:rect l="l" t="t" r="r" b="b"/>
              <a:pathLst>
                <a:path w="12647" h="8585" extrusionOk="0">
                  <a:moveTo>
                    <a:pt x="0" y="0"/>
                  </a:moveTo>
                  <a:lnTo>
                    <a:pt x="0" y="0"/>
                  </a:lnTo>
                  <a:cubicBezTo>
                    <a:pt x="1362" y="3775"/>
                    <a:pt x="2529" y="6966"/>
                    <a:pt x="2529" y="6966"/>
                  </a:cubicBezTo>
                  <a:cubicBezTo>
                    <a:pt x="2529" y="6966"/>
                    <a:pt x="4868" y="8585"/>
                    <a:pt x="7610" y="8585"/>
                  </a:cubicBezTo>
                  <a:cubicBezTo>
                    <a:pt x="9286" y="8585"/>
                    <a:pt x="11112" y="7980"/>
                    <a:pt x="12647" y="6032"/>
                  </a:cubicBezTo>
                  <a:lnTo>
                    <a:pt x="11052" y="1673"/>
                  </a:lnTo>
                  <a:cubicBezTo>
                    <a:pt x="9908" y="1937"/>
                    <a:pt x="8752" y="2067"/>
                    <a:pt x="7603" y="2067"/>
                  </a:cubicBezTo>
                  <a:cubicBezTo>
                    <a:pt x="5193" y="2067"/>
                    <a:pt x="2810" y="1496"/>
                    <a:pt x="623" y="389"/>
                  </a:cubicBezTo>
                  <a:cubicBezTo>
                    <a:pt x="428" y="273"/>
                    <a:pt x="234" y="15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</p:grpSp>
      <p:grpSp>
        <p:nvGrpSpPr>
          <p:cNvPr id="38" name="Google Shape;1426;p38">
            <a:extLst>
              <a:ext uri="{FF2B5EF4-FFF2-40B4-BE49-F238E27FC236}">
                <a16:creationId xmlns:a16="http://schemas.microsoft.com/office/drawing/2014/main" id="{F007F767-233B-43BF-90A9-2C4A7E72D5F8}"/>
              </a:ext>
            </a:extLst>
          </p:cNvPr>
          <p:cNvGrpSpPr/>
          <p:nvPr/>
        </p:nvGrpSpPr>
        <p:grpSpPr>
          <a:xfrm>
            <a:off x="9144001" y="2048967"/>
            <a:ext cx="8306252" cy="3232566"/>
            <a:chOff x="4567094" y="1543421"/>
            <a:chExt cx="4071431" cy="1215840"/>
          </a:xfrm>
        </p:grpSpPr>
        <p:sp>
          <p:nvSpPr>
            <p:cNvPr id="39" name="Google Shape;1427;p38">
              <a:extLst>
                <a:ext uri="{FF2B5EF4-FFF2-40B4-BE49-F238E27FC236}">
                  <a16:creationId xmlns:a16="http://schemas.microsoft.com/office/drawing/2014/main" id="{FD1F3928-B4B6-4CF7-BC32-0CA3802DEF55}"/>
                </a:ext>
              </a:extLst>
            </p:cNvPr>
            <p:cNvSpPr/>
            <p:nvPr/>
          </p:nvSpPr>
          <p:spPr>
            <a:xfrm>
              <a:off x="4836051" y="1660995"/>
              <a:ext cx="3802474" cy="1067854"/>
            </a:xfrm>
            <a:custGeom>
              <a:avLst/>
              <a:gdLst/>
              <a:ahLst/>
              <a:cxnLst/>
              <a:rect l="l" t="t" r="r" b="b"/>
              <a:pathLst>
                <a:path w="172194" h="48352" extrusionOk="0">
                  <a:moveTo>
                    <a:pt x="150803" y="1"/>
                  </a:moveTo>
                  <a:cubicBezTo>
                    <a:pt x="149347" y="1"/>
                    <a:pt x="147890" y="24"/>
                    <a:pt x="146432" y="47"/>
                  </a:cubicBezTo>
                  <a:cubicBezTo>
                    <a:pt x="143436" y="86"/>
                    <a:pt x="140479" y="164"/>
                    <a:pt x="137521" y="241"/>
                  </a:cubicBezTo>
                  <a:cubicBezTo>
                    <a:pt x="133902" y="358"/>
                    <a:pt x="130244" y="436"/>
                    <a:pt x="126625" y="553"/>
                  </a:cubicBezTo>
                  <a:cubicBezTo>
                    <a:pt x="122540" y="708"/>
                    <a:pt x="118493" y="825"/>
                    <a:pt x="114407" y="981"/>
                  </a:cubicBezTo>
                  <a:cubicBezTo>
                    <a:pt x="110165" y="1136"/>
                    <a:pt x="105924" y="1292"/>
                    <a:pt x="101643" y="1487"/>
                  </a:cubicBezTo>
                  <a:cubicBezTo>
                    <a:pt x="97479" y="1642"/>
                    <a:pt x="93277" y="1798"/>
                    <a:pt x="89074" y="1954"/>
                  </a:cubicBezTo>
                  <a:cubicBezTo>
                    <a:pt x="85183" y="2109"/>
                    <a:pt x="81252" y="2265"/>
                    <a:pt x="77361" y="2459"/>
                  </a:cubicBezTo>
                  <a:cubicBezTo>
                    <a:pt x="73976" y="2615"/>
                    <a:pt x="70629" y="2732"/>
                    <a:pt x="67243" y="2926"/>
                  </a:cubicBezTo>
                  <a:cubicBezTo>
                    <a:pt x="64675" y="3043"/>
                    <a:pt x="62068" y="3160"/>
                    <a:pt x="59500" y="3316"/>
                  </a:cubicBezTo>
                  <a:lnTo>
                    <a:pt x="57904" y="3393"/>
                  </a:lnTo>
                  <a:cubicBezTo>
                    <a:pt x="41561" y="4327"/>
                    <a:pt x="25178" y="5417"/>
                    <a:pt x="8795" y="6156"/>
                  </a:cubicBezTo>
                  <a:cubicBezTo>
                    <a:pt x="5994" y="6273"/>
                    <a:pt x="2180" y="6195"/>
                    <a:pt x="1129" y="9075"/>
                  </a:cubicBezTo>
                  <a:cubicBezTo>
                    <a:pt x="1" y="12188"/>
                    <a:pt x="585" y="16507"/>
                    <a:pt x="624" y="19776"/>
                  </a:cubicBezTo>
                  <a:cubicBezTo>
                    <a:pt x="624" y="21683"/>
                    <a:pt x="662" y="23667"/>
                    <a:pt x="818" y="25691"/>
                  </a:cubicBezTo>
                  <a:cubicBezTo>
                    <a:pt x="1285" y="32656"/>
                    <a:pt x="3153" y="39855"/>
                    <a:pt x="10391" y="43474"/>
                  </a:cubicBezTo>
                  <a:cubicBezTo>
                    <a:pt x="13776" y="45187"/>
                    <a:pt x="17862" y="45537"/>
                    <a:pt x="21792" y="45848"/>
                  </a:cubicBezTo>
                  <a:cubicBezTo>
                    <a:pt x="43486" y="47517"/>
                    <a:pt x="92761" y="48351"/>
                    <a:pt x="125871" y="48351"/>
                  </a:cubicBezTo>
                  <a:cubicBezTo>
                    <a:pt x="134454" y="48351"/>
                    <a:pt x="141952" y="48295"/>
                    <a:pt x="147600" y="48183"/>
                  </a:cubicBezTo>
                  <a:cubicBezTo>
                    <a:pt x="152347" y="48066"/>
                    <a:pt x="157406" y="47872"/>
                    <a:pt x="161336" y="45459"/>
                  </a:cubicBezTo>
                  <a:cubicBezTo>
                    <a:pt x="165889" y="42696"/>
                    <a:pt x="167874" y="37598"/>
                    <a:pt x="169119" y="32812"/>
                  </a:cubicBezTo>
                  <a:cubicBezTo>
                    <a:pt x="170676" y="27014"/>
                    <a:pt x="171571" y="21060"/>
                    <a:pt x="171882" y="15029"/>
                  </a:cubicBezTo>
                  <a:cubicBezTo>
                    <a:pt x="172193" y="8024"/>
                    <a:pt x="169703" y="2148"/>
                    <a:pt x="161220" y="708"/>
                  </a:cubicBezTo>
                  <a:cubicBezTo>
                    <a:pt x="157762" y="132"/>
                    <a:pt x="154286" y="1"/>
                    <a:pt x="150803" y="1"/>
                  </a:cubicBezTo>
                  <a:close/>
                </a:path>
              </a:pathLst>
            </a:custGeom>
            <a:solidFill>
              <a:srgbClr val="F1E8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40" name="Google Shape;1428;p38">
              <a:extLst>
                <a:ext uri="{FF2B5EF4-FFF2-40B4-BE49-F238E27FC236}">
                  <a16:creationId xmlns:a16="http://schemas.microsoft.com/office/drawing/2014/main" id="{6F4EC6FA-3943-4792-BC3F-695477F8ABB5}"/>
                </a:ext>
              </a:extLst>
            </p:cNvPr>
            <p:cNvSpPr/>
            <p:nvPr/>
          </p:nvSpPr>
          <p:spPr>
            <a:xfrm>
              <a:off x="4888478" y="1715167"/>
              <a:ext cx="3702772" cy="966992"/>
            </a:xfrm>
            <a:custGeom>
              <a:avLst/>
              <a:gdLst/>
              <a:ahLst/>
              <a:cxnLst/>
              <a:rect l="l" t="t" r="r" b="b"/>
              <a:pathLst>
                <a:path w="167679" h="43785" extrusionOk="0">
                  <a:moveTo>
                    <a:pt x="154545" y="466"/>
                  </a:moveTo>
                  <a:cubicBezTo>
                    <a:pt x="155836" y="466"/>
                    <a:pt x="157127" y="581"/>
                    <a:pt x="158418" y="785"/>
                  </a:cubicBezTo>
                  <a:cubicBezTo>
                    <a:pt x="164527" y="1835"/>
                    <a:pt x="167212" y="5532"/>
                    <a:pt x="166901" y="12459"/>
                  </a:cubicBezTo>
                  <a:cubicBezTo>
                    <a:pt x="166628" y="18296"/>
                    <a:pt x="165733" y="24055"/>
                    <a:pt x="164255" y="29698"/>
                  </a:cubicBezTo>
                  <a:cubicBezTo>
                    <a:pt x="163165" y="33861"/>
                    <a:pt x="161531" y="38453"/>
                    <a:pt x="157600" y="40827"/>
                  </a:cubicBezTo>
                  <a:cubicBezTo>
                    <a:pt x="154332" y="42811"/>
                    <a:pt x="149857" y="43045"/>
                    <a:pt x="145148" y="43123"/>
                  </a:cubicBezTo>
                  <a:cubicBezTo>
                    <a:pt x="139661" y="43239"/>
                    <a:pt x="132190" y="43317"/>
                    <a:pt x="123590" y="43317"/>
                  </a:cubicBezTo>
                  <a:cubicBezTo>
                    <a:pt x="88918" y="43317"/>
                    <a:pt x="40704" y="42422"/>
                    <a:pt x="19613" y="40827"/>
                  </a:cubicBezTo>
                  <a:cubicBezTo>
                    <a:pt x="16344" y="40554"/>
                    <a:pt x="12258" y="40243"/>
                    <a:pt x="9184" y="38687"/>
                  </a:cubicBezTo>
                  <a:cubicBezTo>
                    <a:pt x="4125" y="36196"/>
                    <a:pt x="1596" y="31371"/>
                    <a:pt x="1012" y="23082"/>
                  </a:cubicBezTo>
                  <a:cubicBezTo>
                    <a:pt x="857" y="21137"/>
                    <a:pt x="818" y="19152"/>
                    <a:pt x="818" y="17323"/>
                  </a:cubicBezTo>
                  <a:cubicBezTo>
                    <a:pt x="818" y="16545"/>
                    <a:pt x="779" y="15766"/>
                    <a:pt x="740" y="14910"/>
                  </a:cubicBezTo>
                  <a:cubicBezTo>
                    <a:pt x="623" y="12381"/>
                    <a:pt x="507" y="9462"/>
                    <a:pt x="1207" y="7517"/>
                  </a:cubicBezTo>
                  <a:cubicBezTo>
                    <a:pt x="1557" y="6544"/>
                    <a:pt x="3620" y="6388"/>
                    <a:pt x="5877" y="6310"/>
                  </a:cubicBezTo>
                  <a:lnTo>
                    <a:pt x="6577" y="6272"/>
                  </a:lnTo>
                  <a:cubicBezTo>
                    <a:pt x="17979" y="5766"/>
                    <a:pt x="29575" y="5065"/>
                    <a:pt x="40821" y="4404"/>
                  </a:cubicBezTo>
                  <a:cubicBezTo>
                    <a:pt x="45802" y="4092"/>
                    <a:pt x="50744" y="3781"/>
                    <a:pt x="55725" y="3509"/>
                  </a:cubicBezTo>
                  <a:cubicBezTo>
                    <a:pt x="58021" y="3392"/>
                    <a:pt x="60239" y="3275"/>
                    <a:pt x="62924" y="3158"/>
                  </a:cubicBezTo>
                  <a:cubicBezTo>
                    <a:pt x="66193" y="3003"/>
                    <a:pt x="69500" y="2886"/>
                    <a:pt x="72769" y="2730"/>
                  </a:cubicBezTo>
                  <a:cubicBezTo>
                    <a:pt x="76660" y="2614"/>
                    <a:pt x="80552" y="2458"/>
                    <a:pt x="84443" y="2302"/>
                  </a:cubicBezTo>
                  <a:cubicBezTo>
                    <a:pt x="88723" y="2147"/>
                    <a:pt x="92965" y="2030"/>
                    <a:pt x="97207" y="1874"/>
                  </a:cubicBezTo>
                  <a:cubicBezTo>
                    <a:pt x="101565" y="1758"/>
                    <a:pt x="105923" y="1602"/>
                    <a:pt x="110282" y="1485"/>
                  </a:cubicBezTo>
                  <a:cubicBezTo>
                    <a:pt x="114484" y="1368"/>
                    <a:pt x="118687" y="1252"/>
                    <a:pt x="122890" y="1135"/>
                  </a:cubicBezTo>
                  <a:cubicBezTo>
                    <a:pt x="126664" y="1018"/>
                    <a:pt x="130439" y="940"/>
                    <a:pt x="134213" y="863"/>
                  </a:cubicBezTo>
                  <a:cubicBezTo>
                    <a:pt x="136509" y="824"/>
                    <a:pt x="138805" y="746"/>
                    <a:pt x="141023" y="707"/>
                  </a:cubicBezTo>
                  <a:cubicBezTo>
                    <a:pt x="144331" y="590"/>
                    <a:pt x="147794" y="512"/>
                    <a:pt x="151141" y="512"/>
                  </a:cubicBezTo>
                  <a:lnTo>
                    <a:pt x="151686" y="512"/>
                  </a:lnTo>
                  <a:cubicBezTo>
                    <a:pt x="152464" y="473"/>
                    <a:pt x="153242" y="473"/>
                    <a:pt x="153981" y="473"/>
                  </a:cubicBezTo>
                  <a:cubicBezTo>
                    <a:pt x="154169" y="468"/>
                    <a:pt x="154357" y="466"/>
                    <a:pt x="154545" y="466"/>
                  </a:cubicBezTo>
                  <a:close/>
                  <a:moveTo>
                    <a:pt x="153399" y="1"/>
                  </a:moveTo>
                  <a:cubicBezTo>
                    <a:pt x="152817" y="1"/>
                    <a:pt x="152233" y="16"/>
                    <a:pt x="151647" y="45"/>
                  </a:cubicBezTo>
                  <a:lnTo>
                    <a:pt x="151141" y="45"/>
                  </a:lnTo>
                  <a:cubicBezTo>
                    <a:pt x="147755" y="45"/>
                    <a:pt x="144331" y="162"/>
                    <a:pt x="140984" y="240"/>
                  </a:cubicBezTo>
                  <a:cubicBezTo>
                    <a:pt x="138766" y="318"/>
                    <a:pt x="136431" y="357"/>
                    <a:pt x="134174" y="396"/>
                  </a:cubicBezTo>
                  <a:cubicBezTo>
                    <a:pt x="130400" y="473"/>
                    <a:pt x="126625" y="590"/>
                    <a:pt x="122851" y="668"/>
                  </a:cubicBezTo>
                  <a:lnTo>
                    <a:pt x="110243" y="1018"/>
                  </a:lnTo>
                  <a:lnTo>
                    <a:pt x="97168" y="1446"/>
                  </a:lnTo>
                  <a:cubicBezTo>
                    <a:pt x="92926" y="1563"/>
                    <a:pt x="88685" y="1719"/>
                    <a:pt x="84404" y="1874"/>
                  </a:cubicBezTo>
                  <a:cubicBezTo>
                    <a:pt x="80513" y="1991"/>
                    <a:pt x="76582" y="2147"/>
                    <a:pt x="72691" y="2302"/>
                  </a:cubicBezTo>
                  <a:cubicBezTo>
                    <a:pt x="69422" y="2419"/>
                    <a:pt x="66154" y="2575"/>
                    <a:pt x="62846" y="2691"/>
                  </a:cubicBezTo>
                  <a:cubicBezTo>
                    <a:pt x="60200" y="2808"/>
                    <a:pt x="57943" y="2925"/>
                    <a:pt x="55647" y="3042"/>
                  </a:cubicBezTo>
                  <a:cubicBezTo>
                    <a:pt x="50666" y="3353"/>
                    <a:pt x="45724" y="3625"/>
                    <a:pt x="40704" y="3937"/>
                  </a:cubicBezTo>
                  <a:cubicBezTo>
                    <a:pt x="29497" y="4598"/>
                    <a:pt x="17901" y="5338"/>
                    <a:pt x="6499" y="5805"/>
                  </a:cubicBezTo>
                  <a:lnTo>
                    <a:pt x="5838" y="5843"/>
                  </a:lnTo>
                  <a:cubicBezTo>
                    <a:pt x="3230" y="5921"/>
                    <a:pt x="1207" y="6116"/>
                    <a:pt x="740" y="7361"/>
                  </a:cubicBezTo>
                  <a:cubicBezTo>
                    <a:pt x="1" y="9385"/>
                    <a:pt x="117" y="12342"/>
                    <a:pt x="234" y="14949"/>
                  </a:cubicBezTo>
                  <a:cubicBezTo>
                    <a:pt x="273" y="15766"/>
                    <a:pt x="312" y="16545"/>
                    <a:pt x="312" y="17323"/>
                  </a:cubicBezTo>
                  <a:cubicBezTo>
                    <a:pt x="351" y="19191"/>
                    <a:pt x="390" y="21175"/>
                    <a:pt x="545" y="23121"/>
                  </a:cubicBezTo>
                  <a:cubicBezTo>
                    <a:pt x="1168" y="31604"/>
                    <a:pt x="3736" y="36507"/>
                    <a:pt x="8990" y="39115"/>
                  </a:cubicBezTo>
                  <a:cubicBezTo>
                    <a:pt x="12142" y="40710"/>
                    <a:pt x="16267" y="41021"/>
                    <a:pt x="19574" y="41294"/>
                  </a:cubicBezTo>
                  <a:cubicBezTo>
                    <a:pt x="40704" y="42889"/>
                    <a:pt x="88918" y="43784"/>
                    <a:pt x="123590" y="43784"/>
                  </a:cubicBezTo>
                  <a:cubicBezTo>
                    <a:pt x="132190" y="43784"/>
                    <a:pt x="139661" y="43706"/>
                    <a:pt x="145148" y="43629"/>
                  </a:cubicBezTo>
                  <a:cubicBezTo>
                    <a:pt x="149895" y="43551"/>
                    <a:pt x="154448" y="43278"/>
                    <a:pt x="157834" y="41255"/>
                  </a:cubicBezTo>
                  <a:cubicBezTo>
                    <a:pt x="161881" y="38764"/>
                    <a:pt x="163593" y="34095"/>
                    <a:pt x="164683" y="29853"/>
                  </a:cubicBezTo>
                  <a:cubicBezTo>
                    <a:pt x="166200" y="24172"/>
                    <a:pt x="167056" y="18374"/>
                    <a:pt x="167368" y="12498"/>
                  </a:cubicBezTo>
                  <a:cubicBezTo>
                    <a:pt x="167679" y="5299"/>
                    <a:pt x="164877" y="1446"/>
                    <a:pt x="158456" y="357"/>
                  </a:cubicBezTo>
                  <a:cubicBezTo>
                    <a:pt x="156776" y="125"/>
                    <a:pt x="155096" y="1"/>
                    <a:pt x="153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" name="Google Shape;1430;p38">
              <a:extLst>
                <a:ext uri="{FF2B5EF4-FFF2-40B4-BE49-F238E27FC236}">
                  <a16:creationId xmlns:a16="http://schemas.microsoft.com/office/drawing/2014/main" id="{16C9B507-1263-4A25-998C-739265721EF5}"/>
                </a:ext>
              </a:extLst>
            </p:cNvPr>
            <p:cNvSpPr/>
            <p:nvPr/>
          </p:nvSpPr>
          <p:spPr>
            <a:xfrm>
              <a:off x="4836913" y="1784908"/>
              <a:ext cx="862763" cy="909284"/>
            </a:xfrm>
            <a:custGeom>
              <a:avLst/>
              <a:gdLst/>
              <a:ahLst/>
              <a:cxnLst/>
              <a:rect l="l" t="t" r="r" b="b"/>
              <a:pathLst>
                <a:path w="39070" h="41172" extrusionOk="0">
                  <a:moveTo>
                    <a:pt x="19963" y="0"/>
                  </a:moveTo>
                  <a:cubicBezTo>
                    <a:pt x="16228" y="195"/>
                    <a:pt x="12492" y="390"/>
                    <a:pt x="8756" y="545"/>
                  </a:cubicBezTo>
                  <a:cubicBezTo>
                    <a:pt x="5994" y="662"/>
                    <a:pt x="2180" y="584"/>
                    <a:pt x="1129" y="3464"/>
                  </a:cubicBezTo>
                  <a:cubicBezTo>
                    <a:pt x="1" y="6577"/>
                    <a:pt x="546" y="10935"/>
                    <a:pt x="585" y="14165"/>
                  </a:cubicBezTo>
                  <a:cubicBezTo>
                    <a:pt x="623" y="16072"/>
                    <a:pt x="662" y="18056"/>
                    <a:pt x="779" y="20080"/>
                  </a:cubicBezTo>
                  <a:cubicBezTo>
                    <a:pt x="1285" y="27045"/>
                    <a:pt x="3114" y="34206"/>
                    <a:pt x="10352" y="37863"/>
                  </a:cubicBezTo>
                  <a:cubicBezTo>
                    <a:pt x="13776" y="39537"/>
                    <a:pt x="17862" y="39926"/>
                    <a:pt x="21753" y="40237"/>
                  </a:cubicBezTo>
                  <a:cubicBezTo>
                    <a:pt x="26384" y="40626"/>
                    <a:pt x="32299" y="40899"/>
                    <a:pt x="39070" y="41171"/>
                  </a:cubicBezTo>
                  <a:cubicBezTo>
                    <a:pt x="36852" y="25878"/>
                    <a:pt x="30198" y="11558"/>
                    <a:pt x="19963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/>
            </a:p>
          </p:txBody>
        </p:sp>
        <p:sp>
          <p:nvSpPr>
            <p:cNvPr id="42" name="Google Shape;1431;p38">
              <a:extLst>
                <a:ext uri="{FF2B5EF4-FFF2-40B4-BE49-F238E27FC236}">
                  <a16:creationId xmlns:a16="http://schemas.microsoft.com/office/drawing/2014/main" id="{4918D33E-56C7-4315-B6D8-CEC63FCE7EA5}"/>
                </a:ext>
              </a:extLst>
            </p:cNvPr>
            <p:cNvSpPr/>
            <p:nvPr/>
          </p:nvSpPr>
          <p:spPr>
            <a:xfrm>
              <a:off x="4703726" y="1543421"/>
              <a:ext cx="635910" cy="740841"/>
            </a:xfrm>
            <a:custGeom>
              <a:avLst/>
              <a:gdLst/>
              <a:ahLst/>
              <a:cxnLst/>
              <a:rect l="l" t="t" r="r" b="b"/>
              <a:pathLst>
                <a:path w="28797" h="33545" extrusionOk="0">
                  <a:moveTo>
                    <a:pt x="6149" y="1"/>
                  </a:moveTo>
                  <a:lnTo>
                    <a:pt x="5643" y="4359"/>
                  </a:lnTo>
                  <a:cubicBezTo>
                    <a:pt x="5643" y="4359"/>
                    <a:pt x="0" y="17045"/>
                    <a:pt x="389" y="17123"/>
                  </a:cubicBezTo>
                  <a:cubicBezTo>
                    <a:pt x="740" y="17201"/>
                    <a:pt x="22064" y="33544"/>
                    <a:pt x="22064" y="33544"/>
                  </a:cubicBezTo>
                  <a:lnTo>
                    <a:pt x="28135" y="29847"/>
                  </a:lnTo>
                  <a:lnTo>
                    <a:pt x="28796" y="23894"/>
                  </a:lnTo>
                  <a:cubicBezTo>
                    <a:pt x="28796" y="23894"/>
                    <a:pt x="10351" y="4826"/>
                    <a:pt x="6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" name="Google Shape;1432;p38">
              <a:extLst>
                <a:ext uri="{FF2B5EF4-FFF2-40B4-BE49-F238E27FC236}">
                  <a16:creationId xmlns:a16="http://schemas.microsoft.com/office/drawing/2014/main" id="{C98C1EC9-F7B9-402C-B022-F46E537673F6}"/>
                </a:ext>
              </a:extLst>
            </p:cNvPr>
            <p:cNvSpPr/>
            <p:nvPr/>
          </p:nvSpPr>
          <p:spPr>
            <a:xfrm>
              <a:off x="4622944" y="1578667"/>
              <a:ext cx="712381" cy="657470"/>
            </a:xfrm>
            <a:custGeom>
              <a:avLst/>
              <a:gdLst/>
              <a:ahLst/>
              <a:cxnLst/>
              <a:rect l="l" t="t" r="r" b="b"/>
              <a:pathLst>
                <a:path w="32260" h="29770" extrusionOk="0">
                  <a:moveTo>
                    <a:pt x="8172" y="0"/>
                  </a:moveTo>
                  <a:cubicBezTo>
                    <a:pt x="8172" y="0"/>
                    <a:pt x="8094" y="7977"/>
                    <a:pt x="0" y="10079"/>
                  </a:cubicBezTo>
                  <a:lnTo>
                    <a:pt x="23660" y="27590"/>
                  </a:lnTo>
                  <a:lnTo>
                    <a:pt x="29808" y="29769"/>
                  </a:lnTo>
                  <a:lnTo>
                    <a:pt x="32260" y="23504"/>
                  </a:lnTo>
                  <a:lnTo>
                    <a:pt x="8172" y="0"/>
                  </a:lnTo>
                  <a:close/>
                </a:path>
              </a:pathLst>
            </a:custGeom>
            <a:solidFill>
              <a:srgbClr val="FFEC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" name="Google Shape;1433;p38">
              <a:extLst>
                <a:ext uri="{FF2B5EF4-FFF2-40B4-BE49-F238E27FC236}">
                  <a16:creationId xmlns:a16="http://schemas.microsoft.com/office/drawing/2014/main" id="{D05CB499-1A58-4FE6-9F1D-C118F39DC028}"/>
                </a:ext>
              </a:extLst>
            </p:cNvPr>
            <p:cNvSpPr/>
            <p:nvPr/>
          </p:nvSpPr>
          <p:spPr>
            <a:xfrm>
              <a:off x="4708871" y="1755691"/>
              <a:ext cx="576618" cy="445189"/>
            </a:xfrm>
            <a:custGeom>
              <a:avLst/>
              <a:gdLst/>
              <a:ahLst/>
              <a:cxnLst/>
              <a:rect l="l" t="t" r="r" b="b"/>
              <a:pathLst>
                <a:path w="26112" h="20158" extrusionOk="0">
                  <a:moveTo>
                    <a:pt x="351" y="0"/>
                  </a:moveTo>
                  <a:lnTo>
                    <a:pt x="1" y="234"/>
                  </a:lnTo>
                  <a:cubicBezTo>
                    <a:pt x="8834" y="6460"/>
                    <a:pt x="17512" y="13153"/>
                    <a:pt x="25800" y="20080"/>
                  </a:cubicBezTo>
                  <a:cubicBezTo>
                    <a:pt x="25839" y="20119"/>
                    <a:pt x="25878" y="20158"/>
                    <a:pt x="25917" y="20158"/>
                  </a:cubicBezTo>
                  <a:cubicBezTo>
                    <a:pt x="25956" y="20158"/>
                    <a:pt x="26034" y="20119"/>
                    <a:pt x="26073" y="20080"/>
                  </a:cubicBezTo>
                  <a:cubicBezTo>
                    <a:pt x="26112" y="19963"/>
                    <a:pt x="26112" y="19846"/>
                    <a:pt x="25995" y="19807"/>
                  </a:cubicBezTo>
                  <a:cubicBezTo>
                    <a:pt x="17784" y="12881"/>
                    <a:pt x="9145" y="6227"/>
                    <a:pt x="351" y="0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" name="Google Shape;1434;p38">
              <a:extLst>
                <a:ext uri="{FF2B5EF4-FFF2-40B4-BE49-F238E27FC236}">
                  <a16:creationId xmlns:a16="http://schemas.microsoft.com/office/drawing/2014/main" id="{0A55A460-BC9D-43D1-AEA3-9FEF7CFF5884}"/>
                </a:ext>
              </a:extLst>
            </p:cNvPr>
            <p:cNvSpPr/>
            <p:nvPr/>
          </p:nvSpPr>
          <p:spPr>
            <a:xfrm>
              <a:off x="4680516" y="1773733"/>
              <a:ext cx="552548" cy="427146"/>
            </a:xfrm>
            <a:custGeom>
              <a:avLst/>
              <a:gdLst/>
              <a:ahLst/>
              <a:cxnLst/>
              <a:rect l="l" t="t" r="r" b="b"/>
              <a:pathLst>
                <a:path w="25022" h="19341" extrusionOk="0">
                  <a:moveTo>
                    <a:pt x="390" y="1"/>
                  </a:moveTo>
                  <a:lnTo>
                    <a:pt x="1" y="234"/>
                  </a:lnTo>
                  <a:cubicBezTo>
                    <a:pt x="8756" y="5877"/>
                    <a:pt x="16967" y="12219"/>
                    <a:pt x="24633" y="19263"/>
                  </a:cubicBezTo>
                  <a:cubicBezTo>
                    <a:pt x="24672" y="19302"/>
                    <a:pt x="24711" y="19341"/>
                    <a:pt x="24750" y="19341"/>
                  </a:cubicBezTo>
                  <a:cubicBezTo>
                    <a:pt x="24944" y="19341"/>
                    <a:pt x="25022" y="19107"/>
                    <a:pt x="24905" y="18990"/>
                  </a:cubicBezTo>
                  <a:cubicBezTo>
                    <a:pt x="17278" y="11986"/>
                    <a:pt x="9067" y="5643"/>
                    <a:pt x="390" y="1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" name="Google Shape;1435;p38">
              <a:extLst>
                <a:ext uri="{FF2B5EF4-FFF2-40B4-BE49-F238E27FC236}">
                  <a16:creationId xmlns:a16="http://schemas.microsoft.com/office/drawing/2014/main" id="{5150FF4C-63CF-4FB9-8472-5DBA633B6C68}"/>
                </a:ext>
              </a:extLst>
            </p:cNvPr>
            <p:cNvSpPr/>
            <p:nvPr/>
          </p:nvSpPr>
          <p:spPr>
            <a:xfrm>
              <a:off x="4793099" y="1628510"/>
              <a:ext cx="537952" cy="489867"/>
            </a:xfrm>
            <a:custGeom>
              <a:avLst/>
              <a:gdLst/>
              <a:ahLst/>
              <a:cxnLst/>
              <a:rect l="l" t="t" r="r" b="b"/>
              <a:pathLst>
                <a:path w="24361" h="22181" extrusionOk="0">
                  <a:moveTo>
                    <a:pt x="78" y="0"/>
                  </a:moveTo>
                  <a:cubicBezTo>
                    <a:pt x="78" y="117"/>
                    <a:pt x="39" y="273"/>
                    <a:pt x="0" y="389"/>
                  </a:cubicBezTo>
                  <a:cubicBezTo>
                    <a:pt x="3775" y="3347"/>
                    <a:pt x="7549" y="6382"/>
                    <a:pt x="11130" y="9612"/>
                  </a:cubicBezTo>
                  <a:cubicBezTo>
                    <a:pt x="13776" y="11986"/>
                    <a:pt x="16383" y="14515"/>
                    <a:pt x="18912" y="17005"/>
                  </a:cubicBezTo>
                  <a:lnTo>
                    <a:pt x="24204" y="22181"/>
                  </a:lnTo>
                  <a:lnTo>
                    <a:pt x="24360" y="21792"/>
                  </a:lnTo>
                  <a:lnTo>
                    <a:pt x="19146" y="16733"/>
                  </a:lnTo>
                  <a:cubicBezTo>
                    <a:pt x="16655" y="14243"/>
                    <a:pt x="14048" y="11713"/>
                    <a:pt x="11363" y="9300"/>
                  </a:cubicBezTo>
                  <a:cubicBezTo>
                    <a:pt x="7744" y="6071"/>
                    <a:pt x="3931" y="2996"/>
                    <a:pt x="78" y="0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" name="Google Shape;1436;p38">
              <a:extLst>
                <a:ext uri="{FF2B5EF4-FFF2-40B4-BE49-F238E27FC236}">
                  <a16:creationId xmlns:a16="http://schemas.microsoft.com/office/drawing/2014/main" id="{A70C7D97-B0FE-41DA-8449-650126A8F24C}"/>
                </a:ext>
              </a:extLst>
            </p:cNvPr>
            <p:cNvSpPr/>
            <p:nvPr/>
          </p:nvSpPr>
          <p:spPr>
            <a:xfrm>
              <a:off x="4742394" y="1723890"/>
              <a:ext cx="561138" cy="463233"/>
            </a:xfrm>
            <a:custGeom>
              <a:avLst/>
              <a:gdLst/>
              <a:ahLst/>
              <a:cxnLst/>
              <a:rect l="l" t="t" r="r" b="b"/>
              <a:pathLst>
                <a:path w="25411" h="20975" extrusionOk="0">
                  <a:moveTo>
                    <a:pt x="273" y="1"/>
                  </a:moveTo>
                  <a:cubicBezTo>
                    <a:pt x="195" y="78"/>
                    <a:pt x="78" y="195"/>
                    <a:pt x="0" y="273"/>
                  </a:cubicBezTo>
                  <a:lnTo>
                    <a:pt x="25255" y="20975"/>
                  </a:lnTo>
                  <a:lnTo>
                    <a:pt x="25411" y="20586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" name="Google Shape;1437;p38">
              <a:extLst>
                <a:ext uri="{FF2B5EF4-FFF2-40B4-BE49-F238E27FC236}">
                  <a16:creationId xmlns:a16="http://schemas.microsoft.com/office/drawing/2014/main" id="{CA969A86-02D7-41E3-8F2B-E52BDFE07523}"/>
                </a:ext>
              </a:extLst>
            </p:cNvPr>
            <p:cNvSpPr/>
            <p:nvPr/>
          </p:nvSpPr>
          <p:spPr>
            <a:xfrm>
              <a:off x="4766444" y="1670602"/>
              <a:ext cx="551709" cy="486466"/>
            </a:xfrm>
            <a:custGeom>
              <a:avLst/>
              <a:gdLst/>
              <a:ahLst/>
              <a:cxnLst/>
              <a:rect l="l" t="t" r="r" b="b"/>
              <a:pathLst>
                <a:path w="24984" h="22027" extrusionOk="0">
                  <a:moveTo>
                    <a:pt x="624" y="1"/>
                  </a:moveTo>
                  <a:cubicBezTo>
                    <a:pt x="585" y="118"/>
                    <a:pt x="546" y="234"/>
                    <a:pt x="468" y="351"/>
                  </a:cubicBezTo>
                  <a:cubicBezTo>
                    <a:pt x="5994" y="3776"/>
                    <a:pt x="10741" y="8290"/>
                    <a:pt x="15411" y="12687"/>
                  </a:cubicBezTo>
                  <a:lnTo>
                    <a:pt x="24789" y="21637"/>
                  </a:lnTo>
                  <a:cubicBezTo>
                    <a:pt x="18991" y="17901"/>
                    <a:pt x="13815" y="13154"/>
                    <a:pt x="8795" y="8523"/>
                  </a:cubicBezTo>
                  <a:cubicBezTo>
                    <a:pt x="6033" y="5955"/>
                    <a:pt x="3153" y="3309"/>
                    <a:pt x="196" y="857"/>
                  </a:cubicBezTo>
                  <a:cubicBezTo>
                    <a:pt x="157" y="974"/>
                    <a:pt x="79" y="1090"/>
                    <a:pt x="1" y="1207"/>
                  </a:cubicBezTo>
                  <a:cubicBezTo>
                    <a:pt x="2919" y="3620"/>
                    <a:pt x="5760" y="6227"/>
                    <a:pt x="8523" y="8795"/>
                  </a:cubicBezTo>
                  <a:cubicBezTo>
                    <a:pt x="13621" y="13465"/>
                    <a:pt x="18835" y="18251"/>
                    <a:pt x="24672" y="22026"/>
                  </a:cubicBezTo>
                  <a:lnTo>
                    <a:pt x="24983" y="21287"/>
                  </a:lnTo>
                  <a:lnTo>
                    <a:pt x="15683" y="12414"/>
                  </a:lnTo>
                  <a:cubicBezTo>
                    <a:pt x="11013" y="7978"/>
                    <a:pt x="6188" y="3425"/>
                    <a:pt x="624" y="1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9" name="Google Shape;1438;p38">
              <a:extLst>
                <a:ext uri="{FF2B5EF4-FFF2-40B4-BE49-F238E27FC236}">
                  <a16:creationId xmlns:a16="http://schemas.microsoft.com/office/drawing/2014/main" id="{5D768504-DABE-429B-963E-B3508F9783AF}"/>
                </a:ext>
              </a:extLst>
            </p:cNvPr>
            <p:cNvSpPr/>
            <p:nvPr/>
          </p:nvSpPr>
          <p:spPr>
            <a:xfrm>
              <a:off x="5163464" y="2071070"/>
              <a:ext cx="339452" cy="688191"/>
            </a:xfrm>
            <a:custGeom>
              <a:avLst/>
              <a:gdLst/>
              <a:ahLst/>
              <a:cxnLst/>
              <a:rect l="l" t="t" r="r" b="b"/>
              <a:pathLst>
                <a:path w="15372" h="31161" extrusionOk="0">
                  <a:moveTo>
                    <a:pt x="7978" y="1"/>
                  </a:moveTo>
                  <a:cubicBezTo>
                    <a:pt x="7080" y="3947"/>
                    <a:pt x="4331" y="4722"/>
                    <a:pt x="2310" y="4722"/>
                  </a:cubicBezTo>
                  <a:cubicBezTo>
                    <a:pt x="1003" y="4722"/>
                    <a:pt x="1" y="4398"/>
                    <a:pt x="1" y="4398"/>
                  </a:cubicBezTo>
                  <a:lnTo>
                    <a:pt x="1" y="4398"/>
                  </a:lnTo>
                  <a:lnTo>
                    <a:pt x="7978" y="30587"/>
                  </a:lnTo>
                  <a:cubicBezTo>
                    <a:pt x="9002" y="30991"/>
                    <a:pt x="9889" y="31161"/>
                    <a:pt x="10655" y="31161"/>
                  </a:cubicBezTo>
                  <a:cubicBezTo>
                    <a:pt x="14607" y="31161"/>
                    <a:pt x="15372" y="26657"/>
                    <a:pt x="15372" y="26657"/>
                  </a:cubicBezTo>
                  <a:lnTo>
                    <a:pt x="7978" y="1"/>
                  </a:lnTo>
                  <a:close/>
                </a:path>
              </a:pathLst>
            </a:custGeom>
            <a:solidFill>
              <a:srgbClr val="C73B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" name="Google Shape;1439;p38">
              <a:extLst>
                <a:ext uri="{FF2B5EF4-FFF2-40B4-BE49-F238E27FC236}">
                  <a16:creationId xmlns:a16="http://schemas.microsoft.com/office/drawing/2014/main" id="{2781D83C-D8E3-4189-94F0-CA5B07DF20A4}"/>
                </a:ext>
              </a:extLst>
            </p:cNvPr>
            <p:cNvSpPr/>
            <p:nvPr/>
          </p:nvSpPr>
          <p:spPr>
            <a:xfrm>
              <a:off x="4567094" y="1761698"/>
              <a:ext cx="772534" cy="984903"/>
            </a:xfrm>
            <a:custGeom>
              <a:avLst/>
              <a:gdLst/>
              <a:ahLst/>
              <a:cxnLst/>
              <a:rect l="l" t="t" r="r" b="b"/>
              <a:pathLst>
                <a:path w="34984" h="445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2024" y="22298"/>
                    <a:pt x="14982" y="36035"/>
                  </a:cubicBezTo>
                  <a:cubicBezTo>
                    <a:pt x="14982" y="36035"/>
                    <a:pt x="28173" y="40666"/>
                    <a:pt x="34983" y="44596"/>
                  </a:cubicBezTo>
                  <a:lnTo>
                    <a:pt x="27006" y="18407"/>
                  </a:lnTo>
                  <a:cubicBezTo>
                    <a:pt x="27006" y="18407"/>
                    <a:pt x="13892" y="5799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" name="Google Shape;1440;p38">
              <a:extLst>
                <a:ext uri="{FF2B5EF4-FFF2-40B4-BE49-F238E27FC236}">
                  <a16:creationId xmlns:a16="http://schemas.microsoft.com/office/drawing/2014/main" id="{3626F1F7-AD25-4253-BB7C-E4B5B70B7732}"/>
                </a:ext>
              </a:extLst>
            </p:cNvPr>
            <p:cNvSpPr/>
            <p:nvPr/>
          </p:nvSpPr>
          <p:spPr>
            <a:xfrm>
              <a:off x="5191842" y="2179347"/>
              <a:ext cx="229459" cy="250113"/>
            </a:xfrm>
            <a:custGeom>
              <a:avLst/>
              <a:gdLst/>
              <a:ahLst/>
              <a:cxnLst/>
              <a:rect l="l" t="t" r="r" b="b"/>
              <a:pathLst>
                <a:path w="10391" h="11325" extrusionOk="0">
                  <a:moveTo>
                    <a:pt x="8055" y="1"/>
                  </a:moveTo>
                  <a:cubicBezTo>
                    <a:pt x="7082" y="1363"/>
                    <a:pt x="5720" y="2452"/>
                    <a:pt x="4164" y="3075"/>
                  </a:cubicBezTo>
                  <a:cubicBezTo>
                    <a:pt x="3028" y="3509"/>
                    <a:pt x="1806" y="3714"/>
                    <a:pt x="596" y="3714"/>
                  </a:cubicBezTo>
                  <a:cubicBezTo>
                    <a:pt x="397" y="3714"/>
                    <a:pt x="198" y="3709"/>
                    <a:pt x="0" y="3698"/>
                  </a:cubicBezTo>
                  <a:lnTo>
                    <a:pt x="0" y="3698"/>
                  </a:lnTo>
                  <a:lnTo>
                    <a:pt x="2335" y="11325"/>
                  </a:lnTo>
                  <a:cubicBezTo>
                    <a:pt x="4086" y="11169"/>
                    <a:pt x="5798" y="10741"/>
                    <a:pt x="7433" y="10041"/>
                  </a:cubicBezTo>
                  <a:cubicBezTo>
                    <a:pt x="8483" y="9612"/>
                    <a:pt x="9456" y="9029"/>
                    <a:pt x="10390" y="8406"/>
                  </a:cubicBezTo>
                  <a:lnTo>
                    <a:pt x="80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" name="Google Shape;1441;p38">
              <a:extLst>
                <a:ext uri="{FF2B5EF4-FFF2-40B4-BE49-F238E27FC236}">
                  <a16:creationId xmlns:a16="http://schemas.microsoft.com/office/drawing/2014/main" id="{74D30018-4558-435B-8E89-924670C163F3}"/>
                </a:ext>
              </a:extLst>
            </p:cNvPr>
            <p:cNvSpPr/>
            <p:nvPr/>
          </p:nvSpPr>
          <p:spPr>
            <a:xfrm>
              <a:off x="5321605" y="2596134"/>
              <a:ext cx="172729" cy="121467"/>
            </a:xfrm>
            <a:custGeom>
              <a:avLst/>
              <a:gdLst/>
              <a:ahLst/>
              <a:cxnLst/>
              <a:rect l="l" t="t" r="r" b="b"/>
              <a:pathLst>
                <a:path w="7822" h="5500" extrusionOk="0">
                  <a:moveTo>
                    <a:pt x="7394" y="1"/>
                  </a:moveTo>
                  <a:cubicBezTo>
                    <a:pt x="6499" y="1674"/>
                    <a:pt x="5292" y="3270"/>
                    <a:pt x="3619" y="3931"/>
                  </a:cubicBezTo>
                  <a:cubicBezTo>
                    <a:pt x="2906" y="4193"/>
                    <a:pt x="2163" y="4324"/>
                    <a:pt x="1418" y="4324"/>
                  </a:cubicBezTo>
                  <a:cubicBezTo>
                    <a:pt x="944" y="4324"/>
                    <a:pt x="469" y="4271"/>
                    <a:pt x="0" y="4165"/>
                  </a:cubicBezTo>
                  <a:lnTo>
                    <a:pt x="0" y="4165"/>
                  </a:lnTo>
                  <a:lnTo>
                    <a:pt x="389" y="5410"/>
                  </a:lnTo>
                  <a:cubicBezTo>
                    <a:pt x="771" y="5470"/>
                    <a:pt x="1153" y="5500"/>
                    <a:pt x="1534" y="5500"/>
                  </a:cubicBezTo>
                  <a:cubicBezTo>
                    <a:pt x="2394" y="5500"/>
                    <a:pt x="3250" y="5345"/>
                    <a:pt x="4086" y="5021"/>
                  </a:cubicBezTo>
                  <a:cubicBezTo>
                    <a:pt x="5681" y="4398"/>
                    <a:pt x="6888" y="3075"/>
                    <a:pt x="7822" y="1557"/>
                  </a:cubicBezTo>
                  <a:lnTo>
                    <a:pt x="7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" name="Google Shape;1442;p38">
              <a:extLst>
                <a:ext uri="{FF2B5EF4-FFF2-40B4-BE49-F238E27FC236}">
                  <a16:creationId xmlns:a16="http://schemas.microsoft.com/office/drawing/2014/main" id="{37F9F53F-ED2C-4A86-BAEB-B66F9737FEF0}"/>
                </a:ext>
              </a:extLst>
            </p:cNvPr>
            <p:cNvSpPr/>
            <p:nvPr/>
          </p:nvSpPr>
          <p:spPr>
            <a:xfrm>
              <a:off x="4567094" y="1761698"/>
              <a:ext cx="477777" cy="648018"/>
            </a:xfrm>
            <a:custGeom>
              <a:avLst/>
              <a:gdLst/>
              <a:ahLst/>
              <a:cxnLst/>
              <a:rect l="l" t="t" r="r" b="b"/>
              <a:pathLst>
                <a:path w="21636" h="29342" extrusionOk="0">
                  <a:moveTo>
                    <a:pt x="0" y="1"/>
                  </a:moveTo>
                  <a:cubicBezTo>
                    <a:pt x="0" y="1"/>
                    <a:pt x="8678" y="16111"/>
                    <a:pt x="13114" y="29342"/>
                  </a:cubicBezTo>
                  <a:cubicBezTo>
                    <a:pt x="15332" y="27201"/>
                    <a:pt x="17200" y="24750"/>
                    <a:pt x="18678" y="22026"/>
                  </a:cubicBezTo>
                  <a:cubicBezTo>
                    <a:pt x="20079" y="19419"/>
                    <a:pt x="21052" y="16617"/>
                    <a:pt x="21636" y="13698"/>
                  </a:cubicBezTo>
                  <a:cubicBezTo>
                    <a:pt x="16538" y="9496"/>
                    <a:pt x="8405" y="350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54" name="Google Shape;1443;p38">
            <a:extLst>
              <a:ext uri="{FF2B5EF4-FFF2-40B4-BE49-F238E27FC236}">
                <a16:creationId xmlns:a16="http://schemas.microsoft.com/office/drawing/2014/main" id="{88E96ACE-21BC-448F-8728-A8781821360F}"/>
              </a:ext>
            </a:extLst>
          </p:cNvPr>
          <p:cNvGrpSpPr/>
          <p:nvPr/>
        </p:nvGrpSpPr>
        <p:grpSpPr>
          <a:xfrm>
            <a:off x="9789856" y="6280042"/>
            <a:ext cx="7671950" cy="2918192"/>
            <a:chOff x="4926285" y="3130632"/>
            <a:chExt cx="3760519" cy="1097597"/>
          </a:xfrm>
        </p:grpSpPr>
        <p:sp>
          <p:nvSpPr>
            <p:cNvPr id="55" name="Google Shape;1444;p38">
              <a:extLst>
                <a:ext uri="{FF2B5EF4-FFF2-40B4-BE49-F238E27FC236}">
                  <a16:creationId xmlns:a16="http://schemas.microsoft.com/office/drawing/2014/main" id="{1806166B-37E4-41EC-8921-BF7AC45D2CFF}"/>
                </a:ext>
              </a:extLst>
            </p:cNvPr>
            <p:cNvSpPr/>
            <p:nvPr/>
          </p:nvSpPr>
          <p:spPr>
            <a:xfrm>
              <a:off x="4926285" y="3130632"/>
              <a:ext cx="3461321" cy="1067567"/>
            </a:xfrm>
            <a:custGeom>
              <a:avLst/>
              <a:gdLst/>
              <a:ahLst/>
              <a:cxnLst/>
              <a:rect l="l" t="t" r="r" b="b"/>
              <a:pathLst>
                <a:path w="156745" h="48339" extrusionOk="0">
                  <a:moveTo>
                    <a:pt x="13340" y="0"/>
                  </a:moveTo>
                  <a:cubicBezTo>
                    <a:pt x="10359" y="0"/>
                    <a:pt x="7443" y="377"/>
                    <a:pt x="5060" y="1757"/>
                  </a:cubicBezTo>
                  <a:cubicBezTo>
                    <a:pt x="2686" y="3197"/>
                    <a:pt x="1052" y="5532"/>
                    <a:pt x="546" y="8256"/>
                  </a:cubicBezTo>
                  <a:cubicBezTo>
                    <a:pt x="1" y="10746"/>
                    <a:pt x="390" y="13314"/>
                    <a:pt x="896" y="15844"/>
                  </a:cubicBezTo>
                  <a:cubicBezTo>
                    <a:pt x="2491" y="23354"/>
                    <a:pt x="5371" y="30514"/>
                    <a:pt x="9379" y="37013"/>
                  </a:cubicBezTo>
                  <a:cubicBezTo>
                    <a:pt x="11480" y="40437"/>
                    <a:pt x="14126" y="43862"/>
                    <a:pt x="18407" y="45496"/>
                  </a:cubicBezTo>
                  <a:cubicBezTo>
                    <a:pt x="21014" y="46469"/>
                    <a:pt x="23972" y="46663"/>
                    <a:pt x="26851" y="46819"/>
                  </a:cubicBezTo>
                  <a:cubicBezTo>
                    <a:pt x="46514" y="47832"/>
                    <a:pt x="95738" y="48339"/>
                    <a:pt x="117547" y="48339"/>
                  </a:cubicBezTo>
                  <a:cubicBezTo>
                    <a:pt x="118355" y="48339"/>
                    <a:pt x="119125" y="48338"/>
                    <a:pt x="119854" y="48337"/>
                  </a:cubicBezTo>
                  <a:cubicBezTo>
                    <a:pt x="126120" y="48298"/>
                    <a:pt x="132579" y="48220"/>
                    <a:pt x="138261" y="46080"/>
                  </a:cubicBezTo>
                  <a:cubicBezTo>
                    <a:pt x="145382" y="43395"/>
                    <a:pt x="150285" y="37752"/>
                    <a:pt x="152853" y="31759"/>
                  </a:cubicBezTo>
                  <a:cubicBezTo>
                    <a:pt x="154176" y="28607"/>
                    <a:pt x="155071" y="25300"/>
                    <a:pt x="155538" y="21914"/>
                  </a:cubicBezTo>
                  <a:cubicBezTo>
                    <a:pt x="155927" y="19463"/>
                    <a:pt x="156744" y="16544"/>
                    <a:pt x="156394" y="14132"/>
                  </a:cubicBezTo>
                  <a:cubicBezTo>
                    <a:pt x="156122" y="12030"/>
                    <a:pt x="153476" y="10902"/>
                    <a:pt x="151374" y="10007"/>
                  </a:cubicBezTo>
                  <a:cubicBezTo>
                    <a:pt x="145849" y="7711"/>
                    <a:pt x="139428" y="7127"/>
                    <a:pt x="133319" y="6660"/>
                  </a:cubicBezTo>
                  <a:cubicBezTo>
                    <a:pt x="105534" y="4520"/>
                    <a:pt x="45997" y="2380"/>
                    <a:pt x="18251" y="239"/>
                  </a:cubicBezTo>
                  <a:cubicBezTo>
                    <a:pt x="16647" y="115"/>
                    <a:pt x="14984" y="0"/>
                    <a:pt x="13340" y="0"/>
                  </a:cubicBezTo>
                  <a:close/>
                </a:path>
              </a:pathLst>
            </a:custGeom>
            <a:solidFill>
              <a:srgbClr val="D5ED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56" name="Google Shape;1446;p38">
              <a:extLst>
                <a:ext uri="{FF2B5EF4-FFF2-40B4-BE49-F238E27FC236}">
                  <a16:creationId xmlns:a16="http://schemas.microsoft.com/office/drawing/2014/main" id="{CACE8185-1C7A-4906-BC6D-D302572A83F9}"/>
                </a:ext>
              </a:extLst>
            </p:cNvPr>
            <p:cNvSpPr/>
            <p:nvPr/>
          </p:nvSpPr>
          <p:spPr>
            <a:xfrm>
              <a:off x="7435610" y="3266536"/>
              <a:ext cx="952131" cy="930750"/>
            </a:xfrm>
            <a:custGeom>
              <a:avLst/>
              <a:gdLst/>
              <a:ahLst/>
              <a:cxnLst/>
              <a:rect l="l" t="t" r="r" b="b"/>
              <a:pathLst>
                <a:path w="43117" h="42144" extrusionOk="0">
                  <a:moveTo>
                    <a:pt x="12258" y="0"/>
                  </a:moveTo>
                  <a:cubicBezTo>
                    <a:pt x="12025" y="3113"/>
                    <a:pt x="11597" y="6265"/>
                    <a:pt x="11013" y="9340"/>
                  </a:cubicBezTo>
                  <a:cubicBezTo>
                    <a:pt x="9768" y="16733"/>
                    <a:pt x="7744" y="24010"/>
                    <a:pt x="5059" y="31014"/>
                  </a:cubicBezTo>
                  <a:cubicBezTo>
                    <a:pt x="4709" y="31987"/>
                    <a:pt x="2452" y="37085"/>
                    <a:pt x="0" y="42144"/>
                  </a:cubicBezTo>
                  <a:lnTo>
                    <a:pt x="6226" y="42144"/>
                  </a:lnTo>
                  <a:cubicBezTo>
                    <a:pt x="12492" y="42144"/>
                    <a:pt x="18951" y="42027"/>
                    <a:pt x="24633" y="39887"/>
                  </a:cubicBezTo>
                  <a:cubicBezTo>
                    <a:pt x="31754" y="37241"/>
                    <a:pt x="36657" y="31598"/>
                    <a:pt x="39225" y="25605"/>
                  </a:cubicBezTo>
                  <a:cubicBezTo>
                    <a:pt x="40548" y="22453"/>
                    <a:pt x="41443" y="19146"/>
                    <a:pt x="41910" y="15760"/>
                  </a:cubicBezTo>
                  <a:cubicBezTo>
                    <a:pt x="42299" y="13348"/>
                    <a:pt x="43116" y="10429"/>
                    <a:pt x="42766" y="7978"/>
                  </a:cubicBezTo>
                  <a:cubicBezTo>
                    <a:pt x="42494" y="5915"/>
                    <a:pt x="39848" y="4787"/>
                    <a:pt x="37746" y="3892"/>
                  </a:cubicBezTo>
                  <a:cubicBezTo>
                    <a:pt x="32221" y="1557"/>
                    <a:pt x="25800" y="973"/>
                    <a:pt x="19691" y="506"/>
                  </a:cubicBezTo>
                  <a:cubicBezTo>
                    <a:pt x="17395" y="351"/>
                    <a:pt x="14904" y="156"/>
                    <a:pt x="1225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bg2"/>
                </a:solidFill>
              </a:endParaRPr>
            </a:p>
          </p:txBody>
        </p:sp>
        <p:sp>
          <p:nvSpPr>
            <p:cNvPr id="57" name="Google Shape;1447;p38">
              <a:extLst>
                <a:ext uri="{FF2B5EF4-FFF2-40B4-BE49-F238E27FC236}">
                  <a16:creationId xmlns:a16="http://schemas.microsoft.com/office/drawing/2014/main" id="{1D128141-270E-434C-BE13-D184CC5FF884}"/>
                </a:ext>
              </a:extLst>
            </p:cNvPr>
            <p:cNvSpPr/>
            <p:nvPr/>
          </p:nvSpPr>
          <p:spPr>
            <a:xfrm>
              <a:off x="4973566" y="3177163"/>
              <a:ext cx="3365064" cy="974589"/>
            </a:xfrm>
            <a:custGeom>
              <a:avLst/>
              <a:gdLst/>
              <a:ahLst/>
              <a:cxnLst/>
              <a:rect l="l" t="t" r="r" b="b"/>
              <a:pathLst>
                <a:path w="152386" h="44129" extrusionOk="0">
                  <a:moveTo>
                    <a:pt x="11285" y="467"/>
                  </a:moveTo>
                  <a:cubicBezTo>
                    <a:pt x="12880" y="467"/>
                    <a:pt x="14515" y="584"/>
                    <a:pt x="15877" y="662"/>
                  </a:cubicBezTo>
                  <a:cubicBezTo>
                    <a:pt x="29808" y="1751"/>
                    <a:pt x="52066" y="2841"/>
                    <a:pt x="73508" y="3892"/>
                  </a:cubicBezTo>
                  <a:cubicBezTo>
                    <a:pt x="94949" y="4942"/>
                    <a:pt x="117091" y="6032"/>
                    <a:pt x="130944" y="7121"/>
                  </a:cubicBezTo>
                  <a:cubicBezTo>
                    <a:pt x="137443" y="7588"/>
                    <a:pt x="143241" y="8172"/>
                    <a:pt x="148183" y="10273"/>
                  </a:cubicBezTo>
                  <a:cubicBezTo>
                    <a:pt x="150440" y="11246"/>
                    <a:pt x="151607" y="11908"/>
                    <a:pt x="151685" y="12336"/>
                  </a:cubicBezTo>
                  <a:cubicBezTo>
                    <a:pt x="151880" y="13776"/>
                    <a:pt x="151529" y="15682"/>
                    <a:pt x="151179" y="17511"/>
                  </a:cubicBezTo>
                  <a:cubicBezTo>
                    <a:pt x="151062" y="18134"/>
                    <a:pt x="150946" y="18796"/>
                    <a:pt x="150829" y="19418"/>
                  </a:cubicBezTo>
                  <a:cubicBezTo>
                    <a:pt x="150401" y="22570"/>
                    <a:pt x="149545" y="25683"/>
                    <a:pt x="148338" y="28641"/>
                  </a:cubicBezTo>
                  <a:cubicBezTo>
                    <a:pt x="146821" y="32182"/>
                    <a:pt x="143085" y="38564"/>
                    <a:pt x="135186" y="41560"/>
                  </a:cubicBezTo>
                  <a:cubicBezTo>
                    <a:pt x="130127" y="43467"/>
                    <a:pt x="124290" y="43661"/>
                    <a:pt x="117675" y="43661"/>
                  </a:cubicBezTo>
                  <a:lnTo>
                    <a:pt x="114561" y="43661"/>
                  </a:lnTo>
                  <a:cubicBezTo>
                    <a:pt x="92809" y="43661"/>
                    <a:pt x="44206" y="43156"/>
                    <a:pt x="24866" y="42105"/>
                  </a:cubicBezTo>
                  <a:cubicBezTo>
                    <a:pt x="22336" y="41988"/>
                    <a:pt x="19457" y="41832"/>
                    <a:pt x="17161" y="40976"/>
                  </a:cubicBezTo>
                  <a:cubicBezTo>
                    <a:pt x="13503" y="39614"/>
                    <a:pt x="11207" y="36462"/>
                    <a:pt x="9456" y="33583"/>
                  </a:cubicBezTo>
                  <a:cubicBezTo>
                    <a:pt x="5565" y="27318"/>
                    <a:pt x="2802" y="20430"/>
                    <a:pt x="1284" y="13192"/>
                  </a:cubicBezTo>
                  <a:cubicBezTo>
                    <a:pt x="817" y="11052"/>
                    <a:pt x="467" y="8756"/>
                    <a:pt x="895" y="6655"/>
                  </a:cubicBezTo>
                  <a:cubicBezTo>
                    <a:pt x="1284" y="4670"/>
                    <a:pt x="2491" y="2919"/>
                    <a:pt x="4242" y="1907"/>
                  </a:cubicBezTo>
                  <a:cubicBezTo>
                    <a:pt x="5876" y="934"/>
                    <a:pt x="8133" y="467"/>
                    <a:pt x="11285" y="467"/>
                  </a:cubicBezTo>
                  <a:close/>
                  <a:moveTo>
                    <a:pt x="11285" y="0"/>
                  </a:moveTo>
                  <a:cubicBezTo>
                    <a:pt x="8016" y="0"/>
                    <a:pt x="5720" y="467"/>
                    <a:pt x="3969" y="1479"/>
                  </a:cubicBezTo>
                  <a:cubicBezTo>
                    <a:pt x="2140" y="2608"/>
                    <a:pt x="856" y="4436"/>
                    <a:pt x="467" y="6577"/>
                  </a:cubicBezTo>
                  <a:cubicBezTo>
                    <a:pt x="0" y="8756"/>
                    <a:pt x="350" y="11091"/>
                    <a:pt x="817" y="13309"/>
                  </a:cubicBezTo>
                  <a:cubicBezTo>
                    <a:pt x="2335" y="20586"/>
                    <a:pt x="5137" y="27512"/>
                    <a:pt x="9028" y="33816"/>
                  </a:cubicBezTo>
                  <a:cubicBezTo>
                    <a:pt x="10857" y="36774"/>
                    <a:pt x="13231" y="40004"/>
                    <a:pt x="16966" y="41404"/>
                  </a:cubicBezTo>
                  <a:cubicBezTo>
                    <a:pt x="19379" y="42299"/>
                    <a:pt x="22259" y="42455"/>
                    <a:pt x="24827" y="42572"/>
                  </a:cubicBezTo>
                  <a:cubicBezTo>
                    <a:pt x="44167" y="43622"/>
                    <a:pt x="92809" y="44128"/>
                    <a:pt x="114561" y="44128"/>
                  </a:cubicBezTo>
                  <a:lnTo>
                    <a:pt x="117675" y="44128"/>
                  </a:lnTo>
                  <a:cubicBezTo>
                    <a:pt x="124329" y="44089"/>
                    <a:pt x="130244" y="43934"/>
                    <a:pt x="135380" y="41988"/>
                  </a:cubicBezTo>
                  <a:cubicBezTo>
                    <a:pt x="143435" y="38953"/>
                    <a:pt x="147210" y="32454"/>
                    <a:pt x="148766" y="28835"/>
                  </a:cubicBezTo>
                  <a:cubicBezTo>
                    <a:pt x="150012" y="25839"/>
                    <a:pt x="150868" y="22687"/>
                    <a:pt x="151335" y="19496"/>
                  </a:cubicBezTo>
                  <a:cubicBezTo>
                    <a:pt x="151413" y="18873"/>
                    <a:pt x="151529" y="18251"/>
                    <a:pt x="151646" y="17589"/>
                  </a:cubicBezTo>
                  <a:cubicBezTo>
                    <a:pt x="151996" y="15721"/>
                    <a:pt x="152385" y="13815"/>
                    <a:pt x="152191" y="12297"/>
                  </a:cubicBezTo>
                  <a:cubicBezTo>
                    <a:pt x="152074" y="11519"/>
                    <a:pt x="150284" y="10663"/>
                    <a:pt x="148377" y="9845"/>
                  </a:cubicBezTo>
                  <a:cubicBezTo>
                    <a:pt x="143357" y="7744"/>
                    <a:pt x="137559" y="7121"/>
                    <a:pt x="130983" y="6655"/>
                  </a:cubicBezTo>
                  <a:cubicBezTo>
                    <a:pt x="117169" y="5565"/>
                    <a:pt x="94988" y="4514"/>
                    <a:pt x="73547" y="3425"/>
                  </a:cubicBezTo>
                  <a:cubicBezTo>
                    <a:pt x="52066" y="2374"/>
                    <a:pt x="29847" y="1284"/>
                    <a:pt x="15955" y="234"/>
                  </a:cubicBezTo>
                  <a:cubicBezTo>
                    <a:pt x="14515" y="117"/>
                    <a:pt x="12880" y="0"/>
                    <a:pt x="11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bg2"/>
                </a:solidFill>
              </a:endParaRPr>
            </a:p>
          </p:txBody>
        </p:sp>
        <p:sp>
          <p:nvSpPr>
            <p:cNvPr id="58" name="Google Shape;1448;p38">
              <a:extLst>
                <a:ext uri="{FF2B5EF4-FFF2-40B4-BE49-F238E27FC236}">
                  <a16:creationId xmlns:a16="http://schemas.microsoft.com/office/drawing/2014/main" id="{885996F0-C7F4-43C4-B540-2A23ED3273CB}"/>
                </a:ext>
              </a:extLst>
            </p:cNvPr>
            <p:cNvSpPr/>
            <p:nvPr/>
          </p:nvSpPr>
          <p:spPr>
            <a:xfrm>
              <a:off x="7836054" y="3134033"/>
              <a:ext cx="850750" cy="1070151"/>
            </a:xfrm>
            <a:custGeom>
              <a:avLst/>
              <a:gdLst/>
              <a:ahLst/>
              <a:cxnLst/>
              <a:rect l="l" t="t" r="r" b="b"/>
              <a:pathLst>
                <a:path w="38526" h="48456" extrusionOk="0">
                  <a:moveTo>
                    <a:pt x="6576" y="0"/>
                  </a:moveTo>
                  <a:cubicBezTo>
                    <a:pt x="3981" y="0"/>
                    <a:pt x="1528" y="1230"/>
                    <a:pt x="1" y="3315"/>
                  </a:cubicBezTo>
                  <a:lnTo>
                    <a:pt x="26384" y="48455"/>
                  </a:lnTo>
                  <a:cubicBezTo>
                    <a:pt x="29731" y="47910"/>
                    <a:pt x="32727" y="46081"/>
                    <a:pt x="34751" y="43396"/>
                  </a:cubicBezTo>
                  <a:cubicBezTo>
                    <a:pt x="34751" y="43396"/>
                    <a:pt x="34634" y="36119"/>
                    <a:pt x="34906" y="28453"/>
                  </a:cubicBezTo>
                  <a:cubicBezTo>
                    <a:pt x="35257" y="18492"/>
                    <a:pt x="38525" y="2926"/>
                    <a:pt x="38525" y="2926"/>
                  </a:cubicBezTo>
                  <a:cubicBezTo>
                    <a:pt x="38525" y="2926"/>
                    <a:pt x="11558" y="241"/>
                    <a:pt x="6928" y="8"/>
                  </a:cubicBezTo>
                  <a:cubicBezTo>
                    <a:pt x="6810" y="3"/>
                    <a:pt x="6693" y="0"/>
                    <a:pt x="6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59" name="Google Shape;1449;p38">
              <a:extLst>
                <a:ext uri="{FF2B5EF4-FFF2-40B4-BE49-F238E27FC236}">
                  <a16:creationId xmlns:a16="http://schemas.microsoft.com/office/drawing/2014/main" id="{D0FED5AF-11E1-4886-9DAD-C1BDB0E887A9}"/>
                </a:ext>
              </a:extLst>
            </p:cNvPr>
            <p:cNvSpPr/>
            <p:nvPr/>
          </p:nvSpPr>
          <p:spPr>
            <a:xfrm>
              <a:off x="8403229" y="3233874"/>
              <a:ext cx="250946" cy="932473"/>
            </a:xfrm>
            <a:custGeom>
              <a:avLst/>
              <a:gdLst/>
              <a:ahLst/>
              <a:cxnLst/>
              <a:rect l="l" t="t" r="r" b="b"/>
              <a:pathLst>
                <a:path w="11364" h="42222" extrusionOk="0">
                  <a:moveTo>
                    <a:pt x="11364" y="1"/>
                  </a:moveTo>
                  <a:lnTo>
                    <a:pt x="6344" y="4048"/>
                  </a:lnTo>
                  <a:lnTo>
                    <a:pt x="1830" y="6499"/>
                  </a:lnTo>
                  <a:lnTo>
                    <a:pt x="1" y="42222"/>
                  </a:lnTo>
                  <a:cubicBezTo>
                    <a:pt x="3503" y="41560"/>
                    <a:pt x="7433" y="37902"/>
                    <a:pt x="7433" y="37902"/>
                  </a:cubicBezTo>
                  <a:cubicBezTo>
                    <a:pt x="7433" y="37902"/>
                    <a:pt x="7122" y="26968"/>
                    <a:pt x="7978" y="18290"/>
                  </a:cubicBezTo>
                  <a:cubicBezTo>
                    <a:pt x="8834" y="9651"/>
                    <a:pt x="11364" y="1"/>
                    <a:pt x="11364" y="1"/>
                  </a:cubicBez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0" name="Google Shape;1450;p38">
              <a:extLst>
                <a:ext uri="{FF2B5EF4-FFF2-40B4-BE49-F238E27FC236}">
                  <a16:creationId xmlns:a16="http://schemas.microsoft.com/office/drawing/2014/main" id="{B0FEB08B-1628-40AE-A4DD-E7473A26660A}"/>
                </a:ext>
              </a:extLst>
            </p:cNvPr>
            <p:cNvSpPr/>
            <p:nvPr/>
          </p:nvSpPr>
          <p:spPr>
            <a:xfrm>
              <a:off x="8533854" y="3241603"/>
              <a:ext cx="110876" cy="839672"/>
            </a:xfrm>
            <a:custGeom>
              <a:avLst/>
              <a:gdLst/>
              <a:ahLst/>
              <a:cxnLst/>
              <a:rect l="l" t="t" r="r" b="b"/>
              <a:pathLst>
                <a:path w="5021" h="38020" extrusionOk="0">
                  <a:moveTo>
                    <a:pt x="5021" y="1"/>
                  </a:moveTo>
                  <a:lnTo>
                    <a:pt x="4554" y="351"/>
                  </a:lnTo>
                  <a:cubicBezTo>
                    <a:pt x="1168" y="12609"/>
                    <a:pt x="1" y="25334"/>
                    <a:pt x="1013" y="38019"/>
                  </a:cubicBezTo>
                  <a:lnTo>
                    <a:pt x="1324" y="37747"/>
                  </a:lnTo>
                  <a:cubicBezTo>
                    <a:pt x="312" y="25061"/>
                    <a:pt x="1557" y="12259"/>
                    <a:pt x="5021" y="1"/>
                  </a:cubicBezTo>
                  <a:close/>
                </a:path>
              </a:pathLst>
            </a:custGeom>
            <a:solidFill>
              <a:srgbClr val="D4BE9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1" name="Google Shape;1451;p38">
              <a:extLst>
                <a:ext uri="{FF2B5EF4-FFF2-40B4-BE49-F238E27FC236}">
                  <a16:creationId xmlns:a16="http://schemas.microsoft.com/office/drawing/2014/main" id="{CB806EDC-7E21-462C-929A-4753439D4DA4}"/>
                </a:ext>
              </a:extLst>
            </p:cNvPr>
            <p:cNvSpPr/>
            <p:nvPr/>
          </p:nvSpPr>
          <p:spPr>
            <a:xfrm>
              <a:off x="8464246" y="3297144"/>
              <a:ext cx="124634" cy="845149"/>
            </a:xfrm>
            <a:custGeom>
              <a:avLst/>
              <a:gdLst/>
              <a:ahLst/>
              <a:cxnLst/>
              <a:rect l="l" t="t" r="r" b="b"/>
              <a:pathLst>
                <a:path w="5644" h="38268" extrusionOk="0">
                  <a:moveTo>
                    <a:pt x="5446" y="1"/>
                  </a:moveTo>
                  <a:cubicBezTo>
                    <a:pt x="5373" y="1"/>
                    <a:pt x="5322" y="44"/>
                    <a:pt x="5293" y="132"/>
                  </a:cubicBezTo>
                  <a:cubicBezTo>
                    <a:pt x="1752" y="12506"/>
                    <a:pt x="1" y="25348"/>
                    <a:pt x="195" y="38267"/>
                  </a:cubicBezTo>
                  <a:lnTo>
                    <a:pt x="507" y="38073"/>
                  </a:lnTo>
                  <a:cubicBezTo>
                    <a:pt x="351" y="25270"/>
                    <a:pt x="2063" y="12506"/>
                    <a:pt x="5643" y="210"/>
                  </a:cubicBezTo>
                  <a:cubicBezTo>
                    <a:pt x="5643" y="132"/>
                    <a:pt x="5604" y="15"/>
                    <a:pt x="5526" y="15"/>
                  </a:cubicBezTo>
                  <a:cubicBezTo>
                    <a:pt x="5497" y="5"/>
                    <a:pt x="5471" y="1"/>
                    <a:pt x="5446" y="1"/>
                  </a:cubicBezTo>
                  <a:close/>
                </a:path>
              </a:pathLst>
            </a:custGeom>
            <a:solidFill>
              <a:srgbClr val="D4BE9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2" name="Google Shape;1452;p38">
              <a:extLst>
                <a:ext uri="{FF2B5EF4-FFF2-40B4-BE49-F238E27FC236}">
                  <a16:creationId xmlns:a16="http://schemas.microsoft.com/office/drawing/2014/main" id="{F6F80BAC-18FF-4F12-9638-A7FF338061B8}"/>
                </a:ext>
              </a:extLst>
            </p:cNvPr>
            <p:cNvSpPr/>
            <p:nvPr/>
          </p:nvSpPr>
          <p:spPr>
            <a:xfrm>
              <a:off x="8500353" y="3269120"/>
              <a:ext cx="110854" cy="847379"/>
            </a:xfrm>
            <a:custGeom>
              <a:avLst/>
              <a:gdLst/>
              <a:ahLst/>
              <a:cxnLst/>
              <a:rect l="l" t="t" r="r" b="b"/>
              <a:pathLst>
                <a:path w="5020" h="38369" extrusionOk="0">
                  <a:moveTo>
                    <a:pt x="5020" y="0"/>
                  </a:moveTo>
                  <a:lnTo>
                    <a:pt x="4592" y="311"/>
                  </a:lnTo>
                  <a:cubicBezTo>
                    <a:pt x="1401" y="12725"/>
                    <a:pt x="0" y="25566"/>
                    <a:pt x="467" y="38369"/>
                  </a:cubicBezTo>
                  <a:cubicBezTo>
                    <a:pt x="584" y="38291"/>
                    <a:pt x="701" y="38213"/>
                    <a:pt x="778" y="38135"/>
                  </a:cubicBezTo>
                  <a:cubicBezTo>
                    <a:pt x="311" y="25294"/>
                    <a:pt x="1751" y="12414"/>
                    <a:pt x="5020" y="0"/>
                  </a:cubicBezTo>
                  <a:close/>
                </a:path>
              </a:pathLst>
            </a:custGeom>
            <a:solidFill>
              <a:srgbClr val="D4BE9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3" name="Google Shape;1453;p38">
              <a:extLst>
                <a:ext uri="{FF2B5EF4-FFF2-40B4-BE49-F238E27FC236}">
                  <a16:creationId xmlns:a16="http://schemas.microsoft.com/office/drawing/2014/main" id="{EC7E54F9-1158-454B-A884-E0C95D431FA4}"/>
                </a:ext>
              </a:extLst>
            </p:cNvPr>
            <p:cNvSpPr/>
            <p:nvPr/>
          </p:nvSpPr>
          <p:spPr>
            <a:xfrm>
              <a:off x="7873883" y="3171134"/>
              <a:ext cx="780263" cy="146136"/>
            </a:xfrm>
            <a:custGeom>
              <a:avLst/>
              <a:gdLst/>
              <a:ahLst/>
              <a:cxnLst/>
              <a:rect l="l" t="t" r="r" b="b"/>
              <a:pathLst>
                <a:path w="35334" h="6617" extrusionOk="0">
                  <a:moveTo>
                    <a:pt x="4933" y="1"/>
                  </a:moveTo>
                  <a:cubicBezTo>
                    <a:pt x="4909" y="1"/>
                    <a:pt x="4886" y="1"/>
                    <a:pt x="4864" y="1"/>
                  </a:cubicBezTo>
                  <a:cubicBezTo>
                    <a:pt x="2997" y="1"/>
                    <a:pt x="1207" y="857"/>
                    <a:pt x="0" y="2336"/>
                  </a:cubicBezTo>
                  <a:lnTo>
                    <a:pt x="15916" y="6383"/>
                  </a:lnTo>
                  <a:lnTo>
                    <a:pt x="31403" y="6616"/>
                  </a:lnTo>
                  <a:lnTo>
                    <a:pt x="35334" y="2842"/>
                  </a:lnTo>
                  <a:cubicBezTo>
                    <a:pt x="35334" y="2842"/>
                    <a:pt x="8459" y="1"/>
                    <a:pt x="4933" y="1"/>
                  </a:cubicBezTo>
                  <a:close/>
                </a:path>
              </a:pathLst>
            </a:custGeom>
            <a:solidFill>
              <a:srgbClr val="FFECB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4" name="Google Shape;1454;p38">
              <a:extLst>
                <a:ext uri="{FF2B5EF4-FFF2-40B4-BE49-F238E27FC236}">
                  <a16:creationId xmlns:a16="http://schemas.microsoft.com/office/drawing/2014/main" id="{F40B3145-44DC-4D70-9CA2-341048C3C991}"/>
                </a:ext>
              </a:extLst>
            </p:cNvPr>
            <p:cNvSpPr/>
            <p:nvPr/>
          </p:nvSpPr>
          <p:spPr>
            <a:xfrm>
              <a:off x="7774197" y="3222699"/>
              <a:ext cx="793159" cy="1005530"/>
            </a:xfrm>
            <a:custGeom>
              <a:avLst/>
              <a:gdLst/>
              <a:ahLst/>
              <a:cxnLst/>
              <a:rect l="l" t="t" r="r" b="b"/>
              <a:pathLst>
                <a:path w="35918" h="45530" extrusionOk="0">
                  <a:moveTo>
                    <a:pt x="4514" y="1"/>
                  </a:moveTo>
                  <a:lnTo>
                    <a:pt x="0" y="38175"/>
                  </a:lnTo>
                  <a:cubicBezTo>
                    <a:pt x="12414" y="44323"/>
                    <a:pt x="30158" y="45530"/>
                    <a:pt x="30158" y="45530"/>
                  </a:cubicBezTo>
                  <a:cubicBezTo>
                    <a:pt x="29964" y="26034"/>
                    <a:pt x="35917" y="4281"/>
                    <a:pt x="35917" y="4281"/>
                  </a:cubicBezTo>
                  <a:cubicBezTo>
                    <a:pt x="21130" y="3075"/>
                    <a:pt x="4514" y="1"/>
                    <a:pt x="4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5" name="Google Shape;1455;p38">
              <a:extLst>
                <a:ext uri="{FF2B5EF4-FFF2-40B4-BE49-F238E27FC236}">
                  <a16:creationId xmlns:a16="http://schemas.microsoft.com/office/drawing/2014/main" id="{BE253DD9-4D00-4903-BAF6-191A699CD64D}"/>
                </a:ext>
              </a:extLst>
            </p:cNvPr>
            <p:cNvSpPr/>
            <p:nvPr/>
          </p:nvSpPr>
          <p:spPr>
            <a:xfrm>
              <a:off x="7722632" y="3207241"/>
              <a:ext cx="151265" cy="858554"/>
            </a:xfrm>
            <a:custGeom>
              <a:avLst/>
              <a:gdLst/>
              <a:ahLst/>
              <a:cxnLst/>
              <a:rect l="l" t="t" r="r" b="b"/>
              <a:pathLst>
                <a:path w="6850" h="38875" extrusionOk="0">
                  <a:moveTo>
                    <a:pt x="5137" y="0"/>
                  </a:moveTo>
                  <a:cubicBezTo>
                    <a:pt x="5137" y="0"/>
                    <a:pt x="1557" y="30158"/>
                    <a:pt x="0" y="37747"/>
                  </a:cubicBezTo>
                  <a:cubicBezTo>
                    <a:pt x="0" y="37747"/>
                    <a:pt x="234" y="38447"/>
                    <a:pt x="2335" y="38875"/>
                  </a:cubicBezTo>
                  <a:lnTo>
                    <a:pt x="6849" y="701"/>
                  </a:lnTo>
                  <a:lnTo>
                    <a:pt x="5137" y="0"/>
                  </a:lnTo>
                  <a:close/>
                </a:path>
              </a:pathLst>
            </a:custGeom>
            <a:solidFill>
              <a:srgbClr val="48CDB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6" name="Google Shape;1456;p38">
              <a:extLst>
                <a:ext uri="{FF2B5EF4-FFF2-40B4-BE49-F238E27FC236}">
                  <a16:creationId xmlns:a16="http://schemas.microsoft.com/office/drawing/2014/main" id="{8B20DDBF-FEB3-46EF-B6EE-071E77054805}"/>
                </a:ext>
              </a:extLst>
            </p:cNvPr>
            <p:cNvSpPr/>
            <p:nvPr/>
          </p:nvSpPr>
          <p:spPr>
            <a:xfrm>
              <a:off x="7930594" y="3176301"/>
              <a:ext cx="699507" cy="87677"/>
            </a:xfrm>
            <a:custGeom>
              <a:avLst/>
              <a:gdLst/>
              <a:ahLst/>
              <a:cxnLst/>
              <a:rect l="l" t="t" r="r" b="b"/>
              <a:pathLst>
                <a:path w="31677" h="3970" extrusionOk="0">
                  <a:moveTo>
                    <a:pt x="740" y="0"/>
                  </a:moveTo>
                  <a:cubicBezTo>
                    <a:pt x="506" y="39"/>
                    <a:pt x="234" y="117"/>
                    <a:pt x="0" y="234"/>
                  </a:cubicBezTo>
                  <a:lnTo>
                    <a:pt x="31365" y="3970"/>
                  </a:lnTo>
                  <a:lnTo>
                    <a:pt x="31676" y="3697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7" name="Google Shape;1457;p38">
              <a:extLst>
                <a:ext uri="{FF2B5EF4-FFF2-40B4-BE49-F238E27FC236}">
                  <a16:creationId xmlns:a16="http://schemas.microsoft.com/office/drawing/2014/main" id="{BD76B1E9-1B64-4E30-8CE2-65E8CA332B50}"/>
                </a:ext>
              </a:extLst>
            </p:cNvPr>
            <p:cNvSpPr/>
            <p:nvPr/>
          </p:nvSpPr>
          <p:spPr>
            <a:xfrm>
              <a:off x="7899655" y="3191760"/>
              <a:ext cx="708097" cy="93707"/>
            </a:xfrm>
            <a:custGeom>
              <a:avLst/>
              <a:gdLst/>
              <a:ahLst/>
              <a:cxnLst/>
              <a:rect l="l" t="t" r="r" b="b"/>
              <a:pathLst>
                <a:path w="32066" h="4243" extrusionOk="0">
                  <a:moveTo>
                    <a:pt x="429" y="1"/>
                  </a:moveTo>
                  <a:cubicBezTo>
                    <a:pt x="273" y="118"/>
                    <a:pt x="117" y="195"/>
                    <a:pt x="1" y="312"/>
                  </a:cubicBezTo>
                  <a:lnTo>
                    <a:pt x="31754" y="4242"/>
                  </a:lnTo>
                  <a:lnTo>
                    <a:pt x="32065" y="3931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8" name="Google Shape;1458;p38">
              <a:extLst>
                <a:ext uri="{FF2B5EF4-FFF2-40B4-BE49-F238E27FC236}">
                  <a16:creationId xmlns:a16="http://schemas.microsoft.com/office/drawing/2014/main" id="{F6A81A9E-D630-40D8-A7B2-AF3BD1F5C08E}"/>
                </a:ext>
              </a:extLst>
            </p:cNvPr>
            <p:cNvSpPr/>
            <p:nvPr/>
          </p:nvSpPr>
          <p:spPr>
            <a:xfrm>
              <a:off x="7883335" y="3205518"/>
              <a:ext cx="698624" cy="103998"/>
            </a:xfrm>
            <a:custGeom>
              <a:avLst/>
              <a:gdLst/>
              <a:ahLst/>
              <a:cxnLst/>
              <a:rect l="l" t="t" r="r" b="b"/>
              <a:pathLst>
                <a:path w="31637" h="4709" extrusionOk="0">
                  <a:moveTo>
                    <a:pt x="312" y="0"/>
                  </a:moveTo>
                  <a:cubicBezTo>
                    <a:pt x="195" y="117"/>
                    <a:pt x="78" y="195"/>
                    <a:pt x="0" y="273"/>
                  </a:cubicBezTo>
                  <a:lnTo>
                    <a:pt x="31326" y="4709"/>
                  </a:lnTo>
                  <a:lnTo>
                    <a:pt x="31637" y="4437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BD4A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69" name="Google Shape;1459;p38">
              <a:extLst>
                <a:ext uri="{FF2B5EF4-FFF2-40B4-BE49-F238E27FC236}">
                  <a16:creationId xmlns:a16="http://schemas.microsoft.com/office/drawing/2014/main" id="{1D71758F-252F-4C0E-B2FB-7E9499551C87}"/>
                </a:ext>
              </a:extLst>
            </p:cNvPr>
            <p:cNvSpPr/>
            <p:nvPr/>
          </p:nvSpPr>
          <p:spPr>
            <a:xfrm>
              <a:off x="7910829" y="3360458"/>
              <a:ext cx="529362" cy="295696"/>
            </a:xfrm>
            <a:custGeom>
              <a:avLst/>
              <a:gdLst/>
              <a:ahLst/>
              <a:cxnLst/>
              <a:rect l="l" t="t" r="r" b="b"/>
              <a:pathLst>
                <a:path w="23972" h="13389" extrusionOk="0">
                  <a:moveTo>
                    <a:pt x="6068" y="1"/>
                  </a:moveTo>
                  <a:cubicBezTo>
                    <a:pt x="3258" y="1"/>
                    <a:pt x="769" y="2073"/>
                    <a:pt x="390" y="4970"/>
                  </a:cubicBezTo>
                  <a:lnTo>
                    <a:pt x="390" y="5009"/>
                  </a:lnTo>
                  <a:cubicBezTo>
                    <a:pt x="0" y="7811"/>
                    <a:pt x="1752" y="10496"/>
                    <a:pt x="4514" y="11274"/>
                  </a:cubicBezTo>
                  <a:cubicBezTo>
                    <a:pt x="8717" y="12480"/>
                    <a:pt x="13581" y="13064"/>
                    <a:pt x="17161" y="13375"/>
                  </a:cubicBezTo>
                  <a:cubicBezTo>
                    <a:pt x="17295" y="13384"/>
                    <a:pt x="17427" y="13389"/>
                    <a:pt x="17560" y="13389"/>
                  </a:cubicBezTo>
                  <a:cubicBezTo>
                    <a:pt x="20242" y="13389"/>
                    <a:pt x="22638" y="11532"/>
                    <a:pt x="23232" y="8861"/>
                  </a:cubicBezTo>
                  <a:lnTo>
                    <a:pt x="23232" y="8744"/>
                  </a:lnTo>
                  <a:cubicBezTo>
                    <a:pt x="23971" y="5398"/>
                    <a:pt x="21675" y="2168"/>
                    <a:pt x="18290" y="1818"/>
                  </a:cubicBezTo>
                  <a:cubicBezTo>
                    <a:pt x="13776" y="1273"/>
                    <a:pt x="10001" y="650"/>
                    <a:pt x="7161" y="106"/>
                  </a:cubicBezTo>
                  <a:cubicBezTo>
                    <a:pt x="6793" y="35"/>
                    <a:pt x="6428" y="1"/>
                    <a:pt x="6068" y="1"/>
                  </a:cubicBezTo>
                  <a:close/>
                </a:path>
              </a:pathLst>
            </a:custGeom>
            <a:solidFill>
              <a:srgbClr val="48CDB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70" name="Google Shape;1460;p38">
              <a:extLst>
                <a:ext uri="{FF2B5EF4-FFF2-40B4-BE49-F238E27FC236}">
                  <a16:creationId xmlns:a16="http://schemas.microsoft.com/office/drawing/2014/main" id="{13CEC2AA-7AF5-4C53-A4F1-713993D90CF3}"/>
                </a:ext>
              </a:extLst>
            </p:cNvPr>
            <p:cNvSpPr/>
            <p:nvPr/>
          </p:nvSpPr>
          <p:spPr>
            <a:xfrm>
              <a:off x="8087852" y="3257945"/>
              <a:ext cx="479521" cy="819022"/>
            </a:xfrm>
            <a:custGeom>
              <a:avLst/>
              <a:gdLst/>
              <a:ahLst/>
              <a:cxnLst/>
              <a:rect l="l" t="t" r="r" b="b"/>
              <a:pathLst>
                <a:path w="21715" h="37085" extrusionOk="0">
                  <a:moveTo>
                    <a:pt x="1" y="0"/>
                  </a:moveTo>
                  <a:cubicBezTo>
                    <a:pt x="78" y="2296"/>
                    <a:pt x="273" y="4553"/>
                    <a:pt x="623" y="6810"/>
                  </a:cubicBezTo>
                  <a:cubicBezTo>
                    <a:pt x="1168" y="10429"/>
                    <a:pt x="1868" y="14593"/>
                    <a:pt x="3542" y="17862"/>
                  </a:cubicBezTo>
                  <a:cubicBezTo>
                    <a:pt x="6305" y="25099"/>
                    <a:pt x="10585" y="31676"/>
                    <a:pt x="16111" y="37085"/>
                  </a:cubicBezTo>
                  <a:cubicBezTo>
                    <a:pt x="17045" y="19690"/>
                    <a:pt x="21714" y="2724"/>
                    <a:pt x="21714" y="2724"/>
                  </a:cubicBezTo>
                  <a:cubicBezTo>
                    <a:pt x="14126" y="2063"/>
                    <a:pt x="6071" y="9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71" name="Google Shape;1461;p38">
              <a:extLst>
                <a:ext uri="{FF2B5EF4-FFF2-40B4-BE49-F238E27FC236}">
                  <a16:creationId xmlns:a16="http://schemas.microsoft.com/office/drawing/2014/main" id="{21316863-6DF7-44A3-938D-D9DC20AD78DC}"/>
                </a:ext>
              </a:extLst>
            </p:cNvPr>
            <p:cNvSpPr/>
            <p:nvPr/>
          </p:nvSpPr>
          <p:spPr>
            <a:xfrm>
              <a:off x="7722632" y="3781287"/>
              <a:ext cx="79077" cy="284477"/>
            </a:xfrm>
            <a:custGeom>
              <a:avLst/>
              <a:gdLst/>
              <a:ahLst/>
              <a:cxnLst/>
              <a:rect l="l" t="t" r="r" b="b"/>
              <a:pathLst>
                <a:path w="3581" h="12881" extrusionOk="0">
                  <a:moveTo>
                    <a:pt x="1829" y="1"/>
                  </a:moveTo>
                  <a:cubicBezTo>
                    <a:pt x="1129" y="5020"/>
                    <a:pt x="467" y="9457"/>
                    <a:pt x="0" y="11753"/>
                  </a:cubicBezTo>
                  <a:cubicBezTo>
                    <a:pt x="0" y="11753"/>
                    <a:pt x="234" y="12453"/>
                    <a:pt x="2335" y="12881"/>
                  </a:cubicBezTo>
                  <a:lnTo>
                    <a:pt x="3580" y="2374"/>
                  </a:lnTo>
                  <a:cubicBezTo>
                    <a:pt x="3269" y="2063"/>
                    <a:pt x="2997" y="1752"/>
                    <a:pt x="2724" y="1440"/>
                  </a:cubicBezTo>
                  <a:cubicBezTo>
                    <a:pt x="2374" y="973"/>
                    <a:pt x="2102" y="506"/>
                    <a:pt x="182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  <p:sp>
          <p:nvSpPr>
            <p:cNvPr id="72" name="Google Shape;1462;p38">
              <a:extLst>
                <a:ext uri="{FF2B5EF4-FFF2-40B4-BE49-F238E27FC236}">
                  <a16:creationId xmlns:a16="http://schemas.microsoft.com/office/drawing/2014/main" id="{87554CF3-A125-4725-B151-470D38BDE937}"/>
                </a:ext>
              </a:extLst>
            </p:cNvPr>
            <p:cNvSpPr/>
            <p:nvPr/>
          </p:nvSpPr>
          <p:spPr>
            <a:xfrm>
              <a:off x="7773336" y="3886980"/>
              <a:ext cx="505292" cy="322308"/>
            </a:xfrm>
            <a:custGeom>
              <a:avLst/>
              <a:gdLst/>
              <a:ahLst/>
              <a:cxnLst/>
              <a:rect l="l" t="t" r="r" b="b"/>
              <a:pathLst>
                <a:path w="22882" h="14594" extrusionOk="0">
                  <a:moveTo>
                    <a:pt x="973" y="1"/>
                  </a:moveTo>
                  <a:lnTo>
                    <a:pt x="0" y="8095"/>
                  </a:lnTo>
                  <a:cubicBezTo>
                    <a:pt x="7355" y="11714"/>
                    <a:pt x="16577" y="13621"/>
                    <a:pt x="22881" y="14594"/>
                  </a:cubicBezTo>
                  <a:cubicBezTo>
                    <a:pt x="19185" y="13076"/>
                    <a:pt x="15605" y="11325"/>
                    <a:pt x="12180" y="9301"/>
                  </a:cubicBezTo>
                  <a:cubicBezTo>
                    <a:pt x="10273" y="8134"/>
                    <a:pt x="8445" y="6889"/>
                    <a:pt x="6693" y="5488"/>
                  </a:cubicBezTo>
                  <a:cubicBezTo>
                    <a:pt x="4631" y="3853"/>
                    <a:pt x="2724" y="2024"/>
                    <a:pt x="973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bg2"/>
                </a:solidFill>
              </a:endParaRPr>
            </a:p>
          </p:txBody>
        </p:sp>
      </p:grpSp>
      <p:sp>
        <p:nvSpPr>
          <p:cNvPr id="73" name="Google Shape;1463;p38">
            <a:extLst>
              <a:ext uri="{FF2B5EF4-FFF2-40B4-BE49-F238E27FC236}">
                <a16:creationId xmlns:a16="http://schemas.microsoft.com/office/drawing/2014/main" id="{209AC998-27CF-48F0-9EE8-E6713A5F92FD}"/>
              </a:ext>
            </a:extLst>
          </p:cNvPr>
          <p:cNvSpPr txBox="1">
            <a:spLocks/>
          </p:cNvSpPr>
          <p:nvPr/>
        </p:nvSpPr>
        <p:spPr>
          <a:xfrm>
            <a:off x="914399" y="701582"/>
            <a:ext cx="16789460" cy="1081038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Cách đọc hiểu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văn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bản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thơ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vi-VN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4" name="Google Shape;1466;p38">
            <a:extLst>
              <a:ext uri="{FF2B5EF4-FFF2-40B4-BE49-F238E27FC236}">
                <a16:creationId xmlns:a16="http://schemas.microsoft.com/office/drawing/2014/main" id="{E6439F67-679E-4570-B4AD-647DA0FA9211}"/>
              </a:ext>
            </a:extLst>
          </p:cNvPr>
          <p:cNvSpPr txBox="1"/>
          <p:nvPr/>
        </p:nvSpPr>
        <p:spPr>
          <a:xfrm>
            <a:off x="2574660" y="3541610"/>
            <a:ext cx="6020838" cy="579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/>
            <a:r>
              <a:rPr lang="e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Xác định đặc điểm thể thơ (Số tiếng, số dòng, gieo vần, ngắt nhịp, …)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75" name="Google Shape;1469;p38">
            <a:extLst>
              <a:ext uri="{FF2B5EF4-FFF2-40B4-BE49-F238E27FC236}">
                <a16:creationId xmlns:a16="http://schemas.microsoft.com/office/drawing/2014/main" id="{5DF28062-E9A6-4C0C-9E1E-6C93F29F7071}"/>
              </a:ext>
            </a:extLst>
          </p:cNvPr>
          <p:cNvSpPr txBox="1"/>
          <p:nvPr/>
        </p:nvSpPr>
        <p:spPr>
          <a:xfrm>
            <a:off x="11111095" y="3514346"/>
            <a:ext cx="6136813" cy="73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/>
            <a:r>
              <a:rPr lang="e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Xác định mạch cảm xúc và cảm hứng chủ đạo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76" name="Google Shape;1472;p38">
            <a:extLst>
              <a:ext uri="{FF2B5EF4-FFF2-40B4-BE49-F238E27FC236}">
                <a16:creationId xmlns:a16="http://schemas.microsoft.com/office/drawing/2014/main" id="{46734F7C-F39C-4FB7-B77A-39D6AAFBCA11}"/>
              </a:ext>
            </a:extLst>
          </p:cNvPr>
          <p:cNvSpPr txBox="1"/>
          <p:nvPr/>
        </p:nvSpPr>
        <p:spPr>
          <a:xfrm>
            <a:off x="1068180" y="7492865"/>
            <a:ext cx="6385588" cy="94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N</a:t>
            </a:r>
            <a:r>
              <a:rPr lang="e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hận biết, phân tích đặc điểm nội dung (chủ đề tư tưởng, tình cảm, …)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77" name="Google Shape;1474;p38">
            <a:extLst>
              <a:ext uri="{FF2B5EF4-FFF2-40B4-BE49-F238E27FC236}">
                <a16:creationId xmlns:a16="http://schemas.microsoft.com/office/drawing/2014/main" id="{23BACA96-0650-42C7-86D4-4048F0156A26}"/>
              </a:ext>
            </a:extLst>
          </p:cNvPr>
          <p:cNvSpPr txBox="1"/>
          <p:nvPr/>
        </p:nvSpPr>
        <p:spPr>
          <a:xfrm>
            <a:off x="10118729" y="7180334"/>
            <a:ext cx="5404135" cy="121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/>
            <a:r>
              <a:rPr lang="e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Liên hệ thực tế, liên hệ với văn bản khác và Rút ra bài học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361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B0D70A-9CAB-4CB3-B034-5D629D77F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147184" y="-512872"/>
            <a:ext cx="18435182" cy="8424221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23349" r="1912" b="20648"/>
          <a:stretch/>
        </p:blipFill>
        <p:spPr>
          <a:xfrm>
            <a:off x="0" y="-386060"/>
            <a:ext cx="18288000" cy="858470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B723A8-BF3A-42CD-8F8B-DDD240BC9F67}"/>
              </a:ext>
            </a:extLst>
          </p:cNvPr>
          <p:cNvSpPr txBox="1"/>
          <p:nvPr/>
        </p:nvSpPr>
        <p:spPr>
          <a:xfrm>
            <a:off x="491249" y="7200900"/>
            <a:ext cx="17305506" cy="1241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  <a:tabLst>
                <a:tab pos="135252" algn="l"/>
                <a:tab pos="270503" algn="l"/>
              </a:tabLst>
            </a:pPr>
            <a:r>
              <a:rPr lang="en-US" sz="6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9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6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9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9D96E-7DBE-F924-90B9-E7489D025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3E50DAA-0254-E559-CD65-95811A8A1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A6C72-1EE0-B8E3-E442-241E0E268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82" y="467952"/>
            <a:ext cx="5486958" cy="9436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7E452-D65D-2D47-2B57-4262E3534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521" y="2391434"/>
            <a:ext cx="5486958" cy="7504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90702-0F1F-9ACA-CDD0-BD62617E9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9653" y="2391433"/>
            <a:ext cx="5338916" cy="75135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78E98C-7D01-1BAB-A86A-7BBC92D0D39B}"/>
              </a:ext>
            </a:extLst>
          </p:cNvPr>
          <p:cNvCxnSpPr>
            <a:cxnSpLocks/>
          </p:cNvCxnSpPr>
          <p:nvPr/>
        </p:nvCxnSpPr>
        <p:spPr>
          <a:xfrm flipV="1">
            <a:off x="1585452" y="723900"/>
            <a:ext cx="81116" cy="3540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45346E-379B-A512-AE8B-A4208951370E}"/>
              </a:ext>
            </a:extLst>
          </p:cNvPr>
          <p:cNvCxnSpPr>
            <a:cxnSpLocks/>
          </p:cNvCxnSpPr>
          <p:nvPr/>
        </p:nvCxnSpPr>
        <p:spPr>
          <a:xfrm flipV="1">
            <a:off x="2780630" y="723900"/>
            <a:ext cx="114970" cy="3540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46642E-35F7-FF3E-35C8-9061711776DB}"/>
              </a:ext>
            </a:extLst>
          </p:cNvPr>
          <p:cNvCxnSpPr>
            <a:cxnSpLocks/>
          </p:cNvCxnSpPr>
          <p:nvPr/>
        </p:nvCxnSpPr>
        <p:spPr>
          <a:xfrm flipV="1">
            <a:off x="1981200" y="1790700"/>
            <a:ext cx="152400" cy="4058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F5AD2F-0738-8CE9-CBC1-4D62ABF1E0CF}"/>
              </a:ext>
            </a:extLst>
          </p:cNvPr>
          <p:cNvCxnSpPr>
            <a:cxnSpLocks/>
          </p:cNvCxnSpPr>
          <p:nvPr/>
        </p:nvCxnSpPr>
        <p:spPr>
          <a:xfrm flipV="1">
            <a:off x="3200261" y="2360707"/>
            <a:ext cx="76200" cy="3898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7DA80A-416D-70F4-72EE-B5A1F704DDFE}"/>
              </a:ext>
            </a:extLst>
          </p:cNvPr>
          <p:cNvCxnSpPr>
            <a:cxnSpLocks/>
          </p:cNvCxnSpPr>
          <p:nvPr/>
        </p:nvCxnSpPr>
        <p:spPr>
          <a:xfrm flipV="1">
            <a:off x="3315790" y="3009900"/>
            <a:ext cx="762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47EB5D-F56A-D627-ADF1-E5E800B19892}"/>
              </a:ext>
            </a:extLst>
          </p:cNvPr>
          <p:cNvCxnSpPr>
            <a:cxnSpLocks/>
          </p:cNvCxnSpPr>
          <p:nvPr/>
        </p:nvCxnSpPr>
        <p:spPr>
          <a:xfrm flipV="1">
            <a:off x="3505200" y="1181100"/>
            <a:ext cx="76200" cy="415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457395C-AB09-F861-A626-22C5C93D1007}"/>
              </a:ext>
            </a:extLst>
          </p:cNvPr>
          <p:cNvSpPr txBox="1"/>
          <p:nvPr/>
        </p:nvSpPr>
        <p:spPr>
          <a:xfrm>
            <a:off x="6400521" y="647700"/>
            <a:ext cx="1138687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 XUÂN</a:t>
            </a:r>
          </a:p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Bính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A831DC-3F4E-15FE-729C-329E9092D487}"/>
              </a:ext>
            </a:extLst>
          </p:cNvPr>
          <p:cNvCxnSpPr>
            <a:cxnSpLocks/>
          </p:cNvCxnSpPr>
          <p:nvPr/>
        </p:nvCxnSpPr>
        <p:spPr>
          <a:xfrm flipV="1">
            <a:off x="3276461" y="3552823"/>
            <a:ext cx="762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97C2F5-6864-B6B7-E9A8-C92E388E875D}"/>
              </a:ext>
            </a:extLst>
          </p:cNvPr>
          <p:cNvCxnSpPr>
            <a:cxnSpLocks/>
          </p:cNvCxnSpPr>
          <p:nvPr/>
        </p:nvCxnSpPr>
        <p:spPr>
          <a:xfrm flipV="1">
            <a:off x="3733800" y="4076700"/>
            <a:ext cx="762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068345-81C9-A52D-DD8B-E2E3F13B6DA1}"/>
              </a:ext>
            </a:extLst>
          </p:cNvPr>
          <p:cNvCxnSpPr>
            <a:cxnSpLocks/>
          </p:cNvCxnSpPr>
          <p:nvPr/>
        </p:nvCxnSpPr>
        <p:spPr>
          <a:xfrm flipV="1">
            <a:off x="1901173" y="4676401"/>
            <a:ext cx="762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76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DCA2F-3E7B-6709-91D8-89371E026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589D9A-1B00-959D-CA14-92298856C8BC}"/>
              </a:ext>
            </a:extLst>
          </p:cNvPr>
          <p:cNvSpPr txBox="1"/>
          <p:nvPr/>
        </p:nvSpPr>
        <p:spPr>
          <a:xfrm>
            <a:off x="550239" y="455745"/>
            <a:ext cx="17305506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  <a:tabLst>
                <a:tab pos="135256" algn="l"/>
                <a:tab pos="270510" algn="l"/>
              </a:tabLst>
            </a:pP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1.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2FF23-248D-D058-76B3-466E29C48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35"/>
          <a:stretch/>
        </p:blipFill>
        <p:spPr>
          <a:xfrm>
            <a:off x="619432" y="2306279"/>
            <a:ext cx="4205824" cy="704823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ED2AE1-3FF5-AB9E-AC50-BC1EABDD0BFD}"/>
              </a:ext>
            </a:extLst>
          </p:cNvPr>
          <p:cNvSpPr/>
          <p:nvPr/>
        </p:nvSpPr>
        <p:spPr>
          <a:xfrm>
            <a:off x="5257800" y="2306279"/>
            <a:ext cx="12877800" cy="1231362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4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10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BB55BF-BCEF-3965-D33E-966414722A48}"/>
              </a:ext>
            </a:extLst>
          </p:cNvPr>
          <p:cNvSpPr/>
          <p:nvPr/>
        </p:nvSpPr>
        <p:spPr>
          <a:xfrm>
            <a:off x="5277465" y="4229100"/>
            <a:ext cx="12093676" cy="1231362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4/3; 2/2/3; 2/5</a:t>
            </a:r>
          </a:p>
        </p:txBody>
      </p:sp>
    </p:spTree>
    <p:extLst>
      <p:ext uri="{BB962C8B-B14F-4D97-AF65-F5344CB8AC3E}">
        <p14:creationId xmlns:p14="http://schemas.microsoft.com/office/powerpoint/2010/main" val="208550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7E87-5CCC-1F43-782B-D3CAB48A3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C6C842-1E8E-7E85-1DB9-4264DDE97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6ED11-87B2-6222-6E64-0237D724EBBD}"/>
              </a:ext>
            </a:extLst>
          </p:cNvPr>
          <p:cNvSpPr txBox="1"/>
          <p:nvPr/>
        </p:nvSpPr>
        <p:spPr>
          <a:xfrm>
            <a:off x="457200" y="6202471"/>
            <a:ext cx="16162506" cy="385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  <a:tabLst>
                <a:tab pos="135252" algn="l"/>
                <a:tab pos="270503" algn="l"/>
              </a:tabLst>
            </a:pP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Bữa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ấy</a:t>
            </a:r>
            <a:r>
              <a:rPr lang="en-US" sz="4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phơi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phới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</a:t>
            </a:r>
          </a:p>
          <a:p>
            <a:pPr algn="ctr">
              <a:lnSpc>
                <a:spcPct val="115000"/>
              </a:lnSpc>
              <a:spcAft>
                <a:spcPts val="1500"/>
              </a:spcAft>
              <a:tabLst>
                <a:tab pos="135252" algn="l"/>
                <a:tab pos="270503" algn="l"/>
              </a:tabLst>
            </a:pP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xoan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lớp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lớp</a:t>
            </a:r>
            <a:r>
              <a:rPr lang="en-US" sz="4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rụng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đầy</a:t>
            </a:r>
            <a:endParaRPr lang="en-US" sz="4400" b="1" i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500"/>
              </a:spcAft>
              <a:tabLst>
                <a:tab pos="135252" algn="l"/>
                <a:tab pos="270503" algn="l"/>
              </a:tabLst>
            </a:pP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Hội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chèo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làng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Đặng</a:t>
            </a:r>
            <a:r>
              <a:rPr lang="en-US" sz="4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̃</a:t>
            </a:r>
          </a:p>
          <a:p>
            <a:pPr algn="ctr">
              <a:lnSpc>
                <a:spcPct val="115000"/>
              </a:lnSpc>
              <a:spcAft>
                <a:spcPts val="1500"/>
              </a:spcAft>
              <a:tabLst>
                <a:tab pos="135252" algn="l"/>
                <a:tab pos="270503" algn="l"/>
              </a:tabLst>
            </a:pP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Mẹ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bảo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Đoài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hát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tối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nay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44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4880D4-E3E0-76EB-B4E0-372D8044F3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55" b="14009"/>
          <a:stretch/>
        </p:blipFill>
        <p:spPr>
          <a:xfrm>
            <a:off x="982494" y="-1"/>
            <a:ext cx="16162506" cy="620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50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B7D48E-CF41-4C8C-9D83-8A5F2DA6C45A}"/>
              </a:ext>
            </a:extLst>
          </p:cNvPr>
          <p:cNvSpPr txBox="1"/>
          <p:nvPr/>
        </p:nvSpPr>
        <p:spPr>
          <a:xfrm>
            <a:off x="550239" y="455745"/>
            <a:ext cx="17305506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  <a:tabLst>
                <a:tab pos="135256" algn="l"/>
                <a:tab pos="270510" algn="l"/>
              </a:tabLst>
            </a:pP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1.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679EAB-BB32-4B0F-8FD2-3843E05DDF2A}"/>
              </a:ext>
            </a:extLst>
          </p:cNvPr>
          <p:cNvSpPr/>
          <p:nvPr/>
        </p:nvSpPr>
        <p:spPr>
          <a:xfrm>
            <a:off x="5105400" y="7377830"/>
            <a:ext cx="13030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cảnh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hưởng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C23A23-1414-43F5-AE6B-23814445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35"/>
          <a:stretch/>
        </p:blipFill>
        <p:spPr>
          <a:xfrm>
            <a:off x="619432" y="2306279"/>
            <a:ext cx="4205824" cy="704823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E12A6-10F4-4F19-83CF-5684C6C03425}"/>
              </a:ext>
            </a:extLst>
          </p:cNvPr>
          <p:cNvSpPr/>
          <p:nvPr/>
        </p:nvSpPr>
        <p:spPr>
          <a:xfrm>
            <a:off x="5257800" y="2306279"/>
            <a:ext cx="12877800" cy="1231362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4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10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135D9C-69BF-4E8D-B917-6DAE4EC74A94}"/>
              </a:ext>
            </a:extLst>
          </p:cNvPr>
          <p:cNvSpPr/>
          <p:nvPr/>
        </p:nvSpPr>
        <p:spPr>
          <a:xfrm>
            <a:off x="5573662" y="5662462"/>
            <a:ext cx="12093676" cy="1231362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vần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liền</a:t>
            </a:r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3B3392-5701-4F74-B434-D34F03F2AAFF}"/>
              </a:ext>
            </a:extLst>
          </p:cNvPr>
          <p:cNvSpPr/>
          <p:nvPr/>
        </p:nvSpPr>
        <p:spPr>
          <a:xfrm>
            <a:off x="5573662" y="3992380"/>
            <a:ext cx="12093676" cy="1231362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4/3; 2/2/3; 2/5</a:t>
            </a:r>
          </a:p>
        </p:txBody>
      </p:sp>
    </p:spTree>
    <p:extLst>
      <p:ext uri="{BB962C8B-B14F-4D97-AF65-F5344CB8AC3E}">
        <p14:creationId xmlns:p14="http://schemas.microsoft.com/office/powerpoint/2010/main" val="23943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8" t="-22720" r="-20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457200" y="723900"/>
            <a:ext cx="17234535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6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BÀI 7 </a:t>
            </a:r>
          </a:p>
          <a:p>
            <a:pPr algn="ctr">
              <a:lnSpc>
                <a:spcPts val="21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     </a:t>
            </a:r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HỒN THƠ MUÔN ĐIỆU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4">
          <a:extLst>
            <a:ext uri="{FF2B5EF4-FFF2-40B4-BE49-F238E27FC236}">
              <a16:creationId xmlns:a16="http://schemas.microsoft.com/office/drawing/2014/main" id="{E543C464-F1AF-AA02-0CCE-377B82359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826;p56">
            <a:extLst>
              <a:ext uri="{FF2B5EF4-FFF2-40B4-BE49-F238E27FC236}">
                <a16:creationId xmlns:a16="http://schemas.microsoft.com/office/drawing/2014/main" id="{9E463EB4-61D1-D272-9DBF-FCEC8B97C4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634668"/>
            <a:ext cx="13357059" cy="1537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 sáu chữ, bảy chữ, tám chữ</a:t>
            </a:r>
            <a:endParaRPr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047;p40">
            <a:extLst>
              <a:ext uri="{FF2B5EF4-FFF2-40B4-BE49-F238E27FC236}">
                <a16:creationId xmlns:a16="http://schemas.microsoft.com/office/drawing/2014/main" id="{5D9C1D33-7154-F08C-785B-9EABFFCA151F}"/>
              </a:ext>
            </a:extLst>
          </p:cNvPr>
          <p:cNvSpPr/>
          <p:nvPr/>
        </p:nvSpPr>
        <p:spPr>
          <a:xfrm>
            <a:off x="950257" y="2765833"/>
            <a:ext cx="8147118" cy="3288882"/>
          </a:xfrm>
          <a:custGeom>
            <a:avLst/>
            <a:gdLst/>
            <a:ahLst/>
            <a:cxnLst/>
            <a:rect l="l" t="t" r="r" b="b"/>
            <a:pathLst>
              <a:path w="74709" h="44816" extrusionOk="0">
                <a:moveTo>
                  <a:pt x="58715" y="4276"/>
                </a:moveTo>
                <a:lnTo>
                  <a:pt x="58715" y="4276"/>
                </a:lnTo>
                <a:cubicBezTo>
                  <a:pt x="62072" y="5289"/>
                  <a:pt x="64796" y="7569"/>
                  <a:pt x="67202" y="10483"/>
                </a:cubicBezTo>
                <a:lnTo>
                  <a:pt x="58715" y="4276"/>
                </a:lnTo>
                <a:close/>
                <a:moveTo>
                  <a:pt x="69641" y="15170"/>
                </a:moveTo>
                <a:cubicBezTo>
                  <a:pt x="70211" y="16753"/>
                  <a:pt x="70813" y="18305"/>
                  <a:pt x="71383" y="19857"/>
                </a:cubicBezTo>
                <a:cubicBezTo>
                  <a:pt x="71161" y="19952"/>
                  <a:pt x="70971" y="20047"/>
                  <a:pt x="70781" y="20110"/>
                </a:cubicBezTo>
                <a:lnTo>
                  <a:pt x="69198" y="15392"/>
                </a:lnTo>
                <a:lnTo>
                  <a:pt x="69641" y="15170"/>
                </a:lnTo>
                <a:close/>
                <a:moveTo>
                  <a:pt x="23436" y="2914"/>
                </a:moveTo>
                <a:cubicBezTo>
                  <a:pt x="17007" y="5638"/>
                  <a:pt x="11465" y="9850"/>
                  <a:pt x="6683" y="15423"/>
                </a:cubicBezTo>
                <a:cubicBezTo>
                  <a:pt x="3674" y="18939"/>
                  <a:pt x="1711" y="22897"/>
                  <a:pt x="2946" y="28154"/>
                </a:cubicBezTo>
                <a:cubicBezTo>
                  <a:pt x="3041" y="28503"/>
                  <a:pt x="2946" y="28914"/>
                  <a:pt x="2946" y="29421"/>
                </a:cubicBezTo>
                <a:cubicBezTo>
                  <a:pt x="1172" y="26729"/>
                  <a:pt x="1996" y="22042"/>
                  <a:pt x="3199" y="18844"/>
                </a:cubicBezTo>
                <a:cubicBezTo>
                  <a:pt x="6081" y="11275"/>
                  <a:pt x="11560" y="7348"/>
                  <a:pt x="17894" y="4688"/>
                </a:cubicBezTo>
                <a:cubicBezTo>
                  <a:pt x="19699" y="3928"/>
                  <a:pt x="21599" y="3484"/>
                  <a:pt x="23436" y="2914"/>
                </a:cubicBezTo>
                <a:close/>
                <a:moveTo>
                  <a:pt x="71890" y="25209"/>
                </a:moveTo>
                <a:cubicBezTo>
                  <a:pt x="71985" y="30624"/>
                  <a:pt x="68184" y="35470"/>
                  <a:pt x="61407" y="38098"/>
                </a:cubicBezTo>
                <a:cubicBezTo>
                  <a:pt x="63782" y="35913"/>
                  <a:pt x="65999" y="34298"/>
                  <a:pt x="67741" y="32145"/>
                </a:cubicBezTo>
                <a:cubicBezTo>
                  <a:pt x="69419" y="30054"/>
                  <a:pt x="70623" y="27394"/>
                  <a:pt x="71890" y="25209"/>
                </a:cubicBezTo>
                <a:close/>
                <a:moveTo>
                  <a:pt x="5511" y="33411"/>
                </a:moveTo>
                <a:cubicBezTo>
                  <a:pt x="8583" y="35596"/>
                  <a:pt x="11592" y="37750"/>
                  <a:pt x="14568" y="39872"/>
                </a:cubicBezTo>
                <a:cubicBezTo>
                  <a:pt x="11148" y="38510"/>
                  <a:pt x="7570" y="37497"/>
                  <a:pt x="5511" y="33411"/>
                </a:cubicBezTo>
                <a:close/>
                <a:moveTo>
                  <a:pt x="41107" y="2217"/>
                </a:moveTo>
                <a:cubicBezTo>
                  <a:pt x="41107" y="2249"/>
                  <a:pt x="41139" y="2249"/>
                  <a:pt x="41171" y="2249"/>
                </a:cubicBezTo>
                <a:cubicBezTo>
                  <a:pt x="44622" y="2724"/>
                  <a:pt x="48106" y="2819"/>
                  <a:pt x="51495" y="3548"/>
                </a:cubicBezTo>
                <a:cubicBezTo>
                  <a:pt x="57385" y="4814"/>
                  <a:pt x="62832" y="7411"/>
                  <a:pt x="66601" y="13238"/>
                </a:cubicBezTo>
                <a:cubicBezTo>
                  <a:pt x="68628" y="16342"/>
                  <a:pt x="70338" y="19699"/>
                  <a:pt x="69641" y="24006"/>
                </a:cubicBezTo>
                <a:cubicBezTo>
                  <a:pt x="68723" y="29421"/>
                  <a:pt x="65841" y="32905"/>
                  <a:pt x="61882" y="35280"/>
                </a:cubicBezTo>
                <a:cubicBezTo>
                  <a:pt x="54250" y="39872"/>
                  <a:pt x="45953" y="41518"/>
                  <a:pt x="37529" y="42310"/>
                </a:cubicBezTo>
                <a:cubicBezTo>
                  <a:pt x="35777" y="42477"/>
                  <a:pt x="34031" y="42575"/>
                  <a:pt x="32292" y="42575"/>
                </a:cubicBezTo>
                <a:cubicBezTo>
                  <a:pt x="27742" y="42575"/>
                  <a:pt x="23243" y="41900"/>
                  <a:pt x="18844" y="39998"/>
                </a:cubicBezTo>
                <a:cubicBezTo>
                  <a:pt x="14663" y="38225"/>
                  <a:pt x="10515" y="36293"/>
                  <a:pt x="7158" y="32778"/>
                </a:cubicBezTo>
                <a:cubicBezTo>
                  <a:pt x="5511" y="31068"/>
                  <a:pt x="3769" y="29136"/>
                  <a:pt x="4054" y="26254"/>
                </a:cubicBezTo>
                <a:cubicBezTo>
                  <a:pt x="4403" y="23119"/>
                  <a:pt x="5543" y="20269"/>
                  <a:pt x="7253" y="17767"/>
                </a:cubicBezTo>
                <a:cubicBezTo>
                  <a:pt x="12795" y="9660"/>
                  <a:pt x="20427" y="5764"/>
                  <a:pt x="28820" y="3516"/>
                </a:cubicBezTo>
                <a:cubicBezTo>
                  <a:pt x="30973" y="2946"/>
                  <a:pt x="33222" y="2597"/>
                  <a:pt x="35407" y="2217"/>
                </a:cubicBezTo>
                <a:close/>
                <a:moveTo>
                  <a:pt x="41329" y="1"/>
                </a:moveTo>
                <a:cubicBezTo>
                  <a:pt x="41202" y="1"/>
                  <a:pt x="41107" y="64"/>
                  <a:pt x="40980" y="191"/>
                </a:cubicBezTo>
                <a:lnTo>
                  <a:pt x="35343" y="191"/>
                </a:lnTo>
                <a:lnTo>
                  <a:pt x="35343" y="476"/>
                </a:lnTo>
                <a:cubicBezTo>
                  <a:pt x="35058" y="507"/>
                  <a:pt x="34805" y="507"/>
                  <a:pt x="34520" y="507"/>
                </a:cubicBezTo>
                <a:cubicBezTo>
                  <a:pt x="28661" y="634"/>
                  <a:pt x="22802" y="1109"/>
                  <a:pt x="17229" y="3484"/>
                </a:cubicBezTo>
                <a:cubicBezTo>
                  <a:pt x="10737" y="6271"/>
                  <a:pt x="5099" y="10388"/>
                  <a:pt x="2186" y="18115"/>
                </a:cubicBezTo>
                <a:cubicBezTo>
                  <a:pt x="507" y="22644"/>
                  <a:pt x="1" y="27299"/>
                  <a:pt x="2408" y="31796"/>
                </a:cubicBezTo>
                <a:cubicBezTo>
                  <a:pt x="5416" y="37465"/>
                  <a:pt x="9976" y="40600"/>
                  <a:pt x="15297" y="42342"/>
                </a:cubicBezTo>
                <a:cubicBezTo>
                  <a:pt x="21821" y="44464"/>
                  <a:pt x="28503" y="44780"/>
                  <a:pt x="34488" y="44780"/>
                </a:cubicBezTo>
                <a:cubicBezTo>
                  <a:pt x="35256" y="44804"/>
                  <a:pt x="36017" y="44816"/>
                  <a:pt x="36772" y="44816"/>
                </a:cubicBezTo>
                <a:cubicBezTo>
                  <a:pt x="46239" y="44816"/>
                  <a:pt x="54784" y="42960"/>
                  <a:pt x="63466" y="38795"/>
                </a:cubicBezTo>
                <a:cubicBezTo>
                  <a:pt x="66474" y="37370"/>
                  <a:pt x="69071" y="35280"/>
                  <a:pt x="71098" y="32176"/>
                </a:cubicBezTo>
                <a:cubicBezTo>
                  <a:pt x="74708" y="26729"/>
                  <a:pt x="72935" y="15265"/>
                  <a:pt x="69419" y="10736"/>
                </a:cubicBezTo>
                <a:cubicBezTo>
                  <a:pt x="65207" y="5321"/>
                  <a:pt x="59919" y="1964"/>
                  <a:pt x="53680" y="1046"/>
                </a:cubicBezTo>
                <a:cubicBezTo>
                  <a:pt x="49594" y="476"/>
                  <a:pt x="45446" y="254"/>
                  <a:pt x="4132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26" name="Google Shape;1048;p40">
            <a:extLst>
              <a:ext uri="{FF2B5EF4-FFF2-40B4-BE49-F238E27FC236}">
                <a16:creationId xmlns:a16="http://schemas.microsoft.com/office/drawing/2014/main" id="{BA791DE4-1ADD-6413-6DAB-F020247D757C}"/>
              </a:ext>
            </a:extLst>
          </p:cNvPr>
          <p:cNvSpPr/>
          <p:nvPr/>
        </p:nvSpPr>
        <p:spPr>
          <a:xfrm>
            <a:off x="1214743" y="2897365"/>
            <a:ext cx="7259442" cy="2961798"/>
          </a:xfrm>
          <a:custGeom>
            <a:avLst/>
            <a:gdLst/>
            <a:ahLst/>
            <a:cxnLst/>
            <a:rect l="l" t="t" r="r" b="b"/>
            <a:pathLst>
              <a:path w="66569" h="40359" extrusionOk="0">
                <a:moveTo>
                  <a:pt x="31638" y="0"/>
                </a:moveTo>
                <a:cubicBezTo>
                  <a:pt x="29453" y="380"/>
                  <a:pt x="27204" y="729"/>
                  <a:pt x="25051" y="1299"/>
                </a:cubicBezTo>
                <a:cubicBezTo>
                  <a:pt x="16658" y="3547"/>
                  <a:pt x="9026" y="7443"/>
                  <a:pt x="3484" y="15550"/>
                </a:cubicBezTo>
                <a:cubicBezTo>
                  <a:pt x="1774" y="18052"/>
                  <a:pt x="634" y="20902"/>
                  <a:pt x="285" y="24037"/>
                </a:cubicBezTo>
                <a:cubicBezTo>
                  <a:pt x="0" y="26919"/>
                  <a:pt x="1742" y="28851"/>
                  <a:pt x="3389" y="30561"/>
                </a:cubicBezTo>
                <a:cubicBezTo>
                  <a:pt x="6746" y="34108"/>
                  <a:pt x="10894" y="36008"/>
                  <a:pt x="15075" y="37813"/>
                </a:cubicBezTo>
                <a:cubicBezTo>
                  <a:pt x="19468" y="39689"/>
                  <a:pt x="23961" y="40359"/>
                  <a:pt x="28505" y="40359"/>
                </a:cubicBezTo>
                <a:cubicBezTo>
                  <a:pt x="30250" y="40359"/>
                  <a:pt x="32002" y="40260"/>
                  <a:pt x="33760" y="40093"/>
                </a:cubicBezTo>
                <a:cubicBezTo>
                  <a:pt x="42184" y="39301"/>
                  <a:pt x="50481" y="37655"/>
                  <a:pt x="58113" y="33063"/>
                </a:cubicBezTo>
                <a:cubicBezTo>
                  <a:pt x="62072" y="30688"/>
                  <a:pt x="64954" y="27204"/>
                  <a:pt x="65872" y="21789"/>
                </a:cubicBezTo>
                <a:cubicBezTo>
                  <a:pt x="66569" y="17482"/>
                  <a:pt x="64859" y="14125"/>
                  <a:pt x="62832" y="11021"/>
                </a:cubicBezTo>
                <a:cubicBezTo>
                  <a:pt x="59063" y="5194"/>
                  <a:pt x="53616" y="2597"/>
                  <a:pt x="47726" y="1331"/>
                </a:cubicBezTo>
                <a:cubicBezTo>
                  <a:pt x="44337" y="602"/>
                  <a:pt x="40853" y="507"/>
                  <a:pt x="37402" y="32"/>
                </a:cubicBezTo>
                <a:cubicBezTo>
                  <a:pt x="37370" y="32"/>
                  <a:pt x="37338" y="32"/>
                  <a:pt x="3733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27" name="Google Shape;1051;p40">
            <a:extLst>
              <a:ext uri="{FF2B5EF4-FFF2-40B4-BE49-F238E27FC236}">
                <a16:creationId xmlns:a16="http://schemas.microsoft.com/office/drawing/2014/main" id="{EA1F5AAB-37BE-F365-75B0-6444314C3BAE}"/>
              </a:ext>
            </a:extLst>
          </p:cNvPr>
          <p:cNvSpPr/>
          <p:nvPr/>
        </p:nvSpPr>
        <p:spPr>
          <a:xfrm>
            <a:off x="9635709" y="2784057"/>
            <a:ext cx="7238818" cy="3075106"/>
          </a:xfrm>
          <a:custGeom>
            <a:avLst/>
            <a:gdLst/>
            <a:ahLst/>
            <a:cxnLst/>
            <a:rect l="l" t="t" r="r" b="b"/>
            <a:pathLst>
              <a:path w="65683" h="41903" extrusionOk="0">
                <a:moveTo>
                  <a:pt x="31837" y="1"/>
                </a:moveTo>
                <a:cubicBezTo>
                  <a:pt x="26342" y="1"/>
                  <a:pt x="20906" y="277"/>
                  <a:pt x="15930" y="3203"/>
                </a:cubicBezTo>
                <a:cubicBezTo>
                  <a:pt x="13270" y="4787"/>
                  <a:pt x="10388" y="6085"/>
                  <a:pt x="8045" y="8080"/>
                </a:cubicBezTo>
                <a:cubicBezTo>
                  <a:pt x="2439" y="12831"/>
                  <a:pt x="1" y="18943"/>
                  <a:pt x="1901" y="26322"/>
                </a:cubicBezTo>
                <a:cubicBezTo>
                  <a:pt x="2312" y="27937"/>
                  <a:pt x="3072" y="29837"/>
                  <a:pt x="4308" y="30755"/>
                </a:cubicBezTo>
                <a:cubicBezTo>
                  <a:pt x="6968" y="32782"/>
                  <a:pt x="9945" y="34524"/>
                  <a:pt x="13017" y="35854"/>
                </a:cubicBezTo>
                <a:cubicBezTo>
                  <a:pt x="16532" y="37343"/>
                  <a:pt x="20269" y="38293"/>
                  <a:pt x="23942" y="39496"/>
                </a:cubicBezTo>
                <a:cubicBezTo>
                  <a:pt x="28408" y="40953"/>
                  <a:pt x="33000" y="41649"/>
                  <a:pt x="38352" y="41903"/>
                </a:cubicBezTo>
                <a:cubicBezTo>
                  <a:pt x="41835" y="41776"/>
                  <a:pt x="45857" y="41048"/>
                  <a:pt x="49721" y="39496"/>
                </a:cubicBezTo>
                <a:cubicBezTo>
                  <a:pt x="58335" y="35981"/>
                  <a:pt x="63814" y="29869"/>
                  <a:pt x="65302" y="20558"/>
                </a:cubicBezTo>
                <a:cubicBezTo>
                  <a:pt x="65651" y="18341"/>
                  <a:pt x="65682" y="16061"/>
                  <a:pt x="64289" y="14098"/>
                </a:cubicBezTo>
                <a:cubicBezTo>
                  <a:pt x="63624" y="13179"/>
                  <a:pt x="62769" y="12356"/>
                  <a:pt x="61945" y="11596"/>
                </a:cubicBezTo>
                <a:cubicBezTo>
                  <a:pt x="59285" y="9094"/>
                  <a:pt x="56150" y="7320"/>
                  <a:pt x="52951" y="5642"/>
                </a:cubicBezTo>
                <a:cubicBezTo>
                  <a:pt x="46776" y="2412"/>
                  <a:pt x="40315" y="5"/>
                  <a:pt x="33190" y="5"/>
                </a:cubicBezTo>
                <a:cubicBezTo>
                  <a:pt x="32739" y="3"/>
                  <a:pt x="32288" y="1"/>
                  <a:pt x="31837" y="1"/>
                </a:cubicBezTo>
                <a:close/>
              </a:path>
            </a:pathLst>
          </a:custGeom>
          <a:solidFill>
            <a:srgbClr val="E6F3D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28" name="Google Shape;1052;p40">
            <a:extLst>
              <a:ext uri="{FF2B5EF4-FFF2-40B4-BE49-F238E27FC236}">
                <a16:creationId xmlns:a16="http://schemas.microsoft.com/office/drawing/2014/main" id="{858DEE1B-AF12-5A4A-069E-3114361BC180}"/>
              </a:ext>
            </a:extLst>
          </p:cNvPr>
          <p:cNvSpPr/>
          <p:nvPr/>
        </p:nvSpPr>
        <p:spPr>
          <a:xfrm>
            <a:off x="9676785" y="2685026"/>
            <a:ext cx="7620462" cy="3388612"/>
          </a:xfrm>
          <a:custGeom>
            <a:avLst/>
            <a:gdLst/>
            <a:ahLst/>
            <a:cxnLst/>
            <a:rect l="l" t="t" r="r" b="b"/>
            <a:pathLst>
              <a:path w="72238" h="46175" extrusionOk="0">
                <a:moveTo>
                  <a:pt x="19603" y="3041"/>
                </a:moveTo>
                <a:lnTo>
                  <a:pt x="19603" y="3041"/>
                </a:lnTo>
                <a:cubicBezTo>
                  <a:pt x="16246" y="4783"/>
                  <a:pt x="13143" y="6778"/>
                  <a:pt x="10387" y="9280"/>
                </a:cubicBezTo>
                <a:cubicBezTo>
                  <a:pt x="7252" y="12130"/>
                  <a:pt x="4814" y="15455"/>
                  <a:pt x="3895" y="19667"/>
                </a:cubicBezTo>
                <a:cubicBezTo>
                  <a:pt x="3230" y="22739"/>
                  <a:pt x="3325" y="25874"/>
                  <a:pt x="4212" y="28946"/>
                </a:cubicBezTo>
                <a:cubicBezTo>
                  <a:pt x="4275" y="29168"/>
                  <a:pt x="4307" y="29358"/>
                  <a:pt x="4370" y="29580"/>
                </a:cubicBezTo>
                <a:cubicBezTo>
                  <a:pt x="4275" y="29643"/>
                  <a:pt x="4212" y="29706"/>
                  <a:pt x="4117" y="29770"/>
                </a:cubicBezTo>
                <a:cubicBezTo>
                  <a:pt x="3737" y="29136"/>
                  <a:pt x="3230" y="28566"/>
                  <a:pt x="2977" y="27901"/>
                </a:cubicBezTo>
                <a:cubicBezTo>
                  <a:pt x="1488" y="24259"/>
                  <a:pt x="1964" y="20712"/>
                  <a:pt x="3294" y="17102"/>
                </a:cubicBezTo>
                <a:cubicBezTo>
                  <a:pt x="5352" y="11433"/>
                  <a:pt x="9659" y="8045"/>
                  <a:pt x="14599" y="5195"/>
                </a:cubicBezTo>
                <a:cubicBezTo>
                  <a:pt x="15930" y="4434"/>
                  <a:pt x="17386" y="3896"/>
                  <a:pt x="18780" y="3294"/>
                </a:cubicBezTo>
                <a:cubicBezTo>
                  <a:pt x="19065" y="3168"/>
                  <a:pt x="19350" y="3104"/>
                  <a:pt x="19603" y="3041"/>
                </a:cubicBezTo>
                <a:close/>
                <a:moveTo>
                  <a:pt x="69925" y="28883"/>
                </a:moveTo>
                <a:lnTo>
                  <a:pt x="69925" y="28883"/>
                </a:lnTo>
                <a:cubicBezTo>
                  <a:pt x="70432" y="31986"/>
                  <a:pt x="65175" y="39302"/>
                  <a:pt x="62008" y="39840"/>
                </a:cubicBezTo>
                <a:cubicBezTo>
                  <a:pt x="65745" y="36927"/>
                  <a:pt x="68374" y="33348"/>
                  <a:pt x="69925" y="28883"/>
                </a:cubicBezTo>
                <a:close/>
                <a:moveTo>
                  <a:pt x="69577" y="23816"/>
                </a:moveTo>
                <a:lnTo>
                  <a:pt x="69577" y="23816"/>
                </a:lnTo>
                <a:cubicBezTo>
                  <a:pt x="70939" y="29548"/>
                  <a:pt x="62388" y="40474"/>
                  <a:pt x="55738" y="41519"/>
                </a:cubicBezTo>
                <a:cubicBezTo>
                  <a:pt x="62958" y="37655"/>
                  <a:pt x="67804" y="31986"/>
                  <a:pt x="69577" y="23816"/>
                </a:cubicBezTo>
                <a:close/>
                <a:moveTo>
                  <a:pt x="18210" y="39840"/>
                </a:moveTo>
                <a:cubicBezTo>
                  <a:pt x="20933" y="40727"/>
                  <a:pt x="23625" y="41582"/>
                  <a:pt x="26317" y="42437"/>
                </a:cubicBezTo>
                <a:cubicBezTo>
                  <a:pt x="26285" y="42595"/>
                  <a:pt x="26254" y="42722"/>
                  <a:pt x="26190" y="42849"/>
                </a:cubicBezTo>
                <a:lnTo>
                  <a:pt x="18020" y="40347"/>
                </a:lnTo>
                <a:cubicBezTo>
                  <a:pt x="18083" y="40189"/>
                  <a:pt x="18146" y="39999"/>
                  <a:pt x="18210" y="39840"/>
                </a:cubicBezTo>
                <a:close/>
                <a:moveTo>
                  <a:pt x="5859" y="33316"/>
                </a:moveTo>
                <a:lnTo>
                  <a:pt x="5859" y="33316"/>
                </a:lnTo>
                <a:cubicBezTo>
                  <a:pt x="11464" y="38003"/>
                  <a:pt x="17323" y="42152"/>
                  <a:pt x="24639" y="43609"/>
                </a:cubicBezTo>
                <a:cubicBezTo>
                  <a:pt x="17070" y="42564"/>
                  <a:pt x="10514" y="39714"/>
                  <a:pt x="5859" y="33316"/>
                </a:cubicBezTo>
                <a:close/>
                <a:moveTo>
                  <a:pt x="35130" y="1928"/>
                </a:moveTo>
                <a:cubicBezTo>
                  <a:pt x="35581" y="1928"/>
                  <a:pt x="36032" y="1930"/>
                  <a:pt x="36483" y="1933"/>
                </a:cubicBezTo>
                <a:cubicBezTo>
                  <a:pt x="43608" y="1933"/>
                  <a:pt x="50037" y="4339"/>
                  <a:pt x="56244" y="7570"/>
                </a:cubicBezTo>
                <a:cubicBezTo>
                  <a:pt x="59443" y="9248"/>
                  <a:pt x="62546" y="11022"/>
                  <a:pt x="65207" y="13492"/>
                </a:cubicBezTo>
                <a:cubicBezTo>
                  <a:pt x="66062" y="14283"/>
                  <a:pt x="66885" y="15075"/>
                  <a:pt x="67550" y="16025"/>
                </a:cubicBezTo>
                <a:cubicBezTo>
                  <a:pt x="68944" y="17957"/>
                  <a:pt x="68944" y="20269"/>
                  <a:pt x="68564" y="22454"/>
                </a:cubicBezTo>
                <a:cubicBezTo>
                  <a:pt x="67075" y="31765"/>
                  <a:pt x="61596" y="37877"/>
                  <a:pt x="53014" y="41392"/>
                </a:cubicBezTo>
                <a:cubicBezTo>
                  <a:pt x="49150" y="42976"/>
                  <a:pt x="45128" y="43704"/>
                  <a:pt x="41613" y="43799"/>
                </a:cubicBezTo>
                <a:cubicBezTo>
                  <a:pt x="36261" y="43577"/>
                  <a:pt x="31669" y="42880"/>
                  <a:pt x="27204" y="41424"/>
                </a:cubicBezTo>
                <a:cubicBezTo>
                  <a:pt x="23562" y="40220"/>
                  <a:pt x="19793" y="39270"/>
                  <a:pt x="16310" y="37750"/>
                </a:cubicBezTo>
                <a:cubicBezTo>
                  <a:pt x="13206" y="36420"/>
                  <a:pt x="10261" y="34678"/>
                  <a:pt x="7569" y="32683"/>
                </a:cubicBezTo>
                <a:cubicBezTo>
                  <a:pt x="6334" y="31765"/>
                  <a:pt x="5574" y="29833"/>
                  <a:pt x="5162" y="28218"/>
                </a:cubicBezTo>
                <a:cubicBezTo>
                  <a:pt x="3262" y="20871"/>
                  <a:pt x="5700" y="14759"/>
                  <a:pt x="11306" y="9977"/>
                </a:cubicBezTo>
                <a:cubicBezTo>
                  <a:pt x="13649" y="8013"/>
                  <a:pt x="16563" y="6715"/>
                  <a:pt x="19223" y="5131"/>
                </a:cubicBezTo>
                <a:cubicBezTo>
                  <a:pt x="24170" y="2204"/>
                  <a:pt x="29630" y="1928"/>
                  <a:pt x="35130" y="1928"/>
                </a:cubicBezTo>
                <a:close/>
                <a:moveTo>
                  <a:pt x="30231" y="1"/>
                </a:moveTo>
                <a:cubicBezTo>
                  <a:pt x="27763" y="1"/>
                  <a:pt x="25314" y="212"/>
                  <a:pt x="22865" y="634"/>
                </a:cubicBezTo>
                <a:cubicBezTo>
                  <a:pt x="17545" y="1553"/>
                  <a:pt x="12699" y="3548"/>
                  <a:pt x="8614" y="7190"/>
                </a:cubicBezTo>
                <a:cubicBezTo>
                  <a:pt x="4592" y="10800"/>
                  <a:pt x="2027" y="15297"/>
                  <a:pt x="1013" y="20586"/>
                </a:cubicBezTo>
                <a:cubicBezTo>
                  <a:pt x="0" y="25716"/>
                  <a:pt x="1900" y="30181"/>
                  <a:pt x="4845" y="34172"/>
                </a:cubicBezTo>
                <a:cubicBezTo>
                  <a:pt x="9437" y="40379"/>
                  <a:pt x="16088" y="43356"/>
                  <a:pt x="23403" y="44686"/>
                </a:cubicBezTo>
                <a:cubicBezTo>
                  <a:pt x="28249" y="45572"/>
                  <a:pt x="33221" y="45762"/>
                  <a:pt x="37211" y="46174"/>
                </a:cubicBezTo>
                <a:cubicBezTo>
                  <a:pt x="41708" y="45857"/>
                  <a:pt x="45287" y="45921"/>
                  <a:pt x="48770" y="45256"/>
                </a:cubicBezTo>
                <a:cubicBezTo>
                  <a:pt x="52666" y="44527"/>
                  <a:pt x="56466" y="43229"/>
                  <a:pt x="60298" y="42057"/>
                </a:cubicBezTo>
                <a:cubicBezTo>
                  <a:pt x="67519" y="39809"/>
                  <a:pt x="71065" y="33031"/>
                  <a:pt x="71825" y="26508"/>
                </a:cubicBezTo>
                <a:cubicBezTo>
                  <a:pt x="72237" y="22866"/>
                  <a:pt x="71255" y="19572"/>
                  <a:pt x="69482" y="16437"/>
                </a:cubicBezTo>
                <a:cubicBezTo>
                  <a:pt x="68025" y="13872"/>
                  <a:pt x="66727" y="11243"/>
                  <a:pt x="64415" y="9248"/>
                </a:cubicBezTo>
                <a:cubicBezTo>
                  <a:pt x="58461" y="4118"/>
                  <a:pt x="51241" y="2154"/>
                  <a:pt x="43735" y="1014"/>
                </a:cubicBezTo>
                <a:cubicBezTo>
                  <a:pt x="40505" y="508"/>
                  <a:pt x="37211" y="444"/>
                  <a:pt x="33949" y="159"/>
                </a:cubicBezTo>
                <a:cubicBezTo>
                  <a:pt x="32704" y="54"/>
                  <a:pt x="31465" y="1"/>
                  <a:pt x="302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29" name="Google Shape;1059;p40">
            <a:extLst>
              <a:ext uri="{FF2B5EF4-FFF2-40B4-BE49-F238E27FC236}">
                <a16:creationId xmlns:a16="http://schemas.microsoft.com/office/drawing/2014/main" id="{B07AA191-B737-A487-F6D9-48024D13D82B}"/>
              </a:ext>
            </a:extLst>
          </p:cNvPr>
          <p:cNvSpPr/>
          <p:nvPr/>
        </p:nvSpPr>
        <p:spPr>
          <a:xfrm>
            <a:off x="9558425" y="6429781"/>
            <a:ext cx="7877654" cy="3288882"/>
          </a:xfrm>
          <a:custGeom>
            <a:avLst/>
            <a:gdLst/>
            <a:ahLst/>
            <a:cxnLst/>
            <a:rect l="l" t="t" r="r" b="b"/>
            <a:pathLst>
              <a:path w="74676" h="44816" extrusionOk="0">
                <a:moveTo>
                  <a:pt x="58683" y="4276"/>
                </a:moveTo>
                <a:lnTo>
                  <a:pt x="58683" y="4276"/>
                </a:lnTo>
                <a:cubicBezTo>
                  <a:pt x="62071" y="5289"/>
                  <a:pt x="64795" y="7569"/>
                  <a:pt x="67170" y="10483"/>
                </a:cubicBezTo>
                <a:lnTo>
                  <a:pt x="58683" y="4276"/>
                </a:lnTo>
                <a:close/>
                <a:moveTo>
                  <a:pt x="69609" y="15170"/>
                </a:moveTo>
                <a:cubicBezTo>
                  <a:pt x="70210" y="16721"/>
                  <a:pt x="70780" y="18305"/>
                  <a:pt x="71350" y="19857"/>
                </a:cubicBezTo>
                <a:cubicBezTo>
                  <a:pt x="71160" y="19952"/>
                  <a:pt x="70939" y="20015"/>
                  <a:pt x="70749" y="20110"/>
                </a:cubicBezTo>
                <a:lnTo>
                  <a:pt x="69165" y="15391"/>
                </a:lnTo>
                <a:cubicBezTo>
                  <a:pt x="69324" y="15328"/>
                  <a:pt x="69482" y="15233"/>
                  <a:pt x="69609" y="15170"/>
                </a:cubicBezTo>
                <a:close/>
                <a:moveTo>
                  <a:pt x="23435" y="2882"/>
                </a:moveTo>
                <a:cubicBezTo>
                  <a:pt x="17006" y="5606"/>
                  <a:pt x="11464" y="9849"/>
                  <a:pt x="6651" y="15423"/>
                </a:cubicBezTo>
                <a:cubicBezTo>
                  <a:pt x="3674" y="18907"/>
                  <a:pt x="1678" y="22897"/>
                  <a:pt x="2914" y="28122"/>
                </a:cubicBezTo>
                <a:cubicBezTo>
                  <a:pt x="3009" y="28502"/>
                  <a:pt x="2945" y="28882"/>
                  <a:pt x="2945" y="29421"/>
                </a:cubicBezTo>
                <a:cubicBezTo>
                  <a:pt x="1172" y="26729"/>
                  <a:pt x="1963" y="22042"/>
                  <a:pt x="3199" y="18812"/>
                </a:cubicBezTo>
                <a:cubicBezTo>
                  <a:pt x="6049" y="11274"/>
                  <a:pt x="11559" y="7347"/>
                  <a:pt x="17861" y="4656"/>
                </a:cubicBezTo>
                <a:cubicBezTo>
                  <a:pt x="19666" y="3896"/>
                  <a:pt x="21567" y="3484"/>
                  <a:pt x="23435" y="2882"/>
                </a:cubicBezTo>
                <a:close/>
                <a:moveTo>
                  <a:pt x="71857" y="25209"/>
                </a:moveTo>
                <a:lnTo>
                  <a:pt x="71857" y="25209"/>
                </a:lnTo>
                <a:cubicBezTo>
                  <a:pt x="71952" y="30624"/>
                  <a:pt x="68152" y="35438"/>
                  <a:pt x="61406" y="38098"/>
                </a:cubicBezTo>
                <a:cubicBezTo>
                  <a:pt x="63782" y="35913"/>
                  <a:pt x="65998" y="34298"/>
                  <a:pt x="67708" y="32144"/>
                </a:cubicBezTo>
                <a:cubicBezTo>
                  <a:pt x="69419" y="30022"/>
                  <a:pt x="70590" y="27362"/>
                  <a:pt x="71857" y="25209"/>
                </a:cubicBezTo>
                <a:close/>
                <a:moveTo>
                  <a:pt x="5479" y="33379"/>
                </a:moveTo>
                <a:lnTo>
                  <a:pt x="5479" y="33379"/>
                </a:lnTo>
                <a:cubicBezTo>
                  <a:pt x="8551" y="35596"/>
                  <a:pt x="11559" y="37718"/>
                  <a:pt x="14568" y="39871"/>
                </a:cubicBezTo>
                <a:cubicBezTo>
                  <a:pt x="11116" y="38510"/>
                  <a:pt x="7537" y="37496"/>
                  <a:pt x="5479" y="33379"/>
                </a:cubicBezTo>
                <a:close/>
                <a:moveTo>
                  <a:pt x="41075" y="2217"/>
                </a:moveTo>
                <a:cubicBezTo>
                  <a:pt x="41106" y="2249"/>
                  <a:pt x="41138" y="2249"/>
                  <a:pt x="41170" y="2249"/>
                </a:cubicBezTo>
                <a:cubicBezTo>
                  <a:pt x="44590" y="2724"/>
                  <a:pt x="48074" y="2819"/>
                  <a:pt x="51462" y="3547"/>
                </a:cubicBezTo>
                <a:cubicBezTo>
                  <a:pt x="57384" y="4814"/>
                  <a:pt x="62831" y="7411"/>
                  <a:pt x="66600" y="13238"/>
                </a:cubicBezTo>
                <a:cubicBezTo>
                  <a:pt x="68595" y="16341"/>
                  <a:pt x="70337" y="19698"/>
                  <a:pt x="69609" y="24005"/>
                </a:cubicBezTo>
                <a:cubicBezTo>
                  <a:pt x="68722" y="29389"/>
                  <a:pt x="65840" y="32904"/>
                  <a:pt x="61850" y="35279"/>
                </a:cubicBezTo>
                <a:cubicBezTo>
                  <a:pt x="54217" y="39840"/>
                  <a:pt x="45920" y="41518"/>
                  <a:pt x="37496" y="42310"/>
                </a:cubicBezTo>
                <a:cubicBezTo>
                  <a:pt x="35789" y="42464"/>
                  <a:pt x="34082" y="42556"/>
                  <a:pt x="32381" y="42556"/>
                </a:cubicBezTo>
                <a:cubicBezTo>
                  <a:pt x="27799" y="42556"/>
                  <a:pt x="23254" y="41892"/>
                  <a:pt x="18843" y="39998"/>
                </a:cubicBezTo>
                <a:cubicBezTo>
                  <a:pt x="14663" y="38225"/>
                  <a:pt x="10514" y="36293"/>
                  <a:pt x="7126" y="32778"/>
                </a:cubicBezTo>
                <a:cubicBezTo>
                  <a:pt x="5510" y="31067"/>
                  <a:pt x="3737" y="29104"/>
                  <a:pt x="4054" y="26254"/>
                </a:cubicBezTo>
                <a:cubicBezTo>
                  <a:pt x="4370" y="23119"/>
                  <a:pt x="5510" y="20268"/>
                  <a:pt x="7221" y="17766"/>
                </a:cubicBezTo>
                <a:cubicBezTo>
                  <a:pt x="12794" y="9628"/>
                  <a:pt x="20395" y="5732"/>
                  <a:pt x="28787" y="3515"/>
                </a:cubicBezTo>
                <a:cubicBezTo>
                  <a:pt x="30972" y="2945"/>
                  <a:pt x="33189" y="2597"/>
                  <a:pt x="35406" y="2217"/>
                </a:cubicBezTo>
                <a:close/>
                <a:moveTo>
                  <a:pt x="41296" y="0"/>
                </a:moveTo>
                <a:cubicBezTo>
                  <a:pt x="41201" y="0"/>
                  <a:pt x="41075" y="64"/>
                  <a:pt x="40948" y="159"/>
                </a:cubicBezTo>
                <a:lnTo>
                  <a:pt x="35311" y="159"/>
                </a:lnTo>
                <a:lnTo>
                  <a:pt x="35311" y="475"/>
                </a:lnTo>
                <a:cubicBezTo>
                  <a:pt x="35058" y="475"/>
                  <a:pt x="34773" y="507"/>
                  <a:pt x="34519" y="507"/>
                </a:cubicBezTo>
                <a:cubicBezTo>
                  <a:pt x="28629" y="602"/>
                  <a:pt x="22770" y="1077"/>
                  <a:pt x="17196" y="3484"/>
                </a:cubicBezTo>
                <a:cubicBezTo>
                  <a:pt x="10736" y="6239"/>
                  <a:pt x="5099" y="10388"/>
                  <a:pt x="2185" y="18115"/>
                </a:cubicBezTo>
                <a:cubicBezTo>
                  <a:pt x="475" y="22612"/>
                  <a:pt x="0" y="27267"/>
                  <a:pt x="2375" y="31764"/>
                </a:cubicBezTo>
                <a:cubicBezTo>
                  <a:pt x="5384" y="37433"/>
                  <a:pt x="9976" y="40568"/>
                  <a:pt x="15264" y="42310"/>
                </a:cubicBezTo>
                <a:cubicBezTo>
                  <a:pt x="21788" y="44463"/>
                  <a:pt x="28502" y="44780"/>
                  <a:pt x="34488" y="44780"/>
                </a:cubicBezTo>
                <a:cubicBezTo>
                  <a:pt x="35253" y="44803"/>
                  <a:pt x="36012" y="44815"/>
                  <a:pt x="36765" y="44815"/>
                </a:cubicBezTo>
                <a:cubicBezTo>
                  <a:pt x="46206" y="44815"/>
                  <a:pt x="54754" y="42959"/>
                  <a:pt x="63465" y="38795"/>
                </a:cubicBezTo>
                <a:cubicBezTo>
                  <a:pt x="66442" y="37370"/>
                  <a:pt x="69070" y="35248"/>
                  <a:pt x="71097" y="32176"/>
                </a:cubicBezTo>
                <a:cubicBezTo>
                  <a:pt x="74676" y="26697"/>
                  <a:pt x="72902" y="15265"/>
                  <a:pt x="69387" y="10736"/>
                </a:cubicBezTo>
                <a:cubicBezTo>
                  <a:pt x="65175" y="5321"/>
                  <a:pt x="59886" y="1964"/>
                  <a:pt x="53647" y="1045"/>
                </a:cubicBezTo>
                <a:cubicBezTo>
                  <a:pt x="49562" y="444"/>
                  <a:pt x="45445" y="254"/>
                  <a:pt x="4129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30" name="Google Shape;1060;p40">
            <a:extLst>
              <a:ext uri="{FF2B5EF4-FFF2-40B4-BE49-F238E27FC236}">
                <a16:creationId xmlns:a16="http://schemas.microsoft.com/office/drawing/2014/main" id="{7E6BDC8D-6B93-2BFC-3FB5-A645C3275BDA}"/>
              </a:ext>
            </a:extLst>
          </p:cNvPr>
          <p:cNvSpPr/>
          <p:nvPr/>
        </p:nvSpPr>
        <p:spPr>
          <a:xfrm>
            <a:off x="9842295" y="6542461"/>
            <a:ext cx="7339990" cy="2961358"/>
          </a:xfrm>
          <a:custGeom>
            <a:avLst/>
            <a:gdLst/>
            <a:ahLst/>
            <a:cxnLst/>
            <a:rect l="l" t="t" r="r" b="b"/>
            <a:pathLst>
              <a:path w="66601" h="40353" extrusionOk="0">
                <a:moveTo>
                  <a:pt x="31670" y="0"/>
                </a:moveTo>
                <a:cubicBezTo>
                  <a:pt x="29453" y="380"/>
                  <a:pt x="27236" y="728"/>
                  <a:pt x="25051" y="1298"/>
                </a:cubicBezTo>
                <a:cubicBezTo>
                  <a:pt x="16659" y="3547"/>
                  <a:pt x="9058" y="7442"/>
                  <a:pt x="3485" y="15549"/>
                </a:cubicBezTo>
                <a:cubicBezTo>
                  <a:pt x="1774" y="18051"/>
                  <a:pt x="634" y="20902"/>
                  <a:pt x="318" y="24037"/>
                </a:cubicBezTo>
                <a:cubicBezTo>
                  <a:pt x="1" y="26919"/>
                  <a:pt x="1774" y="28850"/>
                  <a:pt x="3390" y="30561"/>
                </a:cubicBezTo>
                <a:cubicBezTo>
                  <a:pt x="6778" y="34076"/>
                  <a:pt x="10927" y="36008"/>
                  <a:pt x="15107" y="37781"/>
                </a:cubicBezTo>
                <a:cubicBezTo>
                  <a:pt x="19507" y="39670"/>
                  <a:pt x="24042" y="40353"/>
                  <a:pt x="28613" y="40353"/>
                </a:cubicBezTo>
                <a:cubicBezTo>
                  <a:pt x="30325" y="40353"/>
                  <a:pt x="32043" y="40257"/>
                  <a:pt x="33760" y="40093"/>
                </a:cubicBezTo>
                <a:cubicBezTo>
                  <a:pt x="42184" y="39301"/>
                  <a:pt x="50481" y="37623"/>
                  <a:pt x="58114" y="33062"/>
                </a:cubicBezTo>
                <a:cubicBezTo>
                  <a:pt x="62104" y="30687"/>
                  <a:pt x="64986" y="27204"/>
                  <a:pt x="65873" y="21788"/>
                </a:cubicBezTo>
                <a:cubicBezTo>
                  <a:pt x="66601" y="17481"/>
                  <a:pt x="64859" y="14124"/>
                  <a:pt x="62864" y="11021"/>
                </a:cubicBezTo>
                <a:cubicBezTo>
                  <a:pt x="59095" y="5194"/>
                  <a:pt x="53648" y="2597"/>
                  <a:pt x="47726" y="1330"/>
                </a:cubicBezTo>
                <a:cubicBezTo>
                  <a:pt x="44338" y="602"/>
                  <a:pt x="40854" y="507"/>
                  <a:pt x="37434" y="32"/>
                </a:cubicBezTo>
                <a:cubicBezTo>
                  <a:pt x="37402" y="32"/>
                  <a:pt x="37370" y="32"/>
                  <a:pt x="37339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31" name="Google Shape;1063;p40">
            <a:extLst>
              <a:ext uri="{FF2B5EF4-FFF2-40B4-BE49-F238E27FC236}">
                <a16:creationId xmlns:a16="http://schemas.microsoft.com/office/drawing/2014/main" id="{0A070C9F-8016-1996-670C-580C24DB5FA6}"/>
              </a:ext>
            </a:extLst>
          </p:cNvPr>
          <p:cNvSpPr/>
          <p:nvPr/>
        </p:nvSpPr>
        <p:spPr>
          <a:xfrm>
            <a:off x="1157195" y="6401495"/>
            <a:ext cx="7162714" cy="3074814"/>
          </a:xfrm>
          <a:custGeom>
            <a:avLst/>
            <a:gdLst/>
            <a:ahLst/>
            <a:cxnLst/>
            <a:rect l="l" t="t" r="r" b="b"/>
            <a:pathLst>
              <a:path w="65682" h="41899" extrusionOk="0">
                <a:moveTo>
                  <a:pt x="33221" y="1"/>
                </a:moveTo>
                <a:cubicBezTo>
                  <a:pt x="27267" y="1"/>
                  <a:pt x="21314" y="64"/>
                  <a:pt x="15961" y="3231"/>
                </a:cubicBezTo>
                <a:cubicBezTo>
                  <a:pt x="13301" y="4815"/>
                  <a:pt x="10388" y="6113"/>
                  <a:pt x="8076" y="8076"/>
                </a:cubicBezTo>
                <a:cubicBezTo>
                  <a:pt x="2439" y="12858"/>
                  <a:pt x="0" y="18971"/>
                  <a:pt x="1900" y="26318"/>
                </a:cubicBezTo>
                <a:cubicBezTo>
                  <a:pt x="2344" y="27933"/>
                  <a:pt x="3072" y="29865"/>
                  <a:pt x="4307" y="30783"/>
                </a:cubicBezTo>
                <a:cubicBezTo>
                  <a:pt x="6999" y="32778"/>
                  <a:pt x="9976" y="34520"/>
                  <a:pt x="13048" y="35850"/>
                </a:cubicBezTo>
                <a:cubicBezTo>
                  <a:pt x="16563" y="37370"/>
                  <a:pt x="20300" y="38320"/>
                  <a:pt x="23974" y="39524"/>
                </a:cubicBezTo>
                <a:cubicBezTo>
                  <a:pt x="28439" y="40980"/>
                  <a:pt x="33031" y="41677"/>
                  <a:pt x="38351" y="41899"/>
                </a:cubicBezTo>
                <a:cubicBezTo>
                  <a:pt x="41867" y="41804"/>
                  <a:pt x="45889" y="41075"/>
                  <a:pt x="49752" y="39492"/>
                </a:cubicBezTo>
                <a:cubicBezTo>
                  <a:pt x="58366" y="35977"/>
                  <a:pt x="63813" y="29865"/>
                  <a:pt x="65334" y="20554"/>
                </a:cubicBezTo>
                <a:cubicBezTo>
                  <a:pt x="65682" y="18369"/>
                  <a:pt x="65682" y="16057"/>
                  <a:pt x="64288" y="14125"/>
                </a:cubicBezTo>
                <a:cubicBezTo>
                  <a:pt x="63623" y="13175"/>
                  <a:pt x="62800" y="12383"/>
                  <a:pt x="61945" y="11592"/>
                </a:cubicBezTo>
                <a:cubicBezTo>
                  <a:pt x="59316" y="9122"/>
                  <a:pt x="56181" y="7316"/>
                  <a:pt x="52983" y="5670"/>
                </a:cubicBezTo>
                <a:cubicBezTo>
                  <a:pt x="46775" y="2439"/>
                  <a:pt x="40347" y="33"/>
                  <a:pt x="33221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32" name="Google Shape;1064;p40">
            <a:extLst>
              <a:ext uri="{FF2B5EF4-FFF2-40B4-BE49-F238E27FC236}">
                <a16:creationId xmlns:a16="http://schemas.microsoft.com/office/drawing/2014/main" id="{88B34B50-C4ED-5466-FEAE-2DB6022663C2}"/>
              </a:ext>
            </a:extLst>
          </p:cNvPr>
          <p:cNvSpPr/>
          <p:nvPr/>
        </p:nvSpPr>
        <p:spPr>
          <a:xfrm>
            <a:off x="964561" y="6330122"/>
            <a:ext cx="7877654" cy="3388540"/>
          </a:xfrm>
          <a:custGeom>
            <a:avLst/>
            <a:gdLst/>
            <a:ahLst/>
            <a:cxnLst/>
            <a:rect l="l" t="t" r="r" b="b"/>
            <a:pathLst>
              <a:path w="72238" h="46174" extrusionOk="0">
                <a:moveTo>
                  <a:pt x="19604" y="3009"/>
                </a:moveTo>
                <a:lnTo>
                  <a:pt x="19604" y="3009"/>
                </a:lnTo>
                <a:cubicBezTo>
                  <a:pt x="16247" y="4751"/>
                  <a:pt x="13143" y="6778"/>
                  <a:pt x="10388" y="9279"/>
                </a:cubicBezTo>
                <a:cubicBezTo>
                  <a:pt x="7253" y="12130"/>
                  <a:pt x="4814" y="15423"/>
                  <a:pt x="3896" y="19635"/>
                </a:cubicBezTo>
                <a:cubicBezTo>
                  <a:pt x="3231" y="22739"/>
                  <a:pt x="3326" y="25842"/>
                  <a:pt x="4212" y="28914"/>
                </a:cubicBezTo>
                <a:cubicBezTo>
                  <a:pt x="4276" y="29136"/>
                  <a:pt x="4307" y="29358"/>
                  <a:pt x="4371" y="29579"/>
                </a:cubicBezTo>
                <a:cubicBezTo>
                  <a:pt x="4276" y="29643"/>
                  <a:pt x="4181" y="29706"/>
                  <a:pt x="4117" y="29738"/>
                </a:cubicBezTo>
                <a:cubicBezTo>
                  <a:pt x="3706" y="29136"/>
                  <a:pt x="3231" y="28534"/>
                  <a:pt x="2946" y="27869"/>
                </a:cubicBezTo>
                <a:cubicBezTo>
                  <a:pt x="1489" y="24227"/>
                  <a:pt x="1964" y="20712"/>
                  <a:pt x="3294" y="17070"/>
                </a:cubicBezTo>
                <a:cubicBezTo>
                  <a:pt x="5352" y="11433"/>
                  <a:pt x="9659" y="8013"/>
                  <a:pt x="14600" y="5162"/>
                </a:cubicBezTo>
                <a:cubicBezTo>
                  <a:pt x="15930" y="4402"/>
                  <a:pt x="17387" y="3896"/>
                  <a:pt x="18780" y="3262"/>
                </a:cubicBezTo>
                <a:cubicBezTo>
                  <a:pt x="19033" y="3167"/>
                  <a:pt x="19350" y="3104"/>
                  <a:pt x="19604" y="3009"/>
                </a:cubicBezTo>
                <a:close/>
                <a:moveTo>
                  <a:pt x="69926" y="28882"/>
                </a:moveTo>
                <a:lnTo>
                  <a:pt x="69926" y="28882"/>
                </a:lnTo>
                <a:cubicBezTo>
                  <a:pt x="70432" y="31986"/>
                  <a:pt x="65175" y="39302"/>
                  <a:pt x="61977" y="39840"/>
                </a:cubicBezTo>
                <a:cubicBezTo>
                  <a:pt x="65745" y="36895"/>
                  <a:pt x="68374" y="33348"/>
                  <a:pt x="69926" y="28882"/>
                </a:cubicBezTo>
                <a:close/>
                <a:moveTo>
                  <a:pt x="69577" y="23815"/>
                </a:moveTo>
                <a:lnTo>
                  <a:pt x="69577" y="23815"/>
                </a:lnTo>
                <a:cubicBezTo>
                  <a:pt x="70939" y="29516"/>
                  <a:pt x="62388" y="40473"/>
                  <a:pt x="55738" y="41487"/>
                </a:cubicBezTo>
                <a:cubicBezTo>
                  <a:pt x="62958" y="37655"/>
                  <a:pt x="67772" y="31986"/>
                  <a:pt x="69577" y="23815"/>
                </a:cubicBezTo>
                <a:close/>
                <a:moveTo>
                  <a:pt x="18210" y="39840"/>
                </a:moveTo>
                <a:cubicBezTo>
                  <a:pt x="20934" y="40695"/>
                  <a:pt x="23626" y="41582"/>
                  <a:pt x="26317" y="42437"/>
                </a:cubicBezTo>
                <a:cubicBezTo>
                  <a:pt x="26286" y="42563"/>
                  <a:pt x="26254" y="42722"/>
                  <a:pt x="26191" y="42848"/>
                </a:cubicBezTo>
                <a:lnTo>
                  <a:pt x="18020" y="40315"/>
                </a:lnTo>
                <a:cubicBezTo>
                  <a:pt x="18083" y="40157"/>
                  <a:pt x="18147" y="39998"/>
                  <a:pt x="18210" y="39840"/>
                </a:cubicBezTo>
                <a:close/>
                <a:moveTo>
                  <a:pt x="5859" y="33316"/>
                </a:moveTo>
                <a:cubicBezTo>
                  <a:pt x="11433" y="37971"/>
                  <a:pt x="17292" y="42152"/>
                  <a:pt x="24607" y="43609"/>
                </a:cubicBezTo>
                <a:cubicBezTo>
                  <a:pt x="17070" y="42563"/>
                  <a:pt x="10515" y="39713"/>
                  <a:pt x="5859" y="33316"/>
                </a:cubicBezTo>
                <a:close/>
                <a:moveTo>
                  <a:pt x="36451" y="1901"/>
                </a:moveTo>
                <a:cubicBezTo>
                  <a:pt x="43577" y="1932"/>
                  <a:pt x="50038" y="4339"/>
                  <a:pt x="56213" y="7569"/>
                </a:cubicBezTo>
                <a:cubicBezTo>
                  <a:pt x="59412" y="9216"/>
                  <a:pt x="62547" y="11021"/>
                  <a:pt x="65207" y="13491"/>
                </a:cubicBezTo>
                <a:cubicBezTo>
                  <a:pt x="66030" y="14283"/>
                  <a:pt x="66885" y="15075"/>
                  <a:pt x="67551" y="15993"/>
                </a:cubicBezTo>
                <a:cubicBezTo>
                  <a:pt x="68944" y="17957"/>
                  <a:pt x="68912" y="20269"/>
                  <a:pt x="68564" y="22454"/>
                </a:cubicBezTo>
                <a:cubicBezTo>
                  <a:pt x="67075" y="31764"/>
                  <a:pt x="61597" y="37876"/>
                  <a:pt x="53014" y="41392"/>
                </a:cubicBezTo>
                <a:cubicBezTo>
                  <a:pt x="49151" y="42975"/>
                  <a:pt x="45097" y="43672"/>
                  <a:pt x="41614" y="43799"/>
                </a:cubicBezTo>
                <a:cubicBezTo>
                  <a:pt x="36261" y="43577"/>
                  <a:pt x="31669" y="42848"/>
                  <a:pt x="27204" y="41423"/>
                </a:cubicBezTo>
                <a:cubicBezTo>
                  <a:pt x="23562" y="40220"/>
                  <a:pt x="19794" y="39270"/>
                  <a:pt x="16278" y="37750"/>
                </a:cubicBezTo>
                <a:cubicBezTo>
                  <a:pt x="13206" y="36420"/>
                  <a:pt x="10229" y="34678"/>
                  <a:pt x="7569" y="32683"/>
                </a:cubicBezTo>
                <a:cubicBezTo>
                  <a:pt x="6334" y="31764"/>
                  <a:pt x="5574" y="29833"/>
                  <a:pt x="5162" y="28217"/>
                </a:cubicBezTo>
                <a:cubicBezTo>
                  <a:pt x="3262" y="20870"/>
                  <a:pt x="5701" y="14758"/>
                  <a:pt x="11306" y="9976"/>
                </a:cubicBezTo>
                <a:cubicBezTo>
                  <a:pt x="13650" y="8013"/>
                  <a:pt x="16563" y="6714"/>
                  <a:pt x="19224" y="5131"/>
                </a:cubicBezTo>
                <a:cubicBezTo>
                  <a:pt x="24576" y="1964"/>
                  <a:pt x="30498" y="1901"/>
                  <a:pt x="36451" y="1901"/>
                </a:cubicBezTo>
                <a:close/>
                <a:moveTo>
                  <a:pt x="30222" y="0"/>
                </a:moveTo>
                <a:cubicBezTo>
                  <a:pt x="27764" y="0"/>
                  <a:pt x="25315" y="212"/>
                  <a:pt x="22865" y="634"/>
                </a:cubicBezTo>
                <a:cubicBezTo>
                  <a:pt x="17513" y="1552"/>
                  <a:pt x="12668" y="3547"/>
                  <a:pt x="8614" y="7189"/>
                </a:cubicBezTo>
                <a:cubicBezTo>
                  <a:pt x="4592" y="10800"/>
                  <a:pt x="2027" y="15265"/>
                  <a:pt x="982" y="20585"/>
                </a:cubicBezTo>
                <a:cubicBezTo>
                  <a:pt x="0" y="25716"/>
                  <a:pt x="1901" y="30149"/>
                  <a:pt x="4846" y="34140"/>
                </a:cubicBezTo>
                <a:cubicBezTo>
                  <a:pt x="9438" y="40378"/>
                  <a:pt x="16057" y="43324"/>
                  <a:pt x="23404" y="44685"/>
                </a:cubicBezTo>
                <a:cubicBezTo>
                  <a:pt x="28249" y="45540"/>
                  <a:pt x="33190" y="45762"/>
                  <a:pt x="37180" y="46174"/>
                </a:cubicBezTo>
                <a:cubicBezTo>
                  <a:pt x="41677" y="45857"/>
                  <a:pt x="45287" y="45920"/>
                  <a:pt x="48739" y="45255"/>
                </a:cubicBezTo>
                <a:cubicBezTo>
                  <a:pt x="52666" y="44527"/>
                  <a:pt x="56466" y="43229"/>
                  <a:pt x="60267" y="42057"/>
                </a:cubicBezTo>
                <a:cubicBezTo>
                  <a:pt x="67519" y="39777"/>
                  <a:pt x="71066" y="33031"/>
                  <a:pt x="71826" y="26476"/>
                </a:cubicBezTo>
                <a:cubicBezTo>
                  <a:pt x="72238" y="22865"/>
                  <a:pt x="71256" y="19572"/>
                  <a:pt x="69482" y="16437"/>
                </a:cubicBezTo>
                <a:cubicBezTo>
                  <a:pt x="68026" y="13871"/>
                  <a:pt x="66695" y="11243"/>
                  <a:pt x="64415" y="9248"/>
                </a:cubicBezTo>
                <a:cubicBezTo>
                  <a:pt x="58461" y="4086"/>
                  <a:pt x="51241" y="2154"/>
                  <a:pt x="43735" y="1014"/>
                </a:cubicBezTo>
                <a:cubicBezTo>
                  <a:pt x="40505" y="507"/>
                  <a:pt x="37212" y="444"/>
                  <a:pt x="33918" y="159"/>
                </a:cubicBezTo>
                <a:cubicBezTo>
                  <a:pt x="32683" y="53"/>
                  <a:pt x="31451" y="0"/>
                  <a:pt x="3022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33" name="Google Shape;1071;p40">
            <a:extLst>
              <a:ext uri="{FF2B5EF4-FFF2-40B4-BE49-F238E27FC236}">
                <a16:creationId xmlns:a16="http://schemas.microsoft.com/office/drawing/2014/main" id="{B1D6B444-968E-162A-7E60-89E70E7C9513}"/>
              </a:ext>
            </a:extLst>
          </p:cNvPr>
          <p:cNvSpPr txBox="1"/>
          <p:nvPr/>
        </p:nvSpPr>
        <p:spPr>
          <a:xfrm>
            <a:off x="1443337" y="3278387"/>
            <a:ext cx="7084638" cy="11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Google Shape;1073;p40">
            <a:extLst>
              <a:ext uri="{FF2B5EF4-FFF2-40B4-BE49-F238E27FC236}">
                <a16:creationId xmlns:a16="http://schemas.microsoft.com/office/drawing/2014/main" id="{2F18E68C-8F76-3EFB-9C36-5ED42CFF76BD}"/>
              </a:ext>
            </a:extLst>
          </p:cNvPr>
          <p:cNvSpPr txBox="1"/>
          <p:nvPr/>
        </p:nvSpPr>
        <p:spPr>
          <a:xfrm>
            <a:off x="10191332" y="3206667"/>
            <a:ext cx="6563684" cy="84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Google Shape;1077;p40">
            <a:extLst>
              <a:ext uri="{FF2B5EF4-FFF2-40B4-BE49-F238E27FC236}">
                <a16:creationId xmlns:a16="http://schemas.microsoft.com/office/drawing/2014/main" id="{81C474BD-ADC7-6924-8867-D28FB01BD107}"/>
              </a:ext>
            </a:extLst>
          </p:cNvPr>
          <p:cNvSpPr txBox="1"/>
          <p:nvPr/>
        </p:nvSpPr>
        <p:spPr>
          <a:xfrm>
            <a:off x="1655144" y="6798880"/>
            <a:ext cx="6538596" cy="1105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Google Shape;1079;p40">
            <a:extLst>
              <a:ext uri="{FF2B5EF4-FFF2-40B4-BE49-F238E27FC236}">
                <a16:creationId xmlns:a16="http://schemas.microsoft.com/office/drawing/2014/main" id="{0E5254D9-69D7-E9D1-C3D3-C8C00720D4CD}"/>
              </a:ext>
            </a:extLst>
          </p:cNvPr>
          <p:cNvSpPr txBox="1"/>
          <p:nvPr/>
        </p:nvSpPr>
        <p:spPr>
          <a:xfrm>
            <a:off x="10334933" y="6874219"/>
            <a:ext cx="6461394" cy="84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 algn="ctr"/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 sử dụng vần chân, gieo vần liền hoặc vần cách</a:t>
            </a:r>
          </a:p>
        </p:txBody>
      </p:sp>
    </p:spTree>
    <p:extLst>
      <p:ext uri="{BB962C8B-B14F-4D97-AF65-F5344CB8AC3E}">
        <p14:creationId xmlns:p14="http://schemas.microsoft.com/office/powerpoint/2010/main" val="287045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E54CE3-E552-4CB0-B7F9-7F15AAA36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B723A8-BF3A-42CD-8F8B-DDD240BC9F67}"/>
              </a:ext>
            </a:extLst>
          </p:cNvPr>
          <p:cNvSpPr txBox="1"/>
          <p:nvPr/>
        </p:nvSpPr>
        <p:spPr>
          <a:xfrm>
            <a:off x="491249" y="8198645"/>
            <a:ext cx="17305506" cy="1241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  <a:tabLst>
                <a:tab pos="135252" algn="l"/>
                <a:tab pos="270503" algn="l"/>
              </a:tabLst>
            </a:pPr>
            <a:r>
              <a:rPr lang="en-US" sz="69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9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9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9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</a:t>
            </a:r>
            <a:r>
              <a:rPr lang="en-US" sz="69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69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69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9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9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9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69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Nguyễn Bính nặng lòng với “mưa xuân” | Báo Giáo dục và Thời đại Online">
            <a:extLst>
              <a:ext uri="{FF2B5EF4-FFF2-40B4-BE49-F238E27FC236}">
                <a16:creationId xmlns:a16="http://schemas.microsoft.com/office/drawing/2014/main" id="{27FC7CD7-D019-BD46-07F0-4C09054E3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155"/>
            <a:ext cx="14706600" cy="7352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00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2B7418C-4BB0-4598-88C1-3365AEB44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74A737-D768-4C6D-B6A5-64E9EFB44CA3}"/>
              </a:ext>
            </a:extLst>
          </p:cNvPr>
          <p:cNvGrpSpPr/>
          <p:nvPr/>
        </p:nvGrpSpPr>
        <p:grpSpPr>
          <a:xfrm>
            <a:off x="384175" y="2573114"/>
            <a:ext cx="9902825" cy="1842582"/>
            <a:chOff x="4077271" y="1636389"/>
            <a:chExt cx="7229825" cy="1111157"/>
          </a:xfrm>
        </p:grpSpPr>
        <p:sp>
          <p:nvSpPr>
            <p:cNvPr id="8" name="Google Shape;428;p24">
              <a:extLst>
                <a:ext uri="{FF2B5EF4-FFF2-40B4-BE49-F238E27FC236}">
                  <a16:creationId xmlns:a16="http://schemas.microsoft.com/office/drawing/2014/main" id="{64CD4B00-578B-4903-8E4B-60D772CCBC2F}"/>
                </a:ext>
              </a:extLst>
            </p:cNvPr>
            <p:cNvSpPr/>
            <p:nvPr/>
          </p:nvSpPr>
          <p:spPr>
            <a:xfrm>
              <a:off x="4077271" y="1636389"/>
              <a:ext cx="7229825" cy="1111157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noFill/>
            <a:ln w="28575" cap="rnd" cmpd="sng">
              <a:solidFill>
                <a:srgbClr val="0070C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endParaRPr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FE2490-9E98-4CA9-ABB4-2BB354318365}"/>
                </a:ext>
              </a:extLst>
            </p:cNvPr>
            <p:cNvSpPr txBox="1"/>
            <p:nvPr/>
          </p:nvSpPr>
          <p:spPr>
            <a:xfrm>
              <a:off x="4365090" y="1905096"/>
              <a:ext cx="6709579" cy="61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6DE5FD-A04A-4E1F-B0AD-9C1F5A34537A}"/>
              </a:ext>
            </a:extLst>
          </p:cNvPr>
          <p:cNvGrpSpPr/>
          <p:nvPr/>
        </p:nvGrpSpPr>
        <p:grpSpPr>
          <a:xfrm>
            <a:off x="384175" y="4981697"/>
            <a:ext cx="9902825" cy="1842583"/>
            <a:chOff x="4077271" y="1636389"/>
            <a:chExt cx="7229825" cy="1111157"/>
          </a:xfrm>
        </p:grpSpPr>
        <p:sp>
          <p:nvSpPr>
            <p:cNvPr id="11" name="Google Shape;428;p24">
              <a:extLst>
                <a:ext uri="{FF2B5EF4-FFF2-40B4-BE49-F238E27FC236}">
                  <a16:creationId xmlns:a16="http://schemas.microsoft.com/office/drawing/2014/main" id="{B11581F0-E882-4D0A-B03B-5390F4561404}"/>
                </a:ext>
              </a:extLst>
            </p:cNvPr>
            <p:cNvSpPr/>
            <p:nvPr/>
          </p:nvSpPr>
          <p:spPr>
            <a:xfrm>
              <a:off x="4077271" y="1636389"/>
              <a:ext cx="7229825" cy="1111157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noFill/>
            <a:ln w="28575" cap="rnd" cmpd="sng">
              <a:solidFill>
                <a:srgbClr val="0070C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endParaRPr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FAE81D-6AE5-4CE4-8095-D625969BEBC6}"/>
                </a:ext>
              </a:extLst>
            </p:cNvPr>
            <p:cNvSpPr txBox="1"/>
            <p:nvPr/>
          </p:nvSpPr>
          <p:spPr>
            <a:xfrm>
              <a:off x="4365090" y="1905096"/>
              <a:ext cx="6709579" cy="61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PHT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64E86C-0C90-482E-93B1-A6A9F2FB3516}"/>
              </a:ext>
            </a:extLst>
          </p:cNvPr>
          <p:cNvGrpSpPr/>
          <p:nvPr/>
        </p:nvGrpSpPr>
        <p:grpSpPr>
          <a:xfrm>
            <a:off x="520359" y="7402215"/>
            <a:ext cx="9674873" cy="2384577"/>
            <a:chOff x="4077271" y="1636389"/>
            <a:chExt cx="7229825" cy="1438003"/>
          </a:xfrm>
        </p:grpSpPr>
        <p:sp>
          <p:nvSpPr>
            <p:cNvPr id="14" name="Google Shape;428;p24">
              <a:extLst>
                <a:ext uri="{FF2B5EF4-FFF2-40B4-BE49-F238E27FC236}">
                  <a16:creationId xmlns:a16="http://schemas.microsoft.com/office/drawing/2014/main" id="{92291D13-1968-4D69-808F-A30358B7B33B}"/>
                </a:ext>
              </a:extLst>
            </p:cNvPr>
            <p:cNvSpPr/>
            <p:nvPr/>
          </p:nvSpPr>
          <p:spPr>
            <a:xfrm>
              <a:off x="4077271" y="1636389"/>
              <a:ext cx="7229825" cy="1111157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noFill/>
            <a:ln w="28575" cap="rnd" cmpd="sng">
              <a:solidFill>
                <a:srgbClr val="0070C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endParaRPr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D819CD-4E5B-4C22-B06A-698C2474F4D2}"/>
                </a:ext>
              </a:extLst>
            </p:cNvPr>
            <p:cNvSpPr txBox="1"/>
            <p:nvPr/>
          </p:nvSpPr>
          <p:spPr>
            <a:xfrm>
              <a:off x="4365090" y="1905096"/>
              <a:ext cx="6709579" cy="1169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9EA5C0C-0490-49AD-BAFC-C6F7829A5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3135" y="190500"/>
            <a:ext cx="7784865" cy="1005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E55D02-C04E-0183-E3D6-FE61FF7802A2}"/>
              </a:ext>
            </a:extLst>
          </p:cNvPr>
          <p:cNvSpPr txBox="1"/>
          <p:nvPr/>
        </p:nvSpPr>
        <p:spPr>
          <a:xfrm>
            <a:off x="0" y="1189848"/>
            <a:ext cx="105917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A627151F-EBE1-A511-6D34-D28DDCD74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48199" y="8678797"/>
            <a:ext cx="2431898" cy="13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4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385A83-48BD-4C62-BAE2-F9A519F7B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9320A-BDA2-4D2D-8567-B29C4DE83E39}"/>
              </a:ext>
            </a:extLst>
          </p:cNvPr>
          <p:cNvSpPr/>
          <p:nvPr/>
        </p:nvSpPr>
        <p:spPr>
          <a:xfrm>
            <a:off x="637754" y="2266208"/>
            <a:ext cx="8898852" cy="1497756"/>
          </a:xfrm>
          <a:prstGeom prst="roundRect">
            <a:avLst>
              <a:gd name="adj" fmla="val 10590"/>
            </a:avLst>
          </a:prstGeom>
          <a:solidFill>
            <a:srgbClr val="FFF8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79A207-EBE7-4455-BC9F-FD9BE03CDEA9}"/>
              </a:ext>
            </a:extLst>
          </p:cNvPr>
          <p:cNvSpPr/>
          <p:nvPr/>
        </p:nvSpPr>
        <p:spPr>
          <a:xfrm>
            <a:off x="637758" y="4291701"/>
            <a:ext cx="8898852" cy="1497756"/>
          </a:xfrm>
          <a:prstGeom prst="roundRect">
            <a:avLst>
              <a:gd name="adj" fmla="val 10590"/>
            </a:avLst>
          </a:prstGeom>
          <a:solidFill>
            <a:srgbClr val="FFF8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2-3-4-5: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FB999E-60B7-4644-87EB-10B60158B6D8}"/>
              </a:ext>
            </a:extLst>
          </p:cNvPr>
          <p:cNvSpPr/>
          <p:nvPr/>
        </p:nvSpPr>
        <p:spPr>
          <a:xfrm>
            <a:off x="637758" y="6267944"/>
            <a:ext cx="8898852" cy="1497756"/>
          </a:xfrm>
          <a:prstGeom prst="roundRect">
            <a:avLst>
              <a:gd name="adj" fmla="val 10590"/>
            </a:avLst>
          </a:prstGeom>
          <a:solidFill>
            <a:srgbClr val="FFF8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6-7: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79E06-F777-4752-814C-E239AF0A462C}"/>
              </a:ext>
            </a:extLst>
          </p:cNvPr>
          <p:cNvSpPr/>
          <p:nvPr/>
        </p:nvSpPr>
        <p:spPr>
          <a:xfrm>
            <a:off x="637758" y="8227541"/>
            <a:ext cx="8898852" cy="1497756"/>
          </a:xfrm>
          <a:prstGeom prst="roundRect">
            <a:avLst>
              <a:gd name="adj" fmla="val 10590"/>
            </a:avLst>
          </a:prstGeom>
          <a:solidFill>
            <a:srgbClr val="FFF8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8-9-10: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9DF61-24BF-4093-A4B0-0387D0FE4107}"/>
              </a:ext>
            </a:extLst>
          </p:cNvPr>
          <p:cNvSpPr txBox="1"/>
          <p:nvPr/>
        </p:nvSpPr>
        <p:spPr>
          <a:xfrm>
            <a:off x="10698359" y="3199094"/>
            <a:ext cx="7010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à"/>
            </a:pPr>
            <a:r>
              <a:rPr lang="vi-VN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Mạch cảm xúc:</a:t>
            </a:r>
            <a:r>
              <a:rPr lang="vi-V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 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tươi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sáng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hô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̀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hởi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háo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hức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mong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chơ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̀…</a:t>
            </a:r>
          </a:p>
          <a:p>
            <a:pPr algn="just"/>
            <a:endParaRPr lang="en-US" sz="4400" dirty="0">
              <a:latin typeface="Times New Roman" panose="02020603050405020304" pitchFamily="18" charset="0"/>
              <a:ea typeface="Noto Serif Display"/>
              <a:cs typeface="Times New Roman" panose="02020603050405020304" pitchFamily="18" charset="0"/>
              <a:sym typeface="Noto Serif Display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C800F10-5510-4DF5-B505-A80A24F1E265}"/>
              </a:ext>
            </a:extLst>
          </p:cNvPr>
          <p:cNvSpPr/>
          <p:nvPr/>
        </p:nvSpPr>
        <p:spPr>
          <a:xfrm>
            <a:off x="9785252" y="2476500"/>
            <a:ext cx="342836" cy="3312957"/>
          </a:xfrm>
          <a:prstGeom prst="rightBrace">
            <a:avLst>
              <a:gd name="adj1" fmla="val 9807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46769-5927-4A6C-9986-17447BB5EF82}"/>
              </a:ext>
            </a:extLst>
          </p:cNvPr>
          <p:cNvSpPr txBox="1"/>
          <p:nvPr/>
        </p:nvSpPr>
        <p:spPr>
          <a:xfrm>
            <a:off x="15241" y="664893"/>
            <a:ext cx="95366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1FB9A81F-DD4C-836D-6B49-7B62052EDC07}"/>
              </a:ext>
            </a:extLst>
          </p:cNvPr>
          <p:cNvSpPr/>
          <p:nvPr/>
        </p:nvSpPr>
        <p:spPr>
          <a:xfrm>
            <a:off x="9715564" y="6267944"/>
            <a:ext cx="342836" cy="3312957"/>
          </a:xfrm>
          <a:prstGeom prst="rightBrace">
            <a:avLst>
              <a:gd name="adj1" fmla="val 9807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990E58-1E41-0B22-A8C7-6305830CFCF9}"/>
              </a:ext>
            </a:extLst>
          </p:cNvPr>
          <p:cNvSpPr txBox="1"/>
          <p:nvPr/>
        </p:nvSpPr>
        <p:spPr>
          <a:xfrm>
            <a:off x="10668000" y="6848036"/>
            <a:ext cx="7010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latin typeface="Times New Roman" panose="02020603050405020304" pitchFamily="18" charset="0"/>
              <a:ea typeface="Noto Serif Display"/>
              <a:cs typeface="Times New Roman" panose="02020603050405020304" pitchFamily="18" charset="0"/>
              <a:sym typeface="Noto Serif Display"/>
            </a:endParaRPr>
          </a:p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thất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vọng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buồn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tủi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bẽ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bàng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hờn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giận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tiếc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nuối</a:t>
            </a:r>
            <a:r>
              <a:rPr lang="en-US" sz="4400" dirty="0"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043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8" grpId="0" animBg="1"/>
      <p:bldP spid="12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385A83-48BD-4C62-BAE2-F9A519F7B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52">
            <a:extLst>
              <a:ext uri="{FF2B5EF4-FFF2-40B4-BE49-F238E27FC236}">
                <a16:creationId xmlns:a16="http://schemas.microsoft.com/office/drawing/2014/main" id="{B05F8CFB-7A31-404E-9828-F098C708FA01}"/>
              </a:ext>
            </a:extLst>
          </p:cNvPr>
          <p:cNvSpPr txBox="1"/>
          <p:nvPr/>
        </p:nvSpPr>
        <p:spPr>
          <a:xfrm>
            <a:off x="1620125" y="398827"/>
            <a:ext cx="10952876" cy="1034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Câu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5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chuyện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qua </a:t>
            </a:r>
            <a:r>
              <a:rPr lang="en-US" sz="5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lời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5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kê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̉ </a:t>
            </a:r>
            <a:r>
              <a:rPr lang="en-US" sz="5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của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“ </a:t>
            </a:r>
            <a:r>
              <a:rPr lang="en-US" sz="5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em</a:t>
            </a:r>
            <a:r>
              <a:rPr lang="en-US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”</a:t>
            </a:r>
          </a:p>
        </p:txBody>
      </p:sp>
      <p:sp>
        <p:nvSpPr>
          <p:cNvPr id="42" name="Google Shape;211;p30">
            <a:extLst>
              <a:ext uri="{FF2B5EF4-FFF2-40B4-BE49-F238E27FC236}">
                <a16:creationId xmlns:a16="http://schemas.microsoft.com/office/drawing/2014/main" id="{5C335336-8A28-423B-B3DF-C1529FD720A9}"/>
              </a:ext>
            </a:extLst>
          </p:cNvPr>
          <p:cNvSpPr/>
          <p:nvPr/>
        </p:nvSpPr>
        <p:spPr>
          <a:xfrm>
            <a:off x="914402" y="2361400"/>
            <a:ext cx="7863342" cy="1915463"/>
          </a:xfrm>
          <a:custGeom>
            <a:avLst/>
            <a:gdLst/>
            <a:ahLst/>
            <a:cxnLst/>
            <a:rect l="l" t="t" r="r" b="b"/>
            <a:pathLst>
              <a:path w="177442" h="29704" extrusionOk="0">
                <a:moveTo>
                  <a:pt x="85540" y="1"/>
                </a:moveTo>
                <a:cubicBezTo>
                  <a:pt x="83111" y="1"/>
                  <a:pt x="80683" y="145"/>
                  <a:pt x="78254" y="290"/>
                </a:cubicBezTo>
                <a:cubicBezTo>
                  <a:pt x="78128" y="290"/>
                  <a:pt x="78001" y="290"/>
                  <a:pt x="77874" y="321"/>
                </a:cubicBezTo>
                <a:cubicBezTo>
                  <a:pt x="76608" y="416"/>
                  <a:pt x="52412" y="512"/>
                  <a:pt x="51146" y="607"/>
                </a:cubicBezTo>
                <a:cubicBezTo>
                  <a:pt x="50069" y="702"/>
                  <a:pt x="48960" y="765"/>
                  <a:pt x="47884" y="860"/>
                </a:cubicBezTo>
                <a:cubicBezTo>
                  <a:pt x="46142" y="1018"/>
                  <a:pt x="44368" y="1208"/>
                  <a:pt x="42627" y="1367"/>
                </a:cubicBezTo>
                <a:cubicBezTo>
                  <a:pt x="41043" y="1493"/>
                  <a:pt x="10831" y="1715"/>
                  <a:pt x="9247" y="1968"/>
                </a:cubicBezTo>
                <a:cubicBezTo>
                  <a:pt x="7284" y="2317"/>
                  <a:pt x="5447" y="3045"/>
                  <a:pt x="3674" y="3932"/>
                </a:cubicBezTo>
                <a:cubicBezTo>
                  <a:pt x="2534" y="4470"/>
                  <a:pt x="1679" y="5325"/>
                  <a:pt x="1172" y="6497"/>
                </a:cubicBezTo>
                <a:cubicBezTo>
                  <a:pt x="792" y="7384"/>
                  <a:pt x="507" y="8334"/>
                  <a:pt x="412" y="9315"/>
                </a:cubicBezTo>
                <a:cubicBezTo>
                  <a:pt x="158" y="11501"/>
                  <a:pt x="0" y="13749"/>
                  <a:pt x="63" y="15966"/>
                </a:cubicBezTo>
                <a:cubicBezTo>
                  <a:pt x="95" y="17486"/>
                  <a:pt x="158" y="18974"/>
                  <a:pt x="285" y="20463"/>
                </a:cubicBezTo>
                <a:cubicBezTo>
                  <a:pt x="348" y="21603"/>
                  <a:pt x="507" y="22711"/>
                  <a:pt x="728" y="23820"/>
                </a:cubicBezTo>
                <a:cubicBezTo>
                  <a:pt x="982" y="24992"/>
                  <a:pt x="1584" y="25878"/>
                  <a:pt x="2470" y="26638"/>
                </a:cubicBezTo>
                <a:cubicBezTo>
                  <a:pt x="3325" y="27367"/>
                  <a:pt x="4339" y="27810"/>
                  <a:pt x="5352" y="28190"/>
                </a:cubicBezTo>
                <a:cubicBezTo>
                  <a:pt x="7949" y="29172"/>
                  <a:pt x="39270" y="29584"/>
                  <a:pt x="41993" y="29647"/>
                </a:cubicBezTo>
                <a:cubicBezTo>
                  <a:pt x="43438" y="29675"/>
                  <a:pt x="49474" y="29704"/>
                  <a:pt x="55996" y="29704"/>
                </a:cubicBezTo>
                <a:cubicBezTo>
                  <a:pt x="64057" y="29704"/>
                  <a:pt x="72858" y="29660"/>
                  <a:pt x="74644" y="29520"/>
                </a:cubicBezTo>
                <a:cubicBezTo>
                  <a:pt x="75752" y="29425"/>
                  <a:pt x="79679" y="29109"/>
                  <a:pt x="82086" y="28887"/>
                </a:cubicBezTo>
                <a:cubicBezTo>
                  <a:pt x="84461" y="28665"/>
                  <a:pt x="88705" y="28158"/>
                  <a:pt x="91207" y="28095"/>
                </a:cubicBezTo>
                <a:cubicBezTo>
                  <a:pt x="92458" y="28063"/>
                  <a:pt x="98024" y="28056"/>
                  <a:pt x="103360" y="28056"/>
                </a:cubicBezTo>
                <a:cubicBezTo>
                  <a:pt x="108696" y="28056"/>
                  <a:pt x="113803" y="28063"/>
                  <a:pt x="114135" y="28063"/>
                </a:cubicBezTo>
                <a:lnTo>
                  <a:pt x="138236" y="28063"/>
                </a:lnTo>
                <a:cubicBezTo>
                  <a:pt x="141783" y="28000"/>
                  <a:pt x="162526" y="27842"/>
                  <a:pt x="166073" y="27557"/>
                </a:cubicBezTo>
                <a:cubicBezTo>
                  <a:pt x="167181" y="27462"/>
                  <a:pt x="168258" y="27335"/>
                  <a:pt x="169335" y="27113"/>
                </a:cubicBezTo>
                <a:cubicBezTo>
                  <a:pt x="170855" y="26765"/>
                  <a:pt x="172248" y="26163"/>
                  <a:pt x="173357" y="24992"/>
                </a:cubicBezTo>
                <a:cubicBezTo>
                  <a:pt x="173420" y="24928"/>
                  <a:pt x="173483" y="24865"/>
                  <a:pt x="173547" y="24802"/>
                </a:cubicBezTo>
                <a:cubicBezTo>
                  <a:pt x="174307" y="24136"/>
                  <a:pt x="174845" y="23345"/>
                  <a:pt x="175225" y="22458"/>
                </a:cubicBezTo>
                <a:cubicBezTo>
                  <a:pt x="175858" y="20938"/>
                  <a:pt x="176365" y="19386"/>
                  <a:pt x="176713" y="17803"/>
                </a:cubicBezTo>
                <a:cubicBezTo>
                  <a:pt x="176935" y="16789"/>
                  <a:pt x="177157" y="15744"/>
                  <a:pt x="177252" y="14731"/>
                </a:cubicBezTo>
                <a:cubicBezTo>
                  <a:pt x="177379" y="13116"/>
                  <a:pt x="177410" y="11469"/>
                  <a:pt x="177410" y="9854"/>
                </a:cubicBezTo>
                <a:cubicBezTo>
                  <a:pt x="177442" y="9062"/>
                  <a:pt x="177379" y="8270"/>
                  <a:pt x="177220" y="7510"/>
                </a:cubicBezTo>
                <a:cubicBezTo>
                  <a:pt x="176935" y="5864"/>
                  <a:pt x="176112" y="4533"/>
                  <a:pt x="174877" y="3425"/>
                </a:cubicBezTo>
                <a:cubicBezTo>
                  <a:pt x="173610" y="2348"/>
                  <a:pt x="172121" y="1715"/>
                  <a:pt x="170506" y="1303"/>
                </a:cubicBezTo>
                <a:cubicBezTo>
                  <a:pt x="168765" y="860"/>
                  <a:pt x="166991" y="670"/>
                  <a:pt x="165218" y="607"/>
                </a:cubicBezTo>
                <a:cubicBezTo>
                  <a:pt x="163001" y="480"/>
                  <a:pt x="143588" y="480"/>
                  <a:pt x="141402" y="416"/>
                </a:cubicBezTo>
                <a:lnTo>
                  <a:pt x="138489" y="416"/>
                </a:lnTo>
                <a:cubicBezTo>
                  <a:pt x="136905" y="385"/>
                  <a:pt x="119044" y="385"/>
                  <a:pt x="117492" y="321"/>
                </a:cubicBezTo>
                <a:cubicBezTo>
                  <a:pt x="115592" y="258"/>
                  <a:pt x="113660" y="131"/>
                  <a:pt x="111760" y="68"/>
                </a:cubicBezTo>
                <a:cubicBezTo>
                  <a:pt x="109670" y="5"/>
                  <a:pt x="88325" y="5"/>
                  <a:pt x="86235" y="5"/>
                </a:cubicBezTo>
                <a:cubicBezTo>
                  <a:pt x="86003" y="2"/>
                  <a:pt x="85771" y="1"/>
                  <a:pt x="85540" y="1"/>
                </a:cubicBezTo>
                <a:close/>
              </a:path>
            </a:pathLst>
          </a:custGeom>
          <a:solidFill>
            <a:srgbClr val="E5C74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43" name="Google Shape;212;p30">
            <a:extLst>
              <a:ext uri="{FF2B5EF4-FFF2-40B4-BE49-F238E27FC236}">
                <a16:creationId xmlns:a16="http://schemas.microsoft.com/office/drawing/2014/main" id="{50CD7ADB-46A3-4CED-8493-9F66EE647366}"/>
              </a:ext>
            </a:extLst>
          </p:cNvPr>
          <p:cNvSpPr/>
          <p:nvPr/>
        </p:nvSpPr>
        <p:spPr>
          <a:xfrm>
            <a:off x="2143949" y="2361400"/>
            <a:ext cx="6633956" cy="1915463"/>
          </a:xfrm>
          <a:custGeom>
            <a:avLst/>
            <a:gdLst/>
            <a:ahLst/>
            <a:cxnLst/>
            <a:rect l="l" t="t" r="r" b="b"/>
            <a:pathLst>
              <a:path w="149700" h="29704" extrusionOk="0">
                <a:moveTo>
                  <a:pt x="57798" y="1"/>
                </a:moveTo>
                <a:cubicBezTo>
                  <a:pt x="55369" y="1"/>
                  <a:pt x="52938" y="145"/>
                  <a:pt x="50481" y="290"/>
                </a:cubicBezTo>
                <a:cubicBezTo>
                  <a:pt x="50386" y="290"/>
                  <a:pt x="50259" y="290"/>
                  <a:pt x="50132" y="321"/>
                </a:cubicBezTo>
                <a:cubicBezTo>
                  <a:pt x="48866" y="416"/>
                  <a:pt x="24670" y="512"/>
                  <a:pt x="23404" y="607"/>
                </a:cubicBezTo>
                <a:cubicBezTo>
                  <a:pt x="22327" y="702"/>
                  <a:pt x="21218" y="765"/>
                  <a:pt x="20142" y="860"/>
                </a:cubicBezTo>
                <a:cubicBezTo>
                  <a:pt x="18400" y="1018"/>
                  <a:pt x="16626" y="1208"/>
                  <a:pt x="14885" y="1367"/>
                </a:cubicBezTo>
                <a:cubicBezTo>
                  <a:pt x="13301" y="1493"/>
                  <a:pt x="10799" y="1715"/>
                  <a:pt x="9248" y="1968"/>
                </a:cubicBezTo>
                <a:cubicBezTo>
                  <a:pt x="7252" y="2317"/>
                  <a:pt x="5447" y="3045"/>
                  <a:pt x="3674" y="3932"/>
                </a:cubicBezTo>
                <a:cubicBezTo>
                  <a:pt x="2534" y="4470"/>
                  <a:pt x="1679" y="5325"/>
                  <a:pt x="1172" y="6497"/>
                </a:cubicBezTo>
                <a:cubicBezTo>
                  <a:pt x="760" y="7384"/>
                  <a:pt x="507" y="8334"/>
                  <a:pt x="380" y="9315"/>
                </a:cubicBezTo>
                <a:cubicBezTo>
                  <a:pt x="159" y="11501"/>
                  <a:pt x="0" y="13749"/>
                  <a:pt x="32" y="15966"/>
                </a:cubicBezTo>
                <a:cubicBezTo>
                  <a:pt x="95" y="17486"/>
                  <a:pt x="127" y="18974"/>
                  <a:pt x="254" y="20463"/>
                </a:cubicBezTo>
                <a:cubicBezTo>
                  <a:pt x="349" y="21603"/>
                  <a:pt x="475" y="22711"/>
                  <a:pt x="729" y="23820"/>
                </a:cubicBezTo>
                <a:cubicBezTo>
                  <a:pt x="982" y="24992"/>
                  <a:pt x="1584" y="25878"/>
                  <a:pt x="2470" y="26638"/>
                </a:cubicBezTo>
                <a:cubicBezTo>
                  <a:pt x="3325" y="27367"/>
                  <a:pt x="4307" y="27810"/>
                  <a:pt x="5352" y="28190"/>
                </a:cubicBezTo>
                <a:cubicBezTo>
                  <a:pt x="7917" y="29172"/>
                  <a:pt x="11528" y="29584"/>
                  <a:pt x="14251" y="29647"/>
                </a:cubicBezTo>
                <a:cubicBezTo>
                  <a:pt x="15696" y="29675"/>
                  <a:pt x="21732" y="29704"/>
                  <a:pt x="28254" y="29704"/>
                </a:cubicBezTo>
                <a:cubicBezTo>
                  <a:pt x="36315" y="29704"/>
                  <a:pt x="45116" y="29660"/>
                  <a:pt x="46902" y="29520"/>
                </a:cubicBezTo>
                <a:cubicBezTo>
                  <a:pt x="48010" y="29425"/>
                  <a:pt x="51937" y="29109"/>
                  <a:pt x="54344" y="28887"/>
                </a:cubicBezTo>
                <a:cubicBezTo>
                  <a:pt x="56719" y="28665"/>
                  <a:pt x="60963" y="28158"/>
                  <a:pt x="63465" y="28095"/>
                </a:cubicBezTo>
                <a:cubicBezTo>
                  <a:pt x="64716" y="28063"/>
                  <a:pt x="70282" y="28056"/>
                  <a:pt x="75618" y="28056"/>
                </a:cubicBezTo>
                <a:cubicBezTo>
                  <a:pt x="80954" y="28056"/>
                  <a:pt x="86061" y="28063"/>
                  <a:pt x="86393" y="28063"/>
                </a:cubicBezTo>
                <a:lnTo>
                  <a:pt x="110494" y="28063"/>
                </a:lnTo>
                <a:cubicBezTo>
                  <a:pt x="114041" y="28000"/>
                  <a:pt x="134784" y="27842"/>
                  <a:pt x="138331" y="27557"/>
                </a:cubicBezTo>
                <a:cubicBezTo>
                  <a:pt x="139407" y="27462"/>
                  <a:pt x="140516" y="27335"/>
                  <a:pt x="141593" y="27113"/>
                </a:cubicBezTo>
                <a:cubicBezTo>
                  <a:pt x="143113" y="26765"/>
                  <a:pt x="144506" y="26163"/>
                  <a:pt x="145615" y="24992"/>
                </a:cubicBezTo>
                <a:cubicBezTo>
                  <a:pt x="145678" y="24928"/>
                  <a:pt x="145741" y="24865"/>
                  <a:pt x="145805" y="24802"/>
                </a:cubicBezTo>
                <a:cubicBezTo>
                  <a:pt x="146565" y="24136"/>
                  <a:pt x="147103" y="23345"/>
                  <a:pt x="147483" y="22458"/>
                </a:cubicBezTo>
                <a:cubicBezTo>
                  <a:pt x="148116" y="20938"/>
                  <a:pt x="148623" y="19386"/>
                  <a:pt x="148971" y="17803"/>
                </a:cubicBezTo>
                <a:cubicBezTo>
                  <a:pt x="149193" y="16789"/>
                  <a:pt x="149415" y="15744"/>
                  <a:pt x="149478" y="14731"/>
                </a:cubicBezTo>
                <a:cubicBezTo>
                  <a:pt x="149637" y="13116"/>
                  <a:pt x="149668" y="11469"/>
                  <a:pt x="149668" y="9854"/>
                </a:cubicBezTo>
                <a:cubicBezTo>
                  <a:pt x="149700" y="9062"/>
                  <a:pt x="149637" y="8270"/>
                  <a:pt x="149478" y="7510"/>
                </a:cubicBezTo>
                <a:cubicBezTo>
                  <a:pt x="149193" y="5864"/>
                  <a:pt x="148370" y="4533"/>
                  <a:pt x="147135" y="3425"/>
                </a:cubicBezTo>
                <a:cubicBezTo>
                  <a:pt x="145868" y="2348"/>
                  <a:pt x="144348" y="1715"/>
                  <a:pt x="142764" y="1303"/>
                </a:cubicBezTo>
                <a:cubicBezTo>
                  <a:pt x="141023" y="860"/>
                  <a:pt x="139249" y="670"/>
                  <a:pt x="137476" y="607"/>
                </a:cubicBezTo>
                <a:cubicBezTo>
                  <a:pt x="135259" y="480"/>
                  <a:pt x="115846" y="480"/>
                  <a:pt x="113660" y="416"/>
                </a:cubicBezTo>
                <a:lnTo>
                  <a:pt x="110747" y="416"/>
                </a:lnTo>
                <a:cubicBezTo>
                  <a:pt x="109163" y="385"/>
                  <a:pt x="91302" y="385"/>
                  <a:pt x="89750" y="321"/>
                </a:cubicBezTo>
                <a:cubicBezTo>
                  <a:pt x="87819" y="258"/>
                  <a:pt x="85918" y="131"/>
                  <a:pt x="84018" y="68"/>
                </a:cubicBezTo>
                <a:cubicBezTo>
                  <a:pt x="81896" y="5"/>
                  <a:pt x="60583" y="5"/>
                  <a:pt x="58493" y="5"/>
                </a:cubicBezTo>
                <a:cubicBezTo>
                  <a:pt x="58261" y="2"/>
                  <a:pt x="58029" y="1"/>
                  <a:pt x="57798" y="1"/>
                </a:cubicBezTo>
                <a:close/>
              </a:path>
            </a:pathLst>
          </a:custGeom>
          <a:solidFill>
            <a:srgbClr val="F4D65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44" name="Google Shape;213;p30">
            <a:extLst>
              <a:ext uri="{FF2B5EF4-FFF2-40B4-BE49-F238E27FC236}">
                <a16:creationId xmlns:a16="http://schemas.microsoft.com/office/drawing/2014/main" id="{335FA3DF-5852-45B5-8FF4-AD9C60D6606A}"/>
              </a:ext>
            </a:extLst>
          </p:cNvPr>
          <p:cNvSpPr/>
          <p:nvPr/>
        </p:nvSpPr>
        <p:spPr>
          <a:xfrm>
            <a:off x="914402" y="4891662"/>
            <a:ext cx="7863342" cy="1916172"/>
          </a:xfrm>
          <a:custGeom>
            <a:avLst/>
            <a:gdLst/>
            <a:ahLst/>
            <a:cxnLst/>
            <a:rect l="l" t="t" r="r" b="b"/>
            <a:pathLst>
              <a:path w="177442" h="29715" extrusionOk="0">
                <a:moveTo>
                  <a:pt x="85540" y="0"/>
                </a:moveTo>
                <a:cubicBezTo>
                  <a:pt x="83111" y="0"/>
                  <a:pt x="80683" y="145"/>
                  <a:pt x="78254" y="290"/>
                </a:cubicBezTo>
                <a:cubicBezTo>
                  <a:pt x="78128" y="290"/>
                  <a:pt x="78001" y="321"/>
                  <a:pt x="77874" y="321"/>
                </a:cubicBezTo>
                <a:cubicBezTo>
                  <a:pt x="76608" y="416"/>
                  <a:pt x="52412" y="543"/>
                  <a:pt x="51146" y="638"/>
                </a:cubicBezTo>
                <a:cubicBezTo>
                  <a:pt x="50069" y="733"/>
                  <a:pt x="48960" y="796"/>
                  <a:pt x="47884" y="891"/>
                </a:cubicBezTo>
                <a:cubicBezTo>
                  <a:pt x="46142" y="1050"/>
                  <a:pt x="44368" y="1240"/>
                  <a:pt x="42627" y="1398"/>
                </a:cubicBezTo>
                <a:cubicBezTo>
                  <a:pt x="41043" y="1525"/>
                  <a:pt x="10831" y="1715"/>
                  <a:pt x="9247" y="2000"/>
                </a:cubicBezTo>
                <a:cubicBezTo>
                  <a:pt x="7284" y="2316"/>
                  <a:pt x="5447" y="3045"/>
                  <a:pt x="3674" y="3931"/>
                </a:cubicBezTo>
                <a:cubicBezTo>
                  <a:pt x="2534" y="4502"/>
                  <a:pt x="1679" y="5357"/>
                  <a:pt x="1172" y="6528"/>
                </a:cubicBezTo>
                <a:cubicBezTo>
                  <a:pt x="792" y="7415"/>
                  <a:pt x="507" y="8365"/>
                  <a:pt x="412" y="9315"/>
                </a:cubicBezTo>
                <a:cubicBezTo>
                  <a:pt x="158" y="11532"/>
                  <a:pt x="0" y="13749"/>
                  <a:pt x="63" y="15997"/>
                </a:cubicBezTo>
                <a:cubicBezTo>
                  <a:pt x="95" y="17486"/>
                  <a:pt x="158" y="19006"/>
                  <a:pt x="285" y="20494"/>
                </a:cubicBezTo>
                <a:cubicBezTo>
                  <a:pt x="348" y="21603"/>
                  <a:pt x="507" y="22743"/>
                  <a:pt x="728" y="23851"/>
                </a:cubicBezTo>
                <a:cubicBezTo>
                  <a:pt x="982" y="25023"/>
                  <a:pt x="1584" y="25910"/>
                  <a:pt x="2470" y="26670"/>
                </a:cubicBezTo>
                <a:cubicBezTo>
                  <a:pt x="3325" y="27398"/>
                  <a:pt x="4339" y="27842"/>
                  <a:pt x="5352" y="28222"/>
                </a:cubicBezTo>
                <a:cubicBezTo>
                  <a:pt x="7949" y="29203"/>
                  <a:pt x="39270" y="29615"/>
                  <a:pt x="41993" y="29647"/>
                </a:cubicBezTo>
                <a:cubicBezTo>
                  <a:pt x="43533" y="29677"/>
                  <a:pt x="50288" y="29714"/>
                  <a:pt x="57288" y="29714"/>
                </a:cubicBezTo>
                <a:cubicBezTo>
                  <a:pt x="64974" y="29714"/>
                  <a:pt x="72953" y="29669"/>
                  <a:pt x="74644" y="29520"/>
                </a:cubicBezTo>
                <a:cubicBezTo>
                  <a:pt x="75752" y="29425"/>
                  <a:pt x="79679" y="29140"/>
                  <a:pt x="82086" y="28918"/>
                </a:cubicBezTo>
                <a:cubicBezTo>
                  <a:pt x="84461" y="28665"/>
                  <a:pt x="88705" y="28190"/>
                  <a:pt x="91207" y="28127"/>
                </a:cubicBezTo>
                <a:cubicBezTo>
                  <a:pt x="92279" y="28086"/>
                  <a:pt x="96522" y="28074"/>
                  <a:pt x="101072" y="28074"/>
                </a:cubicBezTo>
                <a:cubicBezTo>
                  <a:pt x="107140" y="28074"/>
                  <a:pt x="113755" y="28095"/>
                  <a:pt x="114135" y="28095"/>
                </a:cubicBezTo>
                <a:lnTo>
                  <a:pt x="138236" y="28095"/>
                </a:lnTo>
                <a:cubicBezTo>
                  <a:pt x="141783" y="28032"/>
                  <a:pt x="162526" y="27873"/>
                  <a:pt x="166073" y="27588"/>
                </a:cubicBezTo>
                <a:cubicBezTo>
                  <a:pt x="167181" y="27493"/>
                  <a:pt x="168258" y="27366"/>
                  <a:pt x="169335" y="27113"/>
                </a:cubicBezTo>
                <a:cubicBezTo>
                  <a:pt x="170855" y="26796"/>
                  <a:pt x="172248" y="26163"/>
                  <a:pt x="173357" y="25023"/>
                </a:cubicBezTo>
                <a:cubicBezTo>
                  <a:pt x="173420" y="24928"/>
                  <a:pt x="173483" y="24896"/>
                  <a:pt x="173547" y="24833"/>
                </a:cubicBezTo>
                <a:cubicBezTo>
                  <a:pt x="174307" y="24168"/>
                  <a:pt x="174845" y="23376"/>
                  <a:pt x="175225" y="22458"/>
                </a:cubicBezTo>
                <a:cubicBezTo>
                  <a:pt x="175858" y="20969"/>
                  <a:pt x="176365" y="19418"/>
                  <a:pt x="176713" y="17802"/>
                </a:cubicBezTo>
                <a:cubicBezTo>
                  <a:pt x="176935" y="16789"/>
                  <a:pt x="177157" y="15776"/>
                  <a:pt x="177252" y="14762"/>
                </a:cubicBezTo>
                <a:cubicBezTo>
                  <a:pt x="177379" y="13115"/>
                  <a:pt x="177410" y="11500"/>
                  <a:pt x="177410" y="9854"/>
                </a:cubicBezTo>
                <a:cubicBezTo>
                  <a:pt x="177442" y="9094"/>
                  <a:pt x="177379" y="8302"/>
                  <a:pt x="177220" y="7510"/>
                </a:cubicBezTo>
                <a:cubicBezTo>
                  <a:pt x="176935" y="5895"/>
                  <a:pt x="176112" y="4533"/>
                  <a:pt x="174877" y="3456"/>
                </a:cubicBezTo>
                <a:cubicBezTo>
                  <a:pt x="173610" y="2348"/>
                  <a:pt x="172121" y="1746"/>
                  <a:pt x="170506" y="1335"/>
                </a:cubicBezTo>
                <a:cubicBezTo>
                  <a:pt x="168765" y="860"/>
                  <a:pt x="166991" y="701"/>
                  <a:pt x="165218" y="606"/>
                </a:cubicBezTo>
                <a:cubicBezTo>
                  <a:pt x="163001" y="511"/>
                  <a:pt x="143588" y="480"/>
                  <a:pt x="141402" y="448"/>
                </a:cubicBezTo>
                <a:cubicBezTo>
                  <a:pt x="141075" y="437"/>
                  <a:pt x="140751" y="434"/>
                  <a:pt x="140429" y="434"/>
                </a:cubicBezTo>
                <a:cubicBezTo>
                  <a:pt x="139784" y="434"/>
                  <a:pt x="139143" y="448"/>
                  <a:pt x="138489" y="448"/>
                </a:cubicBezTo>
                <a:cubicBezTo>
                  <a:pt x="136905" y="416"/>
                  <a:pt x="119044" y="416"/>
                  <a:pt x="117492" y="353"/>
                </a:cubicBezTo>
                <a:cubicBezTo>
                  <a:pt x="115592" y="290"/>
                  <a:pt x="113660" y="131"/>
                  <a:pt x="111760" y="100"/>
                </a:cubicBezTo>
                <a:cubicBezTo>
                  <a:pt x="109670" y="36"/>
                  <a:pt x="88325" y="36"/>
                  <a:pt x="86235" y="5"/>
                </a:cubicBezTo>
                <a:cubicBezTo>
                  <a:pt x="86003" y="2"/>
                  <a:pt x="85771" y="0"/>
                  <a:pt x="85540" y="0"/>
                </a:cubicBezTo>
                <a:close/>
              </a:path>
            </a:pathLst>
          </a:custGeom>
          <a:solidFill>
            <a:srgbClr val="E5935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45" name="Google Shape;214;p30">
            <a:extLst>
              <a:ext uri="{FF2B5EF4-FFF2-40B4-BE49-F238E27FC236}">
                <a16:creationId xmlns:a16="http://schemas.microsoft.com/office/drawing/2014/main" id="{289398ED-7CD6-48F7-8D36-864CED76A885}"/>
              </a:ext>
            </a:extLst>
          </p:cNvPr>
          <p:cNvSpPr/>
          <p:nvPr/>
        </p:nvSpPr>
        <p:spPr>
          <a:xfrm>
            <a:off x="2143949" y="4891662"/>
            <a:ext cx="6633956" cy="1916172"/>
          </a:xfrm>
          <a:custGeom>
            <a:avLst/>
            <a:gdLst/>
            <a:ahLst/>
            <a:cxnLst/>
            <a:rect l="l" t="t" r="r" b="b"/>
            <a:pathLst>
              <a:path w="149700" h="29715" extrusionOk="0">
                <a:moveTo>
                  <a:pt x="57798" y="0"/>
                </a:moveTo>
                <a:cubicBezTo>
                  <a:pt x="55369" y="0"/>
                  <a:pt x="52938" y="145"/>
                  <a:pt x="50481" y="290"/>
                </a:cubicBezTo>
                <a:cubicBezTo>
                  <a:pt x="50386" y="290"/>
                  <a:pt x="50259" y="321"/>
                  <a:pt x="50132" y="321"/>
                </a:cubicBezTo>
                <a:cubicBezTo>
                  <a:pt x="48866" y="416"/>
                  <a:pt x="24670" y="543"/>
                  <a:pt x="23404" y="638"/>
                </a:cubicBezTo>
                <a:cubicBezTo>
                  <a:pt x="22327" y="733"/>
                  <a:pt x="21218" y="796"/>
                  <a:pt x="20142" y="891"/>
                </a:cubicBezTo>
                <a:cubicBezTo>
                  <a:pt x="18400" y="1050"/>
                  <a:pt x="16626" y="1240"/>
                  <a:pt x="14885" y="1398"/>
                </a:cubicBezTo>
                <a:cubicBezTo>
                  <a:pt x="13301" y="1525"/>
                  <a:pt x="10799" y="1715"/>
                  <a:pt x="9248" y="2000"/>
                </a:cubicBezTo>
                <a:cubicBezTo>
                  <a:pt x="7252" y="2316"/>
                  <a:pt x="5447" y="3045"/>
                  <a:pt x="3674" y="3931"/>
                </a:cubicBezTo>
                <a:cubicBezTo>
                  <a:pt x="2534" y="4502"/>
                  <a:pt x="1679" y="5357"/>
                  <a:pt x="1172" y="6528"/>
                </a:cubicBezTo>
                <a:cubicBezTo>
                  <a:pt x="760" y="7415"/>
                  <a:pt x="507" y="8365"/>
                  <a:pt x="380" y="9315"/>
                </a:cubicBezTo>
                <a:cubicBezTo>
                  <a:pt x="159" y="11532"/>
                  <a:pt x="0" y="13749"/>
                  <a:pt x="32" y="15997"/>
                </a:cubicBezTo>
                <a:cubicBezTo>
                  <a:pt x="95" y="17486"/>
                  <a:pt x="127" y="19006"/>
                  <a:pt x="254" y="20494"/>
                </a:cubicBezTo>
                <a:cubicBezTo>
                  <a:pt x="349" y="21603"/>
                  <a:pt x="475" y="22743"/>
                  <a:pt x="729" y="23851"/>
                </a:cubicBezTo>
                <a:cubicBezTo>
                  <a:pt x="982" y="25023"/>
                  <a:pt x="1584" y="25910"/>
                  <a:pt x="2470" y="26670"/>
                </a:cubicBezTo>
                <a:cubicBezTo>
                  <a:pt x="3325" y="27398"/>
                  <a:pt x="4307" y="27842"/>
                  <a:pt x="5352" y="28222"/>
                </a:cubicBezTo>
                <a:cubicBezTo>
                  <a:pt x="7917" y="29203"/>
                  <a:pt x="11528" y="29615"/>
                  <a:pt x="14251" y="29647"/>
                </a:cubicBezTo>
                <a:cubicBezTo>
                  <a:pt x="15791" y="29677"/>
                  <a:pt x="22546" y="29714"/>
                  <a:pt x="29546" y="29714"/>
                </a:cubicBezTo>
                <a:cubicBezTo>
                  <a:pt x="37232" y="29714"/>
                  <a:pt x="45211" y="29669"/>
                  <a:pt x="46902" y="29520"/>
                </a:cubicBezTo>
                <a:cubicBezTo>
                  <a:pt x="48010" y="29425"/>
                  <a:pt x="51937" y="29140"/>
                  <a:pt x="54344" y="28918"/>
                </a:cubicBezTo>
                <a:cubicBezTo>
                  <a:pt x="56719" y="28665"/>
                  <a:pt x="60963" y="28190"/>
                  <a:pt x="63465" y="28127"/>
                </a:cubicBezTo>
                <a:cubicBezTo>
                  <a:pt x="64537" y="28086"/>
                  <a:pt x="68780" y="28074"/>
                  <a:pt x="73330" y="28074"/>
                </a:cubicBezTo>
                <a:cubicBezTo>
                  <a:pt x="79398" y="28074"/>
                  <a:pt x="86013" y="28095"/>
                  <a:pt x="86393" y="28095"/>
                </a:cubicBezTo>
                <a:lnTo>
                  <a:pt x="110494" y="28095"/>
                </a:lnTo>
                <a:cubicBezTo>
                  <a:pt x="114041" y="28032"/>
                  <a:pt x="134784" y="27873"/>
                  <a:pt x="138331" y="27588"/>
                </a:cubicBezTo>
                <a:cubicBezTo>
                  <a:pt x="139407" y="27493"/>
                  <a:pt x="140516" y="27366"/>
                  <a:pt x="141593" y="27113"/>
                </a:cubicBezTo>
                <a:cubicBezTo>
                  <a:pt x="143113" y="26796"/>
                  <a:pt x="144506" y="26163"/>
                  <a:pt x="145615" y="25023"/>
                </a:cubicBezTo>
                <a:cubicBezTo>
                  <a:pt x="145678" y="24928"/>
                  <a:pt x="145741" y="24896"/>
                  <a:pt x="145805" y="24833"/>
                </a:cubicBezTo>
                <a:cubicBezTo>
                  <a:pt x="146565" y="24168"/>
                  <a:pt x="147103" y="23376"/>
                  <a:pt x="147483" y="22458"/>
                </a:cubicBezTo>
                <a:cubicBezTo>
                  <a:pt x="148116" y="20969"/>
                  <a:pt x="148623" y="19418"/>
                  <a:pt x="148971" y="17802"/>
                </a:cubicBezTo>
                <a:cubicBezTo>
                  <a:pt x="149193" y="16789"/>
                  <a:pt x="149415" y="15776"/>
                  <a:pt x="149478" y="14762"/>
                </a:cubicBezTo>
                <a:cubicBezTo>
                  <a:pt x="149637" y="13115"/>
                  <a:pt x="149668" y="11500"/>
                  <a:pt x="149668" y="9854"/>
                </a:cubicBezTo>
                <a:cubicBezTo>
                  <a:pt x="149700" y="9094"/>
                  <a:pt x="149637" y="8302"/>
                  <a:pt x="149478" y="7510"/>
                </a:cubicBezTo>
                <a:cubicBezTo>
                  <a:pt x="149193" y="5895"/>
                  <a:pt x="148370" y="4533"/>
                  <a:pt x="147135" y="3456"/>
                </a:cubicBezTo>
                <a:cubicBezTo>
                  <a:pt x="145868" y="2348"/>
                  <a:pt x="144348" y="1746"/>
                  <a:pt x="142764" y="1335"/>
                </a:cubicBezTo>
                <a:cubicBezTo>
                  <a:pt x="141023" y="860"/>
                  <a:pt x="139249" y="701"/>
                  <a:pt x="137476" y="606"/>
                </a:cubicBezTo>
                <a:cubicBezTo>
                  <a:pt x="135259" y="511"/>
                  <a:pt x="115846" y="480"/>
                  <a:pt x="113660" y="448"/>
                </a:cubicBezTo>
                <a:cubicBezTo>
                  <a:pt x="113333" y="437"/>
                  <a:pt x="113006" y="434"/>
                  <a:pt x="112680" y="434"/>
                </a:cubicBezTo>
                <a:cubicBezTo>
                  <a:pt x="112028" y="434"/>
                  <a:pt x="111380" y="448"/>
                  <a:pt x="110747" y="448"/>
                </a:cubicBezTo>
                <a:cubicBezTo>
                  <a:pt x="109163" y="416"/>
                  <a:pt x="91302" y="416"/>
                  <a:pt x="89750" y="353"/>
                </a:cubicBezTo>
                <a:cubicBezTo>
                  <a:pt x="87819" y="290"/>
                  <a:pt x="85918" y="131"/>
                  <a:pt x="84018" y="100"/>
                </a:cubicBezTo>
                <a:cubicBezTo>
                  <a:pt x="81896" y="36"/>
                  <a:pt x="60583" y="36"/>
                  <a:pt x="58493" y="5"/>
                </a:cubicBezTo>
                <a:cubicBezTo>
                  <a:pt x="58261" y="2"/>
                  <a:pt x="58029" y="0"/>
                  <a:pt x="57798" y="0"/>
                </a:cubicBezTo>
                <a:close/>
              </a:path>
            </a:pathLst>
          </a:custGeom>
          <a:solidFill>
            <a:srgbClr val="F4A55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46" name="Google Shape;215;p30">
            <a:extLst>
              <a:ext uri="{FF2B5EF4-FFF2-40B4-BE49-F238E27FC236}">
                <a16:creationId xmlns:a16="http://schemas.microsoft.com/office/drawing/2014/main" id="{7CF93BBC-039A-4D21-8BC4-3D589BD80AB4}"/>
              </a:ext>
            </a:extLst>
          </p:cNvPr>
          <p:cNvSpPr/>
          <p:nvPr/>
        </p:nvSpPr>
        <p:spPr>
          <a:xfrm>
            <a:off x="914402" y="7423926"/>
            <a:ext cx="7863342" cy="1916172"/>
          </a:xfrm>
          <a:custGeom>
            <a:avLst/>
            <a:gdLst/>
            <a:ahLst/>
            <a:cxnLst/>
            <a:rect l="l" t="t" r="r" b="b"/>
            <a:pathLst>
              <a:path w="177442" h="29715" extrusionOk="0">
                <a:moveTo>
                  <a:pt x="85540" y="1"/>
                </a:moveTo>
                <a:cubicBezTo>
                  <a:pt x="83111" y="1"/>
                  <a:pt x="80683" y="145"/>
                  <a:pt x="78254" y="290"/>
                </a:cubicBezTo>
                <a:cubicBezTo>
                  <a:pt x="78128" y="290"/>
                  <a:pt x="78001" y="322"/>
                  <a:pt x="77874" y="322"/>
                </a:cubicBezTo>
                <a:cubicBezTo>
                  <a:pt x="76608" y="417"/>
                  <a:pt x="52412" y="543"/>
                  <a:pt x="51146" y="638"/>
                </a:cubicBezTo>
                <a:cubicBezTo>
                  <a:pt x="50069" y="702"/>
                  <a:pt x="48960" y="765"/>
                  <a:pt x="47884" y="892"/>
                </a:cubicBezTo>
                <a:cubicBezTo>
                  <a:pt x="46142" y="1050"/>
                  <a:pt x="44368" y="1240"/>
                  <a:pt x="42627" y="1367"/>
                </a:cubicBezTo>
                <a:cubicBezTo>
                  <a:pt x="41043" y="1493"/>
                  <a:pt x="10831" y="1715"/>
                  <a:pt x="9247" y="2000"/>
                </a:cubicBezTo>
                <a:cubicBezTo>
                  <a:pt x="7284" y="2317"/>
                  <a:pt x="5447" y="3045"/>
                  <a:pt x="3674" y="3932"/>
                </a:cubicBezTo>
                <a:cubicBezTo>
                  <a:pt x="2534" y="4502"/>
                  <a:pt x="1679" y="5325"/>
                  <a:pt x="1172" y="6497"/>
                </a:cubicBezTo>
                <a:cubicBezTo>
                  <a:pt x="792" y="7415"/>
                  <a:pt x="507" y="8334"/>
                  <a:pt x="412" y="9316"/>
                </a:cubicBezTo>
                <a:cubicBezTo>
                  <a:pt x="158" y="11532"/>
                  <a:pt x="0" y="13749"/>
                  <a:pt x="63" y="15966"/>
                </a:cubicBezTo>
                <a:cubicBezTo>
                  <a:pt x="95" y="17486"/>
                  <a:pt x="158" y="18975"/>
                  <a:pt x="285" y="20495"/>
                </a:cubicBezTo>
                <a:cubicBezTo>
                  <a:pt x="348" y="21603"/>
                  <a:pt x="507" y="22712"/>
                  <a:pt x="728" y="23820"/>
                </a:cubicBezTo>
                <a:cubicBezTo>
                  <a:pt x="982" y="24992"/>
                  <a:pt x="1584" y="25910"/>
                  <a:pt x="2470" y="26670"/>
                </a:cubicBezTo>
                <a:cubicBezTo>
                  <a:pt x="3325" y="27399"/>
                  <a:pt x="4339" y="27810"/>
                  <a:pt x="5352" y="28222"/>
                </a:cubicBezTo>
                <a:cubicBezTo>
                  <a:pt x="7949" y="29204"/>
                  <a:pt x="39270" y="29584"/>
                  <a:pt x="41993" y="29647"/>
                </a:cubicBezTo>
                <a:cubicBezTo>
                  <a:pt x="43533" y="29677"/>
                  <a:pt x="50288" y="29715"/>
                  <a:pt x="57288" y="29715"/>
                </a:cubicBezTo>
                <a:cubicBezTo>
                  <a:pt x="64974" y="29715"/>
                  <a:pt x="72953" y="29670"/>
                  <a:pt x="74644" y="29520"/>
                </a:cubicBezTo>
                <a:cubicBezTo>
                  <a:pt x="75752" y="29425"/>
                  <a:pt x="79679" y="29140"/>
                  <a:pt x="82086" y="28887"/>
                </a:cubicBezTo>
                <a:cubicBezTo>
                  <a:pt x="84461" y="28665"/>
                  <a:pt x="88705" y="28190"/>
                  <a:pt x="91207" y="28095"/>
                </a:cubicBezTo>
                <a:cubicBezTo>
                  <a:pt x="92041" y="28074"/>
                  <a:pt x="94793" y="28067"/>
                  <a:pt x="98116" y="28067"/>
                </a:cubicBezTo>
                <a:cubicBezTo>
                  <a:pt x="104761" y="28067"/>
                  <a:pt x="113692" y="28095"/>
                  <a:pt x="114135" y="28095"/>
                </a:cubicBezTo>
                <a:cubicBezTo>
                  <a:pt x="116732" y="28095"/>
                  <a:pt x="135607" y="28095"/>
                  <a:pt x="138236" y="28064"/>
                </a:cubicBezTo>
                <a:cubicBezTo>
                  <a:pt x="141783" y="28000"/>
                  <a:pt x="162526" y="27842"/>
                  <a:pt x="166073" y="27557"/>
                </a:cubicBezTo>
                <a:cubicBezTo>
                  <a:pt x="167181" y="27462"/>
                  <a:pt x="168258" y="27335"/>
                  <a:pt x="169335" y="27114"/>
                </a:cubicBezTo>
                <a:cubicBezTo>
                  <a:pt x="170855" y="26797"/>
                  <a:pt x="172248" y="26163"/>
                  <a:pt x="173357" y="24992"/>
                </a:cubicBezTo>
                <a:cubicBezTo>
                  <a:pt x="173420" y="24928"/>
                  <a:pt x="173483" y="24865"/>
                  <a:pt x="173547" y="24802"/>
                </a:cubicBezTo>
                <a:cubicBezTo>
                  <a:pt x="174307" y="24168"/>
                  <a:pt x="174845" y="23377"/>
                  <a:pt x="175225" y="22458"/>
                </a:cubicBezTo>
                <a:cubicBezTo>
                  <a:pt x="175858" y="20938"/>
                  <a:pt x="176365" y="19386"/>
                  <a:pt x="176713" y="17803"/>
                </a:cubicBezTo>
                <a:cubicBezTo>
                  <a:pt x="176935" y="16789"/>
                  <a:pt x="177157" y="15776"/>
                  <a:pt x="177252" y="14731"/>
                </a:cubicBezTo>
                <a:cubicBezTo>
                  <a:pt x="177379" y="13116"/>
                  <a:pt x="177410" y="11501"/>
                  <a:pt x="177410" y="9854"/>
                </a:cubicBezTo>
                <a:cubicBezTo>
                  <a:pt x="177442" y="9062"/>
                  <a:pt x="177379" y="8271"/>
                  <a:pt x="177220" y="7511"/>
                </a:cubicBezTo>
                <a:cubicBezTo>
                  <a:pt x="176935" y="5895"/>
                  <a:pt x="176112" y="4534"/>
                  <a:pt x="174877" y="3457"/>
                </a:cubicBezTo>
                <a:cubicBezTo>
                  <a:pt x="173610" y="2348"/>
                  <a:pt x="172121" y="1715"/>
                  <a:pt x="170506" y="1303"/>
                </a:cubicBezTo>
                <a:cubicBezTo>
                  <a:pt x="168765" y="860"/>
                  <a:pt x="166991" y="702"/>
                  <a:pt x="165218" y="607"/>
                </a:cubicBezTo>
                <a:cubicBezTo>
                  <a:pt x="163001" y="480"/>
                  <a:pt x="143588" y="480"/>
                  <a:pt x="141402" y="448"/>
                </a:cubicBezTo>
                <a:cubicBezTo>
                  <a:pt x="140912" y="433"/>
                  <a:pt x="140429" y="433"/>
                  <a:pt x="139946" y="433"/>
                </a:cubicBezTo>
                <a:cubicBezTo>
                  <a:pt x="139463" y="433"/>
                  <a:pt x="138980" y="433"/>
                  <a:pt x="138489" y="417"/>
                </a:cubicBezTo>
                <a:cubicBezTo>
                  <a:pt x="136905" y="417"/>
                  <a:pt x="119044" y="417"/>
                  <a:pt x="117492" y="353"/>
                </a:cubicBezTo>
                <a:cubicBezTo>
                  <a:pt x="115592" y="290"/>
                  <a:pt x="113660" y="132"/>
                  <a:pt x="111760" y="68"/>
                </a:cubicBezTo>
                <a:cubicBezTo>
                  <a:pt x="109670" y="5"/>
                  <a:pt x="88325" y="37"/>
                  <a:pt x="86235" y="5"/>
                </a:cubicBezTo>
                <a:cubicBezTo>
                  <a:pt x="86003" y="2"/>
                  <a:pt x="85771" y="1"/>
                  <a:pt x="85540" y="1"/>
                </a:cubicBezTo>
                <a:close/>
              </a:path>
            </a:pathLst>
          </a:custGeom>
          <a:solidFill>
            <a:srgbClr val="85B6C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47" name="Google Shape;216;p30">
            <a:extLst>
              <a:ext uri="{FF2B5EF4-FFF2-40B4-BE49-F238E27FC236}">
                <a16:creationId xmlns:a16="http://schemas.microsoft.com/office/drawing/2014/main" id="{42278422-96DF-4357-883B-5B7A5A446FEE}"/>
              </a:ext>
            </a:extLst>
          </p:cNvPr>
          <p:cNvSpPr/>
          <p:nvPr/>
        </p:nvSpPr>
        <p:spPr>
          <a:xfrm>
            <a:off x="2143949" y="7423926"/>
            <a:ext cx="6633956" cy="1916172"/>
          </a:xfrm>
          <a:custGeom>
            <a:avLst/>
            <a:gdLst/>
            <a:ahLst/>
            <a:cxnLst/>
            <a:rect l="l" t="t" r="r" b="b"/>
            <a:pathLst>
              <a:path w="149700" h="29715" extrusionOk="0">
                <a:moveTo>
                  <a:pt x="57798" y="1"/>
                </a:moveTo>
                <a:cubicBezTo>
                  <a:pt x="55369" y="1"/>
                  <a:pt x="52938" y="145"/>
                  <a:pt x="50481" y="290"/>
                </a:cubicBezTo>
                <a:cubicBezTo>
                  <a:pt x="50386" y="290"/>
                  <a:pt x="50259" y="322"/>
                  <a:pt x="50132" y="322"/>
                </a:cubicBezTo>
                <a:cubicBezTo>
                  <a:pt x="48866" y="417"/>
                  <a:pt x="24670" y="543"/>
                  <a:pt x="23404" y="638"/>
                </a:cubicBezTo>
                <a:cubicBezTo>
                  <a:pt x="22327" y="702"/>
                  <a:pt x="21218" y="765"/>
                  <a:pt x="20142" y="892"/>
                </a:cubicBezTo>
                <a:cubicBezTo>
                  <a:pt x="18400" y="1050"/>
                  <a:pt x="16626" y="1240"/>
                  <a:pt x="14885" y="1367"/>
                </a:cubicBezTo>
                <a:cubicBezTo>
                  <a:pt x="13301" y="1493"/>
                  <a:pt x="10799" y="1715"/>
                  <a:pt x="9248" y="2000"/>
                </a:cubicBezTo>
                <a:cubicBezTo>
                  <a:pt x="7252" y="2317"/>
                  <a:pt x="5447" y="3045"/>
                  <a:pt x="3674" y="3932"/>
                </a:cubicBezTo>
                <a:cubicBezTo>
                  <a:pt x="2534" y="4502"/>
                  <a:pt x="1679" y="5325"/>
                  <a:pt x="1172" y="6497"/>
                </a:cubicBezTo>
                <a:cubicBezTo>
                  <a:pt x="760" y="7415"/>
                  <a:pt x="507" y="8334"/>
                  <a:pt x="380" y="9316"/>
                </a:cubicBezTo>
                <a:cubicBezTo>
                  <a:pt x="159" y="11532"/>
                  <a:pt x="0" y="13749"/>
                  <a:pt x="32" y="15966"/>
                </a:cubicBezTo>
                <a:cubicBezTo>
                  <a:pt x="95" y="17486"/>
                  <a:pt x="127" y="18975"/>
                  <a:pt x="254" y="20495"/>
                </a:cubicBezTo>
                <a:cubicBezTo>
                  <a:pt x="349" y="21603"/>
                  <a:pt x="475" y="22712"/>
                  <a:pt x="729" y="23820"/>
                </a:cubicBezTo>
                <a:cubicBezTo>
                  <a:pt x="982" y="24992"/>
                  <a:pt x="1584" y="25910"/>
                  <a:pt x="2470" y="26670"/>
                </a:cubicBezTo>
                <a:cubicBezTo>
                  <a:pt x="3325" y="27399"/>
                  <a:pt x="4307" y="27810"/>
                  <a:pt x="5352" y="28222"/>
                </a:cubicBezTo>
                <a:cubicBezTo>
                  <a:pt x="7917" y="29204"/>
                  <a:pt x="11528" y="29584"/>
                  <a:pt x="14251" y="29647"/>
                </a:cubicBezTo>
                <a:cubicBezTo>
                  <a:pt x="15791" y="29677"/>
                  <a:pt x="22546" y="29715"/>
                  <a:pt x="29546" y="29715"/>
                </a:cubicBezTo>
                <a:cubicBezTo>
                  <a:pt x="37232" y="29715"/>
                  <a:pt x="45211" y="29670"/>
                  <a:pt x="46902" y="29520"/>
                </a:cubicBezTo>
                <a:cubicBezTo>
                  <a:pt x="48010" y="29425"/>
                  <a:pt x="51937" y="29140"/>
                  <a:pt x="54344" y="28887"/>
                </a:cubicBezTo>
                <a:cubicBezTo>
                  <a:pt x="56719" y="28665"/>
                  <a:pt x="60963" y="28190"/>
                  <a:pt x="63465" y="28095"/>
                </a:cubicBezTo>
                <a:cubicBezTo>
                  <a:pt x="64299" y="28074"/>
                  <a:pt x="67051" y="28067"/>
                  <a:pt x="70374" y="28067"/>
                </a:cubicBezTo>
                <a:cubicBezTo>
                  <a:pt x="77019" y="28067"/>
                  <a:pt x="85950" y="28095"/>
                  <a:pt x="86393" y="28095"/>
                </a:cubicBezTo>
                <a:cubicBezTo>
                  <a:pt x="88990" y="28095"/>
                  <a:pt x="107865" y="28095"/>
                  <a:pt x="110494" y="28064"/>
                </a:cubicBezTo>
                <a:cubicBezTo>
                  <a:pt x="114041" y="28000"/>
                  <a:pt x="134784" y="27842"/>
                  <a:pt x="138331" y="27557"/>
                </a:cubicBezTo>
                <a:cubicBezTo>
                  <a:pt x="139407" y="27462"/>
                  <a:pt x="140516" y="27335"/>
                  <a:pt x="141593" y="27114"/>
                </a:cubicBezTo>
                <a:cubicBezTo>
                  <a:pt x="143113" y="26797"/>
                  <a:pt x="144506" y="26163"/>
                  <a:pt x="145615" y="24992"/>
                </a:cubicBezTo>
                <a:cubicBezTo>
                  <a:pt x="145678" y="24928"/>
                  <a:pt x="145741" y="24865"/>
                  <a:pt x="145805" y="24802"/>
                </a:cubicBezTo>
                <a:cubicBezTo>
                  <a:pt x="146565" y="24168"/>
                  <a:pt x="147103" y="23377"/>
                  <a:pt x="147483" y="22458"/>
                </a:cubicBezTo>
                <a:cubicBezTo>
                  <a:pt x="148116" y="20938"/>
                  <a:pt x="148623" y="19386"/>
                  <a:pt x="148971" y="17803"/>
                </a:cubicBezTo>
                <a:cubicBezTo>
                  <a:pt x="149193" y="16789"/>
                  <a:pt x="149415" y="15776"/>
                  <a:pt x="149478" y="14731"/>
                </a:cubicBezTo>
                <a:cubicBezTo>
                  <a:pt x="149637" y="13116"/>
                  <a:pt x="149668" y="11501"/>
                  <a:pt x="149668" y="9854"/>
                </a:cubicBezTo>
                <a:cubicBezTo>
                  <a:pt x="149700" y="9062"/>
                  <a:pt x="149637" y="8271"/>
                  <a:pt x="149478" y="7511"/>
                </a:cubicBezTo>
                <a:cubicBezTo>
                  <a:pt x="149193" y="5895"/>
                  <a:pt x="148370" y="4534"/>
                  <a:pt x="147135" y="3457"/>
                </a:cubicBezTo>
                <a:cubicBezTo>
                  <a:pt x="145868" y="2348"/>
                  <a:pt x="144348" y="1715"/>
                  <a:pt x="142764" y="1303"/>
                </a:cubicBezTo>
                <a:cubicBezTo>
                  <a:pt x="141023" y="860"/>
                  <a:pt x="139249" y="702"/>
                  <a:pt x="137476" y="607"/>
                </a:cubicBezTo>
                <a:cubicBezTo>
                  <a:pt x="135259" y="480"/>
                  <a:pt x="115846" y="480"/>
                  <a:pt x="113660" y="448"/>
                </a:cubicBezTo>
                <a:cubicBezTo>
                  <a:pt x="113170" y="433"/>
                  <a:pt x="112679" y="433"/>
                  <a:pt x="112192" y="433"/>
                </a:cubicBezTo>
                <a:cubicBezTo>
                  <a:pt x="111705" y="433"/>
                  <a:pt x="111222" y="433"/>
                  <a:pt x="110747" y="417"/>
                </a:cubicBezTo>
                <a:cubicBezTo>
                  <a:pt x="109163" y="417"/>
                  <a:pt x="91302" y="417"/>
                  <a:pt x="89750" y="353"/>
                </a:cubicBezTo>
                <a:cubicBezTo>
                  <a:pt x="87819" y="290"/>
                  <a:pt x="85918" y="132"/>
                  <a:pt x="84018" y="68"/>
                </a:cubicBezTo>
                <a:cubicBezTo>
                  <a:pt x="81896" y="5"/>
                  <a:pt x="60583" y="37"/>
                  <a:pt x="58493" y="5"/>
                </a:cubicBezTo>
                <a:cubicBezTo>
                  <a:pt x="58261" y="2"/>
                  <a:pt x="58029" y="1"/>
                  <a:pt x="57798" y="1"/>
                </a:cubicBezTo>
                <a:close/>
              </a:path>
            </a:pathLst>
          </a:custGeom>
          <a:solidFill>
            <a:srgbClr val="96C4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48" name="Google Shape;217;p30">
            <a:extLst>
              <a:ext uri="{FF2B5EF4-FFF2-40B4-BE49-F238E27FC236}">
                <a16:creationId xmlns:a16="http://schemas.microsoft.com/office/drawing/2014/main" id="{2EEBBA13-DF86-496A-99DE-1CB0012F7D2F}"/>
              </a:ext>
            </a:extLst>
          </p:cNvPr>
          <p:cNvSpPr txBox="1"/>
          <p:nvPr/>
        </p:nvSpPr>
        <p:spPr>
          <a:xfrm>
            <a:off x="914402" y="2482098"/>
            <a:ext cx="1229400" cy="17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54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sz="54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" name="Google Shape;218;p30">
            <a:extLst>
              <a:ext uri="{FF2B5EF4-FFF2-40B4-BE49-F238E27FC236}">
                <a16:creationId xmlns:a16="http://schemas.microsoft.com/office/drawing/2014/main" id="{C01ABD0A-17E8-4689-BD28-4814EE2DD84B}"/>
              </a:ext>
            </a:extLst>
          </p:cNvPr>
          <p:cNvSpPr txBox="1"/>
          <p:nvPr/>
        </p:nvSpPr>
        <p:spPr>
          <a:xfrm>
            <a:off x="914402" y="5029698"/>
            <a:ext cx="1229400" cy="17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54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 sz="54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" name="Google Shape;219;p30">
            <a:extLst>
              <a:ext uri="{FF2B5EF4-FFF2-40B4-BE49-F238E27FC236}">
                <a16:creationId xmlns:a16="http://schemas.microsoft.com/office/drawing/2014/main" id="{35CE5084-7258-401D-803A-105F4D6C0746}"/>
              </a:ext>
            </a:extLst>
          </p:cNvPr>
          <p:cNvSpPr txBox="1"/>
          <p:nvPr/>
        </p:nvSpPr>
        <p:spPr>
          <a:xfrm>
            <a:off x="914402" y="7528998"/>
            <a:ext cx="1229400" cy="17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54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sz="54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" name="Google Shape;220;p30">
            <a:extLst>
              <a:ext uri="{FF2B5EF4-FFF2-40B4-BE49-F238E27FC236}">
                <a16:creationId xmlns:a16="http://schemas.microsoft.com/office/drawing/2014/main" id="{53C57C04-D781-4CCB-AE5B-3C8AEB7897A1}"/>
              </a:ext>
            </a:extLst>
          </p:cNvPr>
          <p:cNvSpPr txBox="1"/>
          <p:nvPr/>
        </p:nvSpPr>
        <p:spPr>
          <a:xfrm>
            <a:off x="2438400" y="3061571"/>
            <a:ext cx="6094992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Hội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chèo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làng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Đặng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đến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thôn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Đoài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hát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.</a:t>
            </a:r>
          </a:p>
        </p:txBody>
      </p:sp>
      <p:sp>
        <p:nvSpPr>
          <p:cNvPr id="52" name="Google Shape;222;p30">
            <a:extLst>
              <a:ext uri="{FF2B5EF4-FFF2-40B4-BE49-F238E27FC236}">
                <a16:creationId xmlns:a16="http://schemas.microsoft.com/office/drawing/2014/main" id="{2C7732C5-9B7C-46A8-9604-415F83EDFD81}"/>
              </a:ext>
            </a:extLst>
          </p:cNvPr>
          <p:cNvSpPr txBox="1"/>
          <p:nvPr/>
        </p:nvSpPr>
        <p:spPr>
          <a:xfrm>
            <a:off x="2438400" y="5582721"/>
            <a:ext cx="6094992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Cô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gái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đoán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chàng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trai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sẽ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đến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dự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hội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nên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xin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phép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mẹ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đi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xem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.</a:t>
            </a:r>
          </a:p>
        </p:txBody>
      </p:sp>
      <p:sp>
        <p:nvSpPr>
          <p:cNvPr id="53" name="Google Shape;224;p30">
            <a:extLst>
              <a:ext uri="{FF2B5EF4-FFF2-40B4-BE49-F238E27FC236}">
                <a16:creationId xmlns:a16="http://schemas.microsoft.com/office/drawing/2014/main" id="{43E5E9E1-2C30-4E49-8276-0D0A8D435A42}"/>
              </a:ext>
            </a:extLst>
          </p:cNvPr>
          <p:cNvSpPr txBox="1"/>
          <p:nvPr/>
        </p:nvSpPr>
        <p:spPr>
          <a:xfrm>
            <a:off x="2143786" y="8158623"/>
            <a:ext cx="6389606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Cô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gái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“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mải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”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tìm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chàng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trai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nhưng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chàng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không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tới</a:t>
            </a:r>
            <a:r>
              <a:rPr lang="en-US" sz="3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.</a:t>
            </a:r>
          </a:p>
        </p:txBody>
      </p:sp>
      <p:sp>
        <p:nvSpPr>
          <p:cNvPr id="54" name="Google Shape;226;p30">
            <a:extLst>
              <a:ext uri="{FF2B5EF4-FFF2-40B4-BE49-F238E27FC236}">
                <a16:creationId xmlns:a16="http://schemas.microsoft.com/office/drawing/2014/main" id="{BFCE0D41-E667-4210-A1AD-7264F20AEB98}"/>
              </a:ext>
            </a:extLst>
          </p:cNvPr>
          <p:cNvSpPr/>
          <p:nvPr/>
        </p:nvSpPr>
        <p:spPr>
          <a:xfrm>
            <a:off x="9510101" y="2361400"/>
            <a:ext cx="7863342" cy="1915463"/>
          </a:xfrm>
          <a:custGeom>
            <a:avLst/>
            <a:gdLst/>
            <a:ahLst/>
            <a:cxnLst/>
            <a:rect l="l" t="t" r="r" b="b"/>
            <a:pathLst>
              <a:path w="177442" h="29704" extrusionOk="0">
                <a:moveTo>
                  <a:pt x="85540" y="1"/>
                </a:moveTo>
                <a:cubicBezTo>
                  <a:pt x="83111" y="1"/>
                  <a:pt x="80683" y="145"/>
                  <a:pt x="78254" y="290"/>
                </a:cubicBezTo>
                <a:cubicBezTo>
                  <a:pt x="78128" y="290"/>
                  <a:pt x="78001" y="290"/>
                  <a:pt x="77874" y="321"/>
                </a:cubicBezTo>
                <a:cubicBezTo>
                  <a:pt x="76608" y="416"/>
                  <a:pt x="52412" y="512"/>
                  <a:pt x="51146" y="607"/>
                </a:cubicBezTo>
                <a:cubicBezTo>
                  <a:pt x="50069" y="702"/>
                  <a:pt x="48960" y="765"/>
                  <a:pt x="47884" y="860"/>
                </a:cubicBezTo>
                <a:cubicBezTo>
                  <a:pt x="46142" y="1018"/>
                  <a:pt x="44368" y="1208"/>
                  <a:pt x="42627" y="1367"/>
                </a:cubicBezTo>
                <a:cubicBezTo>
                  <a:pt x="41043" y="1493"/>
                  <a:pt x="10831" y="1715"/>
                  <a:pt x="9247" y="1968"/>
                </a:cubicBezTo>
                <a:cubicBezTo>
                  <a:pt x="7284" y="2317"/>
                  <a:pt x="5447" y="3045"/>
                  <a:pt x="3674" y="3932"/>
                </a:cubicBezTo>
                <a:cubicBezTo>
                  <a:pt x="2534" y="4470"/>
                  <a:pt x="1679" y="5325"/>
                  <a:pt x="1172" y="6497"/>
                </a:cubicBezTo>
                <a:cubicBezTo>
                  <a:pt x="792" y="7384"/>
                  <a:pt x="507" y="8334"/>
                  <a:pt x="412" y="9315"/>
                </a:cubicBezTo>
                <a:cubicBezTo>
                  <a:pt x="158" y="11501"/>
                  <a:pt x="0" y="13749"/>
                  <a:pt x="63" y="15966"/>
                </a:cubicBezTo>
                <a:cubicBezTo>
                  <a:pt x="95" y="17486"/>
                  <a:pt x="158" y="18974"/>
                  <a:pt x="285" y="20463"/>
                </a:cubicBezTo>
                <a:cubicBezTo>
                  <a:pt x="348" y="21603"/>
                  <a:pt x="507" y="22711"/>
                  <a:pt x="728" y="23820"/>
                </a:cubicBezTo>
                <a:cubicBezTo>
                  <a:pt x="982" y="24992"/>
                  <a:pt x="1584" y="25878"/>
                  <a:pt x="2470" y="26638"/>
                </a:cubicBezTo>
                <a:cubicBezTo>
                  <a:pt x="3325" y="27367"/>
                  <a:pt x="4339" y="27810"/>
                  <a:pt x="5352" y="28190"/>
                </a:cubicBezTo>
                <a:cubicBezTo>
                  <a:pt x="7949" y="29172"/>
                  <a:pt x="39270" y="29584"/>
                  <a:pt x="41993" y="29647"/>
                </a:cubicBezTo>
                <a:cubicBezTo>
                  <a:pt x="43438" y="29675"/>
                  <a:pt x="49474" y="29704"/>
                  <a:pt x="55996" y="29704"/>
                </a:cubicBezTo>
                <a:cubicBezTo>
                  <a:pt x="64057" y="29704"/>
                  <a:pt x="72858" y="29660"/>
                  <a:pt x="74644" y="29520"/>
                </a:cubicBezTo>
                <a:cubicBezTo>
                  <a:pt x="75752" y="29425"/>
                  <a:pt x="79679" y="29109"/>
                  <a:pt x="82086" y="28887"/>
                </a:cubicBezTo>
                <a:cubicBezTo>
                  <a:pt x="84461" y="28665"/>
                  <a:pt x="88705" y="28158"/>
                  <a:pt x="91207" y="28095"/>
                </a:cubicBezTo>
                <a:cubicBezTo>
                  <a:pt x="92458" y="28063"/>
                  <a:pt x="98024" y="28056"/>
                  <a:pt x="103360" y="28056"/>
                </a:cubicBezTo>
                <a:cubicBezTo>
                  <a:pt x="108696" y="28056"/>
                  <a:pt x="113803" y="28063"/>
                  <a:pt x="114135" y="28063"/>
                </a:cubicBezTo>
                <a:lnTo>
                  <a:pt x="138236" y="28063"/>
                </a:lnTo>
                <a:cubicBezTo>
                  <a:pt x="141783" y="28000"/>
                  <a:pt x="162526" y="27842"/>
                  <a:pt x="166073" y="27557"/>
                </a:cubicBezTo>
                <a:cubicBezTo>
                  <a:pt x="167181" y="27462"/>
                  <a:pt x="168258" y="27335"/>
                  <a:pt x="169335" y="27113"/>
                </a:cubicBezTo>
                <a:cubicBezTo>
                  <a:pt x="170855" y="26765"/>
                  <a:pt x="172248" y="26163"/>
                  <a:pt x="173357" y="24992"/>
                </a:cubicBezTo>
                <a:cubicBezTo>
                  <a:pt x="173420" y="24928"/>
                  <a:pt x="173483" y="24865"/>
                  <a:pt x="173547" y="24802"/>
                </a:cubicBezTo>
                <a:cubicBezTo>
                  <a:pt x="174307" y="24136"/>
                  <a:pt x="174845" y="23345"/>
                  <a:pt x="175225" y="22458"/>
                </a:cubicBezTo>
                <a:cubicBezTo>
                  <a:pt x="175858" y="20938"/>
                  <a:pt x="176365" y="19386"/>
                  <a:pt x="176713" y="17803"/>
                </a:cubicBezTo>
                <a:cubicBezTo>
                  <a:pt x="176935" y="16789"/>
                  <a:pt x="177157" y="15744"/>
                  <a:pt x="177252" y="14731"/>
                </a:cubicBezTo>
                <a:cubicBezTo>
                  <a:pt x="177379" y="13116"/>
                  <a:pt x="177410" y="11469"/>
                  <a:pt x="177410" y="9854"/>
                </a:cubicBezTo>
                <a:cubicBezTo>
                  <a:pt x="177442" y="9062"/>
                  <a:pt x="177379" y="8270"/>
                  <a:pt x="177220" y="7510"/>
                </a:cubicBezTo>
                <a:cubicBezTo>
                  <a:pt x="176935" y="5864"/>
                  <a:pt x="176112" y="4533"/>
                  <a:pt x="174877" y="3425"/>
                </a:cubicBezTo>
                <a:cubicBezTo>
                  <a:pt x="173610" y="2348"/>
                  <a:pt x="172121" y="1715"/>
                  <a:pt x="170506" y="1303"/>
                </a:cubicBezTo>
                <a:cubicBezTo>
                  <a:pt x="168765" y="860"/>
                  <a:pt x="166991" y="670"/>
                  <a:pt x="165218" y="607"/>
                </a:cubicBezTo>
                <a:cubicBezTo>
                  <a:pt x="163001" y="480"/>
                  <a:pt x="143588" y="480"/>
                  <a:pt x="141402" y="416"/>
                </a:cubicBezTo>
                <a:lnTo>
                  <a:pt x="138489" y="416"/>
                </a:lnTo>
                <a:cubicBezTo>
                  <a:pt x="136905" y="385"/>
                  <a:pt x="119044" y="385"/>
                  <a:pt x="117492" y="321"/>
                </a:cubicBezTo>
                <a:cubicBezTo>
                  <a:pt x="115592" y="258"/>
                  <a:pt x="113660" y="131"/>
                  <a:pt x="111760" y="68"/>
                </a:cubicBezTo>
                <a:cubicBezTo>
                  <a:pt x="109670" y="5"/>
                  <a:pt x="88325" y="5"/>
                  <a:pt x="86235" y="5"/>
                </a:cubicBezTo>
                <a:cubicBezTo>
                  <a:pt x="86003" y="2"/>
                  <a:pt x="85771" y="1"/>
                  <a:pt x="85540" y="1"/>
                </a:cubicBezTo>
                <a:close/>
              </a:path>
            </a:pathLst>
          </a:custGeom>
          <a:solidFill>
            <a:srgbClr val="E5544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55" name="Google Shape;227;p30">
            <a:extLst>
              <a:ext uri="{FF2B5EF4-FFF2-40B4-BE49-F238E27FC236}">
                <a16:creationId xmlns:a16="http://schemas.microsoft.com/office/drawing/2014/main" id="{1F5D6A50-61CB-45CC-A478-B3999A0F1FC1}"/>
              </a:ext>
            </a:extLst>
          </p:cNvPr>
          <p:cNvSpPr/>
          <p:nvPr/>
        </p:nvSpPr>
        <p:spPr>
          <a:xfrm>
            <a:off x="10739650" y="2361400"/>
            <a:ext cx="6633956" cy="1915463"/>
          </a:xfrm>
          <a:custGeom>
            <a:avLst/>
            <a:gdLst/>
            <a:ahLst/>
            <a:cxnLst/>
            <a:rect l="l" t="t" r="r" b="b"/>
            <a:pathLst>
              <a:path w="149700" h="29704" extrusionOk="0">
                <a:moveTo>
                  <a:pt x="57798" y="1"/>
                </a:moveTo>
                <a:cubicBezTo>
                  <a:pt x="55369" y="1"/>
                  <a:pt x="52938" y="145"/>
                  <a:pt x="50481" y="290"/>
                </a:cubicBezTo>
                <a:cubicBezTo>
                  <a:pt x="50386" y="290"/>
                  <a:pt x="50259" y="290"/>
                  <a:pt x="50132" y="321"/>
                </a:cubicBezTo>
                <a:cubicBezTo>
                  <a:pt x="48866" y="416"/>
                  <a:pt x="24670" y="512"/>
                  <a:pt x="23404" y="607"/>
                </a:cubicBezTo>
                <a:cubicBezTo>
                  <a:pt x="22327" y="702"/>
                  <a:pt x="21218" y="765"/>
                  <a:pt x="20142" y="860"/>
                </a:cubicBezTo>
                <a:cubicBezTo>
                  <a:pt x="18400" y="1018"/>
                  <a:pt x="16626" y="1208"/>
                  <a:pt x="14885" y="1367"/>
                </a:cubicBezTo>
                <a:cubicBezTo>
                  <a:pt x="13301" y="1493"/>
                  <a:pt x="10799" y="1715"/>
                  <a:pt x="9248" y="1968"/>
                </a:cubicBezTo>
                <a:cubicBezTo>
                  <a:pt x="7252" y="2317"/>
                  <a:pt x="5447" y="3045"/>
                  <a:pt x="3674" y="3932"/>
                </a:cubicBezTo>
                <a:cubicBezTo>
                  <a:pt x="2534" y="4470"/>
                  <a:pt x="1679" y="5325"/>
                  <a:pt x="1172" y="6497"/>
                </a:cubicBezTo>
                <a:cubicBezTo>
                  <a:pt x="760" y="7384"/>
                  <a:pt x="507" y="8334"/>
                  <a:pt x="380" y="9315"/>
                </a:cubicBezTo>
                <a:cubicBezTo>
                  <a:pt x="159" y="11501"/>
                  <a:pt x="0" y="13749"/>
                  <a:pt x="32" y="15966"/>
                </a:cubicBezTo>
                <a:cubicBezTo>
                  <a:pt x="95" y="17486"/>
                  <a:pt x="127" y="18974"/>
                  <a:pt x="254" y="20463"/>
                </a:cubicBezTo>
                <a:cubicBezTo>
                  <a:pt x="349" y="21603"/>
                  <a:pt x="475" y="22711"/>
                  <a:pt x="729" y="23820"/>
                </a:cubicBezTo>
                <a:cubicBezTo>
                  <a:pt x="982" y="24992"/>
                  <a:pt x="1584" y="25878"/>
                  <a:pt x="2470" y="26638"/>
                </a:cubicBezTo>
                <a:cubicBezTo>
                  <a:pt x="3325" y="27367"/>
                  <a:pt x="4307" y="27810"/>
                  <a:pt x="5352" y="28190"/>
                </a:cubicBezTo>
                <a:cubicBezTo>
                  <a:pt x="7917" y="29172"/>
                  <a:pt x="11528" y="29584"/>
                  <a:pt x="14251" y="29647"/>
                </a:cubicBezTo>
                <a:cubicBezTo>
                  <a:pt x="15696" y="29675"/>
                  <a:pt x="21732" y="29704"/>
                  <a:pt x="28254" y="29704"/>
                </a:cubicBezTo>
                <a:cubicBezTo>
                  <a:pt x="36315" y="29704"/>
                  <a:pt x="45116" y="29660"/>
                  <a:pt x="46902" y="29520"/>
                </a:cubicBezTo>
                <a:cubicBezTo>
                  <a:pt x="48010" y="29425"/>
                  <a:pt x="51937" y="29109"/>
                  <a:pt x="54344" y="28887"/>
                </a:cubicBezTo>
                <a:cubicBezTo>
                  <a:pt x="56719" y="28665"/>
                  <a:pt x="60963" y="28158"/>
                  <a:pt x="63465" y="28095"/>
                </a:cubicBezTo>
                <a:cubicBezTo>
                  <a:pt x="64716" y="28063"/>
                  <a:pt x="70282" y="28056"/>
                  <a:pt x="75618" y="28056"/>
                </a:cubicBezTo>
                <a:cubicBezTo>
                  <a:pt x="80954" y="28056"/>
                  <a:pt x="86061" y="28063"/>
                  <a:pt x="86393" y="28063"/>
                </a:cubicBezTo>
                <a:lnTo>
                  <a:pt x="110494" y="28063"/>
                </a:lnTo>
                <a:cubicBezTo>
                  <a:pt x="114041" y="28000"/>
                  <a:pt x="134784" y="27842"/>
                  <a:pt x="138331" y="27557"/>
                </a:cubicBezTo>
                <a:cubicBezTo>
                  <a:pt x="139407" y="27462"/>
                  <a:pt x="140516" y="27335"/>
                  <a:pt x="141593" y="27113"/>
                </a:cubicBezTo>
                <a:cubicBezTo>
                  <a:pt x="143113" y="26765"/>
                  <a:pt x="144506" y="26163"/>
                  <a:pt x="145615" y="24992"/>
                </a:cubicBezTo>
                <a:cubicBezTo>
                  <a:pt x="145678" y="24928"/>
                  <a:pt x="145741" y="24865"/>
                  <a:pt x="145805" y="24802"/>
                </a:cubicBezTo>
                <a:cubicBezTo>
                  <a:pt x="146565" y="24136"/>
                  <a:pt x="147103" y="23345"/>
                  <a:pt x="147483" y="22458"/>
                </a:cubicBezTo>
                <a:cubicBezTo>
                  <a:pt x="148116" y="20938"/>
                  <a:pt x="148623" y="19386"/>
                  <a:pt x="148971" y="17803"/>
                </a:cubicBezTo>
                <a:cubicBezTo>
                  <a:pt x="149193" y="16789"/>
                  <a:pt x="149415" y="15744"/>
                  <a:pt x="149478" y="14731"/>
                </a:cubicBezTo>
                <a:cubicBezTo>
                  <a:pt x="149637" y="13116"/>
                  <a:pt x="149668" y="11469"/>
                  <a:pt x="149668" y="9854"/>
                </a:cubicBezTo>
                <a:cubicBezTo>
                  <a:pt x="149700" y="9062"/>
                  <a:pt x="149637" y="8270"/>
                  <a:pt x="149478" y="7510"/>
                </a:cubicBezTo>
                <a:cubicBezTo>
                  <a:pt x="149193" y="5864"/>
                  <a:pt x="148370" y="4533"/>
                  <a:pt x="147135" y="3425"/>
                </a:cubicBezTo>
                <a:cubicBezTo>
                  <a:pt x="145868" y="2348"/>
                  <a:pt x="144348" y="1715"/>
                  <a:pt x="142764" y="1303"/>
                </a:cubicBezTo>
                <a:cubicBezTo>
                  <a:pt x="141023" y="860"/>
                  <a:pt x="139249" y="670"/>
                  <a:pt x="137476" y="607"/>
                </a:cubicBezTo>
                <a:cubicBezTo>
                  <a:pt x="135259" y="480"/>
                  <a:pt x="115846" y="480"/>
                  <a:pt x="113660" y="416"/>
                </a:cubicBezTo>
                <a:lnTo>
                  <a:pt x="110747" y="416"/>
                </a:lnTo>
                <a:cubicBezTo>
                  <a:pt x="109163" y="385"/>
                  <a:pt x="91302" y="385"/>
                  <a:pt x="89750" y="321"/>
                </a:cubicBezTo>
                <a:cubicBezTo>
                  <a:pt x="87819" y="258"/>
                  <a:pt x="85918" y="131"/>
                  <a:pt x="84018" y="68"/>
                </a:cubicBezTo>
                <a:cubicBezTo>
                  <a:pt x="81896" y="5"/>
                  <a:pt x="60583" y="5"/>
                  <a:pt x="58493" y="5"/>
                </a:cubicBezTo>
                <a:cubicBezTo>
                  <a:pt x="58261" y="2"/>
                  <a:pt x="58029" y="1"/>
                  <a:pt x="57798" y="1"/>
                </a:cubicBezTo>
                <a:close/>
              </a:path>
            </a:pathLst>
          </a:custGeom>
          <a:solidFill>
            <a:srgbClr val="F4654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56" name="Google Shape;228;p30">
            <a:extLst>
              <a:ext uri="{FF2B5EF4-FFF2-40B4-BE49-F238E27FC236}">
                <a16:creationId xmlns:a16="http://schemas.microsoft.com/office/drawing/2014/main" id="{DE29A46F-C63E-4C25-9946-67BB96B2D86D}"/>
              </a:ext>
            </a:extLst>
          </p:cNvPr>
          <p:cNvSpPr/>
          <p:nvPr/>
        </p:nvSpPr>
        <p:spPr>
          <a:xfrm>
            <a:off x="9510101" y="4891662"/>
            <a:ext cx="7863342" cy="1916172"/>
          </a:xfrm>
          <a:custGeom>
            <a:avLst/>
            <a:gdLst/>
            <a:ahLst/>
            <a:cxnLst/>
            <a:rect l="l" t="t" r="r" b="b"/>
            <a:pathLst>
              <a:path w="177442" h="29715" extrusionOk="0">
                <a:moveTo>
                  <a:pt x="85540" y="0"/>
                </a:moveTo>
                <a:cubicBezTo>
                  <a:pt x="83111" y="0"/>
                  <a:pt x="80683" y="145"/>
                  <a:pt x="78254" y="290"/>
                </a:cubicBezTo>
                <a:cubicBezTo>
                  <a:pt x="78128" y="290"/>
                  <a:pt x="78001" y="321"/>
                  <a:pt x="77874" y="321"/>
                </a:cubicBezTo>
                <a:cubicBezTo>
                  <a:pt x="76608" y="416"/>
                  <a:pt x="52412" y="543"/>
                  <a:pt x="51146" y="638"/>
                </a:cubicBezTo>
                <a:cubicBezTo>
                  <a:pt x="50069" y="733"/>
                  <a:pt x="48960" y="796"/>
                  <a:pt x="47884" y="891"/>
                </a:cubicBezTo>
                <a:cubicBezTo>
                  <a:pt x="46142" y="1050"/>
                  <a:pt x="44368" y="1240"/>
                  <a:pt x="42627" y="1398"/>
                </a:cubicBezTo>
                <a:cubicBezTo>
                  <a:pt x="41043" y="1525"/>
                  <a:pt x="10831" y="1715"/>
                  <a:pt x="9247" y="2000"/>
                </a:cubicBezTo>
                <a:cubicBezTo>
                  <a:pt x="7284" y="2316"/>
                  <a:pt x="5447" y="3045"/>
                  <a:pt x="3674" y="3931"/>
                </a:cubicBezTo>
                <a:cubicBezTo>
                  <a:pt x="2534" y="4502"/>
                  <a:pt x="1679" y="5357"/>
                  <a:pt x="1172" y="6528"/>
                </a:cubicBezTo>
                <a:cubicBezTo>
                  <a:pt x="792" y="7415"/>
                  <a:pt x="507" y="8365"/>
                  <a:pt x="412" y="9315"/>
                </a:cubicBezTo>
                <a:cubicBezTo>
                  <a:pt x="158" y="11532"/>
                  <a:pt x="0" y="13749"/>
                  <a:pt x="63" y="15997"/>
                </a:cubicBezTo>
                <a:cubicBezTo>
                  <a:pt x="95" y="17486"/>
                  <a:pt x="158" y="19006"/>
                  <a:pt x="285" y="20494"/>
                </a:cubicBezTo>
                <a:cubicBezTo>
                  <a:pt x="348" y="21603"/>
                  <a:pt x="507" y="22743"/>
                  <a:pt x="728" y="23851"/>
                </a:cubicBezTo>
                <a:cubicBezTo>
                  <a:pt x="982" y="25023"/>
                  <a:pt x="1584" y="25910"/>
                  <a:pt x="2470" y="26670"/>
                </a:cubicBezTo>
                <a:cubicBezTo>
                  <a:pt x="3325" y="27398"/>
                  <a:pt x="4339" y="27842"/>
                  <a:pt x="5352" y="28222"/>
                </a:cubicBezTo>
                <a:cubicBezTo>
                  <a:pt x="7949" y="29203"/>
                  <a:pt x="39270" y="29615"/>
                  <a:pt x="41993" y="29647"/>
                </a:cubicBezTo>
                <a:cubicBezTo>
                  <a:pt x="43533" y="29677"/>
                  <a:pt x="50288" y="29714"/>
                  <a:pt x="57288" y="29714"/>
                </a:cubicBezTo>
                <a:cubicBezTo>
                  <a:pt x="64974" y="29714"/>
                  <a:pt x="72953" y="29669"/>
                  <a:pt x="74644" y="29520"/>
                </a:cubicBezTo>
                <a:cubicBezTo>
                  <a:pt x="75752" y="29425"/>
                  <a:pt x="79679" y="29140"/>
                  <a:pt x="82086" y="28918"/>
                </a:cubicBezTo>
                <a:cubicBezTo>
                  <a:pt x="84461" y="28665"/>
                  <a:pt x="88705" y="28190"/>
                  <a:pt x="91207" y="28127"/>
                </a:cubicBezTo>
                <a:cubicBezTo>
                  <a:pt x="92279" y="28086"/>
                  <a:pt x="96522" y="28074"/>
                  <a:pt x="101072" y="28074"/>
                </a:cubicBezTo>
                <a:cubicBezTo>
                  <a:pt x="107140" y="28074"/>
                  <a:pt x="113755" y="28095"/>
                  <a:pt x="114135" y="28095"/>
                </a:cubicBezTo>
                <a:lnTo>
                  <a:pt x="138236" y="28095"/>
                </a:lnTo>
                <a:cubicBezTo>
                  <a:pt x="141783" y="28032"/>
                  <a:pt x="162526" y="27873"/>
                  <a:pt x="166073" y="27588"/>
                </a:cubicBezTo>
                <a:cubicBezTo>
                  <a:pt x="167181" y="27493"/>
                  <a:pt x="168258" y="27366"/>
                  <a:pt x="169335" y="27113"/>
                </a:cubicBezTo>
                <a:cubicBezTo>
                  <a:pt x="170855" y="26796"/>
                  <a:pt x="172248" y="26163"/>
                  <a:pt x="173357" y="25023"/>
                </a:cubicBezTo>
                <a:cubicBezTo>
                  <a:pt x="173420" y="24928"/>
                  <a:pt x="173483" y="24896"/>
                  <a:pt x="173547" y="24833"/>
                </a:cubicBezTo>
                <a:cubicBezTo>
                  <a:pt x="174307" y="24168"/>
                  <a:pt x="174845" y="23376"/>
                  <a:pt x="175225" y="22458"/>
                </a:cubicBezTo>
                <a:cubicBezTo>
                  <a:pt x="175858" y="20969"/>
                  <a:pt x="176365" y="19418"/>
                  <a:pt x="176713" y="17802"/>
                </a:cubicBezTo>
                <a:cubicBezTo>
                  <a:pt x="176935" y="16789"/>
                  <a:pt x="177157" y="15776"/>
                  <a:pt x="177252" y="14762"/>
                </a:cubicBezTo>
                <a:cubicBezTo>
                  <a:pt x="177379" y="13115"/>
                  <a:pt x="177410" y="11500"/>
                  <a:pt x="177410" y="9854"/>
                </a:cubicBezTo>
                <a:cubicBezTo>
                  <a:pt x="177442" y="9094"/>
                  <a:pt x="177379" y="8302"/>
                  <a:pt x="177220" y="7510"/>
                </a:cubicBezTo>
                <a:cubicBezTo>
                  <a:pt x="176935" y="5895"/>
                  <a:pt x="176112" y="4533"/>
                  <a:pt x="174877" y="3456"/>
                </a:cubicBezTo>
                <a:cubicBezTo>
                  <a:pt x="173610" y="2348"/>
                  <a:pt x="172121" y="1746"/>
                  <a:pt x="170506" y="1335"/>
                </a:cubicBezTo>
                <a:cubicBezTo>
                  <a:pt x="168765" y="860"/>
                  <a:pt x="166991" y="701"/>
                  <a:pt x="165218" y="606"/>
                </a:cubicBezTo>
                <a:cubicBezTo>
                  <a:pt x="163001" y="511"/>
                  <a:pt x="143588" y="480"/>
                  <a:pt x="141402" y="448"/>
                </a:cubicBezTo>
                <a:cubicBezTo>
                  <a:pt x="141075" y="437"/>
                  <a:pt x="140751" y="434"/>
                  <a:pt x="140429" y="434"/>
                </a:cubicBezTo>
                <a:cubicBezTo>
                  <a:pt x="139784" y="434"/>
                  <a:pt x="139143" y="448"/>
                  <a:pt x="138489" y="448"/>
                </a:cubicBezTo>
                <a:cubicBezTo>
                  <a:pt x="136905" y="416"/>
                  <a:pt x="119044" y="416"/>
                  <a:pt x="117492" y="353"/>
                </a:cubicBezTo>
                <a:cubicBezTo>
                  <a:pt x="115592" y="290"/>
                  <a:pt x="113660" y="131"/>
                  <a:pt x="111760" y="100"/>
                </a:cubicBezTo>
                <a:cubicBezTo>
                  <a:pt x="109670" y="36"/>
                  <a:pt x="88325" y="36"/>
                  <a:pt x="86235" y="5"/>
                </a:cubicBezTo>
                <a:cubicBezTo>
                  <a:pt x="86003" y="2"/>
                  <a:pt x="85771" y="0"/>
                  <a:pt x="85540" y="0"/>
                </a:cubicBezTo>
                <a:close/>
              </a:path>
            </a:pathLst>
          </a:custGeom>
          <a:solidFill>
            <a:srgbClr val="6696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57" name="Google Shape;229;p30">
            <a:extLst>
              <a:ext uri="{FF2B5EF4-FFF2-40B4-BE49-F238E27FC236}">
                <a16:creationId xmlns:a16="http://schemas.microsoft.com/office/drawing/2014/main" id="{A4FC41A8-665B-4851-85CA-5F97E5DC02C1}"/>
              </a:ext>
            </a:extLst>
          </p:cNvPr>
          <p:cNvSpPr/>
          <p:nvPr/>
        </p:nvSpPr>
        <p:spPr>
          <a:xfrm>
            <a:off x="10739650" y="4891662"/>
            <a:ext cx="6633956" cy="1916172"/>
          </a:xfrm>
          <a:custGeom>
            <a:avLst/>
            <a:gdLst/>
            <a:ahLst/>
            <a:cxnLst/>
            <a:rect l="l" t="t" r="r" b="b"/>
            <a:pathLst>
              <a:path w="149700" h="29715" extrusionOk="0">
                <a:moveTo>
                  <a:pt x="57798" y="0"/>
                </a:moveTo>
                <a:cubicBezTo>
                  <a:pt x="55369" y="0"/>
                  <a:pt x="52938" y="145"/>
                  <a:pt x="50481" y="290"/>
                </a:cubicBezTo>
                <a:cubicBezTo>
                  <a:pt x="50386" y="290"/>
                  <a:pt x="50259" y="321"/>
                  <a:pt x="50132" y="321"/>
                </a:cubicBezTo>
                <a:cubicBezTo>
                  <a:pt x="48866" y="416"/>
                  <a:pt x="24670" y="543"/>
                  <a:pt x="23404" y="638"/>
                </a:cubicBezTo>
                <a:cubicBezTo>
                  <a:pt x="22327" y="733"/>
                  <a:pt x="21218" y="796"/>
                  <a:pt x="20142" y="891"/>
                </a:cubicBezTo>
                <a:cubicBezTo>
                  <a:pt x="18400" y="1050"/>
                  <a:pt x="16626" y="1240"/>
                  <a:pt x="14885" y="1398"/>
                </a:cubicBezTo>
                <a:cubicBezTo>
                  <a:pt x="13301" y="1525"/>
                  <a:pt x="10799" y="1715"/>
                  <a:pt x="9248" y="2000"/>
                </a:cubicBezTo>
                <a:cubicBezTo>
                  <a:pt x="7252" y="2316"/>
                  <a:pt x="5447" y="3045"/>
                  <a:pt x="3674" y="3931"/>
                </a:cubicBezTo>
                <a:cubicBezTo>
                  <a:pt x="2534" y="4502"/>
                  <a:pt x="1679" y="5357"/>
                  <a:pt x="1172" y="6528"/>
                </a:cubicBezTo>
                <a:cubicBezTo>
                  <a:pt x="760" y="7415"/>
                  <a:pt x="507" y="8365"/>
                  <a:pt x="380" y="9315"/>
                </a:cubicBezTo>
                <a:cubicBezTo>
                  <a:pt x="159" y="11532"/>
                  <a:pt x="0" y="13749"/>
                  <a:pt x="32" y="15997"/>
                </a:cubicBezTo>
                <a:cubicBezTo>
                  <a:pt x="95" y="17486"/>
                  <a:pt x="127" y="19006"/>
                  <a:pt x="254" y="20494"/>
                </a:cubicBezTo>
                <a:cubicBezTo>
                  <a:pt x="349" y="21603"/>
                  <a:pt x="475" y="22743"/>
                  <a:pt x="729" y="23851"/>
                </a:cubicBezTo>
                <a:cubicBezTo>
                  <a:pt x="982" y="25023"/>
                  <a:pt x="1584" y="25910"/>
                  <a:pt x="2470" y="26670"/>
                </a:cubicBezTo>
                <a:cubicBezTo>
                  <a:pt x="3325" y="27398"/>
                  <a:pt x="4307" y="27842"/>
                  <a:pt x="5352" y="28222"/>
                </a:cubicBezTo>
                <a:cubicBezTo>
                  <a:pt x="7917" y="29203"/>
                  <a:pt x="11528" y="29615"/>
                  <a:pt x="14251" y="29647"/>
                </a:cubicBezTo>
                <a:cubicBezTo>
                  <a:pt x="15791" y="29677"/>
                  <a:pt x="22546" y="29714"/>
                  <a:pt x="29546" y="29714"/>
                </a:cubicBezTo>
                <a:cubicBezTo>
                  <a:pt x="37232" y="29714"/>
                  <a:pt x="45211" y="29669"/>
                  <a:pt x="46902" y="29520"/>
                </a:cubicBezTo>
                <a:cubicBezTo>
                  <a:pt x="48010" y="29425"/>
                  <a:pt x="51937" y="29140"/>
                  <a:pt x="54344" y="28918"/>
                </a:cubicBezTo>
                <a:cubicBezTo>
                  <a:pt x="56719" y="28665"/>
                  <a:pt x="60963" y="28190"/>
                  <a:pt x="63465" y="28127"/>
                </a:cubicBezTo>
                <a:cubicBezTo>
                  <a:pt x="64537" y="28086"/>
                  <a:pt x="68780" y="28074"/>
                  <a:pt x="73330" y="28074"/>
                </a:cubicBezTo>
                <a:cubicBezTo>
                  <a:pt x="79398" y="28074"/>
                  <a:pt x="86013" y="28095"/>
                  <a:pt x="86393" y="28095"/>
                </a:cubicBezTo>
                <a:lnTo>
                  <a:pt x="110494" y="28095"/>
                </a:lnTo>
                <a:cubicBezTo>
                  <a:pt x="114041" y="28032"/>
                  <a:pt x="134784" y="27873"/>
                  <a:pt x="138331" y="27588"/>
                </a:cubicBezTo>
                <a:cubicBezTo>
                  <a:pt x="139407" y="27493"/>
                  <a:pt x="140516" y="27366"/>
                  <a:pt x="141593" y="27113"/>
                </a:cubicBezTo>
                <a:cubicBezTo>
                  <a:pt x="143113" y="26796"/>
                  <a:pt x="144506" y="26163"/>
                  <a:pt x="145615" y="25023"/>
                </a:cubicBezTo>
                <a:cubicBezTo>
                  <a:pt x="145678" y="24928"/>
                  <a:pt x="145741" y="24896"/>
                  <a:pt x="145805" y="24833"/>
                </a:cubicBezTo>
                <a:cubicBezTo>
                  <a:pt x="146565" y="24168"/>
                  <a:pt x="147103" y="23376"/>
                  <a:pt x="147483" y="22458"/>
                </a:cubicBezTo>
                <a:cubicBezTo>
                  <a:pt x="148116" y="20969"/>
                  <a:pt x="148623" y="19418"/>
                  <a:pt x="148971" y="17802"/>
                </a:cubicBezTo>
                <a:cubicBezTo>
                  <a:pt x="149193" y="16789"/>
                  <a:pt x="149415" y="15776"/>
                  <a:pt x="149478" y="14762"/>
                </a:cubicBezTo>
                <a:cubicBezTo>
                  <a:pt x="149637" y="13115"/>
                  <a:pt x="149668" y="11500"/>
                  <a:pt x="149668" y="9854"/>
                </a:cubicBezTo>
                <a:cubicBezTo>
                  <a:pt x="149700" y="9094"/>
                  <a:pt x="149637" y="8302"/>
                  <a:pt x="149478" y="7510"/>
                </a:cubicBezTo>
                <a:cubicBezTo>
                  <a:pt x="149193" y="5895"/>
                  <a:pt x="148370" y="4533"/>
                  <a:pt x="147135" y="3456"/>
                </a:cubicBezTo>
                <a:cubicBezTo>
                  <a:pt x="145868" y="2348"/>
                  <a:pt x="144348" y="1746"/>
                  <a:pt x="142764" y="1335"/>
                </a:cubicBezTo>
                <a:cubicBezTo>
                  <a:pt x="141023" y="860"/>
                  <a:pt x="139249" y="701"/>
                  <a:pt x="137476" y="606"/>
                </a:cubicBezTo>
                <a:cubicBezTo>
                  <a:pt x="135259" y="511"/>
                  <a:pt x="115846" y="480"/>
                  <a:pt x="113660" y="448"/>
                </a:cubicBezTo>
                <a:cubicBezTo>
                  <a:pt x="113333" y="437"/>
                  <a:pt x="113006" y="434"/>
                  <a:pt x="112680" y="434"/>
                </a:cubicBezTo>
                <a:cubicBezTo>
                  <a:pt x="112028" y="434"/>
                  <a:pt x="111380" y="448"/>
                  <a:pt x="110747" y="448"/>
                </a:cubicBezTo>
                <a:cubicBezTo>
                  <a:pt x="109163" y="416"/>
                  <a:pt x="91302" y="416"/>
                  <a:pt x="89750" y="353"/>
                </a:cubicBezTo>
                <a:cubicBezTo>
                  <a:pt x="87819" y="290"/>
                  <a:pt x="85918" y="131"/>
                  <a:pt x="84018" y="100"/>
                </a:cubicBezTo>
                <a:cubicBezTo>
                  <a:pt x="81896" y="36"/>
                  <a:pt x="60583" y="36"/>
                  <a:pt x="58493" y="5"/>
                </a:cubicBezTo>
                <a:cubicBezTo>
                  <a:pt x="58261" y="2"/>
                  <a:pt x="58029" y="0"/>
                  <a:pt x="57798" y="0"/>
                </a:cubicBezTo>
                <a:close/>
              </a:path>
            </a:pathLst>
          </a:custGeom>
          <a:solidFill>
            <a:srgbClr val="73A4A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58" name="Google Shape;230;p30">
            <a:extLst>
              <a:ext uri="{FF2B5EF4-FFF2-40B4-BE49-F238E27FC236}">
                <a16:creationId xmlns:a16="http://schemas.microsoft.com/office/drawing/2014/main" id="{395FB7A7-F5B1-4581-AC39-306FFC5AB093}"/>
              </a:ext>
            </a:extLst>
          </p:cNvPr>
          <p:cNvSpPr/>
          <p:nvPr/>
        </p:nvSpPr>
        <p:spPr>
          <a:xfrm>
            <a:off x="9510101" y="7423926"/>
            <a:ext cx="7863342" cy="1916172"/>
          </a:xfrm>
          <a:custGeom>
            <a:avLst/>
            <a:gdLst/>
            <a:ahLst/>
            <a:cxnLst/>
            <a:rect l="l" t="t" r="r" b="b"/>
            <a:pathLst>
              <a:path w="177442" h="29715" extrusionOk="0">
                <a:moveTo>
                  <a:pt x="85540" y="1"/>
                </a:moveTo>
                <a:cubicBezTo>
                  <a:pt x="83111" y="1"/>
                  <a:pt x="80683" y="145"/>
                  <a:pt x="78254" y="290"/>
                </a:cubicBezTo>
                <a:cubicBezTo>
                  <a:pt x="78128" y="290"/>
                  <a:pt x="78001" y="322"/>
                  <a:pt x="77874" y="322"/>
                </a:cubicBezTo>
                <a:cubicBezTo>
                  <a:pt x="76608" y="417"/>
                  <a:pt x="52412" y="543"/>
                  <a:pt x="51146" y="638"/>
                </a:cubicBezTo>
                <a:cubicBezTo>
                  <a:pt x="50069" y="702"/>
                  <a:pt x="48960" y="765"/>
                  <a:pt x="47884" y="892"/>
                </a:cubicBezTo>
                <a:cubicBezTo>
                  <a:pt x="46142" y="1050"/>
                  <a:pt x="44368" y="1240"/>
                  <a:pt x="42627" y="1367"/>
                </a:cubicBezTo>
                <a:cubicBezTo>
                  <a:pt x="41043" y="1493"/>
                  <a:pt x="10831" y="1715"/>
                  <a:pt x="9247" y="2000"/>
                </a:cubicBezTo>
                <a:cubicBezTo>
                  <a:pt x="7284" y="2317"/>
                  <a:pt x="5447" y="3045"/>
                  <a:pt x="3674" y="3932"/>
                </a:cubicBezTo>
                <a:cubicBezTo>
                  <a:pt x="2534" y="4502"/>
                  <a:pt x="1679" y="5325"/>
                  <a:pt x="1172" y="6497"/>
                </a:cubicBezTo>
                <a:cubicBezTo>
                  <a:pt x="792" y="7415"/>
                  <a:pt x="507" y="8334"/>
                  <a:pt x="412" y="9316"/>
                </a:cubicBezTo>
                <a:cubicBezTo>
                  <a:pt x="158" y="11532"/>
                  <a:pt x="0" y="13749"/>
                  <a:pt x="63" y="15966"/>
                </a:cubicBezTo>
                <a:cubicBezTo>
                  <a:pt x="95" y="17486"/>
                  <a:pt x="158" y="18975"/>
                  <a:pt x="285" y="20495"/>
                </a:cubicBezTo>
                <a:cubicBezTo>
                  <a:pt x="348" y="21603"/>
                  <a:pt x="507" y="22712"/>
                  <a:pt x="728" y="23820"/>
                </a:cubicBezTo>
                <a:cubicBezTo>
                  <a:pt x="982" y="24992"/>
                  <a:pt x="1584" y="25910"/>
                  <a:pt x="2470" y="26670"/>
                </a:cubicBezTo>
                <a:cubicBezTo>
                  <a:pt x="3325" y="27399"/>
                  <a:pt x="4339" y="27810"/>
                  <a:pt x="5352" y="28222"/>
                </a:cubicBezTo>
                <a:cubicBezTo>
                  <a:pt x="7949" y="29204"/>
                  <a:pt x="39270" y="29584"/>
                  <a:pt x="41993" y="29647"/>
                </a:cubicBezTo>
                <a:cubicBezTo>
                  <a:pt x="43533" y="29677"/>
                  <a:pt x="50288" y="29715"/>
                  <a:pt x="57288" y="29715"/>
                </a:cubicBezTo>
                <a:cubicBezTo>
                  <a:pt x="64974" y="29715"/>
                  <a:pt x="72953" y="29670"/>
                  <a:pt x="74644" y="29520"/>
                </a:cubicBezTo>
                <a:cubicBezTo>
                  <a:pt x="75752" y="29425"/>
                  <a:pt x="79679" y="29140"/>
                  <a:pt x="82086" y="28887"/>
                </a:cubicBezTo>
                <a:cubicBezTo>
                  <a:pt x="84461" y="28665"/>
                  <a:pt x="88705" y="28190"/>
                  <a:pt x="91207" y="28095"/>
                </a:cubicBezTo>
                <a:cubicBezTo>
                  <a:pt x="92041" y="28074"/>
                  <a:pt x="94793" y="28067"/>
                  <a:pt x="98116" y="28067"/>
                </a:cubicBezTo>
                <a:cubicBezTo>
                  <a:pt x="104761" y="28067"/>
                  <a:pt x="113692" y="28095"/>
                  <a:pt x="114135" y="28095"/>
                </a:cubicBezTo>
                <a:cubicBezTo>
                  <a:pt x="116732" y="28095"/>
                  <a:pt x="135607" y="28095"/>
                  <a:pt x="138236" y="28064"/>
                </a:cubicBezTo>
                <a:cubicBezTo>
                  <a:pt x="141783" y="28000"/>
                  <a:pt x="162526" y="27842"/>
                  <a:pt x="166073" y="27557"/>
                </a:cubicBezTo>
                <a:cubicBezTo>
                  <a:pt x="167181" y="27462"/>
                  <a:pt x="168258" y="27335"/>
                  <a:pt x="169335" y="27114"/>
                </a:cubicBezTo>
                <a:cubicBezTo>
                  <a:pt x="170855" y="26797"/>
                  <a:pt x="172248" y="26163"/>
                  <a:pt x="173357" y="24992"/>
                </a:cubicBezTo>
                <a:cubicBezTo>
                  <a:pt x="173420" y="24928"/>
                  <a:pt x="173483" y="24865"/>
                  <a:pt x="173547" y="24802"/>
                </a:cubicBezTo>
                <a:cubicBezTo>
                  <a:pt x="174307" y="24168"/>
                  <a:pt x="174845" y="23377"/>
                  <a:pt x="175225" y="22458"/>
                </a:cubicBezTo>
                <a:cubicBezTo>
                  <a:pt x="175858" y="20938"/>
                  <a:pt x="176365" y="19386"/>
                  <a:pt x="176713" y="17803"/>
                </a:cubicBezTo>
                <a:cubicBezTo>
                  <a:pt x="176935" y="16789"/>
                  <a:pt x="177157" y="15776"/>
                  <a:pt x="177252" y="14731"/>
                </a:cubicBezTo>
                <a:cubicBezTo>
                  <a:pt x="177379" y="13116"/>
                  <a:pt x="177410" y="11501"/>
                  <a:pt x="177410" y="9854"/>
                </a:cubicBezTo>
                <a:cubicBezTo>
                  <a:pt x="177442" y="9062"/>
                  <a:pt x="177379" y="8271"/>
                  <a:pt x="177220" y="7511"/>
                </a:cubicBezTo>
                <a:cubicBezTo>
                  <a:pt x="176935" y="5895"/>
                  <a:pt x="176112" y="4534"/>
                  <a:pt x="174877" y="3457"/>
                </a:cubicBezTo>
                <a:cubicBezTo>
                  <a:pt x="173610" y="2348"/>
                  <a:pt x="172121" y="1715"/>
                  <a:pt x="170506" y="1303"/>
                </a:cubicBezTo>
                <a:cubicBezTo>
                  <a:pt x="168765" y="860"/>
                  <a:pt x="166991" y="702"/>
                  <a:pt x="165218" y="607"/>
                </a:cubicBezTo>
                <a:cubicBezTo>
                  <a:pt x="163001" y="480"/>
                  <a:pt x="143588" y="480"/>
                  <a:pt x="141402" y="448"/>
                </a:cubicBezTo>
                <a:cubicBezTo>
                  <a:pt x="140912" y="433"/>
                  <a:pt x="140429" y="433"/>
                  <a:pt x="139946" y="433"/>
                </a:cubicBezTo>
                <a:cubicBezTo>
                  <a:pt x="139463" y="433"/>
                  <a:pt x="138980" y="433"/>
                  <a:pt x="138489" y="417"/>
                </a:cubicBezTo>
                <a:cubicBezTo>
                  <a:pt x="136905" y="417"/>
                  <a:pt x="119044" y="417"/>
                  <a:pt x="117492" y="353"/>
                </a:cubicBezTo>
                <a:cubicBezTo>
                  <a:pt x="115592" y="290"/>
                  <a:pt x="113660" y="132"/>
                  <a:pt x="111760" y="68"/>
                </a:cubicBezTo>
                <a:cubicBezTo>
                  <a:pt x="109670" y="5"/>
                  <a:pt x="88325" y="37"/>
                  <a:pt x="86235" y="5"/>
                </a:cubicBezTo>
                <a:cubicBezTo>
                  <a:pt x="86003" y="2"/>
                  <a:pt x="85771" y="1"/>
                  <a:pt x="85540" y="1"/>
                </a:cubicBezTo>
                <a:close/>
              </a:path>
            </a:pathLst>
          </a:custGeom>
          <a:solidFill>
            <a:srgbClr val="E5C74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59" name="Google Shape;231;p30">
            <a:extLst>
              <a:ext uri="{FF2B5EF4-FFF2-40B4-BE49-F238E27FC236}">
                <a16:creationId xmlns:a16="http://schemas.microsoft.com/office/drawing/2014/main" id="{D45A8FC1-F398-44CC-8C92-40C211FB47D2}"/>
              </a:ext>
            </a:extLst>
          </p:cNvPr>
          <p:cNvSpPr/>
          <p:nvPr/>
        </p:nvSpPr>
        <p:spPr>
          <a:xfrm>
            <a:off x="10739650" y="7423926"/>
            <a:ext cx="6633956" cy="1916172"/>
          </a:xfrm>
          <a:custGeom>
            <a:avLst/>
            <a:gdLst/>
            <a:ahLst/>
            <a:cxnLst/>
            <a:rect l="l" t="t" r="r" b="b"/>
            <a:pathLst>
              <a:path w="149700" h="29715" extrusionOk="0">
                <a:moveTo>
                  <a:pt x="57798" y="1"/>
                </a:moveTo>
                <a:cubicBezTo>
                  <a:pt x="55369" y="1"/>
                  <a:pt x="52938" y="145"/>
                  <a:pt x="50481" y="290"/>
                </a:cubicBezTo>
                <a:cubicBezTo>
                  <a:pt x="50386" y="290"/>
                  <a:pt x="50259" y="322"/>
                  <a:pt x="50132" y="322"/>
                </a:cubicBezTo>
                <a:cubicBezTo>
                  <a:pt x="48866" y="417"/>
                  <a:pt x="24670" y="543"/>
                  <a:pt x="23404" y="638"/>
                </a:cubicBezTo>
                <a:cubicBezTo>
                  <a:pt x="22327" y="702"/>
                  <a:pt x="21218" y="765"/>
                  <a:pt x="20142" y="892"/>
                </a:cubicBezTo>
                <a:cubicBezTo>
                  <a:pt x="18400" y="1050"/>
                  <a:pt x="16626" y="1240"/>
                  <a:pt x="14885" y="1367"/>
                </a:cubicBezTo>
                <a:cubicBezTo>
                  <a:pt x="13301" y="1493"/>
                  <a:pt x="10799" y="1715"/>
                  <a:pt x="9248" y="2000"/>
                </a:cubicBezTo>
                <a:cubicBezTo>
                  <a:pt x="7252" y="2317"/>
                  <a:pt x="5447" y="3045"/>
                  <a:pt x="3674" y="3932"/>
                </a:cubicBezTo>
                <a:cubicBezTo>
                  <a:pt x="2534" y="4502"/>
                  <a:pt x="1679" y="5325"/>
                  <a:pt x="1172" y="6497"/>
                </a:cubicBezTo>
                <a:cubicBezTo>
                  <a:pt x="760" y="7415"/>
                  <a:pt x="507" y="8334"/>
                  <a:pt x="380" y="9316"/>
                </a:cubicBezTo>
                <a:cubicBezTo>
                  <a:pt x="159" y="11532"/>
                  <a:pt x="0" y="13749"/>
                  <a:pt x="32" y="15966"/>
                </a:cubicBezTo>
                <a:cubicBezTo>
                  <a:pt x="95" y="17486"/>
                  <a:pt x="127" y="18975"/>
                  <a:pt x="254" y="20495"/>
                </a:cubicBezTo>
                <a:cubicBezTo>
                  <a:pt x="349" y="21603"/>
                  <a:pt x="475" y="22712"/>
                  <a:pt x="729" y="23820"/>
                </a:cubicBezTo>
                <a:cubicBezTo>
                  <a:pt x="982" y="24992"/>
                  <a:pt x="1584" y="25910"/>
                  <a:pt x="2470" y="26670"/>
                </a:cubicBezTo>
                <a:cubicBezTo>
                  <a:pt x="3325" y="27399"/>
                  <a:pt x="4307" y="27810"/>
                  <a:pt x="5352" y="28222"/>
                </a:cubicBezTo>
                <a:cubicBezTo>
                  <a:pt x="7917" y="29204"/>
                  <a:pt x="11528" y="29584"/>
                  <a:pt x="14251" y="29647"/>
                </a:cubicBezTo>
                <a:cubicBezTo>
                  <a:pt x="15791" y="29677"/>
                  <a:pt x="22546" y="29715"/>
                  <a:pt x="29546" y="29715"/>
                </a:cubicBezTo>
                <a:cubicBezTo>
                  <a:pt x="37232" y="29715"/>
                  <a:pt x="45211" y="29670"/>
                  <a:pt x="46902" y="29520"/>
                </a:cubicBezTo>
                <a:cubicBezTo>
                  <a:pt x="48010" y="29425"/>
                  <a:pt x="51937" y="29140"/>
                  <a:pt x="54344" y="28887"/>
                </a:cubicBezTo>
                <a:cubicBezTo>
                  <a:pt x="56719" y="28665"/>
                  <a:pt x="60963" y="28190"/>
                  <a:pt x="63465" y="28095"/>
                </a:cubicBezTo>
                <a:cubicBezTo>
                  <a:pt x="64299" y="28074"/>
                  <a:pt x="67051" y="28067"/>
                  <a:pt x="70374" y="28067"/>
                </a:cubicBezTo>
                <a:cubicBezTo>
                  <a:pt x="77019" y="28067"/>
                  <a:pt x="85950" y="28095"/>
                  <a:pt x="86393" y="28095"/>
                </a:cubicBezTo>
                <a:cubicBezTo>
                  <a:pt x="88990" y="28095"/>
                  <a:pt x="107865" y="28095"/>
                  <a:pt x="110494" y="28064"/>
                </a:cubicBezTo>
                <a:cubicBezTo>
                  <a:pt x="114041" y="28000"/>
                  <a:pt x="134784" y="27842"/>
                  <a:pt x="138331" y="27557"/>
                </a:cubicBezTo>
                <a:cubicBezTo>
                  <a:pt x="139407" y="27462"/>
                  <a:pt x="140516" y="27335"/>
                  <a:pt x="141593" y="27114"/>
                </a:cubicBezTo>
                <a:cubicBezTo>
                  <a:pt x="143113" y="26797"/>
                  <a:pt x="144506" y="26163"/>
                  <a:pt x="145615" y="24992"/>
                </a:cubicBezTo>
                <a:cubicBezTo>
                  <a:pt x="145678" y="24928"/>
                  <a:pt x="145741" y="24865"/>
                  <a:pt x="145805" y="24802"/>
                </a:cubicBezTo>
                <a:cubicBezTo>
                  <a:pt x="146565" y="24168"/>
                  <a:pt x="147103" y="23377"/>
                  <a:pt x="147483" y="22458"/>
                </a:cubicBezTo>
                <a:cubicBezTo>
                  <a:pt x="148116" y="20938"/>
                  <a:pt x="148623" y="19386"/>
                  <a:pt x="148971" y="17803"/>
                </a:cubicBezTo>
                <a:cubicBezTo>
                  <a:pt x="149193" y="16789"/>
                  <a:pt x="149415" y="15776"/>
                  <a:pt x="149478" y="14731"/>
                </a:cubicBezTo>
                <a:cubicBezTo>
                  <a:pt x="149637" y="13116"/>
                  <a:pt x="149668" y="11501"/>
                  <a:pt x="149668" y="9854"/>
                </a:cubicBezTo>
                <a:cubicBezTo>
                  <a:pt x="149700" y="9062"/>
                  <a:pt x="149637" y="8271"/>
                  <a:pt x="149478" y="7511"/>
                </a:cubicBezTo>
                <a:cubicBezTo>
                  <a:pt x="149193" y="5895"/>
                  <a:pt x="148370" y="4534"/>
                  <a:pt x="147135" y="3457"/>
                </a:cubicBezTo>
                <a:cubicBezTo>
                  <a:pt x="145868" y="2348"/>
                  <a:pt x="144348" y="1715"/>
                  <a:pt x="142764" y="1303"/>
                </a:cubicBezTo>
                <a:cubicBezTo>
                  <a:pt x="141023" y="860"/>
                  <a:pt x="139249" y="702"/>
                  <a:pt x="137476" y="607"/>
                </a:cubicBezTo>
                <a:cubicBezTo>
                  <a:pt x="135259" y="480"/>
                  <a:pt x="115846" y="480"/>
                  <a:pt x="113660" y="448"/>
                </a:cubicBezTo>
                <a:cubicBezTo>
                  <a:pt x="113170" y="433"/>
                  <a:pt x="112679" y="433"/>
                  <a:pt x="112192" y="433"/>
                </a:cubicBezTo>
                <a:cubicBezTo>
                  <a:pt x="111705" y="433"/>
                  <a:pt x="111222" y="433"/>
                  <a:pt x="110747" y="417"/>
                </a:cubicBezTo>
                <a:cubicBezTo>
                  <a:pt x="109163" y="417"/>
                  <a:pt x="91302" y="417"/>
                  <a:pt x="89750" y="353"/>
                </a:cubicBezTo>
                <a:cubicBezTo>
                  <a:pt x="87819" y="290"/>
                  <a:pt x="85918" y="132"/>
                  <a:pt x="84018" y="68"/>
                </a:cubicBezTo>
                <a:cubicBezTo>
                  <a:pt x="81896" y="5"/>
                  <a:pt x="60583" y="37"/>
                  <a:pt x="58493" y="5"/>
                </a:cubicBezTo>
                <a:cubicBezTo>
                  <a:pt x="58261" y="2"/>
                  <a:pt x="58029" y="1"/>
                  <a:pt x="57798" y="1"/>
                </a:cubicBezTo>
                <a:close/>
              </a:path>
            </a:pathLst>
          </a:custGeom>
          <a:solidFill>
            <a:srgbClr val="F4D65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60" name="Google Shape;232;p30">
            <a:extLst>
              <a:ext uri="{FF2B5EF4-FFF2-40B4-BE49-F238E27FC236}">
                <a16:creationId xmlns:a16="http://schemas.microsoft.com/office/drawing/2014/main" id="{C2C3969E-80FE-464D-A861-DD86F96B70D5}"/>
              </a:ext>
            </a:extLst>
          </p:cNvPr>
          <p:cNvSpPr txBox="1"/>
          <p:nvPr/>
        </p:nvSpPr>
        <p:spPr>
          <a:xfrm>
            <a:off x="9510102" y="2482098"/>
            <a:ext cx="1229400" cy="17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54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4</a:t>
            </a:r>
            <a:endParaRPr sz="54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" name="Google Shape;233;p30">
            <a:extLst>
              <a:ext uri="{FF2B5EF4-FFF2-40B4-BE49-F238E27FC236}">
                <a16:creationId xmlns:a16="http://schemas.microsoft.com/office/drawing/2014/main" id="{C790FAD0-7AF6-4B06-8C59-82BB1C3B682F}"/>
              </a:ext>
            </a:extLst>
          </p:cNvPr>
          <p:cNvSpPr txBox="1"/>
          <p:nvPr/>
        </p:nvSpPr>
        <p:spPr>
          <a:xfrm>
            <a:off x="9510102" y="5029698"/>
            <a:ext cx="1229400" cy="17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54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5</a:t>
            </a:r>
            <a:endParaRPr sz="54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" name="Google Shape;234;p30">
            <a:extLst>
              <a:ext uri="{FF2B5EF4-FFF2-40B4-BE49-F238E27FC236}">
                <a16:creationId xmlns:a16="http://schemas.microsoft.com/office/drawing/2014/main" id="{2E81B2C3-B138-44D6-8065-95C9AD90EFC1}"/>
              </a:ext>
            </a:extLst>
          </p:cNvPr>
          <p:cNvSpPr txBox="1"/>
          <p:nvPr/>
        </p:nvSpPr>
        <p:spPr>
          <a:xfrm>
            <a:off x="9510102" y="7528998"/>
            <a:ext cx="1229400" cy="17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54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6</a:t>
            </a:r>
            <a:endParaRPr sz="54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" name="Google Shape;235;p30">
            <a:extLst>
              <a:ext uri="{FF2B5EF4-FFF2-40B4-BE49-F238E27FC236}">
                <a16:creationId xmlns:a16="http://schemas.microsoft.com/office/drawing/2014/main" id="{F7CC60F0-D122-4AD9-BE80-6139AAE0AE59}"/>
              </a:ext>
            </a:extLst>
          </p:cNvPr>
          <p:cNvSpPr txBox="1"/>
          <p:nvPr/>
        </p:nvSpPr>
        <p:spPr>
          <a:xfrm>
            <a:off x="11001438" y="3061571"/>
            <a:ext cx="6094992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Cô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buồn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bã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trở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về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nhà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lúc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đêm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đã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khuya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.</a:t>
            </a:r>
          </a:p>
        </p:txBody>
      </p:sp>
      <p:sp>
        <p:nvSpPr>
          <p:cNvPr id="64" name="Google Shape;237;p30">
            <a:extLst>
              <a:ext uri="{FF2B5EF4-FFF2-40B4-BE49-F238E27FC236}">
                <a16:creationId xmlns:a16="http://schemas.microsoft.com/office/drawing/2014/main" id="{0F0F78AB-648A-4B2A-BD89-5E445B815046}"/>
              </a:ext>
            </a:extLst>
          </p:cNvPr>
          <p:cNvSpPr txBox="1"/>
          <p:nvPr/>
        </p:nvSpPr>
        <p:spPr>
          <a:xfrm>
            <a:off x="11001438" y="5582721"/>
            <a:ext cx="6094992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Mùa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xuân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đã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cạn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ngày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,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hội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chèo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làng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Đặng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đã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rời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đi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.</a:t>
            </a:r>
          </a:p>
        </p:txBody>
      </p:sp>
      <p:sp>
        <p:nvSpPr>
          <p:cNvPr id="65" name="Google Shape;239;p30">
            <a:extLst>
              <a:ext uri="{FF2B5EF4-FFF2-40B4-BE49-F238E27FC236}">
                <a16:creationId xmlns:a16="http://schemas.microsoft.com/office/drawing/2014/main" id="{4709F087-B81A-444D-A25F-69EBBFF3AA5B}"/>
              </a:ext>
            </a:extLst>
          </p:cNvPr>
          <p:cNvSpPr txBox="1"/>
          <p:nvPr/>
        </p:nvSpPr>
        <p:spPr>
          <a:xfrm>
            <a:off x="11001438" y="8158623"/>
            <a:ext cx="6094992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>
              <a:spcBef>
                <a:spcPct val="0"/>
              </a:spcBef>
            </a:pP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Cô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gái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băn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khoăn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không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biết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bao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giờ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mới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gặp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lại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chàng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trai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430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2CD11-A793-4B33-1B17-8A88E2830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5C61E96-F9A6-78B7-C78D-AAC4DC89EF89}"/>
              </a:ext>
            </a:extLst>
          </p:cNvPr>
          <p:cNvSpPr/>
          <p:nvPr/>
        </p:nvSpPr>
        <p:spPr>
          <a:xfrm>
            <a:off x="14520848" y="6802763"/>
            <a:ext cx="1673920" cy="2605323"/>
          </a:xfrm>
          <a:custGeom>
            <a:avLst/>
            <a:gdLst/>
            <a:ahLst/>
            <a:cxnLst/>
            <a:rect l="l" t="t" r="r" b="b"/>
            <a:pathLst>
              <a:path w="1673920" h="2605323">
                <a:moveTo>
                  <a:pt x="0" y="0"/>
                </a:moveTo>
                <a:lnTo>
                  <a:pt x="1673920" y="0"/>
                </a:lnTo>
                <a:lnTo>
                  <a:pt x="1673920" y="2605323"/>
                </a:lnTo>
                <a:lnTo>
                  <a:pt x="0" y="2605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44819CA-B80D-7011-4F03-B087CE3FA2E7}"/>
              </a:ext>
            </a:extLst>
          </p:cNvPr>
          <p:cNvSpPr/>
          <p:nvPr/>
        </p:nvSpPr>
        <p:spPr>
          <a:xfrm rot="-130431">
            <a:off x="12376496" y="-107112"/>
            <a:ext cx="7769894" cy="9389601"/>
          </a:xfrm>
          <a:custGeom>
            <a:avLst/>
            <a:gdLst/>
            <a:ahLst/>
            <a:cxnLst/>
            <a:rect l="l" t="t" r="r" b="b"/>
            <a:pathLst>
              <a:path w="7769894" h="9389601">
                <a:moveTo>
                  <a:pt x="0" y="0"/>
                </a:moveTo>
                <a:lnTo>
                  <a:pt x="7769895" y="0"/>
                </a:lnTo>
                <a:lnTo>
                  <a:pt x="7769895" y="9389600"/>
                </a:lnTo>
                <a:lnTo>
                  <a:pt x="0" y="938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CC3ED48-CAA3-6E26-27DE-5C13B66BFECD}"/>
              </a:ext>
            </a:extLst>
          </p:cNvPr>
          <p:cNvSpPr/>
          <p:nvPr/>
        </p:nvSpPr>
        <p:spPr>
          <a:xfrm>
            <a:off x="7904836" y="8546896"/>
            <a:ext cx="11844766" cy="1740104"/>
          </a:xfrm>
          <a:custGeom>
            <a:avLst/>
            <a:gdLst/>
            <a:ahLst/>
            <a:cxnLst/>
            <a:rect l="l" t="t" r="r" b="b"/>
            <a:pathLst>
              <a:path w="11844766" h="1740104">
                <a:moveTo>
                  <a:pt x="0" y="0"/>
                </a:moveTo>
                <a:lnTo>
                  <a:pt x="11844766" y="0"/>
                </a:lnTo>
                <a:lnTo>
                  <a:pt x="11844766" y="1740104"/>
                </a:lnTo>
                <a:lnTo>
                  <a:pt x="0" y="1740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4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6F5CD80-4C00-76D1-C6C0-52E19C2F5D83}"/>
              </a:ext>
            </a:extLst>
          </p:cNvPr>
          <p:cNvSpPr/>
          <p:nvPr/>
        </p:nvSpPr>
        <p:spPr>
          <a:xfrm>
            <a:off x="8906314" y="-140463"/>
            <a:ext cx="5284354" cy="2338327"/>
          </a:xfrm>
          <a:custGeom>
            <a:avLst/>
            <a:gdLst/>
            <a:ahLst/>
            <a:cxnLst/>
            <a:rect l="l" t="t" r="r" b="b"/>
            <a:pathLst>
              <a:path w="5284354" h="2338327">
                <a:moveTo>
                  <a:pt x="0" y="0"/>
                </a:moveTo>
                <a:lnTo>
                  <a:pt x="5284354" y="0"/>
                </a:lnTo>
                <a:lnTo>
                  <a:pt x="5284354" y="2338326"/>
                </a:lnTo>
                <a:lnTo>
                  <a:pt x="0" y="2338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64D87-96CF-8EB5-FF07-0E45CB3E8722}"/>
              </a:ext>
            </a:extLst>
          </p:cNvPr>
          <p:cNvGrpSpPr/>
          <p:nvPr/>
        </p:nvGrpSpPr>
        <p:grpSpPr>
          <a:xfrm>
            <a:off x="-694354" y="-140463"/>
            <a:ext cx="12488958" cy="11075163"/>
            <a:chOff x="-694354" y="350862"/>
            <a:chExt cx="12488958" cy="9585276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78216647-8DED-E733-F7E5-357A206F518D}"/>
                </a:ext>
              </a:extLst>
            </p:cNvPr>
            <p:cNvSpPr/>
            <p:nvPr/>
          </p:nvSpPr>
          <p:spPr>
            <a:xfrm>
              <a:off x="-694354" y="350862"/>
              <a:ext cx="12488958" cy="9585276"/>
            </a:xfrm>
            <a:custGeom>
              <a:avLst/>
              <a:gdLst/>
              <a:ahLst/>
              <a:cxnLst/>
              <a:rect l="l" t="t" r="r" b="b"/>
              <a:pathLst>
                <a:path w="12488958" h="9585276">
                  <a:moveTo>
                    <a:pt x="0" y="0"/>
                  </a:moveTo>
                  <a:lnTo>
                    <a:pt x="12488958" y="0"/>
                  </a:lnTo>
                  <a:lnTo>
                    <a:pt x="12488958" y="9585276"/>
                  </a:lnTo>
                  <a:lnTo>
                    <a:pt x="0" y="9585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85142C1-E821-5EDB-0578-8232657B982A}"/>
                </a:ext>
              </a:extLst>
            </p:cNvPr>
            <p:cNvSpPr txBox="1"/>
            <p:nvPr/>
          </p:nvSpPr>
          <p:spPr>
            <a:xfrm>
              <a:off x="1066800" y="2519236"/>
              <a:ext cx="8839200" cy="9782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b. </a:t>
              </a:r>
              <a:r>
                <a:rPr lang="en-US" sz="55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Câu</a:t>
              </a: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55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chuyện</a:t>
              </a: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55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tình</a:t>
              </a: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55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yêu</a:t>
              </a: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55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đơn</a:t>
              </a: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55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phương</a:t>
              </a: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 </a:t>
              </a:r>
              <a:r>
                <a:rPr lang="en-US" sz="55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của</a:t>
              </a: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55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cô</a:t>
              </a: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55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gái</a:t>
              </a:r>
              <a:r>
                <a:rPr lang="en-US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:</a:t>
              </a: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89BFD47C-DDD4-4F6E-0FB9-CBF0CDE3B86F}"/>
              </a:ext>
            </a:extLst>
          </p:cNvPr>
          <p:cNvSpPr/>
          <p:nvPr/>
        </p:nvSpPr>
        <p:spPr>
          <a:xfrm>
            <a:off x="-931843" y="-350953"/>
            <a:ext cx="5284354" cy="2338327"/>
          </a:xfrm>
          <a:custGeom>
            <a:avLst/>
            <a:gdLst/>
            <a:ahLst/>
            <a:cxnLst/>
            <a:rect l="l" t="t" r="r" b="b"/>
            <a:pathLst>
              <a:path w="5284354" h="2338327">
                <a:moveTo>
                  <a:pt x="0" y="0"/>
                </a:moveTo>
                <a:lnTo>
                  <a:pt x="5284354" y="0"/>
                </a:lnTo>
                <a:lnTo>
                  <a:pt x="5284354" y="2338327"/>
                </a:lnTo>
                <a:lnTo>
                  <a:pt x="0" y="2338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1909CE2-9EAE-013D-0563-CAD25C5137ED}"/>
              </a:ext>
            </a:extLst>
          </p:cNvPr>
          <p:cNvSpPr txBox="1"/>
          <p:nvPr/>
        </p:nvSpPr>
        <p:spPr>
          <a:xfrm>
            <a:off x="762000" y="3918040"/>
            <a:ext cx="9296400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*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Nhân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vật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“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em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”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tư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̣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bạch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: 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4000" i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Em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là con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gái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u="sng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trong</a:t>
            </a:r>
            <a:r>
              <a:rPr lang="en-US" sz="4000" i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u="sng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khung</a:t>
            </a:r>
            <a:r>
              <a:rPr lang="en-US" sz="4000" i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u="sng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cửi</a:t>
            </a:r>
            <a:endParaRPr lang="en-US" sz="4000" i="1" u="sng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Dệt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lụa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quanh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năm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với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mẹ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gia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̀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Lòng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tre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̉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còn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như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cây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lụa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trắng</a:t>
            </a:r>
            <a:endParaRPr lang="en-US" sz="4000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Mẹ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gia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̀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chưa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bán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chơ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̣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làng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xa…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4000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Bữa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ấy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mưa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xuân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phơi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phới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bay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Hoa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xoan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lớp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lớp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rụng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vơi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đầy</a:t>
            </a:r>
            <a:endParaRPr lang="en-US" sz="4000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Noto Serif Display Bold"/>
              <a:cs typeface="Times New Roman" panose="02020603050405020304" pitchFamily="18" charset="0"/>
              <a:sym typeface="Noto Serif Display Bold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Hội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chèo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làng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Đặng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đi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ngang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ngo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̃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Mẹ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bảo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: “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thôn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Đoài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hát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</a:t>
            </a:r>
            <a:r>
              <a:rPr lang="en-US" sz="40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tối</a:t>
            </a:r>
            <a:r>
              <a:rPr lang="en-US" sz="4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rPr>
              <a:t> nay”</a:t>
            </a:r>
          </a:p>
        </p:txBody>
      </p:sp>
    </p:spTree>
    <p:extLst>
      <p:ext uri="{BB962C8B-B14F-4D97-AF65-F5344CB8AC3E}">
        <p14:creationId xmlns:p14="http://schemas.microsoft.com/office/powerpoint/2010/main" val="265803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8455A-ABD1-86AC-8081-0F51AB2B1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834925-3CE7-E4DD-3358-C800A3191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9EB40D42-6E24-C961-20D6-365903077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48199" y="8678797"/>
            <a:ext cx="2431898" cy="13679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3CCFA5-45B7-1957-4396-8B2543264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1714500"/>
            <a:ext cx="11125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0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CBEE5-9A28-A247-B786-E56EFC1D6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64374D-0A7A-6631-9872-00DAB0CCA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8A0EA7-D911-A4A3-9FB0-19C4D16AD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4" t="7375" r="680" b="6120"/>
          <a:stretch/>
        </p:blipFill>
        <p:spPr>
          <a:xfrm>
            <a:off x="7696200" y="4686300"/>
            <a:ext cx="8991600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AD548F-29B3-0C86-FE4F-CE1E0EB7D5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363"/>
          <a:stretch/>
        </p:blipFill>
        <p:spPr>
          <a:xfrm>
            <a:off x="152400" y="0"/>
            <a:ext cx="5486958" cy="86487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C527AD-236C-4261-B6AD-5193C55DFE32}"/>
              </a:ext>
            </a:extLst>
          </p:cNvPr>
          <p:cNvCxnSpPr>
            <a:cxnSpLocks/>
          </p:cNvCxnSpPr>
          <p:nvPr/>
        </p:nvCxnSpPr>
        <p:spPr>
          <a:xfrm>
            <a:off x="3352800" y="1104900"/>
            <a:ext cx="1604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48EF97-6419-8567-1AA7-815C20BB6550}"/>
              </a:ext>
            </a:extLst>
          </p:cNvPr>
          <p:cNvCxnSpPr>
            <a:cxnSpLocks/>
          </p:cNvCxnSpPr>
          <p:nvPr/>
        </p:nvCxnSpPr>
        <p:spPr>
          <a:xfrm>
            <a:off x="3657600" y="308610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9D6DF4-F3E5-C4FF-B514-347C230102BB}"/>
              </a:ext>
            </a:extLst>
          </p:cNvPr>
          <p:cNvCxnSpPr>
            <a:cxnSpLocks/>
          </p:cNvCxnSpPr>
          <p:nvPr/>
        </p:nvCxnSpPr>
        <p:spPr>
          <a:xfrm>
            <a:off x="1447800" y="5448300"/>
            <a:ext cx="1604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4DBCA23-8088-D3F2-0F9E-F697C013D7D9}"/>
              </a:ext>
            </a:extLst>
          </p:cNvPr>
          <p:cNvSpPr txBox="1"/>
          <p:nvPr/>
        </p:nvSpPr>
        <p:spPr>
          <a:xfrm>
            <a:off x="6061587" y="131009"/>
            <a:ext cx="117692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NT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tả, so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sánh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Xuất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cửi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chỉ,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SG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nếp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3E9A1-C349-474C-4307-79A7B788EB3E}"/>
              </a:ext>
            </a:extLst>
          </p:cNvPr>
          <p:cNvSpPr txBox="1"/>
          <p:nvPr/>
        </p:nvSpPr>
        <p:spPr>
          <a:xfrm>
            <a:off x="6096000" y="2655442"/>
            <a:ext cx="1188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mưa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xuân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xuân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̃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bức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đẹp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nơi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4AFFC8-E89C-3A47-264C-8DDDCEAC3CDF}"/>
              </a:ext>
            </a:extLst>
          </p:cNvPr>
          <p:cNvCxnSpPr>
            <a:cxnSpLocks/>
          </p:cNvCxnSpPr>
          <p:nvPr/>
        </p:nvCxnSpPr>
        <p:spPr>
          <a:xfrm>
            <a:off x="304800" y="7353300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07311E9-026D-A473-3F55-71E4B2BC9F23}"/>
              </a:ext>
            </a:extLst>
          </p:cNvPr>
          <p:cNvSpPr txBox="1"/>
          <p:nvPr/>
        </p:nvSpPr>
        <p:spPr>
          <a:xfrm>
            <a:off x="6061587" y="4021911"/>
            <a:ext cx="1188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Hội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chèo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nét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hoạt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hóa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xưa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của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người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Việt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520848" y="6802763"/>
            <a:ext cx="1673920" cy="2605323"/>
          </a:xfrm>
          <a:custGeom>
            <a:avLst/>
            <a:gdLst/>
            <a:ahLst/>
            <a:cxnLst/>
            <a:rect l="l" t="t" r="r" b="b"/>
            <a:pathLst>
              <a:path w="1673920" h="2605323">
                <a:moveTo>
                  <a:pt x="0" y="0"/>
                </a:moveTo>
                <a:lnTo>
                  <a:pt x="1673920" y="0"/>
                </a:lnTo>
                <a:lnTo>
                  <a:pt x="1673920" y="2605323"/>
                </a:lnTo>
                <a:lnTo>
                  <a:pt x="0" y="2605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30431">
            <a:off x="12376496" y="-107112"/>
            <a:ext cx="7769894" cy="9389601"/>
          </a:xfrm>
          <a:custGeom>
            <a:avLst/>
            <a:gdLst/>
            <a:ahLst/>
            <a:cxnLst/>
            <a:rect l="l" t="t" r="r" b="b"/>
            <a:pathLst>
              <a:path w="7769894" h="9389601">
                <a:moveTo>
                  <a:pt x="0" y="0"/>
                </a:moveTo>
                <a:lnTo>
                  <a:pt x="7769895" y="0"/>
                </a:lnTo>
                <a:lnTo>
                  <a:pt x="7769895" y="9389600"/>
                </a:lnTo>
                <a:lnTo>
                  <a:pt x="0" y="938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04836" y="8546896"/>
            <a:ext cx="11844766" cy="1740104"/>
          </a:xfrm>
          <a:custGeom>
            <a:avLst/>
            <a:gdLst/>
            <a:ahLst/>
            <a:cxnLst/>
            <a:rect l="l" t="t" r="r" b="b"/>
            <a:pathLst>
              <a:path w="11844766" h="1740104">
                <a:moveTo>
                  <a:pt x="0" y="0"/>
                </a:moveTo>
                <a:lnTo>
                  <a:pt x="11844766" y="0"/>
                </a:lnTo>
                <a:lnTo>
                  <a:pt x="11844766" y="1740104"/>
                </a:lnTo>
                <a:lnTo>
                  <a:pt x="0" y="1740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4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906314" y="-140463"/>
            <a:ext cx="5284354" cy="2338327"/>
          </a:xfrm>
          <a:custGeom>
            <a:avLst/>
            <a:gdLst/>
            <a:ahLst/>
            <a:cxnLst/>
            <a:rect l="l" t="t" r="r" b="b"/>
            <a:pathLst>
              <a:path w="5284354" h="2338327">
                <a:moveTo>
                  <a:pt x="0" y="0"/>
                </a:moveTo>
                <a:lnTo>
                  <a:pt x="5284354" y="0"/>
                </a:lnTo>
                <a:lnTo>
                  <a:pt x="5284354" y="2338326"/>
                </a:lnTo>
                <a:lnTo>
                  <a:pt x="0" y="2338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229790-596B-7E84-93C8-17B6631391C1}"/>
              </a:ext>
            </a:extLst>
          </p:cNvPr>
          <p:cNvGrpSpPr/>
          <p:nvPr/>
        </p:nvGrpSpPr>
        <p:grpSpPr>
          <a:xfrm>
            <a:off x="-694354" y="350862"/>
            <a:ext cx="14105554" cy="9585276"/>
            <a:chOff x="-694354" y="350862"/>
            <a:chExt cx="12488958" cy="9585276"/>
          </a:xfrm>
        </p:grpSpPr>
        <p:sp>
          <p:nvSpPr>
            <p:cNvPr id="2" name="Freeform 2"/>
            <p:cNvSpPr/>
            <p:nvPr/>
          </p:nvSpPr>
          <p:spPr>
            <a:xfrm>
              <a:off x="-694354" y="350862"/>
              <a:ext cx="12488958" cy="9585276"/>
            </a:xfrm>
            <a:custGeom>
              <a:avLst/>
              <a:gdLst/>
              <a:ahLst/>
              <a:cxnLst/>
              <a:rect l="l" t="t" r="r" b="b"/>
              <a:pathLst>
                <a:path w="12488958" h="9585276">
                  <a:moveTo>
                    <a:pt x="0" y="0"/>
                  </a:moveTo>
                  <a:lnTo>
                    <a:pt x="12488958" y="0"/>
                  </a:lnTo>
                  <a:lnTo>
                    <a:pt x="12488958" y="9585276"/>
                  </a:lnTo>
                  <a:lnTo>
                    <a:pt x="0" y="9585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8200" y="2247900"/>
              <a:ext cx="8991600" cy="70147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        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Bài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thơ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như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một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câu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chuyện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nhỏ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kể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về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cô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gái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chủ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động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bày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tỏ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tình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cảm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,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thể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hiện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một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quan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niệm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rất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mới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mẻ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so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với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quan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niệm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truyền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thống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về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tình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yêu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: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khát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vọng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hạnh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phúc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lứa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đôi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mãnh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liệt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. 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“Câu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chuyện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”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thể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hiện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tư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tưởng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nhân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văn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,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nhân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đạo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mới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mẻ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của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nhà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0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thơ</a:t>
              </a:r>
              <a:r>
                <a:rPr lang="en-US" sz="40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.</a:t>
              </a:r>
            </a:p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endParaRPr lang="en-US" sz="4000" dirty="0">
                <a:solidFill>
                  <a:schemeClr val="tx2"/>
                </a:solidFill>
                <a:latin typeface="Times New Roman" panose="02020603050405020304" pitchFamily="18" charset="0"/>
                <a:ea typeface="Noto Serif Display Bold"/>
                <a:cs typeface="Times New Roman" panose="02020603050405020304" pitchFamily="18" charset="0"/>
                <a:sym typeface="Noto Serif Display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931843" y="-350953"/>
            <a:ext cx="5284354" cy="2338327"/>
          </a:xfrm>
          <a:custGeom>
            <a:avLst/>
            <a:gdLst/>
            <a:ahLst/>
            <a:cxnLst/>
            <a:rect l="l" t="t" r="r" b="b"/>
            <a:pathLst>
              <a:path w="5284354" h="2338327">
                <a:moveTo>
                  <a:pt x="0" y="0"/>
                </a:moveTo>
                <a:lnTo>
                  <a:pt x="5284354" y="0"/>
                </a:lnTo>
                <a:lnTo>
                  <a:pt x="5284354" y="2338327"/>
                </a:lnTo>
                <a:lnTo>
                  <a:pt x="0" y="2338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7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831654" y="4295775"/>
            <a:ext cx="9259299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3F2E72"/>
                </a:solidFill>
                <a:latin typeface="UTM Impact"/>
                <a:ea typeface="UTM Impact"/>
                <a:cs typeface="UTM Impact"/>
                <a:sym typeface="UTM Impact"/>
              </a:rPr>
              <a:t>  </a:t>
            </a:r>
            <a:r>
              <a:rPr lang="en-US" sz="8000" b="1" dirty="0">
                <a:solidFill>
                  <a:srgbClr val="3F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*TIỂU KẾT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C109F-D99E-4860-9213-4A991CE4E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Google Shape;2062;p38">
            <a:extLst>
              <a:ext uri="{FF2B5EF4-FFF2-40B4-BE49-F238E27FC236}">
                <a16:creationId xmlns:a16="http://schemas.microsoft.com/office/drawing/2014/main" id="{8FF588FF-B842-4010-A9DE-EE2EA9FB7CBB}"/>
              </a:ext>
            </a:extLst>
          </p:cNvPr>
          <p:cNvSpPr txBox="1">
            <a:spLocks/>
          </p:cNvSpPr>
          <p:nvPr/>
        </p:nvSpPr>
        <p:spPr>
          <a:xfrm>
            <a:off x="3767336" y="1759778"/>
            <a:ext cx="7975241" cy="1844891"/>
          </a:xfrm>
          <a:prstGeom prst="rect">
            <a:avLst/>
          </a:prstGeom>
        </p:spPr>
        <p:txBody>
          <a:bodyPr spcFirstLastPara="1" wrap="square" lIns="137138" tIns="137138" rIns="137138" bIns="137138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vi-VN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07619-39AE-4328-A209-7DCA1F474550}"/>
              </a:ext>
            </a:extLst>
          </p:cNvPr>
          <p:cNvSpPr txBox="1"/>
          <p:nvPr/>
        </p:nvSpPr>
        <p:spPr>
          <a:xfrm>
            <a:off x="8077199" y="3955232"/>
            <a:ext cx="82296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ấm áp</a:t>
            </a:r>
            <a:b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phùn nhẹ bay</a:t>
            </a:r>
            <a:b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 chốn cỏ cây</a:t>
            </a:r>
            <a:b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 chồi nảy lộc?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393" y="403333"/>
            <a:ext cx="7341410" cy="5157341"/>
            <a:chOff x="0" y="0"/>
            <a:chExt cx="9788546" cy="68764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49497"/>
              <a:ext cx="9788546" cy="6126958"/>
              <a:chOff x="0" y="0"/>
              <a:chExt cx="1933540" cy="12102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33540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1933540" h="1210263">
                    <a:moveTo>
                      <a:pt x="0" y="0"/>
                    </a:moveTo>
                    <a:lnTo>
                      <a:pt x="1933540" y="0"/>
                    </a:lnTo>
                    <a:lnTo>
                      <a:pt x="1933540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76200"/>
                <a:ext cx="1933540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</a:pP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-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Giàu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sức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gợi</a:t>
                </a:r>
                <a:endParaRPr lang="en-US" sz="3999" dirty="0">
                  <a:solidFill>
                    <a:srgbClr val="FFFFFF"/>
                  </a:solidFill>
                  <a:latin typeface="Times New Roman" panose="02020603050405020304" pitchFamily="18" charset="0"/>
                  <a:ea typeface="Noto Serif Display"/>
                  <a:cs typeface="Times New Roman" panose="02020603050405020304" pitchFamily="18" charset="0"/>
                  <a:sym typeface="Noto Serif Display"/>
                </a:endParaRPr>
              </a:p>
              <a:p>
                <a:pPr algn="ctr">
                  <a:lnSpc>
                    <a:spcPts val="5599"/>
                  </a:lnSpc>
                </a:pP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-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Giàu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hình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ảnh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và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đa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nghĩa</a:t>
                </a:r>
                <a:endParaRPr lang="en-US" sz="3999" dirty="0">
                  <a:solidFill>
                    <a:srgbClr val="FFFFFF"/>
                  </a:solidFill>
                  <a:latin typeface="Times New Roman" panose="02020603050405020304" pitchFamily="18" charset="0"/>
                  <a:ea typeface="Noto Serif Display"/>
                  <a:cs typeface="Times New Roman" panose="02020603050405020304" pitchFamily="18" charset="0"/>
                  <a:sym typeface="Noto Serif Display"/>
                </a:endParaRPr>
              </a:p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-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Giàu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nhạc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tính</a:t>
                </a:r>
                <a:endParaRPr lang="en-US" sz="3999" dirty="0">
                  <a:solidFill>
                    <a:srgbClr val="FFFFFF"/>
                  </a:solidFill>
                  <a:latin typeface="Times New Roman" panose="02020603050405020304" pitchFamily="18" charset="0"/>
                  <a:ea typeface="Noto Serif Display"/>
                  <a:cs typeface="Times New Roman" panose="02020603050405020304" pitchFamily="18" charset="0"/>
                  <a:sym typeface="Noto Serif Display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77906" y="0"/>
              <a:ext cx="6232735" cy="1575086"/>
              <a:chOff x="0" y="0"/>
              <a:chExt cx="1231157" cy="3111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31158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1231158" h="311128">
                    <a:moveTo>
                      <a:pt x="0" y="0"/>
                    </a:moveTo>
                    <a:lnTo>
                      <a:pt x="1231158" y="0"/>
                    </a:lnTo>
                    <a:lnTo>
                      <a:pt x="1231158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1231157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Ngôn</a:t>
                </a:r>
                <a:r>
                  <a:rPr lang="en-US" sz="4899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ngữ</a:t>
                </a:r>
                <a:r>
                  <a:rPr lang="en-US" sz="4899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thơ</a:t>
                </a:r>
                <a:endParaRPr lang="en-US" sz="48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Noto Serif Display ExtraCondensed"/>
                  <a:cs typeface="Times New Roman" panose="02020603050405020304" pitchFamily="18" charset="0"/>
                  <a:sym typeface="Noto Serif Display ExtraCondensed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8762829" y="4152900"/>
            <a:ext cx="9525171" cy="5798847"/>
            <a:chOff x="-79117" y="0"/>
            <a:chExt cx="9867663" cy="6914499"/>
          </a:xfrm>
        </p:grpSpPr>
        <p:grpSp>
          <p:nvGrpSpPr>
            <p:cNvPr id="10" name="Group 10"/>
            <p:cNvGrpSpPr/>
            <p:nvPr/>
          </p:nvGrpSpPr>
          <p:grpSpPr>
            <a:xfrm>
              <a:off x="-79117" y="363734"/>
              <a:ext cx="9867663" cy="6550765"/>
              <a:chOff x="-15628" y="-76200"/>
              <a:chExt cx="1949168" cy="129397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5628" y="7515"/>
                <a:ext cx="1933540" cy="1210263"/>
              </a:xfrm>
              <a:custGeom>
                <a:avLst/>
                <a:gdLst/>
                <a:ahLst/>
                <a:cxnLst/>
                <a:rect l="l" t="t" r="r" b="b"/>
                <a:pathLst>
                  <a:path w="1933540" h="1210263">
                    <a:moveTo>
                      <a:pt x="0" y="0"/>
                    </a:moveTo>
                    <a:lnTo>
                      <a:pt x="1933540" y="0"/>
                    </a:lnTo>
                    <a:lnTo>
                      <a:pt x="1933540" y="1210263"/>
                    </a:lnTo>
                    <a:lnTo>
                      <a:pt x="0" y="1210263"/>
                    </a:lnTo>
                    <a:close/>
                  </a:path>
                </a:pathLst>
              </a:custGeom>
              <a:solidFill>
                <a:srgbClr val="918C5D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76200"/>
                <a:ext cx="1933540" cy="1286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-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Ngợi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ca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tình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yêu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trong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sáng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của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tuổi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trẻ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,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khát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vọng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hạnh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phúc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lứa</a:t>
                </a:r>
                <a:r>
                  <a:rPr lang="en-US" sz="3999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 </a:t>
                </a:r>
                <a:r>
                  <a:rPr lang="en-US" sz="3999" dirty="0" err="1">
                    <a:solidFill>
                      <a:srgbClr val="FFFFFF"/>
                    </a:solidFill>
                    <a:latin typeface="Times New Roman" panose="02020603050405020304" pitchFamily="18" charset="0"/>
                    <a:ea typeface="Noto Serif Display"/>
                    <a:cs typeface="Times New Roman" panose="02020603050405020304" pitchFamily="18" charset="0"/>
                    <a:sym typeface="Noto Serif Display"/>
                  </a:rPr>
                  <a:t>đôi</a:t>
                </a:r>
                <a:endParaRPr lang="en-US" sz="3999" dirty="0">
                  <a:solidFill>
                    <a:srgbClr val="FFFFFF"/>
                  </a:solidFill>
                  <a:latin typeface="Times New Roman" panose="02020603050405020304" pitchFamily="18" charset="0"/>
                  <a:ea typeface="Noto Serif Display"/>
                  <a:cs typeface="Times New Roman" panose="02020603050405020304" pitchFamily="18" charset="0"/>
                  <a:sym typeface="Noto Serif Display"/>
                </a:endParaRPr>
              </a:p>
              <a:p>
                <a:pPr marL="571500" indent="-571500" algn="ctr">
                  <a:lnSpc>
                    <a:spcPts val="5599"/>
                  </a:lnSpc>
                  <a:spcBef>
                    <a:spcPct val="0"/>
                  </a:spcBef>
                  <a:buFontTx/>
                  <a:buChar char="-"/>
                </a:pPr>
                <a:endParaRPr lang="en-US" sz="3999" dirty="0">
                  <a:solidFill>
                    <a:srgbClr val="FFFFFF"/>
                  </a:solidFill>
                  <a:latin typeface="Times New Roman" panose="02020603050405020304" pitchFamily="18" charset="0"/>
                  <a:ea typeface="Noto Serif Display"/>
                  <a:cs typeface="Times New Roman" panose="02020603050405020304" pitchFamily="18" charset="0"/>
                  <a:sym typeface="Noto Serif Display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777906" y="0"/>
              <a:ext cx="6232735" cy="1575086"/>
              <a:chOff x="0" y="0"/>
              <a:chExt cx="1231157" cy="31112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31158" cy="311128"/>
              </a:xfrm>
              <a:custGeom>
                <a:avLst/>
                <a:gdLst/>
                <a:ahLst/>
                <a:cxnLst/>
                <a:rect l="l" t="t" r="r" b="b"/>
                <a:pathLst>
                  <a:path w="1231158" h="311128">
                    <a:moveTo>
                      <a:pt x="0" y="0"/>
                    </a:moveTo>
                    <a:lnTo>
                      <a:pt x="1231158" y="0"/>
                    </a:lnTo>
                    <a:lnTo>
                      <a:pt x="1231158" y="311128"/>
                    </a:lnTo>
                    <a:lnTo>
                      <a:pt x="0" y="311128"/>
                    </a:lnTo>
                    <a:close/>
                  </a:path>
                </a:pathLst>
              </a:custGeom>
              <a:solidFill>
                <a:srgbClr val="E3CBB4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85725"/>
                <a:ext cx="1231157" cy="396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859"/>
                  </a:lnSpc>
                  <a:spcBef>
                    <a:spcPct val="0"/>
                  </a:spcBef>
                </a:pPr>
                <a:r>
                  <a:rPr lang="en-US" sz="48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Cảm</a:t>
                </a:r>
                <a:r>
                  <a:rPr lang="en-US" sz="4899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hứng</a:t>
                </a:r>
                <a:r>
                  <a:rPr lang="en-US" sz="4899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chủ</a:t>
                </a:r>
                <a:r>
                  <a:rPr lang="en-US" sz="4899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 </a:t>
                </a:r>
                <a:r>
                  <a:rPr lang="en-US" sz="4899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Noto Serif Display ExtraCondensed"/>
                    <a:cs typeface="Times New Roman" panose="02020603050405020304" pitchFamily="18" charset="0"/>
                    <a:sym typeface="Noto Serif Display ExtraCondensed"/>
                  </a:rPr>
                  <a:t>đạo</a:t>
                </a:r>
                <a:endParaRPr lang="en-US" sz="4899" b="1" dirty="0">
                  <a:solidFill>
                    <a:srgbClr val="FF0000"/>
                  </a:solidFill>
                  <a:latin typeface="Times New Roman" panose="02020603050405020304" pitchFamily="18" charset="0"/>
                  <a:ea typeface="Noto Serif Display ExtraCondensed"/>
                  <a:cs typeface="Times New Roman" panose="02020603050405020304" pitchFamily="18" charset="0"/>
                  <a:sym typeface="Noto Serif Display ExtraCondensed"/>
                </a:endParaRPr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3267828" y="0"/>
            <a:ext cx="5025410" cy="5054896"/>
          </a:xfrm>
          <a:custGeom>
            <a:avLst/>
            <a:gdLst/>
            <a:ahLst/>
            <a:cxnLst/>
            <a:rect l="l" t="t" r="r" b="b"/>
            <a:pathLst>
              <a:path w="5025410" h="5054896">
                <a:moveTo>
                  <a:pt x="0" y="0"/>
                </a:moveTo>
                <a:lnTo>
                  <a:pt x="5025410" y="0"/>
                </a:lnTo>
                <a:lnTo>
                  <a:pt x="5025410" y="5054896"/>
                </a:lnTo>
                <a:lnTo>
                  <a:pt x="0" y="5054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0" y="5143500"/>
            <a:ext cx="5613643" cy="5143500"/>
          </a:xfrm>
          <a:custGeom>
            <a:avLst/>
            <a:gdLst/>
            <a:ahLst/>
            <a:cxnLst/>
            <a:rect l="l" t="t" r="r" b="b"/>
            <a:pathLst>
              <a:path w="5613643" h="5143500">
                <a:moveTo>
                  <a:pt x="5613643" y="0"/>
                </a:moveTo>
                <a:lnTo>
                  <a:pt x="0" y="0"/>
                </a:lnTo>
                <a:lnTo>
                  <a:pt x="0" y="5143500"/>
                </a:lnTo>
                <a:lnTo>
                  <a:pt x="5613643" y="5143500"/>
                </a:lnTo>
                <a:lnTo>
                  <a:pt x="56136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9F60F5-B07F-2034-650F-9AF04710EF3B}"/>
              </a:ext>
            </a:extLst>
          </p:cNvPr>
          <p:cNvSpPr txBox="1"/>
          <p:nvPr/>
        </p:nvSpPr>
        <p:spPr>
          <a:xfrm>
            <a:off x="8950624" y="8024453"/>
            <a:ext cx="907320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nỗi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buồn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vì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trọn</a:t>
            </a:r>
            <a:r>
              <a:rPr lang="en-US" sz="4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vẹn</a:t>
            </a:r>
            <a:endParaRPr lang="en-US" sz="4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2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831654" y="4295775"/>
            <a:ext cx="9259299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3F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* LUYỆN TẬP</a:t>
            </a:r>
          </a:p>
        </p:txBody>
      </p:sp>
    </p:spTree>
    <p:extLst>
      <p:ext uri="{BB962C8B-B14F-4D97-AF65-F5344CB8AC3E}">
        <p14:creationId xmlns:p14="http://schemas.microsoft.com/office/powerpoint/2010/main" val="617736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là triệu phú/Phiên bản 12 (2021) | Ai là triệu phú Wiki | Fandom">
            <a:extLst>
              <a:ext uri="{FF2B5EF4-FFF2-40B4-BE49-F238E27FC236}">
                <a16:creationId xmlns:a16="http://schemas.microsoft.com/office/drawing/2014/main" id="{555D0AF1-5694-4157-8BB3-3D1775A5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7"/>
            <a:ext cx="18288000" cy="1028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Ai là triệu phú">
            <a:hlinkClick r:id="" action="ppaction://media"/>
            <a:extLst>
              <a:ext uri="{FF2B5EF4-FFF2-40B4-BE49-F238E27FC236}">
                <a16:creationId xmlns:a16="http://schemas.microsoft.com/office/drawing/2014/main" id="{D87F2EB2-98B7-43B7-AAA6-5D694A2F7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94476" y="7669163"/>
            <a:ext cx="885544" cy="4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2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1C795E-5497-49BF-A646-C3B5A27E47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39"/>
            <a:ext cx="5202062" cy="52020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C055AE-CFC4-47B1-BE5C-95A9F837B962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84C165-42FD-474F-BCAA-1745C76B33C0}"/>
              </a:ext>
            </a:extLst>
          </p:cNvPr>
          <p:cNvCxnSpPr/>
          <p:nvPr/>
        </p:nvCxnSpPr>
        <p:spPr>
          <a:xfrm>
            <a:off x="0" y="809582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E25446-4A75-49F4-8665-4625BE1E78D0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EAC4BC4-EDF2-44D0-ACF9-3407568FB36E}"/>
              </a:ext>
            </a:extLst>
          </p:cNvPr>
          <p:cNvSpPr/>
          <p:nvPr/>
        </p:nvSpPr>
        <p:spPr>
          <a:xfrm flipH="1">
            <a:off x="989859" y="5376417"/>
            <a:ext cx="16308286" cy="18779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1E4E0-3114-419C-9FB3-DCCACA7728E8}"/>
              </a:ext>
            </a:extLst>
          </p:cNvPr>
          <p:cNvSpPr txBox="1"/>
          <p:nvPr/>
        </p:nvSpPr>
        <p:spPr>
          <a:xfrm>
            <a:off x="1371600" y="5516554"/>
            <a:ext cx="1570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970" algn="ctr">
              <a:spcBef>
                <a:spcPts val="100"/>
              </a:spcBef>
            </a:pPr>
            <a:r>
              <a:rPr lang="vi-VN" sz="48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Câu 1.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bang b">
            <a:extLst>
              <a:ext uri="{FF2B5EF4-FFF2-40B4-BE49-F238E27FC236}">
                <a16:creationId xmlns:a16="http://schemas.microsoft.com/office/drawing/2014/main" id="{5A0EA7F5-812D-4DCE-A69C-380A43C0FC60}"/>
              </a:ext>
            </a:extLst>
          </p:cNvPr>
          <p:cNvSpPr/>
          <p:nvPr/>
        </p:nvSpPr>
        <p:spPr>
          <a:xfrm flipH="1">
            <a:off x="9203844" y="7650874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bang c">
            <a:extLst>
              <a:ext uri="{FF2B5EF4-FFF2-40B4-BE49-F238E27FC236}">
                <a16:creationId xmlns:a16="http://schemas.microsoft.com/office/drawing/2014/main" id="{3E63DE49-D72F-4B2E-AC71-1B90EC8BABE8}"/>
              </a:ext>
            </a:extLst>
          </p:cNvPr>
          <p:cNvSpPr/>
          <p:nvPr/>
        </p:nvSpPr>
        <p:spPr>
          <a:xfrm flipH="1">
            <a:off x="1209498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au hoi b">
            <a:extLst>
              <a:ext uri="{FF2B5EF4-FFF2-40B4-BE49-F238E27FC236}">
                <a16:creationId xmlns:a16="http://schemas.microsoft.com/office/drawing/2014/main" id="{C9D151D0-D370-440B-8B2E-ED0F784861FE}"/>
              </a:ext>
            </a:extLst>
          </p:cNvPr>
          <p:cNvSpPr txBox="1"/>
          <p:nvPr/>
        </p:nvSpPr>
        <p:spPr>
          <a:xfrm>
            <a:off x="9653358" y="7719769"/>
            <a:ext cx="69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/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u hoi c">
            <a:extLst>
              <a:ext uri="{FF2B5EF4-FFF2-40B4-BE49-F238E27FC236}">
                <a16:creationId xmlns:a16="http://schemas.microsoft.com/office/drawing/2014/main" id="{F156B479-78C7-4BDC-B6FD-38002030BE9A}"/>
              </a:ext>
            </a:extLst>
          </p:cNvPr>
          <p:cNvSpPr txBox="1"/>
          <p:nvPr/>
        </p:nvSpPr>
        <p:spPr>
          <a:xfrm>
            <a:off x="1659014" y="9006231"/>
            <a:ext cx="69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/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bang a">
            <a:extLst>
              <a:ext uri="{FF2B5EF4-FFF2-40B4-BE49-F238E27FC236}">
                <a16:creationId xmlns:a16="http://schemas.microsoft.com/office/drawing/2014/main" id="{FA1BBA3A-F27F-423E-A507-8D7260F34604}"/>
              </a:ext>
            </a:extLst>
          </p:cNvPr>
          <p:cNvSpPr/>
          <p:nvPr/>
        </p:nvSpPr>
        <p:spPr>
          <a:xfrm flipH="1">
            <a:off x="1209498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d">
            <a:extLst>
              <a:ext uri="{FF2B5EF4-FFF2-40B4-BE49-F238E27FC236}">
                <a16:creationId xmlns:a16="http://schemas.microsoft.com/office/drawing/2014/main" id="{0678C5A2-D39A-4D43-979B-3CBB2F94101E}"/>
              </a:ext>
            </a:extLst>
          </p:cNvPr>
          <p:cNvSpPr/>
          <p:nvPr/>
        </p:nvSpPr>
        <p:spPr>
          <a:xfrm flipH="1">
            <a:off x="9203844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cau hoi a">
            <a:extLst>
              <a:ext uri="{FF2B5EF4-FFF2-40B4-BE49-F238E27FC236}">
                <a16:creationId xmlns:a16="http://schemas.microsoft.com/office/drawing/2014/main" id="{1D6DFB8D-DB44-4B9F-9604-9396B4ACD41F}"/>
              </a:ext>
            </a:extLst>
          </p:cNvPr>
          <p:cNvSpPr txBox="1"/>
          <p:nvPr/>
        </p:nvSpPr>
        <p:spPr>
          <a:xfrm>
            <a:off x="1659014" y="7711337"/>
            <a:ext cx="69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/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au hoi d">
            <a:extLst>
              <a:ext uri="{FF2B5EF4-FFF2-40B4-BE49-F238E27FC236}">
                <a16:creationId xmlns:a16="http://schemas.microsoft.com/office/drawing/2014/main" id="{008CE1FD-1F93-4F28-97C1-4AB2678878F0}"/>
              </a:ext>
            </a:extLst>
          </p:cNvPr>
          <p:cNvSpPr txBox="1"/>
          <p:nvPr/>
        </p:nvSpPr>
        <p:spPr>
          <a:xfrm>
            <a:off x="9653358" y="9006231"/>
            <a:ext cx="69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/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Question">
            <a:hlinkClick r:id="" action="ppaction://media"/>
            <a:extLst>
              <a:ext uri="{FF2B5EF4-FFF2-40B4-BE49-F238E27FC236}">
                <a16:creationId xmlns:a16="http://schemas.microsoft.com/office/drawing/2014/main" id="{F2D79CE6-F7DC-4857-9340-534E77260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0"/>
            <a:ext cx="731044" cy="731044"/>
          </a:xfrm>
          <a:prstGeom prst="rect">
            <a:avLst/>
          </a:prstGeom>
        </p:spPr>
      </p:pic>
      <p:pic>
        <p:nvPicPr>
          <p:cNvPr id="26" name="Final Answer">
            <a:hlinkClick r:id="" action="ppaction://media"/>
            <a:extLst>
              <a:ext uri="{FF2B5EF4-FFF2-40B4-BE49-F238E27FC236}">
                <a16:creationId xmlns:a16="http://schemas.microsoft.com/office/drawing/2014/main" id="{22523B4F-1C4D-40EB-B6F4-783DFFD8C6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0"/>
            <a:ext cx="731044" cy="731044"/>
          </a:xfrm>
          <a:prstGeom prst="rect">
            <a:avLst/>
          </a:prstGeom>
        </p:spPr>
      </p:pic>
      <p:pic>
        <p:nvPicPr>
          <p:cNvPr id="27" name="Win">
            <a:hlinkClick r:id="" action="ppaction://media"/>
            <a:extLst>
              <a:ext uri="{FF2B5EF4-FFF2-40B4-BE49-F238E27FC236}">
                <a16:creationId xmlns:a16="http://schemas.microsoft.com/office/drawing/2014/main" id="{1DA42003-D2E2-4F64-A762-E56E3F741A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4"/>
            <a:ext cx="731044" cy="731044"/>
          </a:xfrm>
          <a:prstGeom prst="rect">
            <a:avLst/>
          </a:prstGeom>
        </p:spPr>
      </p:pic>
      <p:pic>
        <p:nvPicPr>
          <p:cNvPr id="28" name="Lose">
            <a:hlinkClick r:id="" action="ppaction://media"/>
            <a:extLst>
              <a:ext uri="{FF2B5EF4-FFF2-40B4-BE49-F238E27FC236}">
                <a16:creationId xmlns:a16="http://schemas.microsoft.com/office/drawing/2014/main" id="{FAA02317-0FEC-48E0-BC3B-520D6B9639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94561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9" grpId="0"/>
      <p:bldP spid="19" grpId="1"/>
      <p:bldP spid="19" grpId="2"/>
      <p:bldP spid="19" grpId="3"/>
      <p:bldP spid="19" grpId="4"/>
      <p:bldP spid="19" grpId="5"/>
      <p:bldP spid="20" grpId="0"/>
      <p:bldP spid="20" grpId="1"/>
      <p:bldP spid="20" grpId="2"/>
      <p:bldP spid="21" grpId="0" animBg="1"/>
      <p:bldP spid="21" grpId="1" animBg="1"/>
      <p:bldP spid="22" grpId="0" animBg="1"/>
      <p:bldP spid="22" grpId="1" animBg="1"/>
      <p:bldP spid="23" grpId="0"/>
      <p:bldP spid="23" grpId="1"/>
      <p:bldP spid="23" grpId="2"/>
      <p:bldP spid="24" grpId="0"/>
      <p:bldP spid="24" grpId="1"/>
      <p:bldP spid="2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BA278-ED35-4060-B18E-5F9C8EFA8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39"/>
            <a:ext cx="5202062" cy="52020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F8CCE5-BA76-42A8-89A1-2EBB3B4FE6E5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80627-3E4B-41F4-A8FC-891F2B1C61B8}"/>
              </a:ext>
            </a:extLst>
          </p:cNvPr>
          <p:cNvCxnSpPr/>
          <p:nvPr/>
        </p:nvCxnSpPr>
        <p:spPr>
          <a:xfrm>
            <a:off x="0" y="809582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87F2B5-C1A6-4545-BC99-5113948E6D2E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F04FF-2474-4329-9E22-427A67090D1C}"/>
              </a:ext>
            </a:extLst>
          </p:cNvPr>
          <p:cNvSpPr/>
          <p:nvPr/>
        </p:nvSpPr>
        <p:spPr>
          <a:xfrm flipH="1">
            <a:off x="989859" y="5376417"/>
            <a:ext cx="16308286" cy="18779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250CA-5120-448C-A25B-4047FA8C134E}"/>
              </a:ext>
            </a:extLst>
          </p:cNvPr>
          <p:cNvSpPr txBox="1"/>
          <p:nvPr/>
        </p:nvSpPr>
        <p:spPr>
          <a:xfrm>
            <a:off x="1447800" y="5372100"/>
            <a:ext cx="15544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436AE147-B1EB-47DE-BF8E-9A3F97BBF725}"/>
              </a:ext>
            </a:extLst>
          </p:cNvPr>
          <p:cNvSpPr/>
          <p:nvPr/>
        </p:nvSpPr>
        <p:spPr>
          <a:xfrm flipH="1">
            <a:off x="707922" y="7642444"/>
            <a:ext cx="8376236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3" name="bang c">
            <a:extLst>
              <a:ext uri="{FF2B5EF4-FFF2-40B4-BE49-F238E27FC236}">
                <a16:creationId xmlns:a16="http://schemas.microsoft.com/office/drawing/2014/main" id="{C9C8EC2F-7D9C-48C6-AA56-A2FE31E7DA4F}"/>
              </a:ext>
            </a:extLst>
          </p:cNvPr>
          <p:cNvSpPr/>
          <p:nvPr/>
        </p:nvSpPr>
        <p:spPr>
          <a:xfrm flipH="1">
            <a:off x="707922" y="8937336"/>
            <a:ext cx="8376236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dap an a">
            <a:extLst>
              <a:ext uri="{FF2B5EF4-FFF2-40B4-BE49-F238E27FC236}">
                <a16:creationId xmlns:a16="http://schemas.microsoft.com/office/drawing/2014/main" id="{D05CA82C-D394-49D6-8E94-C6ADD8311FF6}"/>
              </a:ext>
            </a:extLst>
          </p:cNvPr>
          <p:cNvSpPr txBox="1"/>
          <p:nvPr/>
        </p:nvSpPr>
        <p:spPr>
          <a:xfrm>
            <a:off x="1058677" y="7707259"/>
            <a:ext cx="7874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3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ap an c">
            <a:extLst>
              <a:ext uri="{FF2B5EF4-FFF2-40B4-BE49-F238E27FC236}">
                <a16:creationId xmlns:a16="http://schemas.microsoft.com/office/drawing/2014/main" id="{101784F7-9022-486C-88E0-5A37513F0442}"/>
              </a:ext>
            </a:extLst>
          </p:cNvPr>
          <p:cNvSpPr txBox="1"/>
          <p:nvPr/>
        </p:nvSpPr>
        <p:spPr>
          <a:xfrm>
            <a:off x="1102915" y="9075891"/>
            <a:ext cx="8855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4A17BF2A-76D1-43FB-8B9D-455B8068E500}"/>
              </a:ext>
            </a:extLst>
          </p:cNvPr>
          <p:cNvSpPr/>
          <p:nvPr/>
        </p:nvSpPr>
        <p:spPr>
          <a:xfrm flipH="1">
            <a:off x="9674941" y="7642444"/>
            <a:ext cx="7905134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7" name="bang d">
            <a:extLst>
              <a:ext uri="{FF2B5EF4-FFF2-40B4-BE49-F238E27FC236}">
                <a16:creationId xmlns:a16="http://schemas.microsoft.com/office/drawing/2014/main" id="{F16C3A14-6E42-4E2A-AFDF-6DB4E6820AC2}"/>
              </a:ext>
            </a:extLst>
          </p:cNvPr>
          <p:cNvSpPr/>
          <p:nvPr/>
        </p:nvSpPr>
        <p:spPr>
          <a:xfrm flipH="1">
            <a:off x="9674941" y="8937336"/>
            <a:ext cx="7905134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8" name="dap an b">
            <a:extLst>
              <a:ext uri="{FF2B5EF4-FFF2-40B4-BE49-F238E27FC236}">
                <a16:creationId xmlns:a16="http://schemas.microsoft.com/office/drawing/2014/main" id="{4EE6B004-BF0C-4966-87E8-9F5537051B91}"/>
              </a:ext>
            </a:extLst>
          </p:cNvPr>
          <p:cNvSpPr txBox="1"/>
          <p:nvPr/>
        </p:nvSpPr>
        <p:spPr>
          <a:xfrm>
            <a:off x="10380366" y="7795747"/>
            <a:ext cx="697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ap an d">
            <a:extLst>
              <a:ext uri="{FF2B5EF4-FFF2-40B4-BE49-F238E27FC236}">
                <a16:creationId xmlns:a16="http://schemas.microsoft.com/office/drawing/2014/main" id="{FDA2A02A-4859-497D-B175-53D88869EFB0}"/>
              </a:ext>
            </a:extLst>
          </p:cNvPr>
          <p:cNvSpPr txBox="1"/>
          <p:nvPr/>
        </p:nvSpPr>
        <p:spPr>
          <a:xfrm>
            <a:off x="10380366" y="9090639"/>
            <a:ext cx="697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Question">
            <a:hlinkClick r:id="" action="ppaction://media"/>
            <a:extLst>
              <a:ext uri="{FF2B5EF4-FFF2-40B4-BE49-F238E27FC236}">
                <a16:creationId xmlns:a16="http://schemas.microsoft.com/office/drawing/2014/main" id="{551C593D-4C95-4B9B-8BCE-F7B588999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0"/>
            <a:ext cx="731044" cy="731044"/>
          </a:xfrm>
          <a:prstGeom prst="rect">
            <a:avLst/>
          </a:prstGeom>
        </p:spPr>
      </p:pic>
      <p:pic>
        <p:nvPicPr>
          <p:cNvPr id="21" name="Final Answer">
            <a:hlinkClick r:id="" action="ppaction://media"/>
            <a:extLst>
              <a:ext uri="{FF2B5EF4-FFF2-40B4-BE49-F238E27FC236}">
                <a16:creationId xmlns:a16="http://schemas.microsoft.com/office/drawing/2014/main" id="{058EBFD3-0E53-479C-A5B8-3727C6C35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0"/>
            <a:ext cx="731044" cy="731044"/>
          </a:xfrm>
          <a:prstGeom prst="rect">
            <a:avLst/>
          </a:prstGeom>
        </p:spPr>
      </p:pic>
      <p:pic>
        <p:nvPicPr>
          <p:cNvPr id="22" name="Win">
            <a:hlinkClick r:id="" action="ppaction://media"/>
            <a:extLst>
              <a:ext uri="{FF2B5EF4-FFF2-40B4-BE49-F238E27FC236}">
                <a16:creationId xmlns:a16="http://schemas.microsoft.com/office/drawing/2014/main" id="{18ECA8A7-93FD-4F4C-B9B2-257DDEC5E8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4"/>
            <a:ext cx="731044" cy="731044"/>
          </a:xfrm>
          <a:prstGeom prst="rect">
            <a:avLst/>
          </a:prstGeom>
        </p:spPr>
      </p:pic>
      <p:pic>
        <p:nvPicPr>
          <p:cNvPr id="23" name="Lose">
            <a:hlinkClick r:id="" action="ppaction://media"/>
            <a:extLst>
              <a:ext uri="{FF2B5EF4-FFF2-40B4-BE49-F238E27FC236}">
                <a16:creationId xmlns:a16="http://schemas.microsoft.com/office/drawing/2014/main" id="{C8CFA6DF-C49E-4DC4-9D58-23F7CBC8C3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94561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8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2" grpId="2" animBg="1"/>
      <p:bldP spid="12" grpId="3" animBg="1"/>
      <p:bldP spid="12" grpId="4" animBg="1"/>
      <p:bldP spid="13" grpId="0" animBg="1"/>
      <p:bldP spid="13" grpId="1" animBg="1"/>
      <p:bldP spid="14" grpId="0"/>
      <p:bldP spid="14" grpId="1"/>
      <p:bldP spid="14" grpId="2"/>
      <p:bldP spid="14" grpId="3"/>
      <p:bldP spid="14" grpId="4"/>
      <p:bldP spid="14" grpId="5"/>
      <p:bldP spid="15" grpId="0"/>
      <p:bldP spid="15" grpId="1"/>
      <p:bldP spid="15" grpId="2"/>
      <p:bldP spid="16" grpId="0" animBg="1"/>
      <p:bldP spid="16" grpId="1" animBg="1"/>
      <p:bldP spid="17" grpId="0" animBg="1"/>
      <p:bldP spid="17" grpId="1" animBg="1"/>
      <p:bldP spid="18" grpId="0"/>
      <p:bldP spid="18" grpId="1"/>
      <p:bldP spid="18" grpId="2"/>
      <p:bldP spid="19" grpId="0"/>
      <p:bldP spid="19" grpId="1"/>
      <p:bldP spid="19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310F0-9D8A-41A5-A96A-59FC7A5315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34" y="47468"/>
            <a:ext cx="3958732" cy="395873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D7A5EF-57BA-42DB-9C80-AAA6809B331D}"/>
              </a:ext>
            </a:extLst>
          </p:cNvPr>
          <p:cNvCxnSpPr/>
          <p:nvPr/>
        </p:nvCxnSpPr>
        <p:spPr>
          <a:xfrm>
            <a:off x="0" y="915763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A1ADF4-4B9A-4765-995A-633CB245FF50}"/>
              </a:ext>
            </a:extLst>
          </p:cNvPr>
          <p:cNvCxnSpPr/>
          <p:nvPr/>
        </p:nvCxnSpPr>
        <p:spPr>
          <a:xfrm>
            <a:off x="0" y="737315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E2E89F-219A-4FDE-9202-AD5493AD5A25}"/>
              </a:ext>
            </a:extLst>
          </p:cNvPr>
          <p:cNvCxnSpPr/>
          <p:nvPr/>
        </p:nvCxnSpPr>
        <p:spPr>
          <a:xfrm>
            <a:off x="0" y="530392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E3EF412-220D-446D-9F2A-14081ED4C1FF}"/>
              </a:ext>
            </a:extLst>
          </p:cNvPr>
          <p:cNvSpPr/>
          <p:nvPr/>
        </p:nvSpPr>
        <p:spPr>
          <a:xfrm flipH="1">
            <a:off x="989859" y="4358783"/>
            <a:ext cx="16308286" cy="18779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40CBB-2749-4435-AB24-D0F3A27DEF9E}"/>
              </a:ext>
            </a:extLst>
          </p:cNvPr>
          <p:cNvSpPr txBox="1"/>
          <p:nvPr/>
        </p:nvSpPr>
        <p:spPr>
          <a:xfrm>
            <a:off x="1209498" y="4305300"/>
            <a:ext cx="15706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bang d">
            <a:extLst>
              <a:ext uri="{FF2B5EF4-FFF2-40B4-BE49-F238E27FC236}">
                <a16:creationId xmlns:a16="http://schemas.microsoft.com/office/drawing/2014/main" id="{327E86BA-4579-45B4-849C-0C27E2774B63}"/>
              </a:ext>
            </a:extLst>
          </p:cNvPr>
          <p:cNvSpPr/>
          <p:nvPr/>
        </p:nvSpPr>
        <p:spPr>
          <a:xfrm flipH="1">
            <a:off x="9203844" y="8476721"/>
            <a:ext cx="7874660" cy="13673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6" indent="-428626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bang b">
            <a:extLst>
              <a:ext uri="{FF2B5EF4-FFF2-40B4-BE49-F238E27FC236}">
                <a16:creationId xmlns:a16="http://schemas.microsoft.com/office/drawing/2014/main" id="{63F1DE30-270E-4BC1-A9AE-5EC53116C6E6}"/>
              </a:ext>
            </a:extLst>
          </p:cNvPr>
          <p:cNvSpPr/>
          <p:nvPr/>
        </p:nvSpPr>
        <p:spPr>
          <a:xfrm flipH="1">
            <a:off x="9203844" y="6709875"/>
            <a:ext cx="7874660" cy="13673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6" indent="-428626" algn="ctr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u hoi d">
            <a:extLst>
              <a:ext uri="{FF2B5EF4-FFF2-40B4-BE49-F238E27FC236}">
                <a16:creationId xmlns:a16="http://schemas.microsoft.com/office/drawing/2014/main" id="{1F3B8299-1B21-468D-B3BD-4F031061196D}"/>
              </a:ext>
            </a:extLst>
          </p:cNvPr>
          <p:cNvSpPr txBox="1"/>
          <p:nvPr/>
        </p:nvSpPr>
        <p:spPr>
          <a:xfrm>
            <a:off x="9653360" y="8764370"/>
            <a:ext cx="697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buClr>
                <a:schemeClr val="bg1"/>
              </a:buCl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u hoi b">
            <a:extLst>
              <a:ext uri="{FF2B5EF4-FFF2-40B4-BE49-F238E27FC236}">
                <a16:creationId xmlns:a16="http://schemas.microsoft.com/office/drawing/2014/main" id="{3B291937-5218-4E52-97CC-18C3F9ACA139}"/>
              </a:ext>
            </a:extLst>
          </p:cNvPr>
          <p:cNvSpPr txBox="1"/>
          <p:nvPr/>
        </p:nvSpPr>
        <p:spPr>
          <a:xfrm>
            <a:off x="9601746" y="7016682"/>
            <a:ext cx="697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buClr>
                <a:schemeClr val="bg1"/>
              </a:buCl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C90403AA-92E4-43E9-985D-2E4A55526706}"/>
              </a:ext>
            </a:extLst>
          </p:cNvPr>
          <p:cNvSpPr/>
          <p:nvPr/>
        </p:nvSpPr>
        <p:spPr>
          <a:xfrm flipH="1">
            <a:off x="1209498" y="6709877"/>
            <a:ext cx="7874660" cy="13673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bang c">
            <a:extLst>
              <a:ext uri="{FF2B5EF4-FFF2-40B4-BE49-F238E27FC236}">
                <a16:creationId xmlns:a16="http://schemas.microsoft.com/office/drawing/2014/main" id="{CAB24BFD-DBD0-4282-AEE6-F4B83E53DE33}"/>
              </a:ext>
            </a:extLst>
          </p:cNvPr>
          <p:cNvSpPr/>
          <p:nvPr/>
        </p:nvSpPr>
        <p:spPr>
          <a:xfrm flipH="1">
            <a:off x="1209498" y="8476721"/>
            <a:ext cx="7874660" cy="13673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au hoi a">
            <a:extLst>
              <a:ext uri="{FF2B5EF4-FFF2-40B4-BE49-F238E27FC236}">
                <a16:creationId xmlns:a16="http://schemas.microsoft.com/office/drawing/2014/main" id="{65FA449F-A6D5-4328-B18D-849305E12CC7}"/>
              </a:ext>
            </a:extLst>
          </p:cNvPr>
          <p:cNvSpPr txBox="1"/>
          <p:nvPr/>
        </p:nvSpPr>
        <p:spPr>
          <a:xfrm>
            <a:off x="1496785" y="6999628"/>
            <a:ext cx="7484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buClr>
                <a:schemeClr val="bg1"/>
              </a:buCl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u hoi c">
            <a:extLst>
              <a:ext uri="{FF2B5EF4-FFF2-40B4-BE49-F238E27FC236}">
                <a16:creationId xmlns:a16="http://schemas.microsoft.com/office/drawing/2014/main" id="{20029A4C-6DE5-4765-A09C-F7F79624353C}"/>
              </a:ext>
            </a:extLst>
          </p:cNvPr>
          <p:cNvSpPr txBox="1"/>
          <p:nvPr/>
        </p:nvSpPr>
        <p:spPr>
          <a:xfrm>
            <a:off x="1644894" y="8750332"/>
            <a:ext cx="7144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buClr>
                <a:schemeClr val="bg1"/>
              </a:buClr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DE9922C1-7573-4928-89FC-39EF6B555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0"/>
            <a:ext cx="731044" cy="731044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2450F954-14C4-4611-BA05-890E604DCB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0"/>
            <a:ext cx="731044" cy="731044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7460C99C-8558-4C2F-914F-8BC00EADCC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4"/>
            <a:ext cx="731044" cy="731044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FA9F5469-F101-42C9-8291-BD4AB81B2C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94561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10" grpId="0"/>
      <p:bldP spid="10" grpId="1"/>
      <p:bldP spid="10" grpId="2"/>
      <p:bldP spid="10" grpId="3"/>
      <p:bldP spid="10" grpId="4"/>
      <p:bldP spid="10" grpId="5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1C795E-5497-49BF-A646-C3B5A27E47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51" y="0"/>
            <a:ext cx="4545614" cy="423094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C055AE-CFC4-47B1-BE5C-95A9F837B962}"/>
              </a:ext>
            </a:extLst>
          </p:cNvPr>
          <p:cNvCxnSpPr/>
          <p:nvPr/>
        </p:nvCxnSpPr>
        <p:spPr>
          <a:xfrm>
            <a:off x="0" y="928314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84C165-42FD-474F-BCAA-1745C76B33C0}"/>
              </a:ext>
            </a:extLst>
          </p:cNvPr>
          <p:cNvCxnSpPr/>
          <p:nvPr/>
        </p:nvCxnSpPr>
        <p:spPr>
          <a:xfrm>
            <a:off x="0" y="784650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E25446-4A75-49F4-8665-4625BE1E78D0}"/>
              </a:ext>
            </a:extLst>
          </p:cNvPr>
          <p:cNvCxnSpPr/>
          <p:nvPr/>
        </p:nvCxnSpPr>
        <p:spPr>
          <a:xfrm>
            <a:off x="0" y="602311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EAC4BC4-EDF2-44D0-ACF9-3407568FB36E}"/>
              </a:ext>
            </a:extLst>
          </p:cNvPr>
          <p:cNvSpPr/>
          <p:nvPr/>
        </p:nvSpPr>
        <p:spPr>
          <a:xfrm flipH="1">
            <a:off x="358585" y="3945618"/>
            <a:ext cx="17570826" cy="29853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1E4E0-3114-419C-9FB3-DCCACA7728E8}"/>
              </a:ext>
            </a:extLst>
          </p:cNvPr>
          <p:cNvSpPr txBox="1"/>
          <p:nvPr/>
        </p:nvSpPr>
        <p:spPr>
          <a:xfrm>
            <a:off x="358584" y="4305300"/>
            <a:ext cx="17337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970" algn="ctr">
              <a:spcBef>
                <a:spcPts val="100"/>
              </a:spcBef>
            </a:pPr>
            <a:r>
              <a:rPr lang="vi-VN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Câu 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vi-VN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cấu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thơ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…..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mạch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xúc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tượng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tiện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ngôn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ngữ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dùng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đạt</a:t>
            </a:r>
            <a:endParaRPr lang="en-US" sz="5400" b="1" dirty="0">
              <a:solidFill>
                <a:schemeClr val="accent6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bang b">
            <a:extLst>
              <a:ext uri="{FF2B5EF4-FFF2-40B4-BE49-F238E27FC236}">
                <a16:creationId xmlns:a16="http://schemas.microsoft.com/office/drawing/2014/main" id="{5A0EA7F5-812D-4DCE-A69C-380A43C0FC60}"/>
              </a:ext>
            </a:extLst>
          </p:cNvPr>
          <p:cNvSpPr/>
          <p:nvPr/>
        </p:nvSpPr>
        <p:spPr>
          <a:xfrm flipH="1">
            <a:off x="9203844" y="7283796"/>
            <a:ext cx="7874660" cy="11483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bang c">
            <a:extLst>
              <a:ext uri="{FF2B5EF4-FFF2-40B4-BE49-F238E27FC236}">
                <a16:creationId xmlns:a16="http://schemas.microsoft.com/office/drawing/2014/main" id="{3E63DE49-D72F-4B2E-AC71-1B90EC8BABE8}"/>
              </a:ext>
            </a:extLst>
          </p:cNvPr>
          <p:cNvSpPr/>
          <p:nvPr/>
        </p:nvSpPr>
        <p:spPr>
          <a:xfrm flipH="1">
            <a:off x="1209498" y="8695768"/>
            <a:ext cx="7874660" cy="11483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au hoi b">
            <a:extLst>
              <a:ext uri="{FF2B5EF4-FFF2-40B4-BE49-F238E27FC236}">
                <a16:creationId xmlns:a16="http://schemas.microsoft.com/office/drawing/2014/main" id="{C9D151D0-D370-440B-8B2E-ED0F784861FE}"/>
              </a:ext>
            </a:extLst>
          </p:cNvPr>
          <p:cNvSpPr txBox="1"/>
          <p:nvPr/>
        </p:nvSpPr>
        <p:spPr>
          <a:xfrm>
            <a:off x="9420276" y="7468753"/>
            <a:ext cx="7425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kết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u hoi c">
            <a:extLst>
              <a:ext uri="{FF2B5EF4-FFF2-40B4-BE49-F238E27FC236}">
                <a16:creationId xmlns:a16="http://schemas.microsoft.com/office/drawing/2014/main" id="{F156B479-78C7-4BDC-B6FD-38002030BE9A}"/>
              </a:ext>
            </a:extLst>
          </p:cNvPr>
          <p:cNvSpPr txBox="1"/>
          <p:nvPr/>
        </p:nvSpPr>
        <p:spPr>
          <a:xfrm>
            <a:off x="1425932" y="8916687"/>
            <a:ext cx="7425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hợp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bang a">
            <a:extLst>
              <a:ext uri="{FF2B5EF4-FFF2-40B4-BE49-F238E27FC236}">
                <a16:creationId xmlns:a16="http://schemas.microsoft.com/office/drawing/2014/main" id="{FA1BBA3A-F27F-423E-A507-8D7260F34604}"/>
              </a:ext>
            </a:extLst>
          </p:cNvPr>
          <p:cNvSpPr/>
          <p:nvPr/>
        </p:nvSpPr>
        <p:spPr>
          <a:xfrm flipH="1">
            <a:off x="1209498" y="7275364"/>
            <a:ext cx="7874660" cy="11483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d">
            <a:extLst>
              <a:ext uri="{FF2B5EF4-FFF2-40B4-BE49-F238E27FC236}">
                <a16:creationId xmlns:a16="http://schemas.microsoft.com/office/drawing/2014/main" id="{0678C5A2-D39A-4D43-979B-3CBB2F94101E}"/>
              </a:ext>
            </a:extLst>
          </p:cNvPr>
          <p:cNvSpPr/>
          <p:nvPr/>
        </p:nvSpPr>
        <p:spPr>
          <a:xfrm flipH="1">
            <a:off x="9203844" y="8695768"/>
            <a:ext cx="7874660" cy="11483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cau hoi a">
            <a:extLst>
              <a:ext uri="{FF2B5EF4-FFF2-40B4-BE49-F238E27FC236}">
                <a16:creationId xmlns:a16="http://schemas.microsoft.com/office/drawing/2014/main" id="{1D6DFB8D-DB44-4B9F-9604-9396B4ACD41F}"/>
              </a:ext>
            </a:extLst>
          </p:cNvPr>
          <p:cNvSpPr txBox="1"/>
          <p:nvPr/>
        </p:nvSpPr>
        <p:spPr>
          <a:xfrm>
            <a:off x="1425932" y="7460321"/>
            <a:ext cx="7425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cấu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au hoi d">
            <a:extLst>
              <a:ext uri="{FF2B5EF4-FFF2-40B4-BE49-F238E27FC236}">
                <a16:creationId xmlns:a16="http://schemas.microsoft.com/office/drawing/2014/main" id="{008CE1FD-1F93-4F28-97C1-4AB2678878F0}"/>
              </a:ext>
            </a:extLst>
          </p:cNvPr>
          <p:cNvSpPr txBox="1"/>
          <p:nvPr/>
        </p:nvSpPr>
        <p:spPr>
          <a:xfrm>
            <a:off x="9358393" y="8919763"/>
            <a:ext cx="7874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xếp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Question">
            <a:hlinkClick r:id="" action="ppaction://media"/>
            <a:extLst>
              <a:ext uri="{FF2B5EF4-FFF2-40B4-BE49-F238E27FC236}">
                <a16:creationId xmlns:a16="http://schemas.microsoft.com/office/drawing/2014/main" id="{F2D79CE6-F7DC-4857-9340-534E77260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0"/>
            <a:ext cx="731044" cy="731044"/>
          </a:xfrm>
          <a:prstGeom prst="rect">
            <a:avLst/>
          </a:prstGeom>
        </p:spPr>
      </p:pic>
      <p:pic>
        <p:nvPicPr>
          <p:cNvPr id="26" name="Final Answer">
            <a:hlinkClick r:id="" action="ppaction://media"/>
            <a:extLst>
              <a:ext uri="{FF2B5EF4-FFF2-40B4-BE49-F238E27FC236}">
                <a16:creationId xmlns:a16="http://schemas.microsoft.com/office/drawing/2014/main" id="{22523B4F-1C4D-40EB-B6F4-783DFFD8C6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0"/>
            <a:ext cx="731044" cy="731044"/>
          </a:xfrm>
          <a:prstGeom prst="rect">
            <a:avLst/>
          </a:prstGeom>
        </p:spPr>
      </p:pic>
      <p:pic>
        <p:nvPicPr>
          <p:cNvPr id="27" name="Win">
            <a:hlinkClick r:id="" action="ppaction://media"/>
            <a:extLst>
              <a:ext uri="{FF2B5EF4-FFF2-40B4-BE49-F238E27FC236}">
                <a16:creationId xmlns:a16="http://schemas.microsoft.com/office/drawing/2014/main" id="{1DA42003-D2E2-4F64-A762-E56E3F741A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4"/>
            <a:ext cx="731044" cy="731044"/>
          </a:xfrm>
          <a:prstGeom prst="rect">
            <a:avLst/>
          </a:prstGeom>
        </p:spPr>
      </p:pic>
      <p:pic>
        <p:nvPicPr>
          <p:cNvPr id="28" name="Lose">
            <a:hlinkClick r:id="" action="ppaction://media"/>
            <a:extLst>
              <a:ext uri="{FF2B5EF4-FFF2-40B4-BE49-F238E27FC236}">
                <a16:creationId xmlns:a16="http://schemas.microsoft.com/office/drawing/2014/main" id="{FAA02317-0FEC-48E0-BC3B-520D6B9639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94561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9" grpId="0"/>
      <p:bldP spid="19" grpId="1"/>
      <p:bldP spid="19" grpId="2"/>
      <p:bldP spid="19" grpId="3"/>
      <p:bldP spid="19" grpId="4"/>
      <p:bldP spid="19" grpId="5"/>
      <p:bldP spid="20" grpId="0"/>
      <p:bldP spid="20" grpId="1"/>
      <p:bldP spid="20" grpId="2"/>
      <p:bldP spid="21" grpId="0" animBg="1"/>
      <p:bldP spid="21" grpId="1" animBg="1"/>
      <p:bldP spid="22" grpId="0" animBg="1"/>
      <p:bldP spid="22" grpId="1" animBg="1"/>
      <p:bldP spid="23" grpId="0"/>
      <p:bldP spid="23" grpId="1"/>
      <p:bldP spid="23" grpId="2"/>
      <p:bldP spid="24" grpId="0"/>
      <p:bldP spid="24" grpId="1"/>
      <p:bldP spid="2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EC6E4-3C5B-45F5-9FCB-EC8A878AB8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39"/>
            <a:ext cx="5202062" cy="520206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A996F3-3745-49A6-99C8-A775A7C1FB70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412390-2BCA-4D1D-A379-283DC078EC34}"/>
              </a:ext>
            </a:extLst>
          </p:cNvPr>
          <p:cNvCxnSpPr/>
          <p:nvPr/>
        </p:nvCxnSpPr>
        <p:spPr>
          <a:xfrm>
            <a:off x="0" y="809582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9A791B-9291-4FAB-AA3F-C05013FEE2AA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E1F2F4-D63E-44B7-BDEF-980310F11925}"/>
              </a:ext>
            </a:extLst>
          </p:cNvPr>
          <p:cNvSpPr/>
          <p:nvPr/>
        </p:nvSpPr>
        <p:spPr>
          <a:xfrm flipH="1">
            <a:off x="989859" y="5376417"/>
            <a:ext cx="16308286" cy="18779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8EF0F-7828-4BDA-B9DF-24ABFEE4B77B}"/>
              </a:ext>
            </a:extLst>
          </p:cNvPr>
          <p:cNvSpPr txBox="1"/>
          <p:nvPr/>
        </p:nvSpPr>
        <p:spPr>
          <a:xfrm>
            <a:off x="1295400" y="5295900"/>
            <a:ext cx="15544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970" algn="ctr">
              <a:spcBef>
                <a:spcPts val="100"/>
              </a:spcBef>
            </a:pPr>
            <a:r>
              <a:rPr lang="vi-VN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Câu 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vi-VN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Đâu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căn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cứ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xác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định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chủ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đề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bản</a:t>
            </a:r>
            <a:r>
              <a:rPr lang="en-US" sz="6000" b="1" dirty="0">
                <a:solidFill>
                  <a:schemeClr val="accent6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?</a:t>
            </a:r>
            <a:endParaRPr lang="en-US" sz="6000" b="1" i="1" dirty="0">
              <a:solidFill>
                <a:schemeClr val="accent6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bang c">
            <a:extLst>
              <a:ext uri="{FF2B5EF4-FFF2-40B4-BE49-F238E27FC236}">
                <a16:creationId xmlns:a16="http://schemas.microsoft.com/office/drawing/2014/main" id="{7C6174B0-1783-4B55-9FD9-FB095F013E82}"/>
              </a:ext>
            </a:extLst>
          </p:cNvPr>
          <p:cNvSpPr/>
          <p:nvPr/>
        </p:nvSpPr>
        <p:spPr>
          <a:xfrm flipH="1">
            <a:off x="602101" y="8941938"/>
            <a:ext cx="6172634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bang b">
            <a:extLst>
              <a:ext uri="{FF2B5EF4-FFF2-40B4-BE49-F238E27FC236}">
                <a16:creationId xmlns:a16="http://schemas.microsoft.com/office/drawing/2014/main" id="{46D8F5C1-421C-44F1-B546-FBDE884E4233}"/>
              </a:ext>
            </a:extLst>
          </p:cNvPr>
          <p:cNvSpPr/>
          <p:nvPr/>
        </p:nvSpPr>
        <p:spPr>
          <a:xfrm flipH="1">
            <a:off x="6950528" y="7642442"/>
            <a:ext cx="10732788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u hoi c">
            <a:extLst>
              <a:ext uri="{FF2B5EF4-FFF2-40B4-BE49-F238E27FC236}">
                <a16:creationId xmlns:a16="http://schemas.microsoft.com/office/drawing/2014/main" id="{46D073D7-92FA-4708-82AA-259B6D9A3863}"/>
              </a:ext>
            </a:extLst>
          </p:cNvPr>
          <p:cNvSpPr txBox="1"/>
          <p:nvPr/>
        </p:nvSpPr>
        <p:spPr>
          <a:xfrm>
            <a:off x="532218" y="9006753"/>
            <a:ext cx="631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u hoi b">
            <a:extLst>
              <a:ext uri="{FF2B5EF4-FFF2-40B4-BE49-F238E27FC236}">
                <a16:creationId xmlns:a16="http://schemas.microsoft.com/office/drawing/2014/main" id="{E140F893-3DA2-4CFE-B93E-F28E985213BC}"/>
              </a:ext>
            </a:extLst>
          </p:cNvPr>
          <p:cNvSpPr txBox="1"/>
          <p:nvPr/>
        </p:nvSpPr>
        <p:spPr>
          <a:xfrm>
            <a:off x="7696200" y="7707255"/>
            <a:ext cx="1139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bang a">
            <a:extLst>
              <a:ext uri="{FF2B5EF4-FFF2-40B4-BE49-F238E27FC236}">
                <a16:creationId xmlns:a16="http://schemas.microsoft.com/office/drawing/2014/main" id="{94C49151-9BA8-4C64-9F24-38ED7E8A53EC}"/>
              </a:ext>
            </a:extLst>
          </p:cNvPr>
          <p:cNvSpPr/>
          <p:nvPr/>
        </p:nvSpPr>
        <p:spPr>
          <a:xfrm flipH="1">
            <a:off x="604685" y="7642442"/>
            <a:ext cx="6172634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bang d">
            <a:extLst>
              <a:ext uri="{FF2B5EF4-FFF2-40B4-BE49-F238E27FC236}">
                <a16:creationId xmlns:a16="http://schemas.microsoft.com/office/drawing/2014/main" id="{A204D4B7-4A64-4E41-BF72-4797B590A41D}"/>
              </a:ext>
            </a:extLst>
          </p:cNvPr>
          <p:cNvSpPr/>
          <p:nvPr/>
        </p:nvSpPr>
        <p:spPr>
          <a:xfrm flipH="1">
            <a:off x="6950528" y="8937336"/>
            <a:ext cx="10732788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au hoi a">
            <a:extLst>
              <a:ext uri="{FF2B5EF4-FFF2-40B4-BE49-F238E27FC236}">
                <a16:creationId xmlns:a16="http://schemas.microsoft.com/office/drawing/2014/main" id="{907E6512-4460-4157-A3C3-E4F234CEB917}"/>
              </a:ext>
            </a:extLst>
          </p:cNvPr>
          <p:cNvSpPr txBox="1"/>
          <p:nvPr/>
        </p:nvSpPr>
        <p:spPr>
          <a:xfrm>
            <a:off x="568011" y="7707256"/>
            <a:ext cx="6321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Nhan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tácphẩm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u hoi d">
            <a:extLst>
              <a:ext uri="{FF2B5EF4-FFF2-40B4-BE49-F238E27FC236}">
                <a16:creationId xmlns:a16="http://schemas.microsoft.com/office/drawing/2014/main" id="{147C3566-E1C3-4C6C-902D-85AC14FCDAD4}"/>
              </a:ext>
            </a:extLst>
          </p:cNvPr>
          <p:cNvSpPr txBox="1"/>
          <p:nvPr/>
        </p:nvSpPr>
        <p:spPr>
          <a:xfrm>
            <a:off x="7383398" y="9002148"/>
            <a:ext cx="11712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chemeClr val="bg1"/>
              </a:buCl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kịch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6" name="Question">
            <a:hlinkClick r:id="" action="ppaction://media"/>
            <a:extLst>
              <a:ext uri="{FF2B5EF4-FFF2-40B4-BE49-F238E27FC236}">
                <a16:creationId xmlns:a16="http://schemas.microsoft.com/office/drawing/2014/main" id="{E747F68E-3217-4375-8AA1-4925FF4CF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0"/>
            <a:ext cx="731044" cy="731044"/>
          </a:xfrm>
          <a:prstGeom prst="rect">
            <a:avLst/>
          </a:prstGeom>
        </p:spPr>
      </p:pic>
      <p:pic>
        <p:nvPicPr>
          <p:cNvPr id="17" name="Final Answer">
            <a:hlinkClick r:id="" action="ppaction://media"/>
            <a:extLst>
              <a:ext uri="{FF2B5EF4-FFF2-40B4-BE49-F238E27FC236}">
                <a16:creationId xmlns:a16="http://schemas.microsoft.com/office/drawing/2014/main" id="{6C7B9728-BA98-45B7-BAC0-B8810E197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0"/>
            <a:ext cx="731044" cy="731044"/>
          </a:xfrm>
          <a:prstGeom prst="rect">
            <a:avLst/>
          </a:prstGeom>
        </p:spPr>
      </p:pic>
      <p:pic>
        <p:nvPicPr>
          <p:cNvPr id="18" name="Win">
            <a:hlinkClick r:id="" action="ppaction://media"/>
            <a:extLst>
              <a:ext uri="{FF2B5EF4-FFF2-40B4-BE49-F238E27FC236}">
                <a16:creationId xmlns:a16="http://schemas.microsoft.com/office/drawing/2014/main" id="{8D701584-8E71-4FBD-AE30-BB72A4A841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4"/>
            <a:ext cx="731044" cy="731044"/>
          </a:xfrm>
          <a:prstGeom prst="rect">
            <a:avLst/>
          </a:prstGeom>
        </p:spPr>
      </p:pic>
      <p:pic>
        <p:nvPicPr>
          <p:cNvPr id="19" name="Lose">
            <a:hlinkClick r:id="" action="ppaction://media"/>
            <a:extLst>
              <a:ext uri="{FF2B5EF4-FFF2-40B4-BE49-F238E27FC236}">
                <a16:creationId xmlns:a16="http://schemas.microsoft.com/office/drawing/2014/main" id="{FB2A0392-4813-4D25-BDD5-937E7B40545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945618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10" grpId="0"/>
      <p:bldP spid="10" grpId="1"/>
      <p:bldP spid="10" grpId="2"/>
      <p:bldP spid="10" grpId="3"/>
      <p:bldP spid="10" grpId="4"/>
      <p:bldP spid="10" grpId="5"/>
      <p:bldP spid="11" grpId="0"/>
      <p:bldP spid="11" grpId="1"/>
      <p:bldP spid="11" grpId="2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4">
          <a:extLst>
            <a:ext uri="{FF2B5EF4-FFF2-40B4-BE49-F238E27FC236}">
              <a16:creationId xmlns:a16="http://schemas.microsoft.com/office/drawing/2014/main" id="{3CDDEB88-707C-EE34-3930-45E082D5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826;p56">
            <a:extLst>
              <a:ext uri="{FF2B5EF4-FFF2-40B4-BE49-F238E27FC236}">
                <a16:creationId xmlns:a16="http://schemas.microsoft.com/office/drawing/2014/main" id="{89D83034-A350-30F2-C8F0-4994BF33E4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9741" y="634668"/>
            <a:ext cx="12388518" cy="1537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 sáu chữ, bảy chữ, tám chữ</a:t>
            </a:r>
            <a:endParaRPr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047;p40">
            <a:extLst>
              <a:ext uri="{FF2B5EF4-FFF2-40B4-BE49-F238E27FC236}">
                <a16:creationId xmlns:a16="http://schemas.microsoft.com/office/drawing/2014/main" id="{8CFC0579-DC8F-8465-DFC6-D3B6C9984068}"/>
              </a:ext>
            </a:extLst>
          </p:cNvPr>
          <p:cNvSpPr/>
          <p:nvPr/>
        </p:nvSpPr>
        <p:spPr>
          <a:xfrm>
            <a:off x="950257" y="2765833"/>
            <a:ext cx="8147118" cy="3288882"/>
          </a:xfrm>
          <a:custGeom>
            <a:avLst/>
            <a:gdLst/>
            <a:ahLst/>
            <a:cxnLst/>
            <a:rect l="l" t="t" r="r" b="b"/>
            <a:pathLst>
              <a:path w="74709" h="44816" extrusionOk="0">
                <a:moveTo>
                  <a:pt x="58715" y="4276"/>
                </a:moveTo>
                <a:lnTo>
                  <a:pt x="58715" y="4276"/>
                </a:lnTo>
                <a:cubicBezTo>
                  <a:pt x="62072" y="5289"/>
                  <a:pt x="64796" y="7569"/>
                  <a:pt x="67202" y="10483"/>
                </a:cubicBezTo>
                <a:lnTo>
                  <a:pt x="58715" y="4276"/>
                </a:lnTo>
                <a:close/>
                <a:moveTo>
                  <a:pt x="69641" y="15170"/>
                </a:moveTo>
                <a:cubicBezTo>
                  <a:pt x="70211" y="16753"/>
                  <a:pt x="70813" y="18305"/>
                  <a:pt x="71383" y="19857"/>
                </a:cubicBezTo>
                <a:cubicBezTo>
                  <a:pt x="71161" y="19952"/>
                  <a:pt x="70971" y="20047"/>
                  <a:pt x="70781" y="20110"/>
                </a:cubicBezTo>
                <a:lnTo>
                  <a:pt x="69198" y="15392"/>
                </a:lnTo>
                <a:lnTo>
                  <a:pt x="69641" y="15170"/>
                </a:lnTo>
                <a:close/>
                <a:moveTo>
                  <a:pt x="23436" y="2914"/>
                </a:moveTo>
                <a:cubicBezTo>
                  <a:pt x="17007" y="5638"/>
                  <a:pt x="11465" y="9850"/>
                  <a:pt x="6683" y="15423"/>
                </a:cubicBezTo>
                <a:cubicBezTo>
                  <a:pt x="3674" y="18939"/>
                  <a:pt x="1711" y="22897"/>
                  <a:pt x="2946" y="28154"/>
                </a:cubicBezTo>
                <a:cubicBezTo>
                  <a:pt x="3041" y="28503"/>
                  <a:pt x="2946" y="28914"/>
                  <a:pt x="2946" y="29421"/>
                </a:cubicBezTo>
                <a:cubicBezTo>
                  <a:pt x="1172" y="26729"/>
                  <a:pt x="1996" y="22042"/>
                  <a:pt x="3199" y="18844"/>
                </a:cubicBezTo>
                <a:cubicBezTo>
                  <a:pt x="6081" y="11275"/>
                  <a:pt x="11560" y="7348"/>
                  <a:pt x="17894" y="4688"/>
                </a:cubicBezTo>
                <a:cubicBezTo>
                  <a:pt x="19699" y="3928"/>
                  <a:pt x="21599" y="3484"/>
                  <a:pt x="23436" y="2914"/>
                </a:cubicBezTo>
                <a:close/>
                <a:moveTo>
                  <a:pt x="71890" y="25209"/>
                </a:moveTo>
                <a:cubicBezTo>
                  <a:pt x="71985" y="30624"/>
                  <a:pt x="68184" y="35470"/>
                  <a:pt x="61407" y="38098"/>
                </a:cubicBezTo>
                <a:cubicBezTo>
                  <a:pt x="63782" y="35913"/>
                  <a:pt x="65999" y="34298"/>
                  <a:pt x="67741" y="32145"/>
                </a:cubicBezTo>
                <a:cubicBezTo>
                  <a:pt x="69419" y="30054"/>
                  <a:pt x="70623" y="27394"/>
                  <a:pt x="71890" y="25209"/>
                </a:cubicBezTo>
                <a:close/>
                <a:moveTo>
                  <a:pt x="5511" y="33411"/>
                </a:moveTo>
                <a:cubicBezTo>
                  <a:pt x="8583" y="35596"/>
                  <a:pt x="11592" y="37750"/>
                  <a:pt x="14568" y="39872"/>
                </a:cubicBezTo>
                <a:cubicBezTo>
                  <a:pt x="11148" y="38510"/>
                  <a:pt x="7570" y="37497"/>
                  <a:pt x="5511" y="33411"/>
                </a:cubicBezTo>
                <a:close/>
                <a:moveTo>
                  <a:pt x="41107" y="2217"/>
                </a:moveTo>
                <a:cubicBezTo>
                  <a:pt x="41107" y="2249"/>
                  <a:pt x="41139" y="2249"/>
                  <a:pt x="41171" y="2249"/>
                </a:cubicBezTo>
                <a:cubicBezTo>
                  <a:pt x="44622" y="2724"/>
                  <a:pt x="48106" y="2819"/>
                  <a:pt x="51495" y="3548"/>
                </a:cubicBezTo>
                <a:cubicBezTo>
                  <a:pt x="57385" y="4814"/>
                  <a:pt x="62832" y="7411"/>
                  <a:pt x="66601" y="13238"/>
                </a:cubicBezTo>
                <a:cubicBezTo>
                  <a:pt x="68628" y="16342"/>
                  <a:pt x="70338" y="19699"/>
                  <a:pt x="69641" y="24006"/>
                </a:cubicBezTo>
                <a:cubicBezTo>
                  <a:pt x="68723" y="29421"/>
                  <a:pt x="65841" y="32905"/>
                  <a:pt x="61882" y="35280"/>
                </a:cubicBezTo>
                <a:cubicBezTo>
                  <a:pt x="54250" y="39872"/>
                  <a:pt x="45953" y="41518"/>
                  <a:pt x="37529" y="42310"/>
                </a:cubicBezTo>
                <a:cubicBezTo>
                  <a:pt x="35777" y="42477"/>
                  <a:pt x="34031" y="42575"/>
                  <a:pt x="32292" y="42575"/>
                </a:cubicBezTo>
                <a:cubicBezTo>
                  <a:pt x="27742" y="42575"/>
                  <a:pt x="23243" y="41900"/>
                  <a:pt x="18844" y="39998"/>
                </a:cubicBezTo>
                <a:cubicBezTo>
                  <a:pt x="14663" y="38225"/>
                  <a:pt x="10515" y="36293"/>
                  <a:pt x="7158" y="32778"/>
                </a:cubicBezTo>
                <a:cubicBezTo>
                  <a:pt x="5511" y="31068"/>
                  <a:pt x="3769" y="29136"/>
                  <a:pt x="4054" y="26254"/>
                </a:cubicBezTo>
                <a:cubicBezTo>
                  <a:pt x="4403" y="23119"/>
                  <a:pt x="5543" y="20269"/>
                  <a:pt x="7253" y="17767"/>
                </a:cubicBezTo>
                <a:cubicBezTo>
                  <a:pt x="12795" y="9660"/>
                  <a:pt x="20427" y="5764"/>
                  <a:pt x="28820" y="3516"/>
                </a:cubicBezTo>
                <a:cubicBezTo>
                  <a:pt x="30973" y="2946"/>
                  <a:pt x="33222" y="2597"/>
                  <a:pt x="35407" y="2217"/>
                </a:cubicBezTo>
                <a:close/>
                <a:moveTo>
                  <a:pt x="41329" y="1"/>
                </a:moveTo>
                <a:cubicBezTo>
                  <a:pt x="41202" y="1"/>
                  <a:pt x="41107" y="64"/>
                  <a:pt x="40980" y="191"/>
                </a:cubicBezTo>
                <a:lnTo>
                  <a:pt x="35343" y="191"/>
                </a:lnTo>
                <a:lnTo>
                  <a:pt x="35343" y="476"/>
                </a:lnTo>
                <a:cubicBezTo>
                  <a:pt x="35058" y="507"/>
                  <a:pt x="34805" y="507"/>
                  <a:pt x="34520" y="507"/>
                </a:cubicBezTo>
                <a:cubicBezTo>
                  <a:pt x="28661" y="634"/>
                  <a:pt x="22802" y="1109"/>
                  <a:pt x="17229" y="3484"/>
                </a:cubicBezTo>
                <a:cubicBezTo>
                  <a:pt x="10737" y="6271"/>
                  <a:pt x="5099" y="10388"/>
                  <a:pt x="2186" y="18115"/>
                </a:cubicBezTo>
                <a:cubicBezTo>
                  <a:pt x="507" y="22644"/>
                  <a:pt x="1" y="27299"/>
                  <a:pt x="2408" y="31796"/>
                </a:cubicBezTo>
                <a:cubicBezTo>
                  <a:pt x="5416" y="37465"/>
                  <a:pt x="9976" y="40600"/>
                  <a:pt x="15297" y="42342"/>
                </a:cubicBezTo>
                <a:cubicBezTo>
                  <a:pt x="21821" y="44464"/>
                  <a:pt x="28503" y="44780"/>
                  <a:pt x="34488" y="44780"/>
                </a:cubicBezTo>
                <a:cubicBezTo>
                  <a:pt x="35256" y="44804"/>
                  <a:pt x="36017" y="44816"/>
                  <a:pt x="36772" y="44816"/>
                </a:cubicBezTo>
                <a:cubicBezTo>
                  <a:pt x="46239" y="44816"/>
                  <a:pt x="54784" y="42960"/>
                  <a:pt x="63466" y="38795"/>
                </a:cubicBezTo>
                <a:cubicBezTo>
                  <a:pt x="66474" y="37370"/>
                  <a:pt x="69071" y="35280"/>
                  <a:pt x="71098" y="32176"/>
                </a:cubicBezTo>
                <a:cubicBezTo>
                  <a:pt x="74708" y="26729"/>
                  <a:pt x="72935" y="15265"/>
                  <a:pt x="69419" y="10736"/>
                </a:cubicBezTo>
                <a:cubicBezTo>
                  <a:pt x="65207" y="5321"/>
                  <a:pt x="59919" y="1964"/>
                  <a:pt x="53680" y="1046"/>
                </a:cubicBezTo>
                <a:cubicBezTo>
                  <a:pt x="49594" y="476"/>
                  <a:pt x="45446" y="254"/>
                  <a:pt x="4132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26" name="Google Shape;1048;p40">
            <a:extLst>
              <a:ext uri="{FF2B5EF4-FFF2-40B4-BE49-F238E27FC236}">
                <a16:creationId xmlns:a16="http://schemas.microsoft.com/office/drawing/2014/main" id="{639A2C4D-7F58-3DF9-5876-5EBD95DC60CC}"/>
              </a:ext>
            </a:extLst>
          </p:cNvPr>
          <p:cNvSpPr/>
          <p:nvPr/>
        </p:nvSpPr>
        <p:spPr>
          <a:xfrm>
            <a:off x="1214743" y="2897365"/>
            <a:ext cx="7259442" cy="2961798"/>
          </a:xfrm>
          <a:custGeom>
            <a:avLst/>
            <a:gdLst/>
            <a:ahLst/>
            <a:cxnLst/>
            <a:rect l="l" t="t" r="r" b="b"/>
            <a:pathLst>
              <a:path w="66569" h="40359" extrusionOk="0">
                <a:moveTo>
                  <a:pt x="31638" y="0"/>
                </a:moveTo>
                <a:cubicBezTo>
                  <a:pt x="29453" y="380"/>
                  <a:pt x="27204" y="729"/>
                  <a:pt x="25051" y="1299"/>
                </a:cubicBezTo>
                <a:cubicBezTo>
                  <a:pt x="16658" y="3547"/>
                  <a:pt x="9026" y="7443"/>
                  <a:pt x="3484" y="15550"/>
                </a:cubicBezTo>
                <a:cubicBezTo>
                  <a:pt x="1774" y="18052"/>
                  <a:pt x="634" y="20902"/>
                  <a:pt x="285" y="24037"/>
                </a:cubicBezTo>
                <a:cubicBezTo>
                  <a:pt x="0" y="26919"/>
                  <a:pt x="1742" y="28851"/>
                  <a:pt x="3389" y="30561"/>
                </a:cubicBezTo>
                <a:cubicBezTo>
                  <a:pt x="6746" y="34108"/>
                  <a:pt x="10894" y="36008"/>
                  <a:pt x="15075" y="37813"/>
                </a:cubicBezTo>
                <a:cubicBezTo>
                  <a:pt x="19468" y="39689"/>
                  <a:pt x="23961" y="40359"/>
                  <a:pt x="28505" y="40359"/>
                </a:cubicBezTo>
                <a:cubicBezTo>
                  <a:pt x="30250" y="40359"/>
                  <a:pt x="32002" y="40260"/>
                  <a:pt x="33760" y="40093"/>
                </a:cubicBezTo>
                <a:cubicBezTo>
                  <a:pt x="42184" y="39301"/>
                  <a:pt x="50481" y="37655"/>
                  <a:pt x="58113" y="33063"/>
                </a:cubicBezTo>
                <a:cubicBezTo>
                  <a:pt x="62072" y="30688"/>
                  <a:pt x="64954" y="27204"/>
                  <a:pt x="65872" y="21789"/>
                </a:cubicBezTo>
                <a:cubicBezTo>
                  <a:pt x="66569" y="17482"/>
                  <a:pt x="64859" y="14125"/>
                  <a:pt x="62832" y="11021"/>
                </a:cubicBezTo>
                <a:cubicBezTo>
                  <a:pt x="59063" y="5194"/>
                  <a:pt x="53616" y="2597"/>
                  <a:pt x="47726" y="1331"/>
                </a:cubicBezTo>
                <a:cubicBezTo>
                  <a:pt x="44337" y="602"/>
                  <a:pt x="40853" y="507"/>
                  <a:pt x="37402" y="32"/>
                </a:cubicBezTo>
                <a:cubicBezTo>
                  <a:pt x="37370" y="32"/>
                  <a:pt x="37338" y="32"/>
                  <a:pt x="3733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27" name="Google Shape;1051;p40">
            <a:extLst>
              <a:ext uri="{FF2B5EF4-FFF2-40B4-BE49-F238E27FC236}">
                <a16:creationId xmlns:a16="http://schemas.microsoft.com/office/drawing/2014/main" id="{BC8EB700-2612-5B01-E971-068D8B8B4932}"/>
              </a:ext>
            </a:extLst>
          </p:cNvPr>
          <p:cNvSpPr/>
          <p:nvPr/>
        </p:nvSpPr>
        <p:spPr>
          <a:xfrm>
            <a:off x="9635709" y="2784057"/>
            <a:ext cx="7238818" cy="3075106"/>
          </a:xfrm>
          <a:custGeom>
            <a:avLst/>
            <a:gdLst/>
            <a:ahLst/>
            <a:cxnLst/>
            <a:rect l="l" t="t" r="r" b="b"/>
            <a:pathLst>
              <a:path w="65683" h="41903" extrusionOk="0">
                <a:moveTo>
                  <a:pt x="31837" y="1"/>
                </a:moveTo>
                <a:cubicBezTo>
                  <a:pt x="26342" y="1"/>
                  <a:pt x="20906" y="277"/>
                  <a:pt x="15930" y="3203"/>
                </a:cubicBezTo>
                <a:cubicBezTo>
                  <a:pt x="13270" y="4787"/>
                  <a:pt x="10388" y="6085"/>
                  <a:pt x="8045" y="8080"/>
                </a:cubicBezTo>
                <a:cubicBezTo>
                  <a:pt x="2439" y="12831"/>
                  <a:pt x="1" y="18943"/>
                  <a:pt x="1901" y="26322"/>
                </a:cubicBezTo>
                <a:cubicBezTo>
                  <a:pt x="2312" y="27937"/>
                  <a:pt x="3072" y="29837"/>
                  <a:pt x="4308" y="30755"/>
                </a:cubicBezTo>
                <a:cubicBezTo>
                  <a:pt x="6968" y="32782"/>
                  <a:pt x="9945" y="34524"/>
                  <a:pt x="13017" y="35854"/>
                </a:cubicBezTo>
                <a:cubicBezTo>
                  <a:pt x="16532" y="37343"/>
                  <a:pt x="20269" y="38293"/>
                  <a:pt x="23942" y="39496"/>
                </a:cubicBezTo>
                <a:cubicBezTo>
                  <a:pt x="28408" y="40953"/>
                  <a:pt x="33000" y="41649"/>
                  <a:pt x="38352" y="41903"/>
                </a:cubicBezTo>
                <a:cubicBezTo>
                  <a:pt x="41835" y="41776"/>
                  <a:pt x="45857" y="41048"/>
                  <a:pt x="49721" y="39496"/>
                </a:cubicBezTo>
                <a:cubicBezTo>
                  <a:pt x="58335" y="35981"/>
                  <a:pt x="63814" y="29869"/>
                  <a:pt x="65302" y="20558"/>
                </a:cubicBezTo>
                <a:cubicBezTo>
                  <a:pt x="65651" y="18341"/>
                  <a:pt x="65682" y="16061"/>
                  <a:pt x="64289" y="14098"/>
                </a:cubicBezTo>
                <a:cubicBezTo>
                  <a:pt x="63624" y="13179"/>
                  <a:pt x="62769" y="12356"/>
                  <a:pt x="61945" y="11596"/>
                </a:cubicBezTo>
                <a:cubicBezTo>
                  <a:pt x="59285" y="9094"/>
                  <a:pt x="56150" y="7320"/>
                  <a:pt x="52951" y="5642"/>
                </a:cubicBezTo>
                <a:cubicBezTo>
                  <a:pt x="46776" y="2412"/>
                  <a:pt x="40315" y="5"/>
                  <a:pt x="33190" y="5"/>
                </a:cubicBezTo>
                <a:cubicBezTo>
                  <a:pt x="32739" y="3"/>
                  <a:pt x="32288" y="1"/>
                  <a:pt x="31837" y="1"/>
                </a:cubicBezTo>
                <a:close/>
              </a:path>
            </a:pathLst>
          </a:custGeom>
          <a:solidFill>
            <a:srgbClr val="E6F3D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28" name="Google Shape;1052;p40">
            <a:extLst>
              <a:ext uri="{FF2B5EF4-FFF2-40B4-BE49-F238E27FC236}">
                <a16:creationId xmlns:a16="http://schemas.microsoft.com/office/drawing/2014/main" id="{E28C31F6-8D11-A682-8FAD-78E84A3747CF}"/>
              </a:ext>
            </a:extLst>
          </p:cNvPr>
          <p:cNvSpPr/>
          <p:nvPr/>
        </p:nvSpPr>
        <p:spPr>
          <a:xfrm>
            <a:off x="9676785" y="2685026"/>
            <a:ext cx="7620462" cy="3388612"/>
          </a:xfrm>
          <a:custGeom>
            <a:avLst/>
            <a:gdLst/>
            <a:ahLst/>
            <a:cxnLst/>
            <a:rect l="l" t="t" r="r" b="b"/>
            <a:pathLst>
              <a:path w="72238" h="46175" extrusionOk="0">
                <a:moveTo>
                  <a:pt x="19603" y="3041"/>
                </a:moveTo>
                <a:lnTo>
                  <a:pt x="19603" y="3041"/>
                </a:lnTo>
                <a:cubicBezTo>
                  <a:pt x="16246" y="4783"/>
                  <a:pt x="13143" y="6778"/>
                  <a:pt x="10387" y="9280"/>
                </a:cubicBezTo>
                <a:cubicBezTo>
                  <a:pt x="7252" y="12130"/>
                  <a:pt x="4814" y="15455"/>
                  <a:pt x="3895" y="19667"/>
                </a:cubicBezTo>
                <a:cubicBezTo>
                  <a:pt x="3230" y="22739"/>
                  <a:pt x="3325" y="25874"/>
                  <a:pt x="4212" y="28946"/>
                </a:cubicBezTo>
                <a:cubicBezTo>
                  <a:pt x="4275" y="29168"/>
                  <a:pt x="4307" y="29358"/>
                  <a:pt x="4370" y="29580"/>
                </a:cubicBezTo>
                <a:cubicBezTo>
                  <a:pt x="4275" y="29643"/>
                  <a:pt x="4212" y="29706"/>
                  <a:pt x="4117" y="29770"/>
                </a:cubicBezTo>
                <a:cubicBezTo>
                  <a:pt x="3737" y="29136"/>
                  <a:pt x="3230" y="28566"/>
                  <a:pt x="2977" y="27901"/>
                </a:cubicBezTo>
                <a:cubicBezTo>
                  <a:pt x="1488" y="24259"/>
                  <a:pt x="1964" y="20712"/>
                  <a:pt x="3294" y="17102"/>
                </a:cubicBezTo>
                <a:cubicBezTo>
                  <a:pt x="5352" y="11433"/>
                  <a:pt x="9659" y="8045"/>
                  <a:pt x="14599" y="5195"/>
                </a:cubicBezTo>
                <a:cubicBezTo>
                  <a:pt x="15930" y="4434"/>
                  <a:pt x="17386" y="3896"/>
                  <a:pt x="18780" y="3294"/>
                </a:cubicBezTo>
                <a:cubicBezTo>
                  <a:pt x="19065" y="3168"/>
                  <a:pt x="19350" y="3104"/>
                  <a:pt x="19603" y="3041"/>
                </a:cubicBezTo>
                <a:close/>
                <a:moveTo>
                  <a:pt x="69925" y="28883"/>
                </a:moveTo>
                <a:lnTo>
                  <a:pt x="69925" y="28883"/>
                </a:lnTo>
                <a:cubicBezTo>
                  <a:pt x="70432" y="31986"/>
                  <a:pt x="65175" y="39302"/>
                  <a:pt x="62008" y="39840"/>
                </a:cubicBezTo>
                <a:cubicBezTo>
                  <a:pt x="65745" y="36927"/>
                  <a:pt x="68374" y="33348"/>
                  <a:pt x="69925" y="28883"/>
                </a:cubicBezTo>
                <a:close/>
                <a:moveTo>
                  <a:pt x="69577" y="23816"/>
                </a:moveTo>
                <a:lnTo>
                  <a:pt x="69577" y="23816"/>
                </a:lnTo>
                <a:cubicBezTo>
                  <a:pt x="70939" y="29548"/>
                  <a:pt x="62388" y="40474"/>
                  <a:pt x="55738" y="41519"/>
                </a:cubicBezTo>
                <a:cubicBezTo>
                  <a:pt x="62958" y="37655"/>
                  <a:pt x="67804" y="31986"/>
                  <a:pt x="69577" y="23816"/>
                </a:cubicBezTo>
                <a:close/>
                <a:moveTo>
                  <a:pt x="18210" y="39840"/>
                </a:moveTo>
                <a:cubicBezTo>
                  <a:pt x="20933" y="40727"/>
                  <a:pt x="23625" y="41582"/>
                  <a:pt x="26317" y="42437"/>
                </a:cubicBezTo>
                <a:cubicBezTo>
                  <a:pt x="26285" y="42595"/>
                  <a:pt x="26254" y="42722"/>
                  <a:pt x="26190" y="42849"/>
                </a:cubicBezTo>
                <a:lnTo>
                  <a:pt x="18020" y="40347"/>
                </a:lnTo>
                <a:cubicBezTo>
                  <a:pt x="18083" y="40189"/>
                  <a:pt x="18146" y="39999"/>
                  <a:pt x="18210" y="39840"/>
                </a:cubicBezTo>
                <a:close/>
                <a:moveTo>
                  <a:pt x="5859" y="33316"/>
                </a:moveTo>
                <a:lnTo>
                  <a:pt x="5859" y="33316"/>
                </a:lnTo>
                <a:cubicBezTo>
                  <a:pt x="11464" y="38003"/>
                  <a:pt x="17323" y="42152"/>
                  <a:pt x="24639" y="43609"/>
                </a:cubicBezTo>
                <a:cubicBezTo>
                  <a:pt x="17070" y="42564"/>
                  <a:pt x="10514" y="39714"/>
                  <a:pt x="5859" y="33316"/>
                </a:cubicBezTo>
                <a:close/>
                <a:moveTo>
                  <a:pt x="35130" y="1928"/>
                </a:moveTo>
                <a:cubicBezTo>
                  <a:pt x="35581" y="1928"/>
                  <a:pt x="36032" y="1930"/>
                  <a:pt x="36483" y="1933"/>
                </a:cubicBezTo>
                <a:cubicBezTo>
                  <a:pt x="43608" y="1933"/>
                  <a:pt x="50037" y="4339"/>
                  <a:pt x="56244" y="7570"/>
                </a:cubicBezTo>
                <a:cubicBezTo>
                  <a:pt x="59443" y="9248"/>
                  <a:pt x="62546" y="11022"/>
                  <a:pt x="65207" y="13492"/>
                </a:cubicBezTo>
                <a:cubicBezTo>
                  <a:pt x="66062" y="14283"/>
                  <a:pt x="66885" y="15075"/>
                  <a:pt x="67550" y="16025"/>
                </a:cubicBezTo>
                <a:cubicBezTo>
                  <a:pt x="68944" y="17957"/>
                  <a:pt x="68944" y="20269"/>
                  <a:pt x="68564" y="22454"/>
                </a:cubicBezTo>
                <a:cubicBezTo>
                  <a:pt x="67075" y="31765"/>
                  <a:pt x="61596" y="37877"/>
                  <a:pt x="53014" y="41392"/>
                </a:cubicBezTo>
                <a:cubicBezTo>
                  <a:pt x="49150" y="42976"/>
                  <a:pt x="45128" y="43704"/>
                  <a:pt x="41613" y="43799"/>
                </a:cubicBezTo>
                <a:cubicBezTo>
                  <a:pt x="36261" y="43577"/>
                  <a:pt x="31669" y="42880"/>
                  <a:pt x="27204" y="41424"/>
                </a:cubicBezTo>
                <a:cubicBezTo>
                  <a:pt x="23562" y="40220"/>
                  <a:pt x="19793" y="39270"/>
                  <a:pt x="16310" y="37750"/>
                </a:cubicBezTo>
                <a:cubicBezTo>
                  <a:pt x="13206" y="36420"/>
                  <a:pt x="10261" y="34678"/>
                  <a:pt x="7569" y="32683"/>
                </a:cubicBezTo>
                <a:cubicBezTo>
                  <a:pt x="6334" y="31765"/>
                  <a:pt x="5574" y="29833"/>
                  <a:pt x="5162" y="28218"/>
                </a:cubicBezTo>
                <a:cubicBezTo>
                  <a:pt x="3262" y="20871"/>
                  <a:pt x="5700" y="14759"/>
                  <a:pt x="11306" y="9977"/>
                </a:cubicBezTo>
                <a:cubicBezTo>
                  <a:pt x="13649" y="8013"/>
                  <a:pt x="16563" y="6715"/>
                  <a:pt x="19223" y="5131"/>
                </a:cubicBezTo>
                <a:cubicBezTo>
                  <a:pt x="24170" y="2204"/>
                  <a:pt x="29630" y="1928"/>
                  <a:pt x="35130" y="1928"/>
                </a:cubicBezTo>
                <a:close/>
                <a:moveTo>
                  <a:pt x="30231" y="1"/>
                </a:moveTo>
                <a:cubicBezTo>
                  <a:pt x="27763" y="1"/>
                  <a:pt x="25314" y="212"/>
                  <a:pt x="22865" y="634"/>
                </a:cubicBezTo>
                <a:cubicBezTo>
                  <a:pt x="17545" y="1553"/>
                  <a:pt x="12699" y="3548"/>
                  <a:pt x="8614" y="7190"/>
                </a:cubicBezTo>
                <a:cubicBezTo>
                  <a:pt x="4592" y="10800"/>
                  <a:pt x="2027" y="15297"/>
                  <a:pt x="1013" y="20586"/>
                </a:cubicBezTo>
                <a:cubicBezTo>
                  <a:pt x="0" y="25716"/>
                  <a:pt x="1900" y="30181"/>
                  <a:pt x="4845" y="34172"/>
                </a:cubicBezTo>
                <a:cubicBezTo>
                  <a:pt x="9437" y="40379"/>
                  <a:pt x="16088" y="43356"/>
                  <a:pt x="23403" y="44686"/>
                </a:cubicBezTo>
                <a:cubicBezTo>
                  <a:pt x="28249" y="45572"/>
                  <a:pt x="33221" y="45762"/>
                  <a:pt x="37211" y="46174"/>
                </a:cubicBezTo>
                <a:cubicBezTo>
                  <a:pt x="41708" y="45857"/>
                  <a:pt x="45287" y="45921"/>
                  <a:pt x="48770" y="45256"/>
                </a:cubicBezTo>
                <a:cubicBezTo>
                  <a:pt x="52666" y="44527"/>
                  <a:pt x="56466" y="43229"/>
                  <a:pt x="60298" y="42057"/>
                </a:cubicBezTo>
                <a:cubicBezTo>
                  <a:pt x="67519" y="39809"/>
                  <a:pt x="71065" y="33031"/>
                  <a:pt x="71825" y="26508"/>
                </a:cubicBezTo>
                <a:cubicBezTo>
                  <a:pt x="72237" y="22866"/>
                  <a:pt x="71255" y="19572"/>
                  <a:pt x="69482" y="16437"/>
                </a:cubicBezTo>
                <a:cubicBezTo>
                  <a:pt x="68025" y="13872"/>
                  <a:pt x="66727" y="11243"/>
                  <a:pt x="64415" y="9248"/>
                </a:cubicBezTo>
                <a:cubicBezTo>
                  <a:pt x="58461" y="4118"/>
                  <a:pt x="51241" y="2154"/>
                  <a:pt x="43735" y="1014"/>
                </a:cubicBezTo>
                <a:cubicBezTo>
                  <a:pt x="40505" y="508"/>
                  <a:pt x="37211" y="444"/>
                  <a:pt x="33949" y="159"/>
                </a:cubicBezTo>
                <a:cubicBezTo>
                  <a:pt x="32704" y="54"/>
                  <a:pt x="31465" y="1"/>
                  <a:pt x="302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29" name="Google Shape;1059;p40">
            <a:extLst>
              <a:ext uri="{FF2B5EF4-FFF2-40B4-BE49-F238E27FC236}">
                <a16:creationId xmlns:a16="http://schemas.microsoft.com/office/drawing/2014/main" id="{C8035C11-23F2-0142-9EC3-52ED2EA9F34D}"/>
              </a:ext>
            </a:extLst>
          </p:cNvPr>
          <p:cNvSpPr/>
          <p:nvPr/>
        </p:nvSpPr>
        <p:spPr>
          <a:xfrm>
            <a:off x="9558425" y="6429781"/>
            <a:ext cx="7877654" cy="3288882"/>
          </a:xfrm>
          <a:custGeom>
            <a:avLst/>
            <a:gdLst/>
            <a:ahLst/>
            <a:cxnLst/>
            <a:rect l="l" t="t" r="r" b="b"/>
            <a:pathLst>
              <a:path w="74676" h="44816" extrusionOk="0">
                <a:moveTo>
                  <a:pt x="58683" y="4276"/>
                </a:moveTo>
                <a:lnTo>
                  <a:pt x="58683" y="4276"/>
                </a:lnTo>
                <a:cubicBezTo>
                  <a:pt x="62071" y="5289"/>
                  <a:pt x="64795" y="7569"/>
                  <a:pt x="67170" y="10483"/>
                </a:cubicBezTo>
                <a:lnTo>
                  <a:pt x="58683" y="4276"/>
                </a:lnTo>
                <a:close/>
                <a:moveTo>
                  <a:pt x="69609" y="15170"/>
                </a:moveTo>
                <a:cubicBezTo>
                  <a:pt x="70210" y="16721"/>
                  <a:pt x="70780" y="18305"/>
                  <a:pt x="71350" y="19857"/>
                </a:cubicBezTo>
                <a:cubicBezTo>
                  <a:pt x="71160" y="19952"/>
                  <a:pt x="70939" y="20015"/>
                  <a:pt x="70749" y="20110"/>
                </a:cubicBezTo>
                <a:lnTo>
                  <a:pt x="69165" y="15391"/>
                </a:lnTo>
                <a:cubicBezTo>
                  <a:pt x="69324" y="15328"/>
                  <a:pt x="69482" y="15233"/>
                  <a:pt x="69609" y="15170"/>
                </a:cubicBezTo>
                <a:close/>
                <a:moveTo>
                  <a:pt x="23435" y="2882"/>
                </a:moveTo>
                <a:cubicBezTo>
                  <a:pt x="17006" y="5606"/>
                  <a:pt x="11464" y="9849"/>
                  <a:pt x="6651" y="15423"/>
                </a:cubicBezTo>
                <a:cubicBezTo>
                  <a:pt x="3674" y="18907"/>
                  <a:pt x="1678" y="22897"/>
                  <a:pt x="2914" y="28122"/>
                </a:cubicBezTo>
                <a:cubicBezTo>
                  <a:pt x="3009" y="28502"/>
                  <a:pt x="2945" y="28882"/>
                  <a:pt x="2945" y="29421"/>
                </a:cubicBezTo>
                <a:cubicBezTo>
                  <a:pt x="1172" y="26729"/>
                  <a:pt x="1963" y="22042"/>
                  <a:pt x="3199" y="18812"/>
                </a:cubicBezTo>
                <a:cubicBezTo>
                  <a:pt x="6049" y="11274"/>
                  <a:pt x="11559" y="7347"/>
                  <a:pt x="17861" y="4656"/>
                </a:cubicBezTo>
                <a:cubicBezTo>
                  <a:pt x="19666" y="3896"/>
                  <a:pt x="21567" y="3484"/>
                  <a:pt x="23435" y="2882"/>
                </a:cubicBezTo>
                <a:close/>
                <a:moveTo>
                  <a:pt x="71857" y="25209"/>
                </a:moveTo>
                <a:lnTo>
                  <a:pt x="71857" y="25209"/>
                </a:lnTo>
                <a:cubicBezTo>
                  <a:pt x="71952" y="30624"/>
                  <a:pt x="68152" y="35438"/>
                  <a:pt x="61406" y="38098"/>
                </a:cubicBezTo>
                <a:cubicBezTo>
                  <a:pt x="63782" y="35913"/>
                  <a:pt x="65998" y="34298"/>
                  <a:pt x="67708" y="32144"/>
                </a:cubicBezTo>
                <a:cubicBezTo>
                  <a:pt x="69419" y="30022"/>
                  <a:pt x="70590" y="27362"/>
                  <a:pt x="71857" y="25209"/>
                </a:cubicBezTo>
                <a:close/>
                <a:moveTo>
                  <a:pt x="5479" y="33379"/>
                </a:moveTo>
                <a:lnTo>
                  <a:pt x="5479" y="33379"/>
                </a:lnTo>
                <a:cubicBezTo>
                  <a:pt x="8551" y="35596"/>
                  <a:pt x="11559" y="37718"/>
                  <a:pt x="14568" y="39871"/>
                </a:cubicBezTo>
                <a:cubicBezTo>
                  <a:pt x="11116" y="38510"/>
                  <a:pt x="7537" y="37496"/>
                  <a:pt x="5479" y="33379"/>
                </a:cubicBezTo>
                <a:close/>
                <a:moveTo>
                  <a:pt x="41075" y="2217"/>
                </a:moveTo>
                <a:cubicBezTo>
                  <a:pt x="41106" y="2249"/>
                  <a:pt x="41138" y="2249"/>
                  <a:pt x="41170" y="2249"/>
                </a:cubicBezTo>
                <a:cubicBezTo>
                  <a:pt x="44590" y="2724"/>
                  <a:pt x="48074" y="2819"/>
                  <a:pt x="51462" y="3547"/>
                </a:cubicBezTo>
                <a:cubicBezTo>
                  <a:pt x="57384" y="4814"/>
                  <a:pt x="62831" y="7411"/>
                  <a:pt x="66600" y="13238"/>
                </a:cubicBezTo>
                <a:cubicBezTo>
                  <a:pt x="68595" y="16341"/>
                  <a:pt x="70337" y="19698"/>
                  <a:pt x="69609" y="24005"/>
                </a:cubicBezTo>
                <a:cubicBezTo>
                  <a:pt x="68722" y="29389"/>
                  <a:pt x="65840" y="32904"/>
                  <a:pt x="61850" y="35279"/>
                </a:cubicBezTo>
                <a:cubicBezTo>
                  <a:pt x="54217" y="39840"/>
                  <a:pt x="45920" y="41518"/>
                  <a:pt x="37496" y="42310"/>
                </a:cubicBezTo>
                <a:cubicBezTo>
                  <a:pt x="35789" y="42464"/>
                  <a:pt x="34082" y="42556"/>
                  <a:pt x="32381" y="42556"/>
                </a:cubicBezTo>
                <a:cubicBezTo>
                  <a:pt x="27799" y="42556"/>
                  <a:pt x="23254" y="41892"/>
                  <a:pt x="18843" y="39998"/>
                </a:cubicBezTo>
                <a:cubicBezTo>
                  <a:pt x="14663" y="38225"/>
                  <a:pt x="10514" y="36293"/>
                  <a:pt x="7126" y="32778"/>
                </a:cubicBezTo>
                <a:cubicBezTo>
                  <a:pt x="5510" y="31067"/>
                  <a:pt x="3737" y="29104"/>
                  <a:pt x="4054" y="26254"/>
                </a:cubicBezTo>
                <a:cubicBezTo>
                  <a:pt x="4370" y="23119"/>
                  <a:pt x="5510" y="20268"/>
                  <a:pt x="7221" y="17766"/>
                </a:cubicBezTo>
                <a:cubicBezTo>
                  <a:pt x="12794" y="9628"/>
                  <a:pt x="20395" y="5732"/>
                  <a:pt x="28787" y="3515"/>
                </a:cubicBezTo>
                <a:cubicBezTo>
                  <a:pt x="30972" y="2945"/>
                  <a:pt x="33189" y="2597"/>
                  <a:pt x="35406" y="2217"/>
                </a:cubicBezTo>
                <a:close/>
                <a:moveTo>
                  <a:pt x="41296" y="0"/>
                </a:moveTo>
                <a:cubicBezTo>
                  <a:pt x="41201" y="0"/>
                  <a:pt x="41075" y="64"/>
                  <a:pt x="40948" y="159"/>
                </a:cubicBezTo>
                <a:lnTo>
                  <a:pt x="35311" y="159"/>
                </a:lnTo>
                <a:lnTo>
                  <a:pt x="35311" y="475"/>
                </a:lnTo>
                <a:cubicBezTo>
                  <a:pt x="35058" y="475"/>
                  <a:pt x="34773" y="507"/>
                  <a:pt x="34519" y="507"/>
                </a:cubicBezTo>
                <a:cubicBezTo>
                  <a:pt x="28629" y="602"/>
                  <a:pt x="22770" y="1077"/>
                  <a:pt x="17196" y="3484"/>
                </a:cubicBezTo>
                <a:cubicBezTo>
                  <a:pt x="10736" y="6239"/>
                  <a:pt x="5099" y="10388"/>
                  <a:pt x="2185" y="18115"/>
                </a:cubicBezTo>
                <a:cubicBezTo>
                  <a:pt x="475" y="22612"/>
                  <a:pt x="0" y="27267"/>
                  <a:pt x="2375" y="31764"/>
                </a:cubicBezTo>
                <a:cubicBezTo>
                  <a:pt x="5384" y="37433"/>
                  <a:pt x="9976" y="40568"/>
                  <a:pt x="15264" y="42310"/>
                </a:cubicBezTo>
                <a:cubicBezTo>
                  <a:pt x="21788" y="44463"/>
                  <a:pt x="28502" y="44780"/>
                  <a:pt x="34488" y="44780"/>
                </a:cubicBezTo>
                <a:cubicBezTo>
                  <a:pt x="35253" y="44803"/>
                  <a:pt x="36012" y="44815"/>
                  <a:pt x="36765" y="44815"/>
                </a:cubicBezTo>
                <a:cubicBezTo>
                  <a:pt x="46206" y="44815"/>
                  <a:pt x="54754" y="42959"/>
                  <a:pt x="63465" y="38795"/>
                </a:cubicBezTo>
                <a:cubicBezTo>
                  <a:pt x="66442" y="37370"/>
                  <a:pt x="69070" y="35248"/>
                  <a:pt x="71097" y="32176"/>
                </a:cubicBezTo>
                <a:cubicBezTo>
                  <a:pt x="74676" y="26697"/>
                  <a:pt x="72902" y="15265"/>
                  <a:pt x="69387" y="10736"/>
                </a:cubicBezTo>
                <a:cubicBezTo>
                  <a:pt x="65175" y="5321"/>
                  <a:pt x="59886" y="1964"/>
                  <a:pt x="53647" y="1045"/>
                </a:cubicBezTo>
                <a:cubicBezTo>
                  <a:pt x="49562" y="444"/>
                  <a:pt x="45445" y="254"/>
                  <a:pt x="4129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30" name="Google Shape;1060;p40">
            <a:extLst>
              <a:ext uri="{FF2B5EF4-FFF2-40B4-BE49-F238E27FC236}">
                <a16:creationId xmlns:a16="http://schemas.microsoft.com/office/drawing/2014/main" id="{964EF003-FFC8-EBB9-2630-16475D7E6CFC}"/>
              </a:ext>
            </a:extLst>
          </p:cNvPr>
          <p:cNvSpPr/>
          <p:nvPr/>
        </p:nvSpPr>
        <p:spPr>
          <a:xfrm>
            <a:off x="9842295" y="6542461"/>
            <a:ext cx="7339990" cy="2961358"/>
          </a:xfrm>
          <a:custGeom>
            <a:avLst/>
            <a:gdLst/>
            <a:ahLst/>
            <a:cxnLst/>
            <a:rect l="l" t="t" r="r" b="b"/>
            <a:pathLst>
              <a:path w="66601" h="40353" extrusionOk="0">
                <a:moveTo>
                  <a:pt x="31670" y="0"/>
                </a:moveTo>
                <a:cubicBezTo>
                  <a:pt x="29453" y="380"/>
                  <a:pt x="27236" y="728"/>
                  <a:pt x="25051" y="1298"/>
                </a:cubicBezTo>
                <a:cubicBezTo>
                  <a:pt x="16659" y="3547"/>
                  <a:pt x="9058" y="7442"/>
                  <a:pt x="3485" y="15549"/>
                </a:cubicBezTo>
                <a:cubicBezTo>
                  <a:pt x="1774" y="18051"/>
                  <a:pt x="634" y="20902"/>
                  <a:pt x="318" y="24037"/>
                </a:cubicBezTo>
                <a:cubicBezTo>
                  <a:pt x="1" y="26919"/>
                  <a:pt x="1774" y="28850"/>
                  <a:pt x="3390" y="30561"/>
                </a:cubicBezTo>
                <a:cubicBezTo>
                  <a:pt x="6778" y="34076"/>
                  <a:pt x="10927" y="36008"/>
                  <a:pt x="15107" y="37781"/>
                </a:cubicBezTo>
                <a:cubicBezTo>
                  <a:pt x="19507" y="39670"/>
                  <a:pt x="24042" y="40353"/>
                  <a:pt x="28613" y="40353"/>
                </a:cubicBezTo>
                <a:cubicBezTo>
                  <a:pt x="30325" y="40353"/>
                  <a:pt x="32043" y="40257"/>
                  <a:pt x="33760" y="40093"/>
                </a:cubicBezTo>
                <a:cubicBezTo>
                  <a:pt x="42184" y="39301"/>
                  <a:pt x="50481" y="37623"/>
                  <a:pt x="58114" y="33062"/>
                </a:cubicBezTo>
                <a:cubicBezTo>
                  <a:pt x="62104" y="30687"/>
                  <a:pt x="64986" y="27204"/>
                  <a:pt x="65873" y="21788"/>
                </a:cubicBezTo>
                <a:cubicBezTo>
                  <a:pt x="66601" y="17481"/>
                  <a:pt x="64859" y="14124"/>
                  <a:pt x="62864" y="11021"/>
                </a:cubicBezTo>
                <a:cubicBezTo>
                  <a:pt x="59095" y="5194"/>
                  <a:pt x="53648" y="2597"/>
                  <a:pt x="47726" y="1330"/>
                </a:cubicBezTo>
                <a:cubicBezTo>
                  <a:pt x="44338" y="602"/>
                  <a:pt x="40854" y="507"/>
                  <a:pt x="37434" y="32"/>
                </a:cubicBezTo>
                <a:cubicBezTo>
                  <a:pt x="37402" y="32"/>
                  <a:pt x="37370" y="32"/>
                  <a:pt x="37339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31" name="Google Shape;1063;p40">
            <a:extLst>
              <a:ext uri="{FF2B5EF4-FFF2-40B4-BE49-F238E27FC236}">
                <a16:creationId xmlns:a16="http://schemas.microsoft.com/office/drawing/2014/main" id="{2725ED67-8B86-FD8D-5B82-4FA22457ED09}"/>
              </a:ext>
            </a:extLst>
          </p:cNvPr>
          <p:cNvSpPr/>
          <p:nvPr/>
        </p:nvSpPr>
        <p:spPr>
          <a:xfrm>
            <a:off x="1157195" y="6401495"/>
            <a:ext cx="7162714" cy="3074814"/>
          </a:xfrm>
          <a:custGeom>
            <a:avLst/>
            <a:gdLst/>
            <a:ahLst/>
            <a:cxnLst/>
            <a:rect l="l" t="t" r="r" b="b"/>
            <a:pathLst>
              <a:path w="65682" h="41899" extrusionOk="0">
                <a:moveTo>
                  <a:pt x="33221" y="1"/>
                </a:moveTo>
                <a:cubicBezTo>
                  <a:pt x="27267" y="1"/>
                  <a:pt x="21314" y="64"/>
                  <a:pt x="15961" y="3231"/>
                </a:cubicBezTo>
                <a:cubicBezTo>
                  <a:pt x="13301" y="4815"/>
                  <a:pt x="10388" y="6113"/>
                  <a:pt x="8076" y="8076"/>
                </a:cubicBezTo>
                <a:cubicBezTo>
                  <a:pt x="2439" y="12858"/>
                  <a:pt x="0" y="18971"/>
                  <a:pt x="1900" y="26318"/>
                </a:cubicBezTo>
                <a:cubicBezTo>
                  <a:pt x="2344" y="27933"/>
                  <a:pt x="3072" y="29865"/>
                  <a:pt x="4307" y="30783"/>
                </a:cubicBezTo>
                <a:cubicBezTo>
                  <a:pt x="6999" y="32778"/>
                  <a:pt x="9976" y="34520"/>
                  <a:pt x="13048" y="35850"/>
                </a:cubicBezTo>
                <a:cubicBezTo>
                  <a:pt x="16563" y="37370"/>
                  <a:pt x="20300" y="38320"/>
                  <a:pt x="23974" y="39524"/>
                </a:cubicBezTo>
                <a:cubicBezTo>
                  <a:pt x="28439" y="40980"/>
                  <a:pt x="33031" y="41677"/>
                  <a:pt x="38351" y="41899"/>
                </a:cubicBezTo>
                <a:cubicBezTo>
                  <a:pt x="41867" y="41804"/>
                  <a:pt x="45889" y="41075"/>
                  <a:pt x="49752" y="39492"/>
                </a:cubicBezTo>
                <a:cubicBezTo>
                  <a:pt x="58366" y="35977"/>
                  <a:pt x="63813" y="29865"/>
                  <a:pt x="65334" y="20554"/>
                </a:cubicBezTo>
                <a:cubicBezTo>
                  <a:pt x="65682" y="18369"/>
                  <a:pt x="65682" y="16057"/>
                  <a:pt x="64288" y="14125"/>
                </a:cubicBezTo>
                <a:cubicBezTo>
                  <a:pt x="63623" y="13175"/>
                  <a:pt x="62800" y="12383"/>
                  <a:pt x="61945" y="11592"/>
                </a:cubicBezTo>
                <a:cubicBezTo>
                  <a:pt x="59316" y="9122"/>
                  <a:pt x="56181" y="7316"/>
                  <a:pt x="52983" y="5670"/>
                </a:cubicBezTo>
                <a:cubicBezTo>
                  <a:pt x="46775" y="2439"/>
                  <a:pt x="40347" y="33"/>
                  <a:pt x="33221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 dirty="0"/>
          </a:p>
        </p:txBody>
      </p:sp>
      <p:sp>
        <p:nvSpPr>
          <p:cNvPr id="32" name="Google Shape;1064;p40">
            <a:extLst>
              <a:ext uri="{FF2B5EF4-FFF2-40B4-BE49-F238E27FC236}">
                <a16:creationId xmlns:a16="http://schemas.microsoft.com/office/drawing/2014/main" id="{B2FEEC85-0791-A85D-704A-4E02957A3928}"/>
              </a:ext>
            </a:extLst>
          </p:cNvPr>
          <p:cNvSpPr/>
          <p:nvPr/>
        </p:nvSpPr>
        <p:spPr>
          <a:xfrm>
            <a:off x="964561" y="6330122"/>
            <a:ext cx="7877654" cy="3388540"/>
          </a:xfrm>
          <a:custGeom>
            <a:avLst/>
            <a:gdLst/>
            <a:ahLst/>
            <a:cxnLst/>
            <a:rect l="l" t="t" r="r" b="b"/>
            <a:pathLst>
              <a:path w="72238" h="46174" extrusionOk="0">
                <a:moveTo>
                  <a:pt x="19604" y="3009"/>
                </a:moveTo>
                <a:lnTo>
                  <a:pt x="19604" y="3009"/>
                </a:lnTo>
                <a:cubicBezTo>
                  <a:pt x="16247" y="4751"/>
                  <a:pt x="13143" y="6778"/>
                  <a:pt x="10388" y="9279"/>
                </a:cubicBezTo>
                <a:cubicBezTo>
                  <a:pt x="7253" y="12130"/>
                  <a:pt x="4814" y="15423"/>
                  <a:pt x="3896" y="19635"/>
                </a:cubicBezTo>
                <a:cubicBezTo>
                  <a:pt x="3231" y="22739"/>
                  <a:pt x="3326" y="25842"/>
                  <a:pt x="4212" y="28914"/>
                </a:cubicBezTo>
                <a:cubicBezTo>
                  <a:pt x="4276" y="29136"/>
                  <a:pt x="4307" y="29358"/>
                  <a:pt x="4371" y="29579"/>
                </a:cubicBezTo>
                <a:cubicBezTo>
                  <a:pt x="4276" y="29643"/>
                  <a:pt x="4181" y="29706"/>
                  <a:pt x="4117" y="29738"/>
                </a:cubicBezTo>
                <a:cubicBezTo>
                  <a:pt x="3706" y="29136"/>
                  <a:pt x="3231" y="28534"/>
                  <a:pt x="2946" y="27869"/>
                </a:cubicBezTo>
                <a:cubicBezTo>
                  <a:pt x="1489" y="24227"/>
                  <a:pt x="1964" y="20712"/>
                  <a:pt x="3294" y="17070"/>
                </a:cubicBezTo>
                <a:cubicBezTo>
                  <a:pt x="5352" y="11433"/>
                  <a:pt x="9659" y="8013"/>
                  <a:pt x="14600" y="5162"/>
                </a:cubicBezTo>
                <a:cubicBezTo>
                  <a:pt x="15930" y="4402"/>
                  <a:pt x="17387" y="3896"/>
                  <a:pt x="18780" y="3262"/>
                </a:cubicBezTo>
                <a:cubicBezTo>
                  <a:pt x="19033" y="3167"/>
                  <a:pt x="19350" y="3104"/>
                  <a:pt x="19604" y="3009"/>
                </a:cubicBezTo>
                <a:close/>
                <a:moveTo>
                  <a:pt x="69926" y="28882"/>
                </a:moveTo>
                <a:lnTo>
                  <a:pt x="69926" y="28882"/>
                </a:lnTo>
                <a:cubicBezTo>
                  <a:pt x="70432" y="31986"/>
                  <a:pt x="65175" y="39302"/>
                  <a:pt x="61977" y="39840"/>
                </a:cubicBezTo>
                <a:cubicBezTo>
                  <a:pt x="65745" y="36895"/>
                  <a:pt x="68374" y="33348"/>
                  <a:pt x="69926" y="28882"/>
                </a:cubicBezTo>
                <a:close/>
                <a:moveTo>
                  <a:pt x="69577" y="23815"/>
                </a:moveTo>
                <a:lnTo>
                  <a:pt x="69577" y="23815"/>
                </a:lnTo>
                <a:cubicBezTo>
                  <a:pt x="70939" y="29516"/>
                  <a:pt x="62388" y="40473"/>
                  <a:pt x="55738" y="41487"/>
                </a:cubicBezTo>
                <a:cubicBezTo>
                  <a:pt x="62958" y="37655"/>
                  <a:pt x="67772" y="31986"/>
                  <a:pt x="69577" y="23815"/>
                </a:cubicBezTo>
                <a:close/>
                <a:moveTo>
                  <a:pt x="18210" y="39840"/>
                </a:moveTo>
                <a:cubicBezTo>
                  <a:pt x="20934" y="40695"/>
                  <a:pt x="23626" y="41582"/>
                  <a:pt x="26317" y="42437"/>
                </a:cubicBezTo>
                <a:cubicBezTo>
                  <a:pt x="26286" y="42563"/>
                  <a:pt x="26254" y="42722"/>
                  <a:pt x="26191" y="42848"/>
                </a:cubicBezTo>
                <a:lnTo>
                  <a:pt x="18020" y="40315"/>
                </a:lnTo>
                <a:cubicBezTo>
                  <a:pt x="18083" y="40157"/>
                  <a:pt x="18147" y="39998"/>
                  <a:pt x="18210" y="39840"/>
                </a:cubicBezTo>
                <a:close/>
                <a:moveTo>
                  <a:pt x="5859" y="33316"/>
                </a:moveTo>
                <a:cubicBezTo>
                  <a:pt x="11433" y="37971"/>
                  <a:pt x="17292" y="42152"/>
                  <a:pt x="24607" y="43609"/>
                </a:cubicBezTo>
                <a:cubicBezTo>
                  <a:pt x="17070" y="42563"/>
                  <a:pt x="10515" y="39713"/>
                  <a:pt x="5859" y="33316"/>
                </a:cubicBezTo>
                <a:close/>
                <a:moveTo>
                  <a:pt x="36451" y="1901"/>
                </a:moveTo>
                <a:cubicBezTo>
                  <a:pt x="43577" y="1932"/>
                  <a:pt x="50038" y="4339"/>
                  <a:pt x="56213" y="7569"/>
                </a:cubicBezTo>
                <a:cubicBezTo>
                  <a:pt x="59412" y="9216"/>
                  <a:pt x="62547" y="11021"/>
                  <a:pt x="65207" y="13491"/>
                </a:cubicBezTo>
                <a:cubicBezTo>
                  <a:pt x="66030" y="14283"/>
                  <a:pt x="66885" y="15075"/>
                  <a:pt x="67551" y="15993"/>
                </a:cubicBezTo>
                <a:cubicBezTo>
                  <a:pt x="68944" y="17957"/>
                  <a:pt x="68912" y="20269"/>
                  <a:pt x="68564" y="22454"/>
                </a:cubicBezTo>
                <a:cubicBezTo>
                  <a:pt x="67075" y="31764"/>
                  <a:pt x="61597" y="37876"/>
                  <a:pt x="53014" y="41392"/>
                </a:cubicBezTo>
                <a:cubicBezTo>
                  <a:pt x="49151" y="42975"/>
                  <a:pt x="45097" y="43672"/>
                  <a:pt x="41614" y="43799"/>
                </a:cubicBezTo>
                <a:cubicBezTo>
                  <a:pt x="36261" y="43577"/>
                  <a:pt x="31669" y="42848"/>
                  <a:pt x="27204" y="41423"/>
                </a:cubicBezTo>
                <a:cubicBezTo>
                  <a:pt x="23562" y="40220"/>
                  <a:pt x="19794" y="39270"/>
                  <a:pt x="16278" y="37750"/>
                </a:cubicBezTo>
                <a:cubicBezTo>
                  <a:pt x="13206" y="36420"/>
                  <a:pt x="10229" y="34678"/>
                  <a:pt x="7569" y="32683"/>
                </a:cubicBezTo>
                <a:cubicBezTo>
                  <a:pt x="6334" y="31764"/>
                  <a:pt x="5574" y="29833"/>
                  <a:pt x="5162" y="28217"/>
                </a:cubicBezTo>
                <a:cubicBezTo>
                  <a:pt x="3262" y="20870"/>
                  <a:pt x="5701" y="14758"/>
                  <a:pt x="11306" y="9976"/>
                </a:cubicBezTo>
                <a:cubicBezTo>
                  <a:pt x="13650" y="8013"/>
                  <a:pt x="16563" y="6714"/>
                  <a:pt x="19224" y="5131"/>
                </a:cubicBezTo>
                <a:cubicBezTo>
                  <a:pt x="24576" y="1964"/>
                  <a:pt x="30498" y="1901"/>
                  <a:pt x="36451" y="1901"/>
                </a:cubicBezTo>
                <a:close/>
                <a:moveTo>
                  <a:pt x="30222" y="0"/>
                </a:moveTo>
                <a:cubicBezTo>
                  <a:pt x="27764" y="0"/>
                  <a:pt x="25315" y="212"/>
                  <a:pt x="22865" y="634"/>
                </a:cubicBezTo>
                <a:cubicBezTo>
                  <a:pt x="17513" y="1552"/>
                  <a:pt x="12668" y="3547"/>
                  <a:pt x="8614" y="7189"/>
                </a:cubicBezTo>
                <a:cubicBezTo>
                  <a:pt x="4592" y="10800"/>
                  <a:pt x="2027" y="15265"/>
                  <a:pt x="982" y="20585"/>
                </a:cubicBezTo>
                <a:cubicBezTo>
                  <a:pt x="0" y="25716"/>
                  <a:pt x="1901" y="30149"/>
                  <a:pt x="4846" y="34140"/>
                </a:cubicBezTo>
                <a:cubicBezTo>
                  <a:pt x="9438" y="40378"/>
                  <a:pt x="16057" y="43324"/>
                  <a:pt x="23404" y="44685"/>
                </a:cubicBezTo>
                <a:cubicBezTo>
                  <a:pt x="28249" y="45540"/>
                  <a:pt x="33190" y="45762"/>
                  <a:pt x="37180" y="46174"/>
                </a:cubicBezTo>
                <a:cubicBezTo>
                  <a:pt x="41677" y="45857"/>
                  <a:pt x="45287" y="45920"/>
                  <a:pt x="48739" y="45255"/>
                </a:cubicBezTo>
                <a:cubicBezTo>
                  <a:pt x="52666" y="44527"/>
                  <a:pt x="56466" y="43229"/>
                  <a:pt x="60267" y="42057"/>
                </a:cubicBezTo>
                <a:cubicBezTo>
                  <a:pt x="67519" y="39777"/>
                  <a:pt x="71066" y="33031"/>
                  <a:pt x="71826" y="26476"/>
                </a:cubicBezTo>
                <a:cubicBezTo>
                  <a:pt x="72238" y="22865"/>
                  <a:pt x="71256" y="19572"/>
                  <a:pt x="69482" y="16437"/>
                </a:cubicBezTo>
                <a:cubicBezTo>
                  <a:pt x="68026" y="13871"/>
                  <a:pt x="66695" y="11243"/>
                  <a:pt x="64415" y="9248"/>
                </a:cubicBezTo>
                <a:cubicBezTo>
                  <a:pt x="58461" y="4086"/>
                  <a:pt x="51241" y="2154"/>
                  <a:pt x="43735" y="1014"/>
                </a:cubicBezTo>
                <a:cubicBezTo>
                  <a:pt x="40505" y="507"/>
                  <a:pt x="37212" y="444"/>
                  <a:pt x="33918" y="159"/>
                </a:cubicBezTo>
                <a:cubicBezTo>
                  <a:pt x="32683" y="53"/>
                  <a:pt x="31451" y="0"/>
                  <a:pt x="3022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33" name="Google Shape;1071;p40">
            <a:extLst>
              <a:ext uri="{FF2B5EF4-FFF2-40B4-BE49-F238E27FC236}">
                <a16:creationId xmlns:a16="http://schemas.microsoft.com/office/drawing/2014/main" id="{1C7ABCA0-4324-2589-F202-82BD81CB04F8}"/>
              </a:ext>
            </a:extLst>
          </p:cNvPr>
          <p:cNvSpPr txBox="1"/>
          <p:nvPr/>
        </p:nvSpPr>
        <p:spPr>
          <a:xfrm>
            <a:off x="1443337" y="3278387"/>
            <a:ext cx="7084638" cy="11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Google Shape;1073;p40">
            <a:extLst>
              <a:ext uri="{FF2B5EF4-FFF2-40B4-BE49-F238E27FC236}">
                <a16:creationId xmlns:a16="http://schemas.microsoft.com/office/drawing/2014/main" id="{4837A968-8F99-9487-503F-7CCE0AE60CC0}"/>
              </a:ext>
            </a:extLst>
          </p:cNvPr>
          <p:cNvSpPr txBox="1"/>
          <p:nvPr/>
        </p:nvSpPr>
        <p:spPr>
          <a:xfrm>
            <a:off x="10191332" y="3206667"/>
            <a:ext cx="6563684" cy="84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Google Shape;1077;p40">
            <a:extLst>
              <a:ext uri="{FF2B5EF4-FFF2-40B4-BE49-F238E27FC236}">
                <a16:creationId xmlns:a16="http://schemas.microsoft.com/office/drawing/2014/main" id="{5342B73D-9ADD-92A0-B79D-0D6B8CBE98DD}"/>
              </a:ext>
            </a:extLst>
          </p:cNvPr>
          <p:cNvSpPr txBox="1"/>
          <p:nvPr/>
        </p:nvSpPr>
        <p:spPr>
          <a:xfrm>
            <a:off x="1655144" y="6798880"/>
            <a:ext cx="6538596" cy="1105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Google Shape;1079;p40">
            <a:extLst>
              <a:ext uri="{FF2B5EF4-FFF2-40B4-BE49-F238E27FC236}">
                <a16:creationId xmlns:a16="http://schemas.microsoft.com/office/drawing/2014/main" id="{FD8132B8-324A-52DA-9DED-823BF9CC3C62}"/>
              </a:ext>
            </a:extLst>
          </p:cNvPr>
          <p:cNvSpPr txBox="1"/>
          <p:nvPr/>
        </p:nvSpPr>
        <p:spPr>
          <a:xfrm>
            <a:off x="10334933" y="6874219"/>
            <a:ext cx="6461394" cy="84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 algn="ctr"/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 sử dụng vần chân, gieo vần liền hoặc vần cách</a:t>
            </a:r>
          </a:p>
        </p:txBody>
      </p:sp>
    </p:spTree>
    <p:extLst>
      <p:ext uri="{BB962C8B-B14F-4D97-AF65-F5344CB8AC3E}">
        <p14:creationId xmlns:p14="http://schemas.microsoft.com/office/powerpoint/2010/main" val="51410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55112BB-FEEA-6BE5-3356-7F93BE5209B7}"/>
              </a:ext>
            </a:extLst>
          </p:cNvPr>
          <p:cNvGrpSpPr/>
          <p:nvPr/>
        </p:nvGrpSpPr>
        <p:grpSpPr>
          <a:xfrm>
            <a:off x="446572" y="537163"/>
            <a:ext cx="7192024" cy="7192024"/>
            <a:chOff x="446572" y="537163"/>
            <a:chExt cx="7192024" cy="7192024"/>
          </a:xfrm>
        </p:grpSpPr>
        <p:sp>
          <p:nvSpPr>
            <p:cNvPr id="2" name="Freeform 2"/>
            <p:cNvSpPr/>
            <p:nvPr/>
          </p:nvSpPr>
          <p:spPr>
            <a:xfrm>
              <a:off x="446572" y="537163"/>
              <a:ext cx="7192024" cy="7192024"/>
            </a:xfrm>
            <a:custGeom>
              <a:avLst/>
              <a:gdLst/>
              <a:ahLst/>
              <a:cxnLst/>
              <a:rect l="l" t="t" r="r" b="b"/>
              <a:pathLst>
                <a:path w="7192024" h="7192024">
                  <a:moveTo>
                    <a:pt x="0" y="0"/>
                  </a:moveTo>
                  <a:lnTo>
                    <a:pt x="7192024" y="0"/>
                  </a:lnTo>
                  <a:lnTo>
                    <a:pt x="7192024" y="7192024"/>
                  </a:lnTo>
                  <a:lnTo>
                    <a:pt x="0" y="7192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90600" y="2513925"/>
              <a:ext cx="6195131" cy="35907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400" b="1" u="sng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YÊU CẦU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: </a:t>
              </a:r>
            </a:p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HS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thực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hiện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bài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tập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: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Viết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kết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nối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với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đọc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4400" b="1" dirty="0" err="1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trong</a:t>
              </a:r>
              <a:r>
                <a:rPr lang="en-US" sz="4400" b="1" dirty="0">
                  <a:solidFill>
                    <a:srgbClr val="072AC8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SGK, tr. 53.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82E03-3734-CF6E-EB1E-8DC68D7F084B}"/>
              </a:ext>
            </a:extLst>
          </p:cNvPr>
          <p:cNvGrpSpPr/>
          <p:nvPr/>
        </p:nvGrpSpPr>
        <p:grpSpPr>
          <a:xfrm>
            <a:off x="8233367" y="645438"/>
            <a:ext cx="10054633" cy="9413650"/>
            <a:chOff x="8233367" y="645438"/>
            <a:chExt cx="10054633" cy="9413650"/>
          </a:xfrm>
        </p:grpSpPr>
        <p:sp>
          <p:nvSpPr>
            <p:cNvPr id="3" name="Freeform 3"/>
            <p:cNvSpPr/>
            <p:nvPr/>
          </p:nvSpPr>
          <p:spPr>
            <a:xfrm>
              <a:off x="8233367" y="645438"/>
              <a:ext cx="10054633" cy="9413650"/>
            </a:xfrm>
            <a:custGeom>
              <a:avLst/>
              <a:gdLst/>
              <a:ahLst/>
              <a:cxnLst/>
              <a:rect l="l" t="t" r="r" b="b"/>
              <a:pathLst>
                <a:path w="10054633" h="9413650">
                  <a:moveTo>
                    <a:pt x="0" y="0"/>
                  </a:moveTo>
                  <a:lnTo>
                    <a:pt x="10054633" y="0"/>
                  </a:lnTo>
                  <a:lnTo>
                    <a:pt x="10054633" y="9413650"/>
                  </a:lnTo>
                  <a:lnTo>
                    <a:pt x="0" y="9413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 rot="293542">
              <a:off x="8995032" y="2668875"/>
              <a:ext cx="8019588" cy="60144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742950" indent="-742950" algn="ctr">
                <a:lnSpc>
                  <a:spcPts val="6719"/>
                </a:lnSpc>
                <a:spcBef>
                  <a:spcPct val="0"/>
                </a:spcBef>
                <a:buAutoNum type="arabicPeriod"/>
              </a:pP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Qua 2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khô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̉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thơ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đầu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em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hãy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tưởng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tượng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va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̀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ve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̃ 1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bức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tranh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xuân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? </a:t>
              </a:r>
            </a:p>
            <a:p>
              <a:pPr marL="742950" indent="-742950" algn="ctr">
                <a:lnSpc>
                  <a:spcPts val="6719"/>
                </a:lnSpc>
                <a:spcBef>
                  <a:spcPct val="0"/>
                </a:spcBef>
                <a:buAutoNum type="arabicPeriod"/>
              </a:pP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Viết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đoạn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văn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nêu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cảm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nhận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của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em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về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không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gian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mùa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xuân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của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làng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quê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Bắc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Bộ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được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gợi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lên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trong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bài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Mưa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xuân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?</a:t>
              </a:r>
            </a:p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+ Dung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lượng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: 7 – 9 </a:t>
              </a:r>
              <a:r>
                <a:rPr lang="en-US" sz="3600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câu</a:t>
              </a:r>
              <a:r>
                <a:rPr lang="en-US" sz="36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Noto Serif Display Bold"/>
                  <a:cs typeface="Times New Roman" panose="02020603050405020304" pitchFamily="18" charset="0"/>
                  <a:sym typeface="Noto Serif Display Bold"/>
                </a:rPr>
                <a:t> 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35135" cy="10287000"/>
          </a:xfrm>
          <a:custGeom>
            <a:avLst/>
            <a:gdLst/>
            <a:ahLst/>
            <a:cxnLst/>
            <a:rect l="l" t="t" r="r" b="b"/>
            <a:pathLst>
              <a:path w="18535135" h="10287000">
                <a:moveTo>
                  <a:pt x="0" y="0"/>
                </a:moveTo>
                <a:lnTo>
                  <a:pt x="18535135" y="0"/>
                </a:lnTo>
                <a:lnTo>
                  <a:pt x="185351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D76714-DC5A-9DC9-5314-8868204848D6}"/>
              </a:ext>
            </a:extLst>
          </p:cNvPr>
          <p:cNvSpPr txBox="1"/>
          <p:nvPr/>
        </p:nvSpPr>
        <p:spPr>
          <a:xfrm>
            <a:off x="76200" y="1866900"/>
            <a:ext cx="845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Chia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sẻ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ca dao,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xuân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mà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biết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?</a:t>
            </a:r>
          </a:p>
          <a:p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ea typeface="Noto Serif Display" panose="020B0604020202020204"/>
              <a:cs typeface="Times New Roman" panose="02020603050405020304" pitchFamily="18" charset="0"/>
            </a:endParaRPr>
          </a:p>
          <a:p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Nêu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của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xuân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Noto Serif Display" panose="020B0604020202020204"/>
                <a:cs typeface="Times New Roman" panose="02020603050405020304" pitchFamily="18" charset="0"/>
              </a:rPr>
              <a:t> ?</a:t>
            </a:r>
            <a:endParaRPr lang="vi-VN" sz="6000" b="1" dirty="0">
              <a:solidFill>
                <a:schemeClr val="bg1"/>
              </a:solidFill>
              <a:latin typeface="Times New Roman" panose="02020603050405020304" pitchFamily="18" charset="0"/>
              <a:ea typeface="Noto Serif Display" panose="020B06040202020202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D22D9-89D8-4785-9B4B-2CE8E6666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Google Shape;2062;p38">
            <a:extLst>
              <a:ext uri="{FF2B5EF4-FFF2-40B4-BE49-F238E27FC236}">
                <a16:creationId xmlns:a16="http://schemas.microsoft.com/office/drawing/2014/main" id="{589586D8-49B8-481B-89FA-BE440B04E02C}"/>
              </a:ext>
            </a:extLst>
          </p:cNvPr>
          <p:cNvSpPr txBox="1">
            <a:spLocks/>
          </p:cNvSpPr>
          <p:nvPr/>
        </p:nvSpPr>
        <p:spPr>
          <a:xfrm>
            <a:off x="2931461" y="650559"/>
            <a:ext cx="11566117" cy="1201320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vi-VN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oogle Shape;117;p17">
            <a:extLst>
              <a:ext uri="{FF2B5EF4-FFF2-40B4-BE49-F238E27FC236}">
                <a16:creationId xmlns:a16="http://schemas.microsoft.com/office/drawing/2014/main" id="{0B7B711D-5CEB-41AD-9C53-35991CE0A9FA}"/>
              </a:ext>
            </a:extLst>
          </p:cNvPr>
          <p:cNvGrpSpPr/>
          <p:nvPr/>
        </p:nvGrpSpPr>
        <p:grpSpPr>
          <a:xfrm>
            <a:off x="7101292" y="2760652"/>
            <a:ext cx="3577739" cy="3109934"/>
            <a:chOff x="2601076" y="1681775"/>
            <a:chExt cx="1788869" cy="1554967"/>
          </a:xfrm>
        </p:grpSpPr>
        <p:grpSp>
          <p:nvGrpSpPr>
            <p:cNvPr id="13" name="Google Shape;118;p17">
              <a:extLst>
                <a:ext uri="{FF2B5EF4-FFF2-40B4-BE49-F238E27FC236}">
                  <a16:creationId xmlns:a16="http://schemas.microsoft.com/office/drawing/2014/main" id="{94308C79-E003-4F1E-899D-C073E4407647}"/>
                </a:ext>
              </a:extLst>
            </p:cNvPr>
            <p:cNvGrpSpPr/>
            <p:nvPr/>
          </p:nvGrpSpPr>
          <p:grpSpPr>
            <a:xfrm>
              <a:off x="2601076" y="1681775"/>
              <a:ext cx="1742390" cy="1376307"/>
              <a:chOff x="2601076" y="1690883"/>
              <a:chExt cx="1742390" cy="1376307"/>
            </a:xfrm>
          </p:grpSpPr>
          <p:sp>
            <p:nvSpPr>
              <p:cNvPr id="15" name="Google Shape;119;p17">
                <a:extLst>
                  <a:ext uri="{FF2B5EF4-FFF2-40B4-BE49-F238E27FC236}">
                    <a16:creationId xmlns:a16="http://schemas.microsoft.com/office/drawing/2014/main" id="{029037E7-62C6-41AC-8146-4A909121A5AD}"/>
                  </a:ext>
                </a:extLst>
              </p:cNvPr>
              <p:cNvSpPr/>
              <p:nvPr/>
            </p:nvSpPr>
            <p:spPr>
              <a:xfrm>
                <a:off x="3061319" y="2328182"/>
                <a:ext cx="1120548" cy="612582"/>
              </a:xfrm>
              <a:custGeom>
                <a:avLst/>
                <a:gdLst/>
                <a:ahLst/>
                <a:cxnLst/>
                <a:rect l="l" t="t" r="r" b="b"/>
                <a:pathLst>
                  <a:path w="18714" h="10258" extrusionOk="0">
                    <a:moveTo>
                      <a:pt x="9358" y="1"/>
                    </a:moveTo>
                    <a:cubicBezTo>
                      <a:pt x="9315" y="1"/>
                      <a:pt x="9273" y="23"/>
                      <a:pt x="9251" y="67"/>
                    </a:cubicBezTo>
                    <a:lnTo>
                      <a:pt x="8763" y="901"/>
                    </a:lnTo>
                    <a:lnTo>
                      <a:pt x="1" y="901"/>
                    </a:lnTo>
                    <a:cubicBezTo>
                      <a:pt x="1" y="6071"/>
                      <a:pt x="4196" y="10257"/>
                      <a:pt x="9357" y="10257"/>
                    </a:cubicBezTo>
                    <a:cubicBezTo>
                      <a:pt x="14528" y="10257"/>
                      <a:pt x="18714" y="6071"/>
                      <a:pt x="18714" y="901"/>
                    </a:cubicBezTo>
                    <a:lnTo>
                      <a:pt x="9951" y="901"/>
                    </a:lnTo>
                    <a:lnTo>
                      <a:pt x="9472" y="67"/>
                    </a:lnTo>
                    <a:cubicBezTo>
                      <a:pt x="9446" y="23"/>
                      <a:pt x="9402" y="1"/>
                      <a:pt x="9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16" name="Google Shape;120;p17">
                <a:extLst>
                  <a:ext uri="{FF2B5EF4-FFF2-40B4-BE49-F238E27FC236}">
                    <a16:creationId xmlns:a16="http://schemas.microsoft.com/office/drawing/2014/main" id="{A91D8F5E-BC15-4A13-8EC2-6D50458C581A}"/>
                  </a:ext>
                </a:extLst>
              </p:cNvPr>
              <p:cNvGrpSpPr/>
              <p:nvPr/>
            </p:nvGrpSpPr>
            <p:grpSpPr>
              <a:xfrm>
                <a:off x="2601076" y="1690883"/>
                <a:ext cx="1742390" cy="1376307"/>
                <a:chOff x="2724512" y="1572495"/>
                <a:chExt cx="1742390" cy="1376307"/>
              </a:xfrm>
            </p:grpSpPr>
            <p:sp>
              <p:nvSpPr>
                <p:cNvPr id="17" name="Google Shape;121;p17">
                  <a:extLst>
                    <a:ext uri="{FF2B5EF4-FFF2-40B4-BE49-F238E27FC236}">
                      <a16:creationId xmlns:a16="http://schemas.microsoft.com/office/drawing/2014/main" id="{79FD8ECE-B51C-461D-92E7-F8C1DB639D69}"/>
                    </a:ext>
                  </a:extLst>
                </p:cNvPr>
                <p:cNvSpPr/>
                <p:nvPr/>
              </p:nvSpPr>
              <p:spPr>
                <a:xfrm>
                  <a:off x="2724512" y="1572495"/>
                  <a:ext cx="1742390" cy="1376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6" h="23350" extrusionOk="0">
                      <a:moveTo>
                        <a:pt x="7163" y="13829"/>
                      </a:moveTo>
                      <a:cubicBezTo>
                        <a:pt x="7126" y="13829"/>
                        <a:pt x="7087" y="13843"/>
                        <a:pt x="7051" y="13877"/>
                      </a:cubicBezTo>
                      <a:cubicBezTo>
                        <a:pt x="6572" y="14321"/>
                        <a:pt x="6306" y="14551"/>
                        <a:pt x="5668" y="15128"/>
                      </a:cubicBezTo>
                      <a:lnTo>
                        <a:pt x="5464" y="15314"/>
                      </a:lnTo>
                      <a:lnTo>
                        <a:pt x="5464" y="15642"/>
                      </a:lnTo>
                      <a:lnTo>
                        <a:pt x="7592" y="15642"/>
                      </a:lnTo>
                      <a:lnTo>
                        <a:pt x="7592" y="15651"/>
                      </a:lnTo>
                      <a:cubicBezTo>
                        <a:pt x="7814" y="15651"/>
                        <a:pt x="7814" y="15332"/>
                        <a:pt x="7592" y="15332"/>
                      </a:cubicBezTo>
                      <a:lnTo>
                        <a:pt x="5934" y="15332"/>
                      </a:lnTo>
                      <a:cubicBezTo>
                        <a:pt x="6537" y="14773"/>
                        <a:pt x="6803" y="14542"/>
                        <a:pt x="7273" y="14108"/>
                      </a:cubicBezTo>
                      <a:cubicBezTo>
                        <a:pt x="7397" y="13998"/>
                        <a:pt x="7291" y="13829"/>
                        <a:pt x="7163" y="13829"/>
                      </a:cubicBezTo>
                      <a:close/>
                      <a:moveTo>
                        <a:pt x="17173" y="0"/>
                      </a:moveTo>
                      <a:cubicBezTo>
                        <a:pt x="14608" y="0"/>
                        <a:pt x="12083" y="842"/>
                        <a:pt x="10013" y="2454"/>
                      </a:cubicBezTo>
                      <a:cubicBezTo>
                        <a:pt x="9883" y="2563"/>
                        <a:pt x="9983" y="2742"/>
                        <a:pt x="10116" y="2742"/>
                      </a:cubicBezTo>
                      <a:cubicBezTo>
                        <a:pt x="10146" y="2742"/>
                        <a:pt x="10177" y="2733"/>
                        <a:pt x="10209" y="2712"/>
                      </a:cubicBezTo>
                      <a:cubicBezTo>
                        <a:pt x="12239" y="1136"/>
                        <a:pt x="14697" y="331"/>
                        <a:pt x="17169" y="331"/>
                      </a:cubicBezTo>
                      <a:cubicBezTo>
                        <a:pt x="18984" y="331"/>
                        <a:pt x="20807" y="765"/>
                        <a:pt x="22474" y="1647"/>
                      </a:cubicBezTo>
                      <a:cubicBezTo>
                        <a:pt x="26421" y="3740"/>
                        <a:pt x="28771" y="7944"/>
                        <a:pt x="28487" y="12396"/>
                      </a:cubicBezTo>
                      <a:cubicBezTo>
                        <a:pt x="28212" y="16848"/>
                        <a:pt x="25347" y="20724"/>
                        <a:pt x="21170" y="22294"/>
                      </a:cubicBezTo>
                      <a:cubicBezTo>
                        <a:pt x="19868" y="22787"/>
                        <a:pt x="18513" y="23026"/>
                        <a:pt x="17169" y="23026"/>
                      </a:cubicBezTo>
                      <a:cubicBezTo>
                        <a:pt x="14211" y="23026"/>
                        <a:pt x="11306" y="21866"/>
                        <a:pt x="9135" y="19695"/>
                      </a:cubicBezTo>
                      <a:cubicBezTo>
                        <a:pt x="8958" y="19518"/>
                        <a:pt x="8781" y="19332"/>
                        <a:pt x="8612" y="19145"/>
                      </a:cubicBezTo>
                      <a:lnTo>
                        <a:pt x="8231" y="18675"/>
                      </a:lnTo>
                      <a:lnTo>
                        <a:pt x="550" y="18675"/>
                      </a:lnTo>
                      <a:lnTo>
                        <a:pt x="550" y="16228"/>
                      </a:lnTo>
                      <a:lnTo>
                        <a:pt x="4187" y="12556"/>
                      </a:lnTo>
                      <a:cubicBezTo>
                        <a:pt x="5233" y="11465"/>
                        <a:pt x="5925" y="10702"/>
                        <a:pt x="6253" y="10294"/>
                      </a:cubicBezTo>
                      <a:cubicBezTo>
                        <a:pt x="6528" y="9975"/>
                        <a:pt x="6759" y="9611"/>
                        <a:pt x="6945" y="9230"/>
                      </a:cubicBezTo>
                      <a:cubicBezTo>
                        <a:pt x="7078" y="8920"/>
                        <a:pt x="7149" y="8592"/>
                        <a:pt x="7149" y="8255"/>
                      </a:cubicBezTo>
                      <a:cubicBezTo>
                        <a:pt x="7167" y="7864"/>
                        <a:pt x="7007" y="7474"/>
                        <a:pt x="6714" y="7208"/>
                      </a:cubicBezTo>
                      <a:cubicBezTo>
                        <a:pt x="6430" y="6960"/>
                        <a:pt x="6040" y="6827"/>
                        <a:pt x="5535" y="6827"/>
                      </a:cubicBezTo>
                      <a:cubicBezTo>
                        <a:pt x="5003" y="6836"/>
                        <a:pt x="4479" y="6986"/>
                        <a:pt x="4027" y="7252"/>
                      </a:cubicBezTo>
                      <a:cubicBezTo>
                        <a:pt x="3477" y="7581"/>
                        <a:pt x="2954" y="7944"/>
                        <a:pt x="2475" y="8361"/>
                      </a:cubicBezTo>
                      <a:lnTo>
                        <a:pt x="453" y="5993"/>
                      </a:lnTo>
                      <a:cubicBezTo>
                        <a:pt x="1162" y="5363"/>
                        <a:pt x="1774" y="4911"/>
                        <a:pt x="2262" y="4636"/>
                      </a:cubicBezTo>
                      <a:cubicBezTo>
                        <a:pt x="2794" y="4335"/>
                        <a:pt x="3362" y="4113"/>
                        <a:pt x="3947" y="3971"/>
                      </a:cubicBezTo>
                      <a:cubicBezTo>
                        <a:pt x="4621" y="3802"/>
                        <a:pt x="5313" y="3732"/>
                        <a:pt x="6005" y="3732"/>
                      </a:cubicBezTo>
                      <a:cubicBezTo>
                        <a:pt x="6026" y="3731"/>
                        <a:pt x="6048" y="3731"/>
                        <a:pt x="6070" y="3731"/>
                      </a:cubicBezTo>
                      <a:cubicBezTo>
                        <a:pt x="6917" y="3731"/>
                        <a:pt x="7763" y="3900"/>
                        <a:pt x="8541" y="4237"/>
                      </a:cubicBezTo>
                      <a:cubicBezTo>
                        <a:pt x="8566" y="4249"/>
                        <a:pt x="8591" y="4254"/>
                        <a:pt x="8613" y="4254"/>
                      </a:cubicBezTo>
                      <a:cubicBezTo>
                        <a:pt x="8765" y="4254"/>
                        <a:pt x="8844" y="4022"/>
                        <a:pt x="8674" y="3944"/>
                      </a:cubicBezTo>
                      <a:cubicBezTo>
                        <a:pt x="7868" y="3597"/>
                        <a:pt x="6998" y="3411"/>
                        <a:pt x="6124" y="3411"/>
                      </a:cubicBezTo>
                      <a:cubicBezTo>
                        <a:pt x="6084" y="3411"/>
                        <a:pt x="6045" y="3411"/>
                        <a:pt x="6005" y="3412"/>
                      </a:cubicBezTo>
                      <a:cubicBezTo>
                        <a:pt x="5968" y="3412"/>
                        <a:pt x="5932" y="3412"/>
                        <a:pt x="5896" y="3412"/>
                      </a:cubicBezTo>
                      <a:cubicBezTo>
                        <a:pt x="5207" y="3412"/>
                        <a:pt x="4533" y="3492"/>
                        <a:pt x="3867" y="3652"/>
                      </a:cubicBezTo>
                      <a:cubicBezTo>
                        <a:pt x="3247" y="3811"/>
                        <a:pt x="2661" y="4042"/>
                        <a:pt x="2102" y="4352"/>
                      </a:cubicBezTo>
                      <a:cubicBezTo>
                        <a:pt x="1570" y="4654"/>
                        <a:pt x="896" y="5168"/>
                        <a:pt x="116" y="5860"/>
                      </a:cubicBezTo>
                      <a:lnTo>
                        <a:pt x="1" y="5975"/>
                      </a:lnTo>
                      <a:lnTo>
                        <a:pt x="2440" y="8831"/>
                      </a:lnTo>
                      <a:lnTo>
                        <a:pt x="2564" y="8725"/>
                      </a:lnTo>
                      <a:cubicBezTo>
                        <a:pt x="3060" y="8272"/>
                        <a:pt x="3601" y="7882"/>
                        <a:pt x="4178" y="7536"/>
                      </a:cubicBezTo>
                      <a:cubicBezTo>
                        <a:pt x="4586" y="7297"/>
                        <a:pt x="5056" y="7164"/>
                        <a:pt x="5535" y="7155"/>
                      </a:cubicBezTo>
                      <a:cubicBezTo>
                        <a:pt x="5952" y="7155"/>
                        <a:pt x="6280" y="7252"/>
                        <a:pt x="6501" y="7456"/>
                      </a:cubicBezTo>
                      <a:cubicBezTo>
                        <a:pt x="6723" y="7660"/>
                        <a:pt x="6847" y="7953"/>
                        <a:pt x="6830" y="8255"/>
                      </a:cubicBezTo>
                      <a:cubicBezTo>
                        <a:pt x="6830" y="8547"/>
                        <a:pt x="6767" y="8831"/>
                        <a:pt x="6652" y="9097"/>
                      </a:cubicBezTo>
                      <a:cubicBezTo>
                        <a:pt x="6475" y="9461"/>
                        <a:pt x="6262" y="9789"/>
                        <a:pt x="6005" y="10099"/>
                      </a:cubicBezTo>
                      <a:cubicBezTo>
                        <a:pt x="5685" y="10498"/>
                        <a:pt x="4994" y="11243"/>
                        <a:pt x="3956" y="12334"/>
                      </a:cubicBezTo>
                      <a:lnTo>
                        <a:pt x="231" y="16094"/>
                      </a:lnTo>
                      <a:lnTo>
                        <a:pt x="231" y="19003"/>
                      </a:lnTo>
                      <a:lnTo>
                        <a:pt x="8080" y="19003"/>
                      </a:lnTo>
                      <a:lnTo>
                        <a:pt x="8373" y="19358"/>
                      </a:lnTo>
                      <a:cubicBezTo>
                        <a:pt x="8541" y="19553"/>
                        <a:pt x="8719" y="19748"/>
                        <a:pt x="8905" y="19935"/>
                      </a:cubicBezTo>
                      <a:cubicBezTo>
                        <a:pt x="11095" y="22125"/>
                        <a:pt x="14066" y="23349"/>
                        <a:pt x="17162" y="23349"/>
                      </a:cubicBezTo>
                      <a:lnTo>
                        <a:pt x="17170" y="23349"/>
                      </a:lnTo>
                      <a:cubicBezTo>
                        <a:pt x="20940" y="23349"/>
                        <a:pt x="24478" y="21531"/>
                        <a:pt x="26669" y="18462"/>
                      </a:cubicBezTo>
                      <a:cubicBezTo>
                        <a:pt x="28859" y="15394"/>
                        <a:pt x="29436" y="11456"/>
                        <a:pt x="28212" y="7891"/>
                      </a:cubicBezTo>
                      <a:cubicBezTo>
                        <a:pt x="26997" y="4326"/>
                        <a:pt x="24124" y="1568"/>
                        <a:pt x="20514" y="486"/>
                      </a:cubicBezTo>
                      <a:cubicBezTo>
                        <a:pt x="19416" y="160"/>
                        <a:pt x="18291" y="0"/>
                        <a:pt x="171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9050" cap="flat" cmpd="sng">
                  <a:solidFill>
                    <a:schemeClr val="accent2"/>
                  </a:solidFill>
                  <a:prstDash val="solid"/>
                  <a:miter lim="8868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8" name="Google Shape;122;p17">
                  <a:extLst>
                    <a:ext uri="{FF2B5EF4-FFF2-40B4-BE49-F238E27FC236}">
                      <a16:creationId xmlns:a16="http://schemas.microsoft.com/office/drawing/2014/main" id="{F9FAFBD6-50BD-4B3C-91D1-A179D1C77ECC}"/>
                    </a:ext>
                  </a:extLst>
                </p:cNvPr>
                <p:cNvSpPr/>
                <p:nvPr/>
              </p:nvSpPr>
              <p:spPr>
                <a:xfrm>
                  <a:off x="3271901" y="1682690"/>
                  <a:ext cx="106505" cy="9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454" extrusionOk="0">
                      <a:moveTo>
                        <a:pt x="977" y="0"/>
                      </a:moveTo>
                      <a:cubicBezTo>
                        <a:pt x="329" y="0"/>
                        <a:pt x="1" y="781"/>
                        <a:pt x="462" y="1242"/>
                      </a:cubicBezTo>
                      <a:cubicBezTo>
                        <a:pt x="608" y="1388"/>
                        <a:pt x="789" y="1454"/>
                        <a:pt x="966" y="1454"/>
                      </a:cubicBezTo>
                      <a:cubicBezTo>
                        <a:pt x="1337" y="1454"/>
                        <a:pt x="1695" y="1166"/>
                        <a:pt x="1695" y="727"/>
                      </a:cubicBezTo>
                      <a:cubicBezTo>
                        <a:pt x="1695" y="320"/>
                        <a:pt x="1376" y="0"/>
                        <a:pt x="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sp>
          <p:nvSpPr>
            <p:cNvPr id="14" name="Google Shape;123;p17">
              <a:extLst>
                <a:ext uri="{FF2B5EF4-FFF2-40B4-BE49-F238E27FC236}">
                  <a16:creationId xmlns:a16="http://schemas.microsoft.com/office/drawing/2014/main" id="{AA45D046-7697-4FD7-8AB5-9C12EBFB860A}"/>
                </a:ext>
              </a:extLst>
            </p:cNvPr>
            <p:cNvSpPr/>
            <p:nvPr/>
          </p:nvSpPr>
          <p:spPr>
            <a:xfrm>
              <a:off x="2849991" y="3219992"/>
              <a:ext cx="1539955" cy="16750"/>
            </a:xfrm>
            <a:custGeom>
              <a:avLst/>
              <a:gdLst/>
              <a:ahLst/>
              <a:cxnLst/>
              <a:rect l="l" t="t" r="r" b="b"/>
              <a:pathLst>
                <a:path w="17497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lnTo>
                    <a:pt x="17250" y="363"/>
                  </a:lnTo>
                  <a:cubicBezTo>
                    <a:pt x="17497" y="363"/>
                    <a:pt x="17497" y="0"/>
                    <a:pt x="17250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9" name="Google Shape;124;p17">
            <a:extLst>
              <a:ext uri="{FF2B5EF4-FFF2-40B4-BE49-F238E27FC236}">
                <a16:creationId xmlns:a16="http://schemas.microsoft.com/office/drawing/2014/main" id="{496BBA04-D4DE-4C6D-9EE1-18C39EEFECF8}"/>
              </a:ext>
            </a:extLst>
          </p:cNvPr>
          <p:cNvGrpSpPr/>
          <p:nvPr/>
        </p:nvGrpSpPr>
        <p:grpSpPr>
          <a:xfrm>
            <a:off x="13251500" y="2725447"/>
            <a:ext cx="3559842" cy="3145139"/>
            <a:chOff x="4809510" y="1664173"/>
            <a:chExt cx="1779921" cy="1572569"/>
          </a:xfrm>
        </p:grpSpPr>
        <p:grpSp>
          <p:nvGrpSpPr>
            <p:cNvPr id="20" name="Google Shape;125;p17">
              <a:extLst>
                <a:ext uri="{FF2B5EF4-FFF2-40B4-BE49-F238E27FC236}">
                  <a16:creationId xmlns:a16="http://schemas.microsoft.com/office/drawing/2014/main" id="{227F99DB-16AD-4C4D-92B6-FD6F2713C1E3}"/>
                </a:ext>
              </a:extLst>
            </p:cNvPr>
            <p:cNvGrpSpPr/>
            <p:nvPr/>
          </p:nvGrpSpPr>
          <p:grpSpPr>
            <a:xfrm>
              <a:off x="4809510" y="1664173"/>
              <a:ext cx="1742370" cy="1393916"/>
              <a:chOff x="4534734" y="1782206"/>
              <a:chExt cx="1742370" cy="1393916"/>
            </a:xfrm>
          </p:grpSpPr>
          <p:grpSp>
            <p:nvGrpSpPr>
              <p:cNvPr id="22" name="Google Shape;126;p17">
                <a:extLst>
                  <a:ext uri="{FF2B5EF4-FFF2-40B4-BE49-F238E27FC236}">
                    <a16:creationId xmlns:a16="http://schemas.microsoft.com/office/drawing/2014/main" id="{A396C5F7-D39A-4C9C-BBD1-706EE0481412}"/>
                  </a:ext>
                </a:extLst>
              </p:cNvPr>
              <p:cNvGrpSpPr/>
              <p:nvPr/>
            </p:nvGrpSpPr>
            <p:grpSpPr>
              <a:xfrm>
                <a:off x="4534734" y="1782206"/>
                <a:ext cx="1742370" cy="1393916"/>
                <a:chOff x="4534829" y="1782212"/>
                <a:chExt cx="1458660" cy="1166750"/>
              </a:xfrm>
            </p:grpSpPr>
            <p:sp>
              <p:nvSpPr>
                <p:cNvPr id="24" name="Google Shape;127;p17">
                  <a:extLst>
                    <a:ext uri="{FF2B5EF4-FFF2-40B4-BE49-F238E27FC236}">
                      <a16:creationId xmlns:a16="http://schemas.microsoft.com/office/drawing/2014/main" id="{E44E8083-9A3A-4E93-A7E9-46B52D8BD026}"/>
                    </a:ext>
                  </a:extLst>
                </p:cNvPr>
                <p:cNvSpPr/>
                <p:nvPr/>
              </p:nvSpPr>
              <p:spPr>
                <a:xfrm>
                  <a:off x="4534829" y="1782212"/>
                  <a:ext cx="1458660" cy="11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99" h="23342" extrusionOk="0">
                      <a:moveTo>
                        <a:pt x="16842" y="1"/>
                      </a:moveTo>
                      <a:cubicBezTo>
                        <a:pt x="14279" y="1"/>
                        <a:pt x="11752" y="843"/>
                        <a:pt x="9676" y="2455"/>
                      </a:cubicBezTo>
                      <a:cubicBezTo>
                        <a:pt x="9528" y="2561"/>
                        <a:pt x="9632" y="2756"/>
                        <a:pt x="9766" y="2756"/>
                      </a:cubicBezTo>
                      <a:cubicBezTo>
                        <a:pt x="9800" y="2756"/>
                        <a:pt x="9837" y="2743"/>
                        <a:pt x="9871" y="2713"/>
                      </a:cubicBezTo>
                      <a:cubicBezTo>
                        <a:pt x="11905" y="1134"/>
                        <a:pt x="14359" y="329"/>
                        <a:pt x="16828" y="329"/>
                      </a:cubicBezTo>
                      <a:cubicBezTo>
                        <a:pt x="18644" y="329"/>
                        <a:pt x="20468" y="765"/>
                        <a:pt x="22137" y="1648"/>
                      </a:cubicBezTo>
                      <a:cubicBezTo>
                        <a:pt x="26083" y="3732"/>
                        <a:pt x="28434" y="7936"/>
                        <a:pt x="28159" y="12388"/>
                      </a:cubicBezTo>
                      <a:cubicBezTo>
                        <a:pt x="27875" y="16840"/>
                        <a:pt x="25019" y="20716"/>
                        <a:pt x="20842" y="22295"/>
                      </a:cubicBezTo>
                      <a:cubicBezTo>
                        <a:pt x="19539" y="22788"/>
                        <a:pt x="18183" y="23028"/>
                        <a:pt x="16838" y="23028"/>
                      </a:cubicBezTo>
                      <a:cubicBezTo>
                        <a:pt x="13881" y="23028"/>
                        <a:pt x="10977" y="21869"/>
                        <a:pt x="8807" y="19705"/>
                      </a:cubicBezTo>
                      <a:cubicBezTo>
                        <a:pt x="8630" y="19528"/>
                        <a:pt x="8452" y="19341"/>
                        <a:pt x="8284" y="19146"/>
                      </a:cubicBezTo>
                      <a:lnTo>
                        <a:pt x="7761" y="18437"/>
                      </a:lnTo>
                      <a:lnTo>
                        <a:pt x="7654" y="18472"/>
                      </a:lnTo>
                      <a:cubicBezTo>
                        <a:pt x="7583" y="18499"/>
                        <a:pt x="7512" y="18525"/>
                        <a:pt x="7441" y="18543"/>
                      </a:cubicBezTo>
                      <a:cubicBezTo>
                        <a:pt x="6569" y="18774"/>
                        <a:pt x="5672" y="18889"/>
                        <a:pt x="4774" y="18889"/>
                      </a:cubicBezTo>
                      <a:cubicBezTo>
                        <a:pt x="4741" y="18889"/>
                        <a:pt x="4708" y="18889"/>
                        <a:pt x="4674" y="18889"/>
                      </a:cubicBezTo>
                      <a:cubicBezTo>
                        <a:pt x="3929" y="18889"/>
                        <a:pt x="3193" y="18827"/>
                        <a:pt x="2457" y="18712"/>
                      </a:cubicBezTo>
                      <a:cubicBezTo>
                        <a:pt x="1739" y="18579"/>
                        <a:pt x="1029" y="18383"/>
                        <a:pt x="355" y="18126"/>
                      </a:cubicBezTo>
                      <a:lnTo>
                        <a:pt x="355" y="15120"/>
                      </a:lnTo>
                      <a:cubicBezTo>
                        <a:pt x="932" y="15395"/>
                        <a:pt x="1535" y="15608"/>
                        <a:pt x="2164" y="15758"/>
                      </a:cubicBezTo>
                      <a:cubicBezTo>
                        <a:pt x="2794" y="15918"/>
                        <a:pt x="3442" y="15998"/>
                        <a:pt x="4089" y="16007"/>
                      </a:cubicBezTo>
                      <a:cubicBezTo>
                        <a:pt x="5020" y="16007"/>
                        <a:pt x="5685" y="15874"/>
                        <a:pt x="6129" y="15608"/>
                      </a:cubicBezTo>
                      <a:cubicBezTo>
                        <a:pt x="6581" y="15324"/>
                        <a:pt x="6812" y="14880"/>
                        <a:pt x="6812" y="14295"/>
                      </a:cubicBezTo>
                      <a:cubicBezTo>
                        <a:pt x="6812" y="13843"/>
                        <a:pt x="6688" y="13479"/>
                        <a:pt x="6448" y="13231"/>
                      </a:cubicBezTo>
                      <a:cubicBezTo>
                        <a:pt x="6217" y="12982"/>
                        <a:pt x="5845" y="12796"/>
                        <a:pt x="5339" y="12672"/>
                      </a:cubicBezTo>
                      <a:cubicBezTo>
                        <a:pt x="4758" y="12556"/>
                        <a:pt x="4168" y="12494"/>
                        <a:pt x="3578" y="12494"/>
                      </a:cubicBezTo>
                      <a:cubicBezTo>
                        <a:pt x="3538" y="12494"/>
                        <a:pt x="3499" y="12494"/>
                        <a:pt x="3459" y="12495"/>
                      </a:cubicBezTo>
                      <a:lnTo>
                        <a:pt x="2697" y="12495"/>
                      </a:lnTo>
                      <a:lnTo>
                        <a:pt x="2697" y="9763"/>
                      </a:lnTo>
                      <a:lnTo>
                        <a:pt x="3486" y="9763"/>
                      </a:lnTo>
                      <a:cubicBezTo>
                        <a:pt x="5650" y="9763"/>
                        <a:pt x="6741" y="9178"/>
                        <a:pt x="6741" y="8016"/>
                      </a:cubicBezTo>
                      <a:cubicBezTo>
                        <a:pt x="6767" y="7608"/>
                        <a:pt x="6563" y="7218"/>
                        <a:pt x="6209" y="6996"/>
                      </a:cubicBezTo>
                      <a:cubicBezTo>
                        <a:pt x="5880" y="6792"/>
                        <a:pt x="5437" y="6686"/>
                        <a:pt x="4896" y="6686"/>
                      </a:cubicBezTo>
                      <a:cubicBezTo>
                        <a:pt x="3947" y="6686"/>
                        <a:pt x="2963" y="6987"/>
                        <a:pt x="1960" y="7590"/>
                      </a:cubicBezTo>
                      <a:lnTo>
                        <a:pt x="435" y="5143"/>
                      </a:lnTo>
                      <a:cubicBezTo>
                        <a:pt x="1136" y="4672"/>
                        <a:pt x="1898" y="4309"/>
                        <a:pt x="2705" y="4078"/>
                      </a:cubicBezTo>
                      <a:cubicBezTo>
                        <a:pt x="3595" y="3847"/>
                        <a:pt x="4509" y="3732"/>
                        <a:pt x="5432" y="3732"/>
                      </a:cubicBezTo>
                      <a:cubicBezTo>
                        <a:pt x="5466" y="3732"/>
                        <a:pt x="5500" y="3732"/>
                        <a:pt x="5535" y="3732"/>
                      </a:cubicBezTo>
                      <a:cubicBezTo>
                        <a:pt x="5567" y="3732"/>
                        <a:pt x="5600" y="3732"/>
                        <a:pt x="5633" y="3732"/>
                      </a:cubicBezTo>
                      <a:cubicBezTo>
                        <a:pt x="6390" y="3732"/>
                        <a:pt x="7154" y="3830"/>
                        <a:pt x="7885" y="4043"/>
                      </a:cubicBezTo>
                      <a:cubicBezTo>
                        <a:pt x="7905" y="4050"/>
                        <a:pt x="7925" y="4053"/>
                        <a:pt x="7943" y="4053"/>
                      </a:cubicBezTo>
                      <a:cubicBezTo>
                        <a:pt x="8105" y="4053"/>
                        <a:pt x="8166" y="3797"/>
                        <a:pt x="7982" y="3741"/>
                      </a:cubicBezTo>
                      <a:cubicBezTo>
                        <a:pt x="7215" y="3511"/>
                        <a:pt x="6423" y="3404"/>
                        <a:pt x="5629" y="3404"/>
                      </a:cubicBezTo>
                      <a:cubicBezTo>
                        <a:pt x="5598" y="3404"/>
                        <a:pt x="5566" y="3404"/>
                        <a:pt x="5535" y="3404"/>
                      </a:cubicBezTo>
                      <a:cubicBezTo>
                        <a:pt x="5499" y="3404"/>
                        <a:pt x="5464" y="3404"/>
                        <a:pt x="5429" y="3404"/>
                      </a:cubicBezTo>
                      <a:cubicBezTo>
                        <a:pt x="4481" y="3404"/>
                        <a:pt x="3540" y="3520"/>
                        <a:pt x="2617" y="3759"/>
                      </a:cubicBezTo>
                      <a:cubicBezTo>
                        <a:pt x="1730" y="4016"/>
                        <a:pt x="887" y="4424"/>
                        <a:pt x="125" y="4956"/>
                      </a:cubicBezTo>
                      <a:lnTo>
                        <a:pt x="0" y="5045"/>
                      </a:lnTo>
                      <a:lnTo>
                        <a:pt x="1854" y="8034"/>
                      </a:lnTo>
                      <a:lnTo>
                        <a:pt x="1996" y="7945"/>
                      </a:lnTo>
                      <a:cubicBezTo>
                        <a:pt x="2989" y="7315"/>
                        <a:pt x="3965" y="7005"/>
                        <a:pt x="4896" y="7005"/>
                      </a:cubicBezTo>
                      <a:cubicBezTo>
                        <a:pt x="5375" y="7005"/>
                        <a:pt x="5756" y="7094"/>
                        <a:pt x="6040" y="7262"/>
                      </a:cubicBezTo>
                      <a:cubicBezTo>
                        <a:pt x="6297" y="7422"/>
                        <a:pt x="6439" y="7714"/>
                        <a:pt x="6421" y="8016"/>
                      </a:cubicBezTo>
                      <a:cubicBezTo>
                        <a:pt x="6421" y="8956"/>
                        <a:pt x="5428" y="9435"/>
                        <a:pt x="3486" y="9435"/>
                      </a:cubicBezTo>
                      <a:lnTo>
                        <a:pt x="2377" y="9435"/>
                      </a:lnTo>
                      <a:lnTo>
                        <a:pt x="2377" y="12814"/>
                      </a:lnTo>
                      <a:lnTo>
                        <a:pt x="3459" y="12814"/>
                      </a:lnTo>
                      <a:cubicBezTo>
                        <a:pt x="3503" y="12813"/>
                        <a:pt x="3546" y="12813"/>
                        <a:pt x="3590" y="12813"/>
                      </a:cubicBezTo>
                      <a:cubicBezTo>
                        <a:pt x="4158" y="12813"/>
                        <a:pt x="4725" y="12867"/>
                        <a:pt x="5277" y="12982"/>
                      </a:cubicBezTo>
                      <a:cubicBezTo>
                        <a:pt x="5721" y="13089"/>
                        <a:pt x="6049" y="13249"/>
                        <a:pt x="6226" y="13444"/>
                      </a:cubicBezTo>
                      <a:cubicBezTo>
                        <a:pt x="6413" y="13630"/>
                        <a:pt x="6501" y="13914"/>
                        <a:pt x="6501" y="14286"/>
                      </a:cubicBezTo>
                      <a:cubicBezTo>
                        <a:pt x="6501" y="14765"/>
                        <a:pt x="6324" y="15102"/>
                        <a:pt x="5969" y="15324"/>
                      </a:cubicBezTo>
                      <a:cubicBezTo>
                        <a:pt x="5588" y="15554"/>
                        <a:pt x="4958" y="15679"/>
                        <a:pt x="4098" y="15679"/>
                      </a:cubicBezTo>
                      <a:cubicBezTo>
                        <a:pt x="3477" y="15670"/>
                        <a:pt x="2856" y="15590"/>
                        <a:pt x="2244" y="15439"/>
                      </a:cubicBezTo>
                      <a:cubicBezTo>
                        <a:pt x="1561" y="15271"/>
                        <a:pt x="896" y="15022"/>
                        <a:pt x="275" y="14703"/>
                      </a:cubicBezTo>
                      <a:lnTo>
                        <a:pt x="36" y="14588"/>
                      </a:lnTo>
                      <a:lnTo>
                        <a:pt x="36" y="18339"/>
                      </a:lnTo>
                      <a:lnTo>
                        <a:pt x="142" y="18375"/>
                      </a:lnTo>
                      <a:cubicBezTo>
                        <a:pt x="878" y="18667"/>
                        <a:pt x="1632" y="18880"/>
                        <a:pt x="2413" y="19022"/>
                      </a:cubicBezTo>
                      <a:cubicBezTo>
                        <a:pt x="3167" y="19146"/>
                        <a:pt x="3929" y="19199"/>
                        <a:pt x="4692" y="19199"/>
                      </a:cubicBezTo>
                      <a:cubicBezTo>
                        <a:pt x="4752" y="19201"/>
                        <a:pt x="4812" y="19201"/>
                        <a:pt x="4872" y="19201"/>
                      </a:cubicBezTo>
                      <a:cubicBezTo>
                        <a:pt x="5770" y="19201"/>
                        <a:pt x="6666" y="19077"/>
                        <a:pt x="7539" y="18845"/>
                      </a:cubicBezTo>
                      <a:lnTo>
                        <a:pt x="7654" y="18809"/>
                      </a:lnTo>
                      <a:lnTo>
                        <a:pt x="8044" y="19341"/>
                      </a:lnTo>
                      <a:lnTo>
                        <a:pt x="8053" y="19350"/>
                      </a:lnTo>
                      <a:cubicBezTo>
                        <a:pt x="8222" y="19545"/>
                        <a:pt x="8408" y="19740"/>
                        <a:pt x="8594" y="19927"/>
                      </a:cubicBezTo>
                      <a:cubicBezTo>
                        <a:pt x="10776" y="22117"/>
                        <a:pt x="13747" y="23341"/>
                        <a:pt x="16842" y="23341"/>
                      </a:cubicBezTo>
                      <a:lnTo>
                        <a:pt x="16833" y="23341"/>
                      </a:lnTo>
                      <a:cubicBezTo>
                        <a:pt x="16842" y="23341"/>
                        <a:pt x="16852" y="23341"/>
                        <a:pt x="16861" y="23341"/>
                      </a:cubicBezTo>
                      <a:cubicBezTo>
                        <a:pt x="20620" y="23341"/>
                        <a:pt x="24146" y="21516"/>
                        <a:pt x="26332" y="18463"/>
                      </a:cubicBezTo>
                      <a:cubicBezTo>
                        <a:pt x="28522" y="15395"/>
                        <a:pt x="29099" y="11457"/>
                        <a:pt x="27884" y="7892"/>
                      </a:cubicBezTo>
                      <a:cubicBezTo>
                        <a:pt x="26660" y="4327"/>
                        <a:pt x="23786" y="1568"/>
                        <a:pt x="20177" y="486"/>
                      </a:cubicBezTo>
                      <a:cubicBezTo>
                        <a:pt x="19081" y="161"/>
                        <a:pt x="17958" y="1"/>
                        <a:pt x="1684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50" cap="flat" cmpd="sng">
                  <a:solidFill>
                    <a:schemeClr val="accent6"/>
                  </a:solidFill>
                  <a:prstDash val="solid"/>
                  <a:miter lim="8868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5" name="Google Shape;128;p17">
                  <a:extLst>
                    <a:ext uri="{FF2B5EF4-FFF2-40B4-BE49-F238E27FC236}">
                      <a16:creationId xmlns:a16="http://schemas.microsoft.com/office/drawing/2014/main" id="{4DDF6BA1-10F3-40D5-9FB6-7FD92A973745}"/>
                    </a:ext>
                  </a:extLst>
                </p:cNvPr>
                <p:cNvSpPr/>
                <p:nvPr/>
              </p:nvSpPr>
              <p:spPr>
                <a:xfrm>
                  <a:off x="4981164" y="1874784"/>
                  <a:ext cx="84966" cy="72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454" extrusionOk="0">
                      <a:moveTo>
                        <a:pt x="967" y="0"/>
                      </a:moveTo>
                      <a:cubicBezTo>
                        <a:pt x="320" y="0"/>
                        <a:pt x="1" y="781"/>
                        <a:pt x="453" y="1242"/>
                      </a:cubicBezTo>
                      <a:cubicBezTo>
                        <a:pt x="602" y="1388"/>
                        <a:pt x="784" y="1454"/>
                        <a:pt x="963" y="1454"/>
                      </a:cubicBezTo>
                      <a:cubicBezTo>
                        <a:pt x="1337" y="1454"/>
                        <a:pt x="1695" y="1166"/>
                        <a:pt x="1695" y="727"/>
                      </a:cubicBezTo>
                      <a:cubicBezTo>
                        <a:pt x="1695" y="320"/>
                        <a:pt x="1375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 dirty="0"/>
                </a:p>
              </p:txBody>
            </p:sp>
          </p:grpSp>
          <p:sp>
            <p:nvSpPr>
              <p:cNvPr id="23" name="Google Shape;129;p17">
                <a:extLst>
                  <a:ext uri="{FF2B5EF4-FFF2-40B4-BE49-F238E27FC236}">
                    <a16:creationId xmlns:a16="http://schemas.microsoft.com/office/drawing/2014/main" id="{68471838-A01F-4B49-9021-D56E98E967BF}"/>
                  </a:ext>
                </a:extLst>
              </p:cNvPr>
              <p:cNvSpPr/>
              <p:nvPr/>
            </p:nvSpPr>
            <p:spPr>
              <a:xfrm>
                <a:off x="4983018" y="2436807"/>
                <a:ext cx="1120548" cy="612582"/>
              </a:xfrm>
              <a:custGeom>
                <a:avLst/>
                <a:gdLst/>
                <a:ahLst/>
                <a:cxnLst/>
                <a:rect l="l" t="t" r="r" b="b"/>
                <a:pathLst>
                  <a:path w="18714" h="10258" extrusionOk="0">
                    <a:moveTo>
                      <a:pt x="9358" y="1"/>
                    </a:moveTo>
                    <a:cubicBezTo>
                      <a:pt x="9315" y="1"/>
                      <a:pt x="9273" y="23"/>
                      <a:pt x="9251" y="67"/>
                    </a:cubicBezTo>
                    <a:lnTo>
                      <a:pt x="8763" y="901"/>
                    </a:lnTo>
                    <a:lnTo>
                      <a:pt x="1" y="901"/>
                    </a:lnTo>
                    <a:cubicBezTo>
                      <a:pt x="1" y="6071"/>
                      <a:pt x="4196" y="10257"/>
                      <a:pt x="9357" y="10257"/>
                    </a:cubicBezTo>
                    <a:cubicBezTo>
                      <a:pt x="14528" y="10257"/>
                      <a:pt x="18714" y="6071"/>
                      <a:pt x="18714" y="901"/>
                    </a:cubicBezTo>
                    <a:lnTo>
                      <a:pt x="9951" y="901"/>
                    </a:lnTo>
                    <a:lnTo>
                      <a:pt x="9472" y="67"/>
                    </a:lnTo>
                    <a:cubicBezTo>
                      <a:pt x="9446" y="23"/>
                      <a:pt x="9402" y="1"/>
                      <a:pt x="93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 dirty="0"/>
              </a:p>
            </p:txBody>
          </p:sp>
        </p:grpSp>
        <p:sp>
          <p:nvSpPr>
            <p:cNvPr id="21" name="Google Shape;130;p17">
              <a:extLst>
                <a:ext uri="{FF2B5EF4-FFF2-40B4-BE49-F238E27FC236}">
                  <a16:creationId xmlns:a16="http://schemas.microsoft.com/office/drawing/2014/main" id="{EB3DD2FA-F39D-485F-85D5-5CE55ED0D375}"/>
                </a:ext>
              </a:extLst>
            </p:cNvPr>
            <p:cNvSpPr/>
            <p:nvPr/>
          </p:nvSpPr>
          <p:spPr>
            <a:xfrm>
              <a:off x="5049477" y="3219992"/>
              <a:ext cx="1539955" cy="16750"/>
            </a:xfrm>
            <a:custGeom>
              <a:avLst/>
              <a:gdLst/>
              <a:ahLst/>
              <a:cxnLst/>
              <a:rect l="l" t="t" r="r" b="b"/>
              <a:pathLst>
                <a:path w="17497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lnTo>
                    <a:pt x="17250" y="363"/>
                  </a:lnTo>
                  <a:cubicBezTo>
                    <a:pt x="17497" y="363"/>
                    <a:pt x="17497" y="0"/>
                    <a:pt x="17250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/>
            </a:p>
          </p:txBody>
        </p:sp>
      </p:grpSp>
      <p:sp>
        <p:nvSpPr>
          <p:cNvPr id="26" name="Google Shape;149;p17">
            <a:extLst>
              <a:ext uri="{FF2B5EF4-FFF2-40B4-BE49-F238E27FC236}">
                <a16:creationId xmlns:a16="http://schemas.microsoft.com/office/drawing/2014/main" id="{E84EDC1E-03B5-49EE-9430-A0FF7A0AB9EA}"/>
              </a:ext>
            </a:extLst>
          </p:cNvPr>
          <p:cNvSpPr txBox="1"/>
          <p:nvPr/>
        </p:nvSpPr>
        <p:spPr>
          <a:xfrm>
            <a:off x="990600" y="6084912"/>
            <a:ext cx="4419600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just"/>
            <a:r>
              <a:rPr lang="en" sz="4200" b="1" dirty="0"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Ôn lại bài </a:t>
            </a:r>
          </a:p>
          <a:p>
            <a:r>
              <a:rPr lang="en" sz="4200" b="1" dirty="0"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+ Vẽ tranh minh họa bài thơ</a:t>
            </a:r>
            <a:endParaRPr sz="4200" b="1" dirty="0"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C36C75-C883-4304-B41E-6A73755A368C}"/>
              </a:ext>
            </a:extLst>
          </p:cNvPr>
          <p:cNvGrpSpPr/>
          <p:nvPr/>
        </p:nvGrpSpPr>
        <p:grpSpPr>
          <a:xfrm>
            <a:off x="1286122" y="2737457"/>
            <a:ext cx="3577925" cy="3099629"/>
            <a:chOff x="553192" y="2249237"/>
            <a:chExt cx="2385283" cy="2066419"/>
          </a:xfrm>
        </p:grpSpPr>
        <p:grpSp>
          <p:nvGrpSpPr>
            <p:cNvPr id="28" name="Google Shape;141;p17">
              <a:extLst>
                <a:ext uri="{FF2B5EF4-FFF2-40B4-BE49-F238E27FC236}">
                  <a16:creationId xmlns:a16="http://schemas.microsoft.com/office/drawing/2014/main" id="{41C8AF6A-E415-4C23-A30B-B1B3777DFF4F}"/>
                </a:ext>
              </a:extLst>
            </p:cNvPr>
            <p:cNvGrpSpPr/>
            <p:nvPr/>
          </p:nvGrpSpPr>
          <p:grpSpPr>
            <a:xfrm>
              <a:off x="553192" y="2249237"/>
              <a:ext cx="2385283" cy="2066419"/>
              <a:chOff x="414894" y="1686928"/>
              <a:chExt cx="1788962" cy="1549814"/>
            </a:xfrm>
          </p:grpSpPr>
          <p:grpSp>
            <p:nvGrpSpPr>
              <p:cNvPr id="37" name="Google Shape;142;p17">
                <a:extLst>
                  <a:ext uri="{FF2B5EF4-FFF2-40B4-BE49-F238E27FC236}">
                    <a16:creationId xmlns:a16="http://schemas.microsoft.com/office/drawing/2014/main" id="{1711B414-DD3A-4C3F-A8D7-41648003480E}"/>
                  </a:ext>
                </a:extLst>
              </p:cNvPr>
              <p:cNvGrpSpPr/>
              <p:nvPr/>
            </p:nvGrpSpPr>
            <p:grpSpPr>
              <a:xfrm>
                <a:off x="414894" y="1686928"/>
                <a:ext cx="1741990" cy="1371168"/>
                <a:chOff x="414894" y="1577635"/>
                <a:chExt cx="1741990" cy="1371168"/>
              </a:xfrm>
            </p:grpSpPr>
            <p:grpSp>
              <p:nvGrpSpPr>
                <p:cNvPr id="39" name="Google Shape;143;p17">
                  <a:extLst>
                    <a:ext uri="{FF2B5EF4-FFF2-40B4-BE49-F238E27FC236}">
                      <a16:creationId xmlns:a16="http://schemas.microsoft.com/office/drawing/2014/main" id="{7BAD05A4-1693-4163-88BA-1FE8CEBEC9A9}"/>
                    </a:ext>
                  </a:extLst>
                </p:cNvPr>
                <p:cNvGrpSpPr/>
                <p:nvPr/>
              </p:nvGrpSpPr>
              <p:grpSpPr>
                <a:xfrm>
                  <a:off x="414894" y="1577635"/>
                  <a:ext cx="1741990" cy="1371168"/>
                  <a:chOff x="1552694" y="1781812"/>
                  <a:chExt cx="1482671" cy="1167150"/>
                </a:xfrm>
              </p:grpSpPr>
              <p:sp>
                <p:nvSpPr>
                  <p:cNvPr id="41" name="Google Shape;144;p17">
                    <a:extLst>
                      <a:ext uri="{FF2B5EF4-FFF2-40B4-BE49-F238E27FC236}">
                        <a16:creationId xmlns:a16="http://schemas.microsoft.com/office/drawing/2014/main" id="{AD2386BE-C34E-4EF2-BE54-15F4483E7032}"/>
                      </a:ext>
                    </a:extLst>
                  </p:cNvPr>
                  <p:cNvSpPr/>
                  <p:nvPr/>
                </p:nvSpPr>
                <p:spPr>
                  <a:xfrm>
                    <a:off x="1552694" y="1781812"/>
                    <a:ext cx="1482671" cy="116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78" h="23350" extrusionOk="0">
                        <a:moveTo>
                          <a:pt x="17311" y="0"/>
                        </a:moveTo>
                        <a:cubicBezTo>
                          <a:pt x="14749" y="0"/>
                          <a:pt x="12222" y="842"/>
                          <a:pt x="10146" y="2454"/>
                        </a:cubicBezTo>
                        <a:cubicBezTo>
                          <a:pt x="9998" y="2560"/>
                          <a:pt x="10102" y="2756"/>
                          <a:pt x="10240" y="2756"/>
                        </a:cubicBezTo>
                        <a:cubicBezTo>
                          <a:pt x="10276" y="2756"/>
                          <a:pt x="10314" y="2743"/>
                          <a:pt x="10350" y="2712"/>
                        </a:cubicBezTo>
                        <a:cubicBezTo>
                          <a:pt x="12380" y="1136"/>
                          <a:pt x="14835" y="331"/>
                          <a:pt x="17307" y="331"/>
                        </a:cubicBezTo>
                        <a:cubicBezTo>
                          <a:pt x="19121" y="331"/>
                          <a:pt x="20945" y="765"/>
                          <a:pt x="22615" y="1647"/>
                        </a:cubicBezTo>
                        <a:cubicBezTo>
                          <a:pt x="26553" y="3732"/>
                          <a:pt x="28903" y="7935"/>
                          <a:pt x="28628" y="12387"/>
                        </a:cubicBezTo>
                        <a:cubicBezTo>
                          <a:pt x="28345" y="16839"/>
                          <a:pt x="25489" y="20715"/>
                          <a:pt x="21312" y="22294"/>
                        </a:cubicBezTo>
                        <a:cubicBezTo>
                          <a:pt x="20009" y="22787"/>
                          <a:pt x="18653" y="23027"/>
                          <a:pt x="17308" y="23027"/>
                        </a:cubicBezTo>
                        <a:cubicBezTo>
                          <a:pt x="14351" y="23027"/>
                          <a:pt x="11447" y="21868"/>
                          <a:pt x="9277" y="19704"/>
                        </a:cubicBezTo>
                        <a:cubicBezTo>
                          <a:pt x="9099" y="19518"/>
                          <a:pt x="8922" y="19332"/>
                          <a:pt x="8754" y="19136"/>
                        </a:cubicBezTo>
                        <a:lnTo>
                          <a:pt x="8709" y="19083"/>
                        </a:lnTo>
                        <a:lnTo>
                          <a:pt x="4576" y="19083"/>
                        </a:lnTo>
                        <a:lnTo>
                          <a:pt x="4576" y="11261"/>
                        </a:lnTo>
                        <a:cubicBezTo>
                          <a:pt x="4576" y="10303"/>
                          <a:pt x="4594" y="9416"/>
                          <a:pt x="4630" y="8609"/>
                        </a:cubicBezTo>
                        <a:lnTo>
                          <a:pt x="4656" y="8122"/>
                        </a:lnTo>
                        <a:lnTo>
                          <a:pt x="4346" y="8503"/>
                        </a:lnTo>
                        <a:cubicBezTo>
                          <a:pt x="4062" y="8840"/>
                          <a:pt x="3752" y="9159"/>
                          <a:pt x="3415" y="9452"/>
                        </a:cubicBezTo>
                        <a:lnTo>
                          <a:pt x="2359" y="10356"/>
                        </a:lnTo>
                        <a:lnTo>
                          <a:pt x="452" y="8006"/>
                        </a:lnTo>
                        <a:lnTo>
                          <a:pt x="4931" y="4335"/>
                        </a:lnTo>
                        <a:lnTo>
                          <a:pt x="8550" y="4335"/>
                        </a:lnTo>
                        <a:cubicBezTo>
                          <a:pt x="8762" y="4335"/>
                          <a:pt x="8762" y="4006"/>
                          <a:pt x="8550" y="4006"/>
                        </a:cubicBezTo>
                        <a:lnTo>
                          <a:pt x="4816" y="4006"/>
                        </a:lnTo>
                        <a:lnTo>
                          <a:pt x="0" y="7962"/>
                        </a:lnTo>
                        <a:lnTo>
                          <a:pt x="2324" y="10818"/>
                        </a:lnTo>
                        <a:lnTo>
                          <a:pt x="3627" y="9691"/>
                        </a:lnTo>
                        <a:cubicBezTo>
                          <a:pt x="3867" y="9478"/>
                          <a:pt x="4089" y="9266"/>
                          <a:pt x="4284" y="9053"/>
                        </a:cubicBezTo>
                        <a:lnTo>
                          <a:pt x="4284" y="9053"/>
                        </a:lnTo>
                        <a:cubicBezTo>
                          <a:pt x="4257" y="9736"/>
                          <a:pt x="4248" y="10481"/>
                          <a:pt x="4248" y="11270"/>
                        </a:cubicBezTo>
                        <a:lnTo>
                          <a:pt x="4248" y="19411"/>
                        </a:lnTo>
                        <a:lnTo>
                          <a:pt x="8558" y="19411"/>
                        </a:lnTo>
                        <a:cubicBezTo>
                          <a:pt x="8718" y="19589"/>
                          <a:pt x="8878" y="19766"/>
                          <a:pt x="9046" y="19935"/>
                        </a:cubicBezTo>
                        <a:cubicBezTo>
                          <a:pt x="11237" y="22125"/>
                          <a:pt x="14208" y="23349"/>
                          <a:pt x="17303" y="23349"/>
                        </a:cubicBezTo>
                        <a:cubicBezTo>
                          <a:pt x="21072" y="23349"/>
                          <a:pt x="24611" y="21531"/>
                          <a:pt x="26801" y="18462"/>
                        </a:cubicBezTo>
                        <a:cubicBezTo>
                          <a:pt x="29001" y="15394"/>
                          <a:pt x="29577" y="11456"/>
                          <a:pt x="28353" y="7891"/>
                        </a:cubicBezTo>
                        <a:cubicBezTo>
                          <a:pt x="27130" y="4326"/>
                          <a:pt x="24256" y="1568"/>
                          <a:pt x="20647" y="486"/>
                        </a:cubicBezTo>
                        <a:cubicBezTo>
                          <a:pt x="19551" y="160"/>
                          <a:pt x="18428" y="0"/>
                          <a:pt x="1731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19050" cap="flat" cmpd="sng">
                    <a:solidFill>
                      <a:schemeClr val="accent4"/>
                    </a:solidFill>
                    <a:prstDash val="solid"/>
                    <a:miter lim="8868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2" name="Google Shape;145;p17">
                    <a:extLst>
                      <a:ext uri="{FF2B5EF4-FFF2-40B4-BE49-F238E27FC236}">
                        <a16:creationId xmlns:a16="http://schemas.microsoft.com/office/drawing/2014/main" id="{7B043B5E-8331-41F7-A271-8A07E41D65D4}"/>
                      </a:ext>
                    </a:extLst>
                  </p:cNvPr>
                  <p:cNvSpPr/>
                  <p:nvPr/>
                </p:nvSpPr>
                <p:spPr>
                  <a:xfrm>
                    <a:off x="2017225" y="1874784"/>
                    <a:ext cx="85417" cy="7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4" h="1454" extrusionOk="0">
                        <a:moveTo>
                          <a:pt x="977" y="0"/>
                        </a:moveTo>
                        <a:cubicBezTo>
                          <a:pt x="329" y="0"/>
                          <a:pt x="1" y="781"/>
                          <a:pt x="462" y="1242"/>
                        </a:cubicBezTo>
                        <a:cubicBezTo>
                          <a:pt x="608" y="1388"/>
                          <a:pt x="790" y="1454"/>
                          <a:pt x="968" y="1454"/>
                        </a:cubicBezTo>
                        <a:cubicBezTo>
                          <a:pt x="1342" y="1454"/>
                          <a:pt x="1704" y="1166"/>
                          <a:pt x="1704" y="727"/>
                        </a:cubicBezTo>
                        <a:cubicBezTo>
                          <a:pt x="1704" y="320"/>
                          <a:pt x="1376" y="0"/>
                          <a:pt x="97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5550" cap="flat" cmpd="sng">
                    <a:solidFill>
                      <a:schemeClr val="accent1"/>
                    </a:solidFill>
                    <a:prstDash val="solid"/>
                    <a:miter lim="8868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sp>
              <p:nvSpPr>
                <p:cNvPr id="40" name="Google Shape;146;p17">
                  <a:extLst>
                    <a:ext uri="{FF2B5EF4-FFF2-40B4-BE49-F238E27FC236}">
                      <a16:creationId xmlns:a16="http://schemas.microsoft.com/office/drawing/2014/main" id="{23C33802-6D36-4FE2-8645-14B08A4BCF41}"/>
                    </a:ext>
                  </a:extLst>
                </p:cNvPr>
                <p:cNvSpPr/>
                <p:nvPr/>
              </p:nvSpPr>
              <p:spPr>
                <a:xfrm>
                  <a:off x="882819" y="2210601"/>
                  <a:ext cx="1102114" cy="602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14" h="10258" extrusionOk="0">
                      <a:moveTo>
                        <a:pt x="9356" y="1"/>
                      </a:moveTo>
                      <a:cubicBezTo>
                        <a:pt x="9313" y="1"/>
                        <a:pt x="9268" y="23"/>
                        <a:pt x="9242" y="67"/>
                      </a:cubicBezTo>
                      <a:lnTo>
                        <a:pt x="8763" y="901"/>
                      </a:lnTo>
                      <a:lnTo>
                        <a:pt x="1" y="901"/>
                      </a:lnTo>
                      <a:cubicBezTo>
                        <a:pt x="1" y="6071"/>
                        <a:pt x="4195" y="10257"/>
                        <a:pt x="9357" y="10257"/>
                      </a:cubicBezTo>
                      <a:cubicBezTo>
                        <a:pt x="14527" y="10257"/>
                        <a:pt x="18714" y="6071"/>
                        <a:pt x="18714" y="901"/>
                      </a:cubicBezTo>
                      <a:lnTo>
                        <a:pt x="9951" y="901"/>
                      </a:lnTo>
                      <a:lnTo>
                        <a:pt x="9463" y="67"/>
                      </a:lnTo>
                      <a:cubicBezTo>
                        <a:pt x="9441" y="23"/>
                        <a:pt x="9399" y="1"/>
                        <a:pt x="935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sp>
            <p:nvSpPr>
              <p:cNvPr id="38" name="Google Shape;147;p17">
                <a:extLst>
                  <a:ext uri="{FF2B5EF4-FFF2-40B4-BE49-F238E27FC236}">
                    <a16:creationId xmlns:a16="http://schemas.microsoft.com/office/drawing/2014/main" id="{F8EE889A-C409-43E5-8F8E-AFD80DADF86C}"/>
                  </a:ext>
                </a:extLst>
              </p:cNvPr>
              <p:cNvSpPr/>
              <p:nvPr/>
            </p:nvSpPr>
            <p:spPr>
              <a:xfrm>
                <a:off x="663901" y="3219992"/>
                <a:ext cx="1539955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17497" h="363" extrusionOk="0">
                    <a:moveTo>
                      <a:pt x="247" y="0"/>
                    </a:moveTo>
                    <a:cubicBezTo>
                      <a:pt x="0" y="0"/>
                      <a:pt x="0" y="363"/>
                      <a:pt x="247" y="363"/>
                    </a:cubicBezTo>
                    <a:lnTo>
                      <a:pt x="17250" y="363"/>
                    </a:lnTo>
                    <a:cubicBezTo>
                      <a:pt x="17497" y="363"/>
                      <a:pt x="17497" y="0"/>
                      <a:pt x="17250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 dirty="0"/>
              </a:p>
            </p:txBody>
          </p:sp>
        </p:grpSp>
        <p:sp>
          <p:nvSpPr>
            <p:cNvPr id="29" name="Google Shape;148;p17">
              <a:extLst>
                <a:ext uri="{FF2B5EF4-FFF2-40B4-BE49-F238E27FC236}">
                  <a16:creationId xmlns:a16="http://schemas.microsoft.com/office/drawing/2014/main" id="{D3193288-D2E2-4272-8B04-055534FD6D83}"/>
                </a:ext>
              </a:extLst>
            </p:cNvPr>
            <p:cNvSpPr txBox="1"/>
            <p:nvPr/>
          </p:nvSpPr>
          <p:spPr>
            <a:xfrm>
              <a:off x="1175433" y="3173823"/>
              <a:ext cx="1472800" cy="5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401" dirty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30" name="Google Shape;150;p17">
              <a:extLst>
                <a:ext uri="{FF2B5EF4-FFF2-40B4-BE49-F238E27FC236}">
                  <a16:creationId xmlns:a16="http://schemas.microsoft.com/office/drawing/2014/main" id="{2F86B63B-56EE-4C9D-B4DE-54BFECB166DC}"/>
                </a:ext>
              </a:extLst>
            </p:cNvPr>
            <p:cNvGrpSpPr/>
            <p:nvPr/>
          </p:nvGrpSpPr>
          <p:grpSpPr>
            <a:xfrm>
              <a:off x="1680913" y="2505618"/>
              <a:ext cx="488359" cy="479876"/>
              <a:chOff x="-60988625" y="2310475"/>
              <a:chExt cx="316650" cy="311150"/>
            </a:xfrm>
          </p:grpSpPr>
          <p:sp>
            <p:nvSpPr>
              <p:cNvPr id="31" name="Google Shape;151;p17">
                <a:extLst>
                  <a:ext uri="{FF2B5EF4-FFF2-40B4-BE49-F238E27FC236}">
                    <a16:creationId xmlns:a16="http://schemas.microsoft.com/office/drawing/2014/main" id="{9BAC6088-80F7-46BA-A682-AA701A7325C2}"/>
                  </a:ext>
                </a:extLst>
              </p:cNvPr>
              <p:cNvSpPr/>
              <p:nvPr/>
            </p:nvSpPr>
            <p:spPr>
              <a:xfrm>
                <a:off x="-60988625" y="2310475"/>
                <a:ext cx="3111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6" extrusionOk="0">
                    <a:moveTo>
                      <a:pt x="7877" y="883"/>
                    </a:moveTo>
                    <a:cubicBezTo>
                      <a:pt x="8097" y="883"/>
                      <a:pt x="8318" y="1072"/>
                      <a:pt x="8318" y="1324"/>
                    </a:cubicBezTo>
                    <a:lnTo>
                      <a:pt x="8318" y="10398"/>
                    </a:lnTo>
                    <a:cubicBezTo>
                      <a:pt x="8318" y="10870"/>
                      <a:pt x="8444" y="11311"/>
                      <a:pt x="8727" y="11626"/>
                    </a:cubicBezTo>
                    <a:lnTo>
                      <a:pt x="2111" y="11626"/>
                    </a:lnTo>
                    <a:cubicBezTo>
                      <a:pt x="1450" y="11626"/>
                      <a:pt x="851" y="11091"/>
                      <a:pt x="851" y="10398"/>
                    </a:cubicBezTo>
                    <a:lnTo>
                      <a:pt x="851" y="1324"/>
                    </a:lnTo>
                    <a:lnTo>
                      <a:pt x="820" y="1324"/>
                    </a:lnTo>
                    <a:cubicBezTo>
                      <a:pt x="820" y="1072"/>
                      <a:pt x="1009" y="883"/>
                      <a:pt x="1261" y="883"/>
                    </a:cubicBezTo>
                    <a:close/>
                    <a:moveTo>
                      <a:pt x="11500" y="10807"/>
                    </a:moveTo>
                    <a:cubicBezTo>
                      <a:pt x="11342" y="11280"/>
                      <a:pt x="10870" y="11626"/>
                      <a:pt x="10303" y="11626"/>
                    </a:cubicBezTo>
                    <a:cubicBezTo>
                      <a:pt x="9767" y="11626"/>
                      <a:pt x="9326" y="11280"/>
                      <a:pt x="9137" y="10807"/>
                    </a:cubicBezTo>
                    <a:close/>
                    <a:moveTo>
                      <a:pt x="1261" y="1"/>
                    </a:moveTo>
                    <a:cubicBezTo>
                      <a:pt x="568" y="1"/>
                      <a:pt x="32" y="568"/>
                      <a:pt x="32" y="1230"/>
                    </a:cubicBezTo>
                    <a:lnTo>
                      <a:pt x="32" y="10334"/>
                    </a:lnTo>
                    <a:cubicBezTo>
                      <a:pt x="0" y="11563"/>
                      <a:pt x="946" y="12445"/>
                      <a:pt x="2080" y="12445"/>
                    </a:cubicBezTo>
                    <a:lnTo>
                      <a:pt x="10334" y="12445"/>
                    </a:lnTo>
                    <a:cubicBezTo>
                      <a:pt x="11500" y="12445"/>
                      <a:pt x="12445" y="11500"/>
                      <a:pt x="12445" y="10366"/>
                    </a:cubicBezTo>
                    <a:cubicBezTo>
                      <a:pt x="12445" y="10145"/>
                      <a:pt x="12224" y="9925"/>
                      <a:pt x="12004" y="9925"/>
                    </a:cubicBezTo>
                    <a:lnTo>
                      <a:pt x="9074" y="9925"/>
                    </a:lnTo>
                    <a:lnTo>
                      <a:pt x="9074" y="1230"/>
                    </a:lnTo>
                    <a:cubicBezTo>
                      <a:pt x="9074" y="568"/>
                      <a:pt x="8538" y="1"/>
                      <a:pt x="78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" name="Google Shape;152;p17">
                <a:extLst>
                  <a:ext uri="{FF2B5EF4-FFF2-40B4-BE49-F238E27FC236}">
                    <a16:creationId xmlns:a16="http://schemas.microsoft.com/office/drawing/2014/main" id="{52758741-12F4-468E-8B47-5146F6809963}"/>
                  </a:ext>
                </a:extLst>
              </p:cNvPr>
              <p:cNvSpPr/>
              <p:nvPr/>
            </p:nvSpPr>
            <p:spPr>
              <a:xfrm>
                <a:off x="-60947675" y="2353025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441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441"/>
                    </a:cubicBezTo>
                    <a:cubicBezTo>
                      <a:pt x="5829" y="189"/>
                      <a:pt x="5640" y="0"/>
                      <a:pt x="53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" name="Google Shape;153;p17">
                <a:extLst>
                  <a:ext uri="{FF2B5EF4-FFF2-40B4-BE49-F238E27FC236}">
                    <a16:creationId xmlns:a16="http://schemas.microsoft.com/office/drawing/2014/main" id="{A3575EC9-AEC2-43B8-A33B-D0BE4A5D4C36}"/>
                  </a:ext>
                </a:extLst>
              </p:cNvPr>
              <p:cNvSpPr/>
              <p:nvPr/>
            </p:nvSpPr>
            <p:spPr>
              <a:xfrm>
                <a:off x="-60947675" y="2415250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378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378"/>
                    </a:cubicBezTo>
                    <a:cubicBezTo>
                      <a:pt x="5829" y="158"/>
                      <a:pt x="5640" y="0"/>
                      <a:pt x="53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" name="Google Shape;154;p17">
                <a:extLst>
                  <a:ext uri="{FF2B5EF4-FFF2-40B4-BE49-F238E27FC236}">
                    <a16:creationId xmlns:a16="http://schemas.microsoft.com/office/drawing/2014/main" id="{057168EE-5908-400C-BE27-BCE3B8754B6E}"/>
                  </a:ext>
                </a:extLst>
              </p:cNvPr>
              <p:cNvSpPr/>
              <p:nvPr/>
            </p:nvSpPr>
            <p:spPr>
              <a:xfrm>
                <a:off x="-60947675" y="2475875"/>
                <a:ext cx="1457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4" extrusionOk="0">
                    <a:moveTo>
                      <a:pt x="442" y="1"/>
                    </a:moveTo>
                    <a:cubicBezTo>
                      <a:pt x="190" y="1"/>
                      <a:pt x="1" y="221"/>
                      <a:pt x="1" y="442"/>
                    </a:cubicBezTo>
                    <a:cubicBezTo>
                      <a:pt x="1" y="694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94"/>
                      <a:pt x="5829" y="442"/>
                    </a:cubicBezTo>
                    <a:cubicBezTo>
                      <a:pt x="5829" y="221"/>
                      <a:pt x="5640" y="1"/>
                      <a:pt x="5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5" name="Google Shape;155;p17">
                <a:extLst>
                  <a:ext uri="{FF2B5EF4-FFF2-40B4-BE49-F238E27FC236}">
                    <a16:creationId xmlns:a16="http://schemas.microsoft.com/office/drawing/2014/main" id="{5CEA6BFC-365F-49ED-9918-19C0462F909A}"/>
                  </a:ext>
                </a:extLst>
              </p:cNvPr>
              <p:cNvSpPr/>
              <p:nvPr/>
            </p:nvSpPr>
            <p:spPr>
              <a:xfrm>
                <a:off x="-60947675" y="2538100"/>
                <a:ext cx="1457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3" extrusionOk="0">
                    <a:moveTo>
                      <a:pt x="442" y="1"/>
                    </a:moveTo>
                    <a:cubicBezTo>
                      <a:pt x="190" y="1"/>
                      <a:pt x="1" y="190"/>
                      <a:pt x="1" y="442"/>
                    </a:cubicBezTo>
                    <a:cubicBezTo>
                      <a:pt x="1" y="662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62"/>
                      <a:pt x="5829" y="442"/>
                    </a:cubicBezTo>
                    <a:cubicBezTo>
                      <a:pt x="5829" y="190"/>
                      <a:pt x="5640" y="1"/>
                      <a:pt x="5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" name="Google Shape;156;p17">
                <a:extLst>
                  <a:ext uri="{FF2B5EF4-FFF2-40B4-BE49-F238E27FC236}">
                    <a16:creationId xmlns:a16="http://schemas.microsoft.com/office/drawing/2014/main" id="{34A9B830-1B89-4D0D-90C8-877CF96E2DB7}"/>
                  </a:ext>
                </a:extLst>
              </p:cNvPr>
              <p:cNvSpPr/>
              <p:nvPr/>
            </p:nvSpPr>
            <p:spPr>
              <a:xfrm>
                <a:off x="-60740525" y="2312050"/>
                <a:ext cx="68550" cy="2339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9358" extrusionOk="0">
                    <a:moveTo>
                      <a:pt x="1796" y="789"/>
                    </a:moveTo>
                    <a:cubicBezTo>
                      <a:pt x="1891" y="789"/>
                      <a:pt x="1922" y="852"/>
                      <a:pt x="1922" y="946"/>
                    </a:cubicBezTo>
                    <a:lnTo>
                      <a:pt x="1922" y="1639"/>
                    </a:lnTo>
                    <a:lnTo>
                      <a:pt x="820" y="1639"/>
                    </a:lnTo>
                    <a:lnTo>
                      <a:pt x="820" y="946"/>
                    </a:lnTo>
                    <a:cubicBezTo>
                      <a:pt x="820" y="852"/>
                      <a:pt x="883" y="789"/>
                      <a:pt x="977" y="789"/>
                    </a:cubicBezTo>
                    <a:close/>
                    <a:moveTo>
                      <a:pt x="1922" y="2458"/>
                    </a:moveTo>
                    <a:lnTo>
                      <a:pt x="1922" y="6617"/>
                    </a:lnTo>
                    <a:lnTo>
                      <a:pt x="820" y="6617"/>
                    </a:lnTo>
                    <a:lnTo>
                      <a:pt x="820" y="2458"/>
                    </a:lnTo>
                    <a:close/>
                    <a:moveTo>
                      <a:pt x="1639" y="7436"/>
                    </a:moveTo>
                    <a:lnTo>
                      <a:pt x="1355" y="8035"/>
                    </a:lnTo>
                    <a:lnTo>
                      <a:pt x="1040" y="7436"/>
                    </a:lnTo>
                    <a:close/>
                    <a:moveTo>
                      <a:pt x="977" y="1"/>
                    </a:moveTo>
                    <a:cubicBezTo>
                      <a:pt x="410" y="1"/>
                      <a:pt x="1" y="410"/>
                      <a:pt x="1" y="946"/>
                    </a:cubicBezTo>
                    <a:lnTo>
                      <a:pt x="1" y="6995"/>
                    </a:lnTo>
                    <a:cubicBezTo>
                      <a:pt x="1" y="7090"/>
                      <a:pt x="1" y="7121"/>
                      <a:pt x="32" y="7184"/>
                    </a:cubicBezTo>
                    <a:lnTo>
                      <a:pt x="1009" y="9137"/>
                    </a:lnTo>
                    <a:cubicBezTo>
                      <a:pt x="1103" y="9295"/>
                      <a:pt x="1198" y="9358"/>
                      <a:pt x="1355" y="9358"/>
                    </a:cubicBezTo>
                    <a:cubicBezTo>
                      <a:pt x="1513" y="9358"/>
                      <a:pt x="1670" y="9295"/>
                      <a:pt x="1733" y="9137"/>
                    </a:cubicBezTo>
                    <a:lnTo>
                      <a:pt x="2678" y="7184"/>
                    </a:lnTo>
                    <a:cubicBezTo>
                      <a:pt x="2710" y="7153"/>
                      <a:pt x="2710" y="7090"/>
                      <a:pt x="2710" y="6995"/>
                    </a:cubicBezTo>
                    <a:lnTo>
                      <a:pt x="2710" y="946"/>
                    </a:lnTo>
                    <a:cubicBezTo>
                      <a:pt x="2741" y="410"/>
                      <a:pt x="2300" y="1"/>
                      <a:pt x="17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sp>
        <p:nvSpPr>
          <p:cNvPr id="43" name="Google Shape;158;p17">
            <a:extLst>
              <a:ext uri="{FF2B5EF4-FFF2-40B4-BE49-F238E27FC236}">
                <a16:creationId xmlns:a16="http://schemas.microsoft.com/office/drawing/2014/main" id="{373FB554-EC26-4B18-914C-E65E70958EE6}"/>
              </a:ext>
            </a:extLst>
          </p:cNvPr>
          <p:cNvSpPr txBox="1"/>
          <p:nvPr/>
        </p:nvSpPr>
        <p:spPr>
          <a:xfrm>
            <a:off x="6666198" y="6132413"/>
            <a:ext cx="4340948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just"/>
            <a:r>
              <a:rPr lang="en-US" sz="4200" b="1" dirty="0"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T</a:t>
            </a:r>
            <a:r>
              <a:rPr lang="en" sz="4200" b="1" dirty="0"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ìm đọc các bài thơ khác của nhà thơ Nguyễn Bính</a:t>
            </a:r>
            <a:endParaRPr sz="4200" b="1" dirty="0"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grpSp>
        <p:nvGrpSpPr>
          <p:cNvPr id="44" name="Google Shape;159;p17">
            <a:extLst>
              <a:ext uri="{FF2B5EF4-FFF2-40B4-BE49-F238E27FC236}">
                <a16:creationId xmlns:a16="http://schemas.microsoft.com/office/drawing/2014/main" id="{0D126933-0521-4696-BD7D-7C14DEBA692B}"/>
              </a:ext>
            </a:extLst>
          </p:cNvPr>
          <p:cNvGrpSpPr/>
          <p:nvPr/>
        </p:nvGrpSpPr>
        <p:grpSpPr>
          <a:xfrm>
            <a:off x="8771902" y="3149162"/>
            <a:ext cx="734330" cy="732539"/>
            <a:chOff x="-59092025" y="2296300"/>
            <a:chExt cx="317425" cy="316650"/>
          </a:xfrm>
        </p:grpSpPr>
        <p:sp>
          <p:nvSpPr>
            <p:cNvPr id="45" name="Google Shape;160;p17">
              <a:extLst>
                <a:ext uri="{FF2B5EF4-FFF2-40B4-BE49-F238E27FC236}">
                  <a16:creationId xmlns:a16="http://schemas.microsoft.com/office/drawing/2014/main" id="{5761A7F6-2620-4541-86CE-AF65D3CBE0C3}"/>
                </a:ext>
              </a:extLst>
            </p:cNvPr>
            <p:cNvSpPr/>
            <p:nvPr/>
          </p:nvSpPr>
          <p:spPr>
            <a:xfrm>
              <a:off x="-58994350" y="2382950"/>
              <a:ext cx="122875" cy="133925"/>
            </a:xfrm>
            <a:custGeom>
              <a:avLst/>
              <a:gdLst/>
              <a:ahLst/>
              <a:cxnLst/>
              <a:rect l="l" t="t" r="r" b="b"/>
              <a:pathLst>
                <a:path w="4915" h="5357" extrusionOk="0">
                  <a:moveTo>
                    <a:pt x="2457" y="819"/>
                  </a:moveTo>
                  <a:cubicBezTo>
                    <a:pt x="2930" y="819"/>
                    <a:pt x="3277" y="1166"/>
                    <a:pt x="3277" y="1639"/>
                  </a:cubicBezTo>
                  <a:cubicBezTo>
                    <a:pt x="3277" y="2111"/>
                    <a:pt x="2930" y="2458"/>
                    <a:pt x="2457" y="2458"/>
                  </a:cubicBezTo>
                  <a:cubicBezTo>
                    <a:pt x="1985" y="2458"/>
                    <a:pt x="1607" y="2111"/>
                    <a:pt x="1607" y="1639"/>
                  </a:cubicBezTo>
                  <a:cubicBezTo>
                    <a:pt x="1607" y="1166"/>
                    <a:pt x="2016" y="819"/>
                    <a:pt x="2457" y="819"/>
                  </a:cubicBezTo>
                  <a:close/>
                  <a:moveTo>
                    <a:pt x="2489" y="3245"/>
                  </a:moveTo>
                  <a:cubicBezTo>
                    <a:pt x="3277" y="3245"/>
                    <a:pt x="3907" y="3781"/>
                    <a:pt x="4096" y="4506"/>
                  </a:cubicBezTo>
                  <a:lnTo>
                    <a:pt x="882" y="4506"/>
                  </a:lnTo>
                  <a:cubicBezTo>
                    <a:pt x="1071" y="3812"/>
                    <a:pt x="1701" y="3245"/>
                    <a:pt x="2489" y="3245"/>
                  </a:cubicBezTo>
                  <a:close/>
                  <a:moveTo>
                    <a:pt x="2489" y="0"/>
                  </a:moveTo>
                  <a:cubicBezTo>
                    <a:pt x="1575" y="0"/>
                    <a:pt x="819" y="725"/>
                    <a:pt x="819" y="1639"/>
                  </a:cubicBezTo>
                  <a:cubicBezTo>
                    <a:pt x="819" y="2080"/>
                    <a:pt x="977" y="2458"/>
                    <a:pt x="1292" y="2773"/>
                  </a:cubicBezTo>
                  <a:cubicBezTo>
                    <a:pt x="567" y="3214"/>
                    <a:pt x="0" y="4001"/>
                    <a:pt x="0" y="4947"/>
                  </a:cubicBezTo>
                  <a:cubicBezTo>
                    <a:pt x="0" y="5199"/>
                    <a:pt x="189" y="5356"/>
                    <a:pt x="410" y="5356"/>
                  </a:cubicBezTo>
                  <a:lnTo>
                    <a:pt x="4537" y="5356"/>
                  </a:lnTo>
                  <a:cubicBezTo>
                    <a:pt x="4757" y="5356"/>
                    <a:pt x="4915" y="5136"/>
                    <a:pt x="4915" y="4947"/>
                  </a:cubicBezTo>
                  <a:cubicBezTo>
                    <a:pt x="4915" y="4001"/>
                    <a:pt x="4411" y="3182"/>
                    <a:pt x="3655" y="2773"/>
                  </a:cubicBezTo>
                  <a:cubicBezTo>
                    <a:pt x="3938" y="2458"/>
                    <a:pt x="4127" y="2080"/>
                    <a:pt x="4127" y="1639"/>
                  </a:cubicBezTo>
                  <a:cubicBezTo>
                    <a:pt x="4127" y="725"/>
                    <a:pt x="3403" y="0"/>
                    <a:pt x="2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" name="Google Shape;161;p17">
              <a:extLst>
                <a:ext uri="{FF2B5EF4-FFF2-40B4-BE49-F238E27FC236}">
                  <a16:creationId xmlns:a16="http://schemas.microsoft.com/office/drawing/2014/main" id="{3F18D1C4-C8E6-4203-96C7-529A40D14057}"/>
                </a:ext>
              </a:extLst>
            </p:cNvPr>
            <p:cNvSpPr/>
            <p:nvPr/>
          </p:nvSpPr>
          <p:spPr>
            <a:xfrm>
              <a:off x="-59092025" y="2296300"/>
              <a:ext cx="317425" cy="316650"/>
            </a:xfrm>
            <a:custGeom>
              <a:avLst/>
              <a:gdLst/>
              <a:ahLst/>
              <a:cxnLst/>
              <a:rect l="l" t="t" r="r" b="b"/>
              <a:pathLst>
                <a:path w="12697" h="12666" extrusionOk="0">
                  <a:moveTo>
                    <a:pt x="1261" y="820"/>
                  </a:moveTo>
                  <a:cubicBezTo>
                    <a:pt x="1513" y="820"/>
                    <a:pt x="1702" y="1009"/>
                    <a:pt x="1702" y="1198"/>
                  </a:cubicBezTo>
                  <a:cubicBezTo>
                    <a:pt x="1670" y="1450"/>
                    <a:pt x="1513" y="1639"/>
                    <a:pt x="1261" y="1639"/>
                  </a:cubicBezTo>
                  <a:cubicBezTo>
                    <a:pt x="1040" y="1639"/>
                    <a:pt x="883" y="1450"/>
                    <a:pt x="883" y="1198"/>
                  </a:cubicBezTo>
                  <a:cubicBezTo>
                    <a:pt x="883" y="977"/>
                    <a:pt x="1072" y="820"/>
                    <a:pt x="1261" y="820"/>
                  </a:cubicBezTo>
                  <a:close/>
                  <a:moveTo>
                    <a:pt x="11468" y="820"/>
                  </a:moveTo>
                  <a:cubicBezTo>
                    <a:pt x="11720" y="820"/>
                    <a:pt x="11878" y="1009"/>
                    <a:pt x="11878" y="1198"/>
                  </a:cubicBezTo>
                  <a:cubicBezTo>
                    <a:pt x="11878" y="1450"/>
                    <a:pt x="11657" y="1639"/>
                    <a:pt x="11468" y="1639"/>
                  </a:cubicBezTo>
                  <a:cubicBezTo>
                    <a:pt x="11248" y="1639"/>
                    <a:pt x="11027" y="1450"/>
                    <a:pt x="11027" y="1198"/>
                  </a:cubicBezTo>
                  <a:cubicBezTo>
                    <a:pt x="11027" y="1009"/>
                    <a:pt x="11248" y="820"/>
                    <a:pt x="11468" y="820"/>
                  </a:cubicBezTo>
                  <a:close/>
                  <a:moveTo>
                    <a:pt x="6396" y="2616"/>
                  </a:moveTo>
                  <a:cubicBezTo>
                    <a:pt x="7341" y="2616"/>
                    <a:pt x="8286" y="2994"/>
                    <a:pt x="9042" y="3718"/>
                  </a:cubicBezTo>
                  <a:cubicBezTo>
                    <a:pt x="10492" y="5136"/>
                    <a:pt x="10492" y="7499"/>
                    <a:pt x="9042" y="8917"/>
                  </a:cubicBezTo>
                  <a:cubicBezTo>
                    <a:pt x="8318" y="9641"/>
                    <a:pt x="7373" y="10019"/>
                    <a:pt x="6396" y="10019"/>
                  </a:cubicBezTo>
                  <a:cubicBezTo>
                    <a:pt x="4348" y="10019"/>
                    <a:pt x="2647" y="8381"/>
                    <a:pt x="2647" y="6333"/>
                  </a:cubicBezTo>
                  <a:cubicBezTo>
                    <a:pt x="2647" y="4222"/>
                    <a:pt x="4348" y="2616"/>
                    <a:pt x="6396" y="2616"/>
                  </a:cubicBezTo>
                  <a:close/>
                  <a:moveTo>
                    <a:pt x="1261" y="10965"/>
                  </a:moveTo>
                  <a:cubicBezTo>
                    <a:pt x="1513" y="10965"/>
                    <a:pt x="1702" y="11185"/>
                    <a:pt x="1702" y="11406"/>
                  </a:cubicBezTo>
                  <a:cubicBezTo>
                    <a:pt x="1670" y="11658"/>
                    <a:pt x="1513" y="11847"/>
                    <a:pt x="1261" y="11847"/>
                  </a:cubicBezTo>
                  <a:cubicBezTo>
                    <a:pt x="1040" y="11847"/>
                    <a:pt x="883" y="11658"/>
                    <a:pt x="883" y="11406"/>
                  </a:cubicBezTo>
                  <a:cubicBezTo>
                    <a:pt x="883" y="11185"/>
                    <a:pt x="1072" y="10965"/>
                    <a:pt x="1261" y="10965"/>
                  </a:cubicBezTo>
                  <a:close/>
                  <a:moveTo>
                    <a:pt x="11468" y="11028"/>
                  </a:moveTo>
                  <a:cubicBezTo>
                    <a:pt x="11720" y="11028"/>
                    <a:pt x="11878" y="11217"/>
                    <a:pt x="11878" y="11437"/>
                  </a:cubicBezTo>
                  <a:cubicBezTo>
                    <a:pt x="11878" y="11689"/>
                    <a:pt x="11657" y="11878"/>
                    <a:pt x="11468" y="11878"/>
                  </a:cubicBezTo>
                  <a:cubicBezTo>
                    <a:pt x="11248" y="11878"/>
                    <a:pt x="11027" y="11689"/>
                    <a:pt x="11027" y="11437"/>
                  </a:cubicBezTo>
                  <a:cubicBezTo>
                    <a:pt x="11027" y="11217"/>
                    <a:pt x="11248" y="11028"/>
                    <a:pt x="11468" y="11028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58"/>
                    <a:pt x="1229" y="2458"/>
                  </a:cubicBezTo>
                  <a:cubicBezTo>
                    <a:pt x="1418" y="2458"/>
                    <a:pt x="1576" y="2427"/>
                    <a:pt x="1796" y="2364"/>
                  </a:cubicBezTo>
                  <a:lnTo>
                    <a:pt x="2836" y="3403"/>
                  </a:lnTo>
                  <a:cubicBezTo>
                    <a:pt x="2174" y="4222"/>
                    <a:pt x="1828" y="5231"/>
                    <a:pt x="1828" y="6302"/>
                  </a:cubicBezTo>
                  <a:cubicBezTo>
                    <a:pt x="1828" y="7341"/>
                    <a:pt x="2174" y="8381"/>
                    <a:pt x="2899" y="9200"/>
                  </a:cubicBezTo>
                  <a:lnTo>
                    <a:pt x="1796" y="10303"/>
                  </a:lnTo>
                  <a:cubicBezTo>
                    <a:pt x="1639" y="10240"/>
                    <a:pt x="1418" y="10177"/>
                    <a:pt x="1229" y="10177"/>
                  </a:cubicBezTo>
                  <a:cubicBezTo>
                    <a:pt x="567" y="10177"/>
                    <a:pt x="0" y="10744"/>
                    <a:pt x="0" y="11437"/>
                  </a:cubicBezTo>
                  <a:cubicBezTo>
                    <a:pt x="0" y="12130"/>
                    <a:pt x="567" y="12666"/>
                    <a:pt x="1229" y="12666"/>
                  </a:cubicBezTo>
                  <a:cubicBezTo>
                    <a:pt x="1891" y="12666"/>
                    <a:pt x="2489" y="12130"/>
                    <a:pt x="2489" y="11437"/>
                  </a:cubicBezTo>
                  <a:cubicBezTo>
                    <a:pt x="2489" y="11248"/>
                    <a:pt x="2458" y="11091"/>
                    <a:pt x="2363" y="10901"/>
                  </a:cubicBezTo>
                  <a:lnTo>
                    <a:pt x="3466" y="9799"/>
                  </a:lnTo>
                  <a:cubicBezTo>
                    <a:pt x="4317" y="10460"/>
                    <a:pt x="5325" y="10838"/>
                    <a:pt x="6396" y="10838"/>
                  </a:cubicBezTo>
                  <a:cubicBezTo>
                    <a:pt x="7467" y="10838"/>
                    <a:pt x="8475" y="10492"/>
                    <a:pt x="9263" y="9830"/>
                  </a:cubicBezTo>
                  <a:lnTo>
                    <a:pt x="10334" y="10901"/>
                  </a:lnTo>
                  <a:cubicBezTo>
                    <a:pt x="10240" y="11059"/>
                    <a:pt x="10208" y="11248"/>
                    <a:pt x="10208" y="11437"/>
                  </a:cubicBezTo>
                  <a:cubicBezTo>
                    <a:pt x="10208" y="12099"/>
                    <a:pt x="10775" y="12666"/>
                    <a:pt x="11468" y="12666"/>
                  </a:cubicBezTo>
                  <a:cubicBezTo>
                    <a:pt x="12130" y="12666"/>
                    <a:pt x="12697" y="12099"/>
                    <a:pt x="12697" y="11437"/>
                  </a:cubicBezTo>
                  <a:cubicBezTo>
                    <a:pt x="12697" y="10775"/>
                    <a:pt x="12130" y="10177"/>
                    <a:pt x="11468" y="10177"/>
                  </a:cubicBezTo>
                  <a:cubicBezTo>
                    <a:pt x="11279" y="10177"/>
                    <a:pt x="11122" y="10208"/>
                    <a:pt x="10933" y="10303"/>
                  </a:cubicBezTo>
                  <a:lnTo>
                    <a:pt x="9861" y="9232"/>
                  </a:lnTo>
                  <a:cubicBezTo>
                    <a:pt x="11279" y="7562"/>
                    <a:pt x="11279" y="5073"/>
                    <a:pt x="9861" y="3403"/>
                  </a:cubicBezTo>
                  <a:lnTo>
                    <a:pt x="10933" y="2364"/>
                  </a:lnTo>
                  <a:cubicBezTo>
                    <a:pt x="11122" y="2427"/>
                    <a:pt x="11279" y="2458"/>
                    <a:pt x="11468" y="2458"/>
                  </a:cubicBezTo>
                  <a:cubicBezTo>
                    <a:pt x="12130" y="2458"/>
                    <a:pt x="12697" y="1923"/>
                    <a:pt x="12697" y="1198"/>
                  </a:cubicBezTo>
                  <a:cubicBezTo>
                    <a:pt x="12697" y="536"/>
                    <a:pt x="12130" y="1"/>
                    <a:pt x="11468" y="1"/>
                  </a:cubicBezTo>
                  <a:cubicBezTo>
                    <a:pt x="10807" y="1"/>
                    <a:pt x="10208" y="536"/>
                    <a:pt x="10208" y="1198"/>
                  </a:cubicBezTo>
                  <a:cubicBezTo>
                    <a:pt x="10208" y="1419"/>
                    <a:pt x="10240" y="1576"/>
                    <a:pt x="10334" y="1765"/>
                  </a:cubicBezTo>
                  <a:lnTo>
                    <a:pt x="9263" y="2836"/>
                  </a:lnTo>
                  <a:cubicBezTo>
                    <a:pt x="8412" y="2127"/>
                    <a:pt x="7373" y="1773"/>
                    <a:pt x="6337" y="1773"/>
                  </a:cubicBezTo>
                  <a:cubicBezTo>
                    <a:pt x="5301" y="1773"/>
                    <a:pt x="4269" y="2127"/>
                    <a:pt x="3434" y="2836"/>
                  </a:cubicBezTo>
                  <a:lnTo>
                    <a:pt x="2363" y="1765"/>
                  </a:lnTo>
                  <a:cubicBezTo>
                    <a:pt x="2458" y="1608"/>
                    <a:pt x="2489" y="1419"/>
                    <a:pt x="2489" y="1198"/>
                  </a:cubicBezTo>
                  <a:cubicBezTo>
                    <a:pt x="2489" y="536"/>
                    <a:pt x="1954" y="1"/>
                    <a:pt x="1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47" name="Google Shape;162;p17">
            <a:extLst>
              <a:ext uri="{FF2B5EF4-FFF2-40B4-BE49-F238E27FC236}">
                <a16:creationId xmlns:a16="http://schemas.microsoft.com/office/drawing/2014/main" id="{DBACA79C-63A2-4544-8295-C1AEEA484B0D}"/>
              </a:ext>
            </a:extLst>
          </p:cNvPr>
          <p:cNvSpPr txBox="1"/>
          <p:nvPr/>
        </p:nvSpPr>
        <p:spPr>
          <a:xfrm>
            <a:off x="12936951" y="6191744"/>
            <a:ext cx="4340948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just"/>
            <a:r>
              <a:rPr lang="en" sz="4200" b="1" dirty="0"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Trả lời câu hỏi phần tìm hiểu và học thuộc bài: Mưa xuân</a:t>
            </a:r>
            <a:endParaRPr sz="4200" b="1" dirty="0"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grpSp>
        <p:nvGrpSpPr>
          <p:cNvPr id="48" name="Google Shape;163;p17">
            <a:extLst>
              <a:ext uri="{FF2B5EF4-FFF2-40B4-BE49-F238E27FC236}">
                <a16:creationId xmlns:a16="http://schemas.microsoft.com/office/drawing/2014/main" id="{B865542B-7931-4C4A-AF69-58DA6E2BACA2}"/>
              </a:ext>
            </a:extLst>
          </p:cNvPr>
          <p:cNvGrpSpPr/>
          <p:nvPr/>
        </p:nvGrpSpPr>
        <p:grpSpPr>
          <a:xfrm>
            <a:off x="14980086" y="3149013"/>
            <a:ext cx="733296" cy="732840"/>
            <a:chOff x="6479471" y="2079003"/>
            <a:chExt cx="348923" cy="348706"/>
          </a:xfrm>
          <a:solidFill>
            <a:schemeClr val="accent6"/>
          </a:solidFill>
        </p:grpSpPr>
        <p:sp>
          <p:nvSpPr>
            <p:cNvPr id="49" name="Google Shape;164;p17">
              <a:extLst>
                <a:ext uri="{FF2B5EF4-FFF2-40B4-BE49-F238E27FC236}">
                  <a16:creationId xmlns:a16="http://schemas.microsoft.com/office/drawing/2014/main" id="{19E0B741-1215-401A-AC68-F01403D8E325}"/>
                </a:ext>
              </a:extLst>
            </p:cNvPr>
            <p:cNvSpPr/>
            <p:nvPr/>
          </p:nvSpPr>
          <p:spPr>
            <a:xfrm>
              <a:off x="6479471" y="2200291"/>
              <a:ext cx="38170" cy="22566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89"/>
                    <a:pt x="1166" y="0"/>
                    <a:pt x="9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50" name="Google Shape;165;p17">
              <a:extLst>
                <a:ext uri="{FF2B5EF4-FFF2-40B4-BE49-F238E27FC236}">
                  <a16:creationId xmlns:a16="http://schemas.microsoft.com/office/drawing/2014/main" id="{3B58A1AB-E83E-4FAF-A892-C6AD7A3CCCFA}"/>
                </a:ext>
              </a:extLst>
            </p:cNvPr>
            <p:cNvGrpSpPr/>
            <p:nvPr/>
          </p:nvGrpSpPr>
          <p:grpSpPr>
            <a:xfrm>
              <a:off x="6520582" y="2079003"/>
              <a:ext cx="307811" cy="348706"/>
              <a:chOff x="-60218325" y="2304850"/>
              <a:chExt cx="279625" cy="316775"/>
            </a:xfrm>
            <a:grpFill/>
          </p:grpSpPr>
          <p:sp>
            <p:nvSpPr>
              <p:cNvPr id="51" name="Google Shape;166;p17">
                <a:extLst>
                  <a:ext uri="{FF2B5EF4-FFF2-40B4-BE49-F238E27FC236}">
                    <a16:creationId xmlns:a16="http://schemas.microsoft.com/office/drawing/2014/main" id="{06CBE083-39A2-4D2A-B03B-3C64887D4D0F}"/>
                  </a:ext>
                </a:extLst>
              </p:cNvPr>
              <p:cNvSpPr/>
              <p:nvPr/>
            </p:nvSpPr>
            <p:spPr>
              <a:xfrm>
                <a:off x="-60218325" y="2304850"/>
                <a:ext cx="235525" cy="316775"/>
              </a:xfrm>
              <a:custGeom>
                <a:avLst/>
                <a:gdLst/>
                <a:ahLst/>
                <a:cxnLst/>
                <a:rect l="l" t="t" r="r" b="b"/>
                <a:pathLst>
                  <a:path w="9421" h="12671" extrusionOk="0">
                    <a:moveTo>
                      <a:pt x="4884" y="825"/>
                    </a:moveTo>
                    <a:cubicBezTo>
                      <a:pt x="6994" y="825"/>
                      <a:pt x="8633" y="2463"/>
                      <a:pt x="8633" y="4542"/>
                    </a:cubicBezTo>
                    <a:cubicBezTo>
                      <a:pt x="8570" y="6023"/>
                      <a:pt x="7688" y="7378"/>
                      <a:pt x="6364" y="7945"/>
                    </a:cubicBezTo>
                    <a:cubicBezTo>
                      <a:pt x="6207" y="8039"/>
                      <a:pt x="6112" y="8165"/>
                      <a:pt x="6112" y="8354"/>
                    </a:cubicBezTo>
                    <a:lnTo>
                      <a:pt x="6112" y="8543"/>
                    </a:lnTo>
                    <a:lnTo>
                      <a:pt x="3623" y="8543"/>
                    </a:lnTo>
                    <a:lnTo>
                      <a:pt x="3623" y="8354"/>
                    </a:lnTo>
                    <a:cubicBezTo>
                      <a:pt x="3623" y="8197"/>
                      <a:pt x="3560" y="8039"/>
                      <a:pt x="3403" y="7945"/>
                    </a:cubicBezTo>
                    <a:cubicBezTo>
                      <a:pt x="1828" y="7251"/>
                      <a:pt x="914" y="5582"/>
                      <a:pt x="1229" y="3880"/>
                    </a:cubicBezTo>
                    <a:cubicBezTo>
                      <a:pt x="1481" y="2431"/>
                      <a:pt x="2647" y="1203"/>
                      <a:pt x="4096" y="888"/>
                    </a:cubicBezTo>
                    <a:cubicBezTo>
                      <a:pt x="4379" y="856"/>
                      <a:pt x="4663" y="825"/>
                      <a:pt x="4884" y="825"/>
                    </a:cubicBezTo>
                    <a:close/>
                    <a:moveTo>
                      <a:pt x="6081" y="9362"/>
                    </a:moveTo>
                    <a:lnTo>
                      <a:pt x="6081" y="10213"/>
                    </a:lnTo>
                    <a:lnTo>
                      <a:pt x="3592" y="10213"/>
                    </a:lnTo>
                    <a:lnTo>
                      <a:pt x="3592" y="9362"/>
                    </a:lnTo>
                    <a:close/>
                    <a:moveTo>
                      <a:pt x="5986" y="11032"/>
                    </a:moveTo>
                    <a:cubicBezTo>
                      <a:pt x="5829" y="11505"/>
                      <a:pt x="5419" y="11851"/>
                      <a:pt x="4852" y="11851"/>
                    </a:cubicBezTo>
                    <a:cubicBezTo>
                      <a:pt x="4316" y="11851"/>
                      <a:pt x="3875" y="11505"/>
                      <a:pt x="3686" y="11032"/>
                    </a:cubicBezTo>
                    <a:close/>
                    <a:moveTo>
                      <a:pt x="4842" y="0"/>
                    </a:moveTo>
                    <a:cubicBezTo>
                      <a:pt x="4526" y="0"/>
                      <a:pt x="4202" y="32"/>
                      <a:pt x="3875" y="100"/>
                    </a:cubicBezTo>
                    <a:cubicBezTo>
                      <a:pt x="2111" y="509"/>
                      <a:pt x="693" y="1959"/>
                      <a:pt x="378" y="3723"/>
                    </a:cubicBezTo>
                    <a:cubicBezTo>
                      <a:pt x="0" y="5834"/>
                      <a:pt x="1071" y="7724"/>
                      <a:pt x="2773" y="8575"/>
                    </a:cubicBezTo>
                    <a:lnTo>
                      <a:pt x="2773" y="10591"/>
                    </a:lnTo>
                    <a:cubicBezTo>
                      <a:pt x="2773" y="11725"/>
                      <a:pt x="3718" y="12670"/>
                      <a:pt x="4852" y="12670"/>
                    </a:cubicBezTo>
                    <a:cubicBezTo>
                      <a:pt x="5986" y="12670"/>
                      <a:pt x="6963" y="11725"/>
                      <a:pt x="6963" y="10591"/>
                    </a:cubicBezTo>
                    <a:lnTo>
                      <a:pt x="6963" y="8575"/>
                    </a:lnTo>
                    <a:cubicBezTo>
                      <a:pt x="8444" y="7787"/>
                      <a:pt x="9420" y="6243"/>
                      <a:pt x="9420" y="4511"/>
                    </a:cubicBezTo>
                    <a:cubicBezTo>
                      <a:pt x="9392" y="1995"/>
                      <a:pt x="7331" y="0"/>
                      <a:pt x="48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2" name="Google Shape;167;p17">
                <a:extLst>
                  <a:ext uri="{FF2B5EF4-FFF2-40B4-BE49-F238E27FC236}">
                    <a16:creationId xmlns:a16="http://schemas.microsoft.com/office/drawing/2014/main" id="{0132EAE4-FDAF-465A-8C56-FE4323A2871B}"/>
                  </a:ext>
                </a:extLst>
              </p:cNvPr>
              <p:cNvSpPr/>
              <p:nvPr/>
            </p:nvSpPr>
            <p:spPr>
              <a:xfrm>
                <a:off x="-60127750" y="2347500"/>
                <a:ext cx="62250" cy="1457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0" extrusionOk="0">
                    <a:moveTo>
                      <a:pt x="1229" y="1"/>
                    </a:moveTo>
                    <a:cubicBezTo>
                      <a:pt x="1009" y="1"/>
                      <a:pt x="851" y="190"/>
                      <a:pt x="851" y="379"/>
                    </a:cubicBezTo>
                    <a:lnTo>
                      <a:pt x="851" y="662"/>
                    </a:lnTo>
                    <a:cubicBezTo>
                      <a:pt x="378" y="820"/>
                      <a:pt x="0" y="1292"/>
                      <a:pt x="0" y="1828"/>
                    </a:cubicBezTo>
                    <a:cubicBezTo>
                      <a:pt x="0" y="2521"/>
                      <a:pt x="567" y="2899"/>
                      <a:pt x="1009" y="3214"/>
                    </a:cubicBezTo>
                    <a:cubicBezTo>
                      <a:pt x="1324" y="3466"/>
                      <a:pt x="1670" y="3687"/>
                      <a:pt x="1670" y="3939"/>
                    </a:cubicBezTo>
                    <a:cubicBezTo>
                      <a:pt x="1670" y="4159"/>
                      <a:pt x="1481" y="4348"/>
                      <a:pt x="1229" y="4348"/>
                    </a:cubicBezTo>
                    <a:cubicBezTo>
                      <a:pt x="1009" y="4348"/>
                      <a:pt x="851" y="4159"/>
                      <a:pt x="851" y="3939"/>
                    </a:cubicBezTo>
                    <a:cubicBezTo>
                      <a:pt x="851" y="3687"/>
                      <a:pt x="630" y="3498"/>
                      <a:pt x="441" y="3498"/>
                    </a:cubicBezTo>
                    <a:cubicBezTo>
                      <a:pt x="221" y="3498"/>
                      <a:pt x="0" y="3687"/>
                      <a:pt x="0" y="3939"/>
                    </a:cubicBezTo>
                    <a:cubicBezTo>
                      <a:pt x="0" y="4474"/>
                      <a:pt x="378" y="4915"/>
                      <a:pt x="851" y="5104"/>
                    </a:cubicBezTo>
                    <a:lnTo>
                      <a:pt x="851" y="5388"/>
                    </a:lnTo>
                    <a:cubicBezTo>
                      <a:pt x="851" y="5608"/>
                      <a:pt x="1040" y="5829"/>
                      <a:pt x="1229" y="5829"/>
                    </a:cubicBezTo>
                    <a:cubicBezTo>
                      <a:pt x="1481" y="5829"/>
                      <a:pt x="1670" y="5608"/>
                      <a:pt x="1670" y="5388"/>
                    </a:cubicBezTo>
                    <a:lnTo>
                      <a:pt x="1670" y="5104"/>
                    </a:lnTo>
                    <a:cubicBezTo>
                      <a:pt x="2143" y="4947"/>
                      <a:pt x="2489" y="4474"/>
                      <a:pt x="2489" y="3939"/>
                    </a:cubicBezTo>
                    <a:cubicBezTo>
                      <a:pt x="2489" y="3246"/>
                      <a:pt x="1954" y="2868"/>
                      <a:pt x="1513" y="2553"/>
                    </a:cubicBezTo>
                    <a:cubicBezTo>
                      <a:pt x="1198" y="2300"/>
                      <a:pt x="851" y="2080"/>
                      <a:pt x="851" y="1828"/>
                    </a:cubicBezTo>
                    <a:cubicBezTo>
                      <a:pt x="788" y="1607"/>
                      <a:pt x="1009" y="1418"/>
                      <a:pt x="1229" y="1418"/>
                    </a:cubicBezTo>
                    <a:cubicBezTo>
                      <a:pt x="1481" y="1418"/>
                      <a:pt x="1670" y="1607"/>
                      <a:pt x="1670" y="1828"/>
                    </a:cubicBezTo>
                    <a:cubicBezTo>
                      <a:pt x="1670" y="2080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28"/>
                    </a:cubicBezTo>
                    <a:cubicBezTo>
                      <a:pt x="2489" y="1292"/>
                      <a:pt x="2143" y="851"/>
                      <a:pt x="1670" y="662"/>
                    </a:cubicBezTo>
                    <a:lnTo>
                      <a:pt x="1670" y="379"/>
                    </a:lnTo>
                    <a:cubicBezTo>
                      <a:pt x="1670" y="158"/>
                      <a:pt x="1481" y="1"/>
                      <a:pt x="12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3" name="Google Shape;168;p17">
                <a:extLst>
                  <a:ext uri="{FF2B5EF4-FFF2-40B4-BE49-F238E27FC236}">
                    <a16:creationId xmlns:a16="http://schemas.microsoft.com/office/drawing/2014/main" id="{CD80C914-164C-4B1C-B3D8-F0A19EC0EFD0}"/>
                  </a:ext>
                </a:extLst>
              </p:cNvPr>
              <p:cNvSpPr/>
              <p:nvPr/>
            </p:nvSpPr>
            <p:spPr>
              <a:xfrm>
                <a:off x="-60212825" y="2510750"/>
                <a:ext cx="3232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3" extrusionOk="0">
                    <a:moveTo>
                      <a:pt x="836" y="0"/>
                    </a:moveTo>
                    <a:cubicBezTo>
                      <a:pt x="725" y="0"/>
                      <a:pt x="615" y="39"/>
                      <a:pt x="536" y="118"/>
                    </a:cubicBezTo>
                    <a:lnTo>
                      <a:pt x="158" y="496"/>
                    </a:lnTo>
                    <a:cubicBezTo>
                      <a:pt x="1" y="654"/>
                      <a:pt x="1" y="906"/>
                      <a:pt x="158" y="1095"/>
                    </a:cubicBezTo>
                    <a:cubicBezTo>
                      <a:pt x="237" y="1174"/>
                      <a:pt x="340" y="1213"/>
                      <a:pt x="442" y="1213"/>
                    </a:cubicBezTo>
                    <a:cubicBezTo>
                      <a:pt x="544" y="1213"/>
                      <a:pt x="647" y="1174"/>
                      <a:pt x="725" y="1095"/>
                    </a:cubicBezTo>
                    <a:lnTo>
                      <a:pt x="1135" y="717"/>
                    </a:lnTo>
                    <a:cubicBezTo>
                      <a:pt x="1293" y="559"/>
                      <a:pt x="1293" y="276"/>
                      <a:pt x="1135" y="118"/>
                    </a:cubicBezTo>
                    <a:cubicBezTo>
                      <a:pt x="1056" y="39"/>
                      <a:pt x="946" y="0"/>
                      <a:pt x="8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4" name="Google Shape;169;p17">
                <a:extLst>
                  <a:ext uri="{FF2B5EF4-FFF2-40B4-BE49-F238E27FC236}">
                    <a16:creationId xmlns:a16="http://schemas.microsoft.com/office/drawing/2014/main" id="{2455D73C-DC45-4712-8B65-3915E939863A}"/>
                  </a:ext>
                </a:extLst>
              </p:cNvPr>
              <p:cNvSpPr/>
              <p:nvPr/>
            </p:nvSpPr>
            <p:spPr>
              <a:xfrm>
                <a:off x="-60012750" y="231067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835" y="1"/>
                    </a:moveTo>
                    <a:cubicBezTo>
                      <a:pt x="725" y="1"/>
                      <a:pt x="614" y="40"/>
                      <a:pt x="536" y="119"/>
                    </a:cubicBezTo>
                    <a:lnTo>
                      <a:pt x="126" y="528"/>
                    </a:lnTo>
                    <a:cubicBezTo>
                      <a:pt x="0" y="686"/>
                      <a:pt x="0" y="938"/>
                      <a:pt x="126" y="1096"/>
                    </a:cubicBezTo>
                    <a:cubicBezTo>
                      <a:pt x="205" y="1174"/>
                      <a:pt x="315" y="1214"/>
                      <a:pt x="425" y="1214"/>
                    </a:cubicBezTo>
                    <a:cubicBezTo>
                      <a:pt x="536" y="1214"/>
                      <a:pt x="646" y="1174"/>
                      <a:pt x="725" y="1096"/>
                    </a:cubicBezTo>
                    <a:lnTo>
                      <a:pt x="1134" y="718"/>
                    </a:lnTo>
                    <a:cubicBezTo>
                      <a:pt x="1292" y="560"/>
                      <a:pt x="1292" y="276"/>
                      <a:pt x="1134" y="119"/>
                    </a:cubicBezTo>
                    <a:cubicBezTo>
                      <a:pt x="1056" y="40"/>
                      <a:pt x="945" y="1"/>
                      <a:pt x="8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5" name="Google Shape;170;p17">
                <a:extLst>
                  <a:ext uri="{FF2B5EF4-FFF2-40B4-BE49-F238E27FC236}">
                    <a16:creationId xmlns:a16="http://schemas.microsoft.com/office/drawing/2014/main" id="{A97DF79E-E3BE-472F-8365-11AE379375C9}"/>
                  </a:ext>
                </a:extLst>
              </p:cNvPr>
              <p:cNvSpPr/>
              <p:nvPr/>
            </p:nvSpPr>
            <p:spPr>
              <a:xfrm>
                <a:off x="-60012750" y="2510750"/>
                <a:ext cx="3230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3" extrusionOk="0">
                    <a:moveTo>
                      <a:pt x="425" y="0"/>
                    </a:moveTo>
                    <a:cubicBezTo>
                      <a:pt x="315" y="0"/>
                      <a:pt x="205" y="39"/>
                      <a:pt x="126" y="118"/>
                    </a:cubicBezTo>
                    <a:cubicBezTo>
                      <a:pt x="0" y="276"/>
                      <a:pt x="0" y="559"/>
                      <a:pt x="126" y="717"/>
                    </a:cubicBezTo>
                    <a:lnTo>
                      <a:pt x="536" y="1095"/>
                    </a:lnTo>
                    <a:cubicBezTo>
                      <a:pt x="614" y="1174"/>
                      <a:pt x="725" y="1213"/>
                      <a:pt x="835" y="1213"/>
                    </a:cubicBezTo>
                    <a:cubicBezTo>
                      <a:pt x="945" y="1213"/>
                      <a:pt x="1056" y="1174"/>
                      <a:pt x="1134" y="1095"/>
                    </a:cubicBezTo>
                    <a:cubicBezTo>
                      <a:pt x="1292" y="937"/>
                      <a:pt x="1292" y="654"/>
                      <a:pt x="1134" y="496"/>
                    </a:cubicBezTo>
                    <a:lnTo>
                      <a:pt x="725" y="118"/>
                    </a:lnTo>
                    <a:cubicBezTo>
                      <a:pt x="646" y="39"/>
                      <a:pt x="536" y="0"/>
                      <a:pt x="4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6" name="Google Shape;171;p17">
                <a:extLst>
                  <a:ext uri="{FF2B5EF4-FFF2-40B4-BE49-F238E27FC236}">
                    <a16:creationId xmlns:a16="http://schemas.microsoft.com/office/drawing/2014/main" id="{3CEAD7DF-4088-41EC-99EB-24C7E359D4C9}"/>
                  </a:ext>
                </a:extLst>
              </p:cNvPr>
              <p:cNvSpPr/>
              <p:nvPr/>
            </p:nvSpPr>
            <p:spPr>
              <a:xfrm>
                <a:off x="-60212825" y="231067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442" y="1"/>
                    </a:moveTo>
                    <a:cubicBezTo>
                      <a:pt x="340" y="1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8"/>
                    </a:cubicBezTo>
                    <a:lnTo>
                      <a:pt x="536" y="1096"/>
                    </a:lnTo>
                    <a:cubicBezTo>
                      <a:pt x="615" y="1174"/>
                      <a:pt x="725" y="1214"/>
                      <a:pt x="836" y="1214"/>
                    </a:cubicBezTo>
                    <a:cubicBezTo>
                      <a:pt x="946" y="1214"/>
                      <a:pt x="1056" y="1174"/>
                      <a:pt x="1135" y="1096"/>
                    </a:cubicBezTo>
                    <a:cubicBezTo>
                      <a:pt x="1293" y="938"/>
                      <a:pt x="1293" y="686"/>
                      <a:pt x="1135" y="528"/>
                    </a:cubicBezTo>
                    <a:lnTo>
                      <a:pt x="725" y="119"/>
                    </a:lnTo>
                    <a:cubicBezTo>
                      <a:pt x="647" y="40"/>
                      <a:pt x="544" y="1"/>
                      <a:pt x="4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7" name="Google Shape;172;p17">
                <a:extLst>
                  <a:ext uri="{FF2B5EF4-FFF2-40B4-BE49-F238E27FC236}">
                    <a16:creationId xmlns:a16="http://schemas.microsoft.com/office/drawing/2014/main" id="{12CD22B5-66C1-4280-BCA1-2861C6A13877}"/>
                  </a:ext>
                </a:extLst>
              </p:cNvPr>
              <p:cNvSpPr/>
              <p:nvPr/>
            </p:nvSpPr>
            <p:spPr>
              <a:xfrm>
                <a:off x="-59974175" y="2415250"/>
                <a:ext cx="354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378"/>
                    </a:cubicBezTo>
                    <a:cubicBezTo>
                      <a:pt x="1" y="630"/>
                      <a:pt x="221" y="819"/>
                      <a:pt x="442" y="819"/>
                    </a:cubicBezTo>
                    <a:lnTo>
                      <a:pt x="1009" y="819"/>
                    </a:lnTo>
                    <a:cubicBezTo>
                      <a:pt x="1230" y="819"/>
                      <a:pt x="1387" y="630"/>
                      <a:pt x="1387" y="378"/>
                    </a:cubicBezTo>
                    <a:cubicBezTo>
                      <a:pt x="1419" y="189"/>
                      <a:pt x="1230" y="0"/>
                      <a:pt x="10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834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43" grpId="0"/>
      <p:bldP spid="4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DC79A-3984-4EAE-81D8-58E155E7F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Google Shape;2062;p38">
            <a:extLst>
              <a:ext uri="{FF2B5EF4-FFF2-40B4-BE49-F238E27FC236}">
                <a16:creationId xmlns:a16="http://schemas.microsoft.com/office/drawing/2014/main" id="{44CC1BC6-D648-4A7A-941D-159BFBA12F3C}"/>
              </a:ext>
            </a:extLst>
          </p:cNvPr>
          <p:cNvSpPr txBox="1">
            <a:spLocks/>
          </p:cNvSpPr>
          <p:nvPr/>
        </p:nvSpPr>
        <p:spPr>
          <a:xfrm>
            <a:off x="3706342" y="5905500"/>
            <a:ext cx="12448057" cy="1604624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7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17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7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7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4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3267114"/>
            <a:ext cx="4352329" cy="7019886"/>
          </a:xfrm>
          <a:custGeom>
            <a:avLst/>
            <a:gdLst/>
            <a:ahLst/>
            <a:cxnLst/>
            <a:rect l="l" t="t" r="r" b="b"/>
            <a:pathLst>
              <a:path w="4352329" h="7019886">
                <a:moveTo>
                  <a:pt x="4352329" y="0"/>
                </a:moveTo>
                <a:lnTo>
                  <a:pt x="0" y="0"/>
                </a:lnTo>
                <a:lnTo>
                  <a:pt x="0" y="7019886"/>
                </a:lnTo>
                <a:lnTo>
                  <a:pt x="4352329" y="7019886"/>
                </a:lnTo>
                <a:lnTo>
                  <a:pt x="435232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2399" y="190500"/>
            <a:ext cx="11582401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b="1" dirty="0">
                <a:solidFill>
                  <a:srgbClr val="A9B7CA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BÀI 7. </a:t>
            </a:r>
          </a:p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b="1" dirty="0">
                <a:solidFill>
                  <a:srgbClr val="A9B7CA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HỒN THƠ MUÔN ĐIỆU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86001" y="3581003"/>
            <a:ext cx="86106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 err="1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Tiết</a:t>
            </a:r>
            <a:r>
              <a:rPr lang="en-US" sz="6399" b="1" dirty="0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89 – </a:t>
            </a:r>
            <a:r>
              <a:rPr lang="en-US" sz="6399" b="1" dirty="0" err="1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Văn</a:t>
            </a:r>
            <a:r>
              <a:rPr lang="en-US" sz="6399" b="1" dirty="0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6399" b="1" dirty="0" err="1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bản</a:t>
            </a:r>
            <a:r>
              <a:rPr lang="en-US" sz="6399" b="1" dirty="0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67000" y="4816457"/>
            <a:ext cx="9753600" cy="1698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MƯA XUÂN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0" y="7672311"/>
            <a:ext cx="5562600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- </a:t>
            </a:r>
            <a:r>
              <a:rPr lang="en-US" sz="6399" b="1" dirty="0" err="1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Nguyễn</a:t>
            </a:r>
            <a:r>
              <a:rPr lang="en-US" sz="6399" b="1" dirty="0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6399" b="1" dirty="0" err="1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Bính</a:t>
            </a:r>
            <a:r>
              <a:rPr lang="en-US" sz="6399" b="1" dirty="0"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762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1" t="-19941" r="-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620000" y="5067300"/>
            <a:ext cx="10363200" cy="1317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3F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I. TÌM HIỂU CHUNG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1200" y="2628900"/>
            <a:ext cx="13061629" cy="6986549"/>
          </a:xfrm>
          <a:custGeom>
            <a:avLst/>
            <a:gdLst/>
            <a:ahLst/>
            <a:cxnLst/>
            <a:rect l="l" t="t" r="r" b="b"/>
            <a:pathLst>
              <a:path w="14433229" h="6893011">
                <a:moveTo>
                  <a:pt x="0" y="0"/>
                </a:moveTo>
                <a:lnTo>
                  <a:pt x="14433229" y="0"/>
                </a:lnTo>
                <a:lnTo>
                  <a:pt x="14433229" y="6893011"/>
                </a:lnTo>
                <a:lnTo>
                  <a:pt x="0" y="68930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8" b="-1038"/>
            </a:stretch>
          </a:blipFill>
        </p:spPr>
        <p:txBody>
          <a:bodyPr/>
          <a:lstStyle/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826220" y="6759072"/>
            <a:ext cx="3461780" cy="3527928"/>
          </a:xfrm>
          <a:custGeom>
            <a:avLst/>
            <a:gdLst/>
            <a:ahLst/>
            <a:cxnLst/>
            <a:rect l="l" t="t" r="r" b="b"/>
            <a:pathLst>
              <a:path w="3461780" h="3527928">
                <a:moveTo>
                  <a:pt x="0" y="0"/>
                </a:moveTo>
                <a:lnTo>
                  <a:pt x="3461780" y="0"/>
                </a:lnTo>
                <a:lnTo>
                  <a:pt x="3461780" y="3527928"/>
                </a:lnTo>
                <a:lnTo>
                  <a:pt x="0" y="3527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54808" y="-183486"/>
            <a:ext cx="3538249" cy="3569482"/>
          </a:xfrm>
          <a:custGeom>
            <a:avLst/>
            <a:gdLst/>
            <a:ahLst/>
            <a:cxnLst/>
            <a:rect l="l" t="t" r="r" b="b"/>
            <a:pathLst>
              <a:path w="3538249" h="3569482">
                <a:moveTo>
                  <a:pt x="0" y="0"/>
                </a:moveTo>
                <a:lnTo>
                  <a:pt x="3538249" y="0"/>
                </a:lnTo>
                <a:lnTo>
                  <a:pt x="3538249" y="3569482"/>
                </a:lnTo>
                <a:lnTo>
                  <a:pt x="0" y="3569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2991" y="217602"/>
            <a:ext cx="8979609" cy="1085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b="1" dirty="0">
                <a:solidFill>
                  <a:srgbClr val="B388DF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I. TÌM HIỂU CHUNG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2000" y="781104"/>
            <a:ext cx="7061893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u="sng" dirty="0">
                <a:solidFill>
                  <a:srgbClr val="B388DF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1. </a:t>
            </a:r>
            <a:r>
              <a:rPr lang="en-US" sz="6399" u="sng" dirty="0" err="1">
                <a:solidFill>
                  <a:srgbClr val="B388DF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Đọc</a:t>
            </a:r>
            <a:r>
              <a:rPr lang="en-US" sz="6399" u="sng" dirty="0">
                <a:solidFill>
                  <a:srgbClr val="B388DF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- chú </a:t>
            </a:r>
            <a:r>
              <a:rPr lang="en-US" sz="6399" u="sng" dirty="0" err="1">
                <a:solidFill>
                  <a:srgbClr val="B388DF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thích</a:t>
            </a:r>
            <a:r>
              <a:rPr lang="en-US" sz="6399" dirty="0">
                <a:solidFill>
                  <a:srgbClr val="B388DF"/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AB20C50-C072-4CF3-B7B7-024E02740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1AF1C-C491-4C9D-853B-1313AE585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82" y="467952"/>
            <a:ext cx="5486958" cy="9436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6AAFD-65D7-48E0-957D-86255C896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521" y="2391434"/>
            <a:ext cx="5486958" cy="7504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542B5-71DD-443E-A730-2A314493B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9653" y="2391433"/>
            <a:ext cx="5338916" cy="75135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39727AD-6D25-42FC-A82C-F89D6A2E3756}"/>
              </a:ext>
            </a:extLst>
          </p:cNvPr>
          <p:cNvSpPr txBox="1"/>
          <p:nvPr/>
        </p:nvSpPr>
        <p:spPr>
          <a:xfrm>
            <a:off x="6400521" y="419100"/>
            <a:ext cx="11386872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 XUÂN</a:t>
            </a:r>
          </a:p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Bính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6A037A-4B35-AC18-B7EE-B588A7AE20AD}"/>
              </a:ext>
            </a:extLst>
          </p:cNvPr>
          <p:cNvCxnSpPr>
            <a:cxnSpLocks/>
          </p:cNvCxnSpPr>
          <p:nvPr/>
        </p:nvCxnSpPr>
        <p:spPr>
          <a:xfrm>
            <a:off x="3733800" y="1104900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A59CC9-C7D2-F363-119C-D0B5E800C19A}"/>
              </a:ext>
            </a:extLst>
          </p:cNvPr>
          <p:cNvCxnSpPr>
            <a:cxnSpLocks/>
          </p:cNvCxnSpPr>
          <p:nvPr/>
        </p:nvCxnSpPr>
        <p:spPr>
          <a:xfrm>
            <a:off x="10058400" y="4610100"/>
            <a:ext cx="53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1B6FE8-F058-AA83-1EF8-843379537EB1}"/>
              </a:ext>
            </a:extLst>
          </p:cNvPr>
          <p:cNvCxnSpPr>
            <a:cxnSpLocks/>
          </p:cNvCxnSpPr>
          <p:nvPr/>
        </p:nvCxnSpPr>
        <p:spPr>
          <a:xfrm>
            <a:off x="6705600" y="91059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8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B601D-D62E-C5E5-47CD-1B36844D8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6B9F6F3-85EA-9B3E-4976-A9CA85AC9067}"/>
              </a:ext>
            </a:extLst>
          </p:cNvPr>
          <p:cNvSpPr/>
          <p:nvPr/>
        </p:nvSpPr>
        <p:spPr>
          <a:xfrm>
            <a:off x="12452003" y="6759072"/>
            <a:ext cx="5835997" cy="3527928"/>
          </a:xfrm>
          <a:custGeom>
            <a:avLst/>
            <a:gdLst/>
            <a:ahLst/>
            <a:cxnLst/>
            <a:rect l="l" t="t" r="r" b="b"/>
            <a:pathLst>
              <a:path w="3461780" h="3527928">
                <a:moveTo>
                  <a:pt x="0" y="0"/>
                </a:moveTo>
                <a:lnTo>
                  <a:pt x="3461780" y="0"/>
                </a:lnTo>
                <a:lnTo>
                  <a:pt x="3461780" y="3527928"/>
                </a:lnTo>
                <a:lnTo>
                  <a:pt x="0" y="352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ACFE266-E485-9C56-4DD8-26FFC4BEDDD3}"/>
              </a:ext>
            </a:extLst>
          </p:cNvPr>
          <p:cNvSpPr/>
          <p:nvPr/>
        </p:nvSpPr>
        <p:spPr>
          <a:xfrm>
            <a:off x="89055" y="364276"/>
            <a:ext cx="3538249" cy="4017224"/>
          </a:xfrm>
          <a:custGeom>
            <a:avLst/>
            <a:gdLst/>
            <a:ahLst/>
            <a:cxnLst/>
            <a:rect l="l" t="t" r="r" b="b"/>
            <a:pathLst>
              <a:path w="3538249" h="3569482">
                <a:moveTo>
                  <a:pt x="0" y="0"/>
                </a:moveTo>
                <a:lnTo>
                  <a:pt x="3538249" y="0"/>
                </a:lnTo>
                <a:lnTo>
                  <a:pt x="3538249" y="3569482"/>
                </a:lnTo>
                <a:lnTo>
                  <a:pt x="0" y="3569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DC5AC-D94B-C2E4-5C3D-35E8035964C8}"/>
              </a:ext>
            </a:extLst>
          </p:cNvPr>
          <p:cNvSpPr txBox="1"/>
          <p:nvPr/>
        </p:nvSpPr>
        <p:spPr>
          <a:xfrm>
            <a:off x="3048000" y="1576858"/>
            <a:ext cx="9404003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959"/>
              </a:lnSpc>
              <a:spcBef>
                <a:spcPct val="0"/>
              </a:spcBef>
              <a:buFontTx/>
              <a:buChar char="-"/>
            </a:pP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Khung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cửi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:  </a:t>
            </a:r>
            <a:r>
              <a:rPr lang="en-US" sz="4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công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cụ </a:t>
            </a:r>
            <a:r>
              <a:rPr lang="en-US" sz="4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dệt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vải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,</a:t>
            </a:r>
          </a:p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                         </a:t>
            </a:r>
            <a:r>
              <a:rPr lang="en-US" sz="4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đóng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bằng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8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gô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̃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3E42E-736D-D6C4-1C93-28D0E1BC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0" y="114300"/>
            <a:ext cx="7102290" cy="502920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26A444E4-D3A1-6304-A1DA-FA6054B9B4E5}"/>
              </a:ext>
            </a:extLst>
          </p:cNvPr>
          <p:cNvSpPr txBox="1"/>
          <p:nvPr/>
        </p:nvSpPr>
        <p:spPr>
          <a:xfrm>
            <a:off x="734961" y="4721861"/>
            <a:ext cx="14769407" cy="2164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959"/>
              </a:lnSpc>
              <a:spcBef>
                <a:spcPct val="0"/>
              </a:spcBef>
              <a:buFontTx/>
              <a:buChar char="-"/>
            </a:pP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Thôi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: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khoảng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không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gian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tương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đối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dài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UTM Impact"/>
              <a:cs typeface="Times New Roman" panose="02020603050405020304" pitchFamily="18" charset="0"/>
              <a:sym typeface="UTM Impact"/>
            </a:endParaRPr>
          </a:p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               </a:t>
            </a:r>
            <a:r>
              <a:rPr lang="en-US" sz="44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thôi</a:t>
            </a:r>
            <a:r>
              <a:rPr lang="en-US" sz="4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đê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: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một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đoạn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đê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dài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UTM Impact"/>
              <a:cs typeface="Times New Roman" panose="02020603050405020304" pitchFamily="18" charset="0"/>
              <a:sym typeface="UTM Impact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6B532E87-C39F-DE3D-292D-A875DDE90223}"/>
              </a:ext>
            </a:extLst>
          </p:cNvPr>
          <p:cNvSpPr txBox="1"/>
          <p:nvPr/>
        </p:nvSpPr>
        <p:spPr>
          <a:xfrm>
            <a:off x="734961" y="7367913"/>
            <a:ext cx="14769407" cy="997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959"/>
              </a:lnSpc>
              <a:spcBef>
                <a:spcPct val="0"/>
              </a:spcBef>
              <a:buFontTx/>
              <a:buChar char="-"/>
            </a:pP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Năm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tao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bảy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tuyết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: </a:t>
            </a:r>
            <a:r>
              <a:rPr lang="en-US" sz="4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( </a:t>
            </a:r>
            <a:r>
              <a:rPr lang="en-US" sz="44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thành</a:t>
            </a:r>
            <a:r>
              <a:rPr lang="en-US" sz="4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ngư</a:t>
            </a:r>
            <a:r>
              <a:rPr lang="en-US" sz="44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̃ )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nhiều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UTM Impact"/>
                <a:cs typeface="Times New Roman" panose="02020603050405020304" pitchFamily="18" charset="0"/>
                <a:sym typeface="UTM Impact"/>
              </a:rPr>
              <a:t>lần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UTM Impact"/>
              <a:cs typeface="Times New Roman" panose="02020603050405020304" pitchFamily="18" charset="0"/>
              <a:sym typeface="UTM Impact"/>
            </a:endParaRPr>
          </a:p>
        </p:txBody>
      </p:sp>
    </p:spTree>
    <p:extLst>
      <p:ext uri="{BB962C8B-B14F-4D97-AF65-F5344CB8AC3E}">
        <p14:creationId xmlns:p14="http://schemas.microsoft.com/office/powerpoint/2010/main" val="8169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1997</Words>
  <Application>Microsoft Office PowerPoint</Application>
  <PresentationFormat>Custom</PresentationFormat>
  <Paragraphs>210</Paragraphs>
  <Slides>41</Slides>
  <Notes>25</Notes>
  <HiddenSlides>0</HiddenSlides>
  <MMClips>23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Calibri</vt:lpstr>
      <vt:lpstr>Arial</vt:lpstr>
      <vt:lpstr>Times New Roman</vt:lpstr>
      <vt:lpstr>Noto Serif Display ExtraCondensed</vt:lpstr>
      <vt:lpstr>Fira Sans Extra Condensed Medium</vt:lpstr>
      <vt:lpstr>Bebas Neue</vt:lpstr>
      <vt:lpstr>UTM Impact</vt:lpstr>
      <vt:lpstr>Times</vt:lpstr>
      <vt:lpstr>Noto Serif Display</vt:lpstr>
      <vt:lpstr>微软雅黑</vt:lpstr>
      <vt:lpstr>Aptos</vt:lpstr>
      <vt:lpstr>Sawarabi Gothic</vt:lpstr>
      <vt:lpstr>Fira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Thơ sáu chữ, bảy chữ, tám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Thơ sáu chữ, bảy chữ, tám chữ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KHBD Mua xuan (Nguyen Binh)</dc:title>
  <cp:lastModifiedBy>amthucsongque68@gmail.com</cp:lastModifiedBy>
  <cp:revision>35</cp:revision>
  <dcterms:created xsi:type="dcterms:W3CDTF">2006-08-16T00:00:00Z</dcterms:created>
  <dcterms:modified xsi:type="dcterms:W3CDTF">2025-02-23T17:09:16Z</dcterms:modified>
  <dc:identifier>DAGLNrKc71s</dc:identifier>
</cp:coreProperties>
</file>