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0" r:id="rId2"/>
    <p:sldId id="256" r:id="rId3"/>
    <p:sldId id="257" r:id="rId4"/>
    <p:sldId id="263" r:id="rId5"/>
    <p:sldId id="259" r:id="rId6"/>
    <p:sldId id="264" r:id="rId7"/>
    <p:sldId id="618" r:id="rId8"/>
    <p:sldId id="596" r:id="rId9"/>
    <p:sldId id="597" r:id="rId10"/>
    <p:sldId id="280" r:id="rId11"/>
    <p:sldId id="262" r:id="rId12"/>
    <p:sldId id="265" r:id="rId13"/>
    <p:sldId id="616" r:id="rId14"/>
    <p:sldId id="266" r:id="rId15"/>
    <p:sldId id="620" r:id="rId16"/>
    <p:sldId id="475" r:id="rId17"/>
    <p:sldId id="630" r:id="rId18"/>
    <p:sldId id="545" r:id="rId19"/>
    <p:sldId id="268" r:id="rId20"/>
    <p:sldId id="546" r:id="rId21"/>
    <p:sldId id="477" r:id="rId22"/>
    <p:sldId id="332" r:id="rId23"/>
    <p:sldId id="622" r:id="rId24"/>
    <p:sldId id="613" r:id="rId25"/>
    <p:sldId id="623" r:id="rId26"/>
    <p:sldId id="276" r:id="rId27"/>
    <p:sldId id="272" r:id="rId28"/>
    <p:sldId id="624" r:id="rId29"/>
    <p:sldId id="606" r:id="rId30"/>
    <p:sldId id="615" r:id="rId31"/>
    <p:sldId id="629" r:id="rId32"/>
    <p:sldId id="274" r:id="rId33"/>
    <p:sldId id="628" r:id="rId34"/>
    <p:sldId id="271" r:id="rId35"/>
    <p:sldId id="631" r:id="rId36"/>
    <p:sldId id="607" r:id="rId37"/>
    <p:sldId id="632" r:id="rId38"/>
    <p:sldId id="633" r:id="rId39"/>
    <p:sldId id="634" r:id="rId40"/>
    <p:sldId id="279" r:id="rId41"/>
    <p:sldId id="273" r:id="rId42"/>
    <p:sldId id="413" r:id="rId43"/>
    <p:sldId id="455" r:id="rId44"/>
    <p:sldId id="281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1044B-AAE4-43C3-9A4B-8F6F72F976F0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0D12E9-7C58-4BD4-81F0-A3E64B24989E}">
      <dgm:prSet phldrT="[Text]"/>
      <dgm:spPr/>
      <dgm:t>
        <a:bodyPr/>
        <a:lstStyle/>
        <a:p>
          <a:pPr algn="ctr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Đao-lát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Rát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90AE4-B109-4289-AC9E-FD69310C86D7}" type="parTrans" cxnId="{6B6BB4AC-53C5-490B-9C7C-02AE3C2CFBF7}">
      <dgm:prSet/>
      <dgm:spPr/>
      <dgm:t>
        <a:bodyPr/>
        <a:lstStyle/>
        <a:p>
          <a:endParaRPr lang="en-US"/>
        </a:p>
      </dgm:t>
    </dgm:pt>
    <dgm:pt modelId="{8189B7D6-A54A-47AF-AE59-33A1654ECC26}" type="sibTrans" cxnId="{6B6BB4AC-53C5-490B-9C7C-02AE3C2CFBF7}">
      <dgm:prSet/>
      <dgm:spPr/>
      <dgm:t>
        <a:bodyPr/>
        <a:lstStyle/>
        <a:p>
          <a:endParaRPr lang="en-US"/>
        </a:p>
      </dgm:t>
    </dgm:pt>
    <dgm:pt modelId="{BACFE1BC-DBC0-45E7-AC92-D781961D1D22}">
      <dgm:prSet phldrT="[Text]" phldr="1"/>
      <dgm:spPr>
        <a:ln w="12700"/>
      </dgm:spPr>
      <dgm:t>
        <a:bodyPr/>
        <a:lstStyle/>
        <a:p>
          <a:endParaRPr lang="en-US" dirty="0"/>
        </a:p>
      </dgm:t>
    </dgm:pt>
    <dgm:pt modelId="{3C8BCBC9-DA7D-4A97-8B2F-992CACEBD2A3}" type="parTrans" cxnId="{2454EAF1-ED69-4685-8D24-C930FC9BCD10}">
      <dgm:prSet/>
      <dgm:spPr/>
      <dgm:t>
        <a:bodyPr/>
        <a:lstStyle/>
        <a:p>
          <a:endParaRPr lang="en-US"/>
        </a:p>
      </dgm:t>
    </dgm:pt>
    <dgm:pt modelId="{54655A9F-0D33-4DC5-BAD8-6AA1C337AC4C}" type="sibTrans" cxnId="{2454EAF1-ED69-4685-8D24-C930FC9BCD10}">
      <dgm:prSet/>
      <dgm:spPr/>
      <dgm:t>
        <a:bodyPr/>
        <a:lstStyle/>
        <a:p>
          <a:endParaRPr lang="en-US"/>
        </a:p>
      </dgm:t>
    </dgm:pt>
    <dgm:pt modelId="{FEC867DE-F025-4BAB-92B0-C7EACD718959}">
      <dgm:prSet phldrT="[Text]"/>
      <dgm:spPr/>
      <dgm:t>
        <a:bodyPr/>
        <a:lstStyle/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Ghi-crít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</a:p>
      </dgm:t>
    </dgm:pt>
    <dgm:pt modelId="{48238E2A-8FF5-4C39-A130-6DEF49504033}" type="parTrans" cxnId="{ECF16F33-0FE2-4D5C-80D6-81B90EE7E30C}">
      <dgm:prSet/>
      <dgm:spPr/>
      <dgm:t>
        <a:bodyPr/>
        <a:lstStyle/>
        <a:p>
          <a:endParaRPr lang="en-US"/>
        </a:p>
      </dgm:t>
    </dgm:pt>
    <dgm:pt modelId="{34C78AFD-51B3-4154-B6CB-530A654F7FB3}" type="sibTrans" cxnId="{ECF16F33-0FE2-4D5C-80D6-81B90EE7E30C}">
      <dgm:prSet/>
      <dgm:spPr/>
      <dgm:t>
        <a:bodyPr/>
        <a:lstStyle/>
        <a:p>
          <a:endParaRPr lang="en-US"/>
        </a:p>
      </dgm:t>
    </dgm:pt>
    <dgm:pt modelId="{ABA249BC-1BDC-4F55-BC0B-FC3F7E78F02B}">
      <dgm:prSet phldrT="[Text]" phldr="1"/>
      <dgm:spPr>
        <a:ln w="9525"/>
      </dgm:spPr>
      <dgm:t>
        <a:bodyPr/>
        <a:lstStyle/>
        <a:p>
          <a:endParaRPr lang="en-US" dirty="0"/>
        </a:p>
      </dgm:t>
    </dgm:pt>
    <dgm:pt modelId="{84E3672E-CACE-485F-B087-8F9687E7581B}" type="parTrans" cxnId="{CC427B4C-231B-4784-9599-927C64636BF2}">
      <dgm:prSet/>
      <dgm:spPr/>
      <dgm:t>
        <a:bodyPr/>
        <a:lstStyle/>
        <a:p>
          <a:endParaRPr lang="en-US"/>
        </a:p>
      </dgm:t>
    </dgm:pt>
    <dgm:pt modelId="{538FBBC7-82F4-4A87-B3DD-1536CD24615D}" type="sibTrans" cxnId="{CC427B4C-231B-4784-9599-927C64636BF2}">
      <dgm:prSet/>
      <dgm:spPr/>
      <dgm:t>
        <a:bodyPr/>
        <a:lstStyle/>
        <a:p>
          <a:endParaRPr lang="en-US"/>
        </a:p>
      </dgm:t>
    </dgm:pt>
    <dgm:pt modelId="{1CA3BAB2-5911-43C6-9E3C-68B6CE5F2C03}">
      <dgm:prSet phldrT="[Text]"/>
      <dgm:spPr/>
      <dgm:t>
        <a:bodyPr/>
        <a:lstStyle/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Le-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rờn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D0FBA7-83DD-44CE-83FC-FF7B9D2A85FA}" type="parTrans" cxnId="{A9C45971-8F81-49B9-BABA-2A86F8BA9C27}">
      <dgm:prSet/>
      <dgm:spPr/>
      <dgm:t>
        <a:bodyPr/>
        <a:lstStyle/>
        <a:p>
          <a:endParaRPr lang="en-US"/>
        </a:p>
      </dgm:t>
    </dgm:pt>
    <dgm:pt modelId="{B3FC8532-61E2-4E29-9174-666FD1A768A9}" type="sibTrans" cxnId="{A9C45971-8F81-49B9-BABA-2A86F8BA9C27}">
      <dgm:prSet/>
      <dgm:spPr/>
      <dgm:t>
        <a:bodyPr/>
        <a:lstStyle/>
        <a:p>
          <a:endParaRPr lang="en-US"/>
        </a:p>
      </dgm:t>
    </dgm:pt>
    <dgm:pt modelId="{25EA88EE-02BF-4001-8C9A-2B339A0B3FF6}">
      <dgm:prSet phldrT="[Text]" phldr="1"/>
      <dgm:spPr>
        <a:ln w="9525"/>
      </dgm:spPr>
      <dgm:t>
        <a:bodyPr/>
        <a:lstStyle/>
        <a:p>
          <a:endParaRPr lang="en-US" dirty="0"/>
        </a:p>
      </dgm:t>
    </dgm:pt>
    <dgm:pt modelId="{65376A31-4475-462A-AF86-DD4DE197C9A6}" type="parTrans" cxnId="{B85D6F07-9ECF-4149-9A60-E6ECEFFF1794}">
      <dgm:prSet/>
      <dgm:spPr/>
      <dgm:t>
        <a:bodyPr/>
        <a:lstStyle/>
        <a:p>
          <a:endParaRPr lang="en-US"/>
        </a:p>
      </dgm:t>
    </dgm:pt>
    <dgm:pt modelId="{56146267-16D4-4CDF-A5C8-97B1FD60D33D}" type="sibTrans" cxnId="{B85D6F07-9ECF-4149-9A60-E6ECEFFF1794}">
      <dgm:prSet/>
      <dgm:spPr/>
      <dgm:t>
        <a:bodyPr/>
        <a:lstStyle/>
        <a:p>
          <a:endParaRPr lang="en-US"/>
        </a:p>
      </dgm:t>
    </dgm:pt>
    <dgm:pt modelId="{636E93B7-7786-4341-B508-67443E0BF332}" type="pres">
      <dgm:prSet presAssocID="{AB51044B-AAE4-43C3-9A4B-8F6F72F976F0}" presName="linearFlow" presStyleCnt="0">
        <dgm:presLayoutVars>
          <dgm:dir/>
          <dgm:animLvl val="lvl"/>
          <dgm:resizeHandles/>
        </dgm:presLayoutVars>
      </dgm:prSet>
      <dgm:spPr/>
    </dgm:pt>
    <dgm:pt modelId="{2BAF47F1-62A3-4BB5-8140-C5650BC1B251}" type="pres">
      <dgm:prSet presAssocID="{320D12E9-7C58-4BD4-81F0-A3E64B24989E}" presName="compositeNode" presStyleCnt="0">
        <dgm:presLayoutVars>
          <dgm:bulletEnabled val="1"/>
        </dgm:presLayoutVars>
      </dgm:prSet>
      <dgm:spPr/>
    </dgm:pt>
    <dgm:pt modelId="{6F074BF1-7324-46A4-A34D-38622EB67D3C}" type="pres">
      <dgm:prSet presAssocID="{320D12E9-7C58-4BD4-81F0-A3E64B24989E}" presName="image" presStyleLbl="fgImgPlace1" presStyleIdx="0" presStyleCnt="3"/>
      <dgm:spPr/>
    </dgm:pt>
    <dgm:pt modelId="{685FEB3C-00D5-414A-97DD-472232787119}" type="pres">
      <dgm:prSet presAssocID="{320D12E9-7C58-4BD4-81F0-A3E64B24989E}" presName="childNode" presStyleLbl="node1" presStyleIdx="0" presStyleCnt="3">
        <dgm:presLayoutVars>
          <dgm:bulletEnabled val="1"/>
        </dgm:presLayoutVars>
      </dgm:prSet>
      <dgm:spPr/>
    </dgm:pt>
    <dgm:pt modelId="{4A417485-8EE3-465B-B1FE-54E2B9D36AAD}" type="pres">
      <dgm:prSet presAssocID="{320D12E9-7C58-4BD4-81F0-A3E64B24989E}" presName="parentNode" presStyleLbl="revTx" presStyleIdx="0" presStyleCnt="3" custLinFactNeighborX="-28584" custLinFactNeighborY="-17721">
        <dgm:presLayoutVars>
          <dgm:chMax val="0"/>
          <dgm:bulletEnabled val="1"/>
        </dgm:presLayoutVars>
      </dgm:prSet>
      <dgm:spPr/>
    </dgm:pt>
    <dgm:pt modelId="{7206D70F-98C4-4F3D-9372-B6411A2B10D4}" type="pres">
      <dgm:prSet presAssocID="{8189B7D6-A54A-47AF-AE59-33A1654ECC26}" presName="sibTrans" presStyleCnt="0"/>
      <dgm:spPr/>
    </dgm:pt>
    <dgm:pt modelId="{B350C667-B7B8-4D69-A4FB-1F2AF153DE01}" type="pres">
      <dgm:prSet presAssocID="{FEC867DE-F025-4BAB-92B0-C7EACD718959}" presName="compositeNode" presStyleCnt="0">
        <dgm:presLayoutVars>
          <dgm:bulletEnabled val="1"/>
        </dgm:presLayoutVars>
      </dgm:prSet>
      <dgm:spPr/>
    </dgm:pt>
    <dgm:pt modelId="{88434413-1A23-4932-9363-57AEC4297D3F}" type="pres">
      <dgm:prSet presAssocID="{FEC867DE-F025-4BAB-92B0-C7EACD718959}" presName="image" presStyleLbl="fgImgPlace1" presStyleIdx="1" presStyleCnt="3"/>
      <dgm:spPr/>
    </dgm:pt>
    <dgm:pt modelId="{06A3B1CF-95BE-48C6-8EBF-45B24508D2AD}" type="pres">
      <dgm:prSet presAssocID="{FEC867DE-F025-4BAB-92B0-C7EACD718959}" presName="childNode" presStyleLbl="node1" presStyleIdx="1" presStyleCnt="3">
        <dgm:presLayoutVars>
          <dgm:bulletEnabled val="1"/>
        </dgm:presLayoutVars>
      </dgm:prSet>
      <dgm:spPr/>
    </dgm:pt>
    <dgm:pt modelId="{E0AAA80E-B406-41B7-BE4A-20171496DBB4}" type="pres">
      <dgm:prSet presAssocID="{FEC867DE-F025-4BAB-92B0-C7EACD718959}" presName="parentNode" presStyleLbl="revTx" presStyleIdx="1" presStyleCnt="3" custLinFactNeighborX="-34524" custLinFactNeighborY="-18318">
        <dgm:presLayoutVars>
          <dgm:chMax val="0"/>
          <dgm:bulletEnabled val="1"/>
        </dgm:presLayoutVars>
      </dgm:prSet>
      <dgm:spPr/>
    </dgm:pt>
    <dgm:pt modelId="{6E9B8BB6-65FD-4577-BA3D-7D8F8B6F921B}" type="pres">
      <dgm:prSet presAssocID="{34C78AFD-51B3-4154-B6CB-530A654F7FB3}" presName="sibTrans" presStyleCnt="0"/>
      <dgm:spPr/>
    </dgm:pt>
    <dgm:pt modelId="{85231B63-9001-4B3B-A0F0-921FF5CB70B3}" type="pres">
      <dgm:prSet presAssocID="{1CA3BAB2-5911-43C6-9E3C-68B6CE5F2C03}" presName="compositeNode" presStyleCnt="0">
        <dgm:presLayoutVars>
          <dgm:bulletEnabled val="1"/>
        </dgm:presLayoutVars>
      </dgm:prSet>
      <dgm:spPr/>
    </dgm:pt>
    <dgm:pt modelId="{2B80A841-6364-424F-A5C3-3461212D7126}" type="pres">
      <dgm:prSet presAssocID="{1CA3BAB2-5911-43C6-9E3C-68B6CE5F2C03}" presName="image" presStyleLbl="fgImgPlace1" presStyleIdx="2" presStyleCnt="3"/>
      <dgm:spPr/>
    </dgm:pt>
    <dgm:pt modelId="{E526E78E-CB70-48D5-972F-7CCB21AC6AFD}" type="pres">
      <dgm:prSet presAssocID="{1CA3BAB2-5911-43C6-9E3C-68B6CE5F2C03}" presName="childNode" presStyleLbl="node1" presStyleIdx="2" presStyleCnt="3" custScaleX="124595">
        <dgm:presLayoutVars>
          <dgm:bulletEnabled val="1"/>
        </dgm:presLayoutVars>
      </dgm:prSet>
      <dgm:spPr/>
    </dgm:pt>
    <dgm:pt modelId="{9DD336C6-A7C8-4978-9B7E-8F3B8FF68E70}" type="pres">
      <dgm:prSet presAssocID="{1CA3BAB2-5911-43C6-9E3C-68B6CE5F2C03}" presName="parentNode" presStyleLbl="revTx" presStyleIdx="2" presStyleCnt="3" custLinFactNeighborX="-68805" custLinFactNeighborY="-9652">
        <dgm:presLayoutVars>
          <dgm:chMax val="0"/>
          <dgm:bulletEnabled val="1"/>
        </dgm:presLayoutVars>
      </dgm:prSet>
      <dgm:spPr/>
    </dgm:pt>
  </dgm:ptLst>
  <dgm:cxnLst>
    <dgm:cxn modelId="{B85D6F07-9ECF-4149-9A60-E6ECEFFF1794}" srcId="{1CA3BAB2-5911-43C6-9E3C-68B6CE5F2C03}" destId="{25EA88EE-02BF-4001-8C9A-2B339A0B3FF6}" srcOrd="0" destOrd="0" parTransId="{65376A31-4475-462A-AF86-DD4DE197C9A6}" sibTransId="{56146267-16D4-4CDF-A5C8-97B1FD60D33D}"/>
    <dgm:cxn modelId="{76CB720E-B39B-49AE-87AF-495A6334A14F}" type="presOf" srcId="{AB51044B-AAE4-43C3-9A4B-8F6F72F976F0}" destId="{636E93B7-7786-4341-B508-67443E0BF332}" srcOrd="0" destOrd="0" presId="urn:microsoft.com/office/officeart/2005/8/layout/hList2"/>
    <dgm:cxn modelId="{ECF16F33-0FE2-4D5C-80D6-81B90EE7E30C}" srcId="{AB51044B-AAE4-43C3-9A4B-8F6F72F976F0}" destId="{FEC867DE-F025-4BAB-92B0-C7EACD718959}" srcOrd="1" destOrd="0" parTransId="{48238E2A-8FF5-4C39-A130-6DEF49504033}" sibTransId="{34C78AFD-51B3-4154-B6CB-530A654F7FB3}"/>
    <dgm:cxn modelId="{9DDF7F35-E75D-406B-A9A8-50A241E5E700}" type="presOf" srcId="{ABA249BC-1BDC-4F55-BC0B-FC3F7E78F02B}" destId="{06A3B1CF-95BE-48C6-8EBF-45B24508D2AD}" srcOrd="0" destOrd="0" presId="urn:microsoft.com/office/officeart/2005/8/layout/hList2"/>
    <dgm:cxn modelId="{65F40B3C-324F-40D8-93AE-03AB1CF18FED}" type="presOf" srcId="{25EA88EE-02BF-4001-8C9A-2B339A0B3FF6}" destId="{E526E78E-CB70-48D5-972F-7CCB21AC6AFD}" srcOrd="0" destOrd="0" presId="urn:microsoft.com/office/officeart/2005/8/layout/hList2"/>
    <dgm:cxn modelId="{EC7D9D3D-1C66-42A0-9262-4B648D9B6A38}" type="presOf" srcId="{FEC867DE-F025-4BAB-92B0-C7EACD718959}" destId="{E0AAA80E-B406-41B7-BE4A-20171496DBB4}" srcOrd="0" destOrd="0" presId="urn:microsoft.com/office/officeart/2005/8/layout/hList2"/>
    <dgm:cxn modelId="{89E41F46-7235-4CE0-B1E3-79DB8D691982}" type="presOf" srcId="{BACFE1BC-DBC0-45E7-AC92-D781961D1D22}" destId="{685FEB3C-00D5-414A-97DD-472232787119}" srcOrd="0" destOrd="0" presId="urn:microsoft.com/office/officeart/2005/8/layout/hList2"/>
    <dgm:cxn modelId="{CC427B4C-231B-4784-9599-927C64636BF2}" srcId="{FEC867DE-F025-4BAB-92B0-C7EACD718959}" destId="{ABA249BC-1BDC-4F55-BC0B-FC3F7E78F02B}" srcOrd="0" destOrd="0" parTransId="{84E3672E-CACE-485F-B087-8F9687E7581B}" sibTransId="{538FBBC7-82F4-4A87-B3DD-1536CD24615D}"/>
    <dgm:cxn modelId="{A9C45971-8F81-49B9-BABA-2A86F8BA9C27}" srcId="{AB51044B-AAE4-43C3-9A4B-8F6F72F976F0}" destId="{1CA3BAB2-5911-43C6-9E3C-68B6CE5F2C03}" srcOrd="2" destOrd="0" parTransId="{00D0FBA7-83DD-44CE-83FC-FF7B9D2A85FA}" sibTransId="{B3FC8532-61E2-4E29-9174-666FD1A768A9}"/>
    <dgm:cxn modelId="{2D9F3EAB-FA73-40F3-95F5-58015EE207BE}" type="presOf" srcId="{1CA3BAB2-5911-43C6-9E3C-68B6CE5F2C03}" destId="{9DD336C6-A7C8-4978-9B7E-8F3B8FF68E70}" srcOrd="0" destOrd="0" presId="urn:microsoft.com/office/officeart/2005/8/layout/hList2"/>
    <dgm:cxn modelId="{6B6BB4AC-53C5-490B-9C7C-02AE3C2CFBF7}" srcId="{AB51044B-AAE4-43C3-9A4B-8F6F72F976F0}" destId="{320D12E9-7C58-4BD4-81F0-A3E64B24989E}" srcOrd="0" destOrd="0" parTransId="{3D190AE4-B109-4289-AC9E-FD69310C86D7}" sibTransId="{8189B7D6-A54A-47AF-AE59-33A1654ECC26}"/>
    <dgm:cxn modelId="{A436D6C0-8D4F-4EEF-853F-7D0191F1CBF1}" type="presOf" srcId="{320D12E9-7C58-4BD4-81F0-A3E64B24989E}" destId="{4A417485-8EE3-465B-B1FE-54E2B9D36AAD}" srcOrd="0" destOrd="0" presId="urn:microsoft.com/office/officeart/2005/8/layout/hList2"/>
    <dgm:cxn modelId="{2454EAF1-ED69-4685-8D24-C930FC9BCD10}" srcId="{320D12E9-7C58-4BD4-81F0-A3E64B24989E}" destId="{BACFE1BC-DBC0-45E7-AC92-D781961D1D22}" srcOrd="0" destOrd="0" parTransId="{3C8BCBC9-DA7D-4A97-8B2F-992CACEBD2A3}" sibTransId="{54655A9F-0D33-4DC5-BAD8-6AA1C337AC4C}"/>
    <dgm:cxn modelId="{754F39DB-FA47-4A60-9BF0-1156B12D048E}" type="presParOf" srcId="{636E93B7-7786-4341-B508-67443E0BF332}" destId="{2BAF47F1-62A3-4BB5-8140-C5650BC1B251}" srcOrd="0" destOrd="0" presId="urn:microsoft.com/office/officeart/2005/8/layout/hList2"/>
    <dgm:cxn modelId="{37CE8172-0C34-44BC-959D-8EBE9349CB96}" type="presParOf" srcId="{2BAF47F1-62A3-4BB5-8140-C5650BC1B251}" destId="{6F074BF1-7324-46A4-A34D-38622EB67D3C}" srcOrd="0" destOrd="0" presId="urn:microsoft.com/office/officeart/2005/8/layout/hList2"/>
    <dgm:cxn modelId="{7395CE93-8299-4A1E-9BE2-F6B7437ACF17}" type="presParOf" srcId="{2BAF47F1-62A3-4BB5-8140-C5650BC1B251}" destId="{685FEB3C-00D5-414A-97DD-472232787119}" srcOrd="1" destOrd="0" presId="urn:microsoft.com/office/officeart/2005/8/layout/hList2"/>
    <dgm:cxn modelId="{70CC786E-77CC-4D9B-B861-23C0A6FFBB5C}" type="presParOf" srcId="{2BAF47F1-62A3-4BB5-8140-C5650BC1B251}" destId="{4A417485-8EE3-465B-B1FE-54E2B9D36AAD}" srcOrd="2" destOrd="0" presId="urn:microsoft.com/office/officeart/2005/8/layout/hList2"/>
    <dgm:cxn modelId="{CE4455A8-E75F-4CE0-8E25-0EE1EBB0BA37}" type="presParOf" srcId="{636E93B7-7786-4341-B508-67443E0BF332}" destId="{7206D70F-98C4-4F3D-9372-B6411A2B10D4}" srcOrd="1" destOrd="0" presId="urn:microsoft.com/office/officeart/2005/8/layout/hList2"/>
    <dgm:cxn modelId="{5A10329F-B16A-49F5-8A23-225DA591AD72}" type="presParOf" srcId="{636E93B7-7786-4341-B508-67443E0BF332}" destId="{B350C667-B7B8-4D69-A4FB-1F2AF153DE01}" srcOrd="2" destOrd="0" presId="urn:microsoft.com/office/officeart/2005/8/layout/hList2"/>
    <dgm:cxn modelId="{782E4976-C5FE-4F04-91C5-30779402F3ED}" type="presParOf" srcId="{B350C667-B7B8-4D69-A4FB-1F2AF153DE01}" destId="{88434413-1A23-4932-9363-57AEC4297D3F}" srcOrd="0" destOrd="0" presId="urn:microsoft.com/office/officeart/2005/8/layout/hList2"/>
    <dgm:cxn modelId="{14B59CDC-00FF-408A-8D82-A4E13ADD2492}" type="presParOf" srcId="{B350C667-B7B8-4D69-A4FB-1F2AF153DE01}" destId="{06A3B1CF-95BE-48C6-8EBF-45B24508D2AD}" srcOrd="1" destOrd="0" presId="urn:microsoft.com/office/officeart/2005/8/layout/hList2"/>
    <dgm:cxn modelId="{1A9410B5-6751-4671-85AB-57807B518424}" type="presParOf" srcId="{B350C667-B7B8-4D69-A4FB-1F2AF153DE01}" destId="{E0AAA80E-B406-41B7-BE4A-20171496DBB4}" srcOrd="2" destOrd="0" presId="urn:microsoft.com/office/officeart/2005/8/layout/hList2"/>
    <dgm:cxn modelId="{DA85599E-34A8-4CE0-AD2A-F1FB4F788779}" type="presParOf" srcId="{636E93B7-7786-4341-B508-67443E0BF332}" destId="{6E9B8BB6-65FD-4577-BA3D-7D8F8B6F921B}" srcOrd="3" destOrd="0" presId="urn:microsoft.com/office/officeart/2005/8/layout/hList2"/>
    <dgm:cxn modelId="{2FFDDD1A-7505-4444-ADEC-E112A2F0A328}" type="presParOf" srcId="{636E93B7-7786-4341-B508-67443E0BF332}" destId="{85231B63-9001-4B3B-A0F0-921FF5CB70B3}" srcOrd="4" destOrd="0" presId="urn:microsoft.com/office/officeart/2005/8/layout/hList2"/>
    <dgm:cxn modelId="{6679BB97-6BA2-4B68-AAC3-9464D0B310EA}" type="presParOf" srcId="{85231B63-9001-4B3B-A0F0-921FF5CB70B3}" destId="{2B80A841-6364-424F-A5C3-3461212D7126}" srcOrd="0" destOrd="0" presId="urn:microsoft.com/office/officeart/2005/8/layout/hList2"/>
    <dgm:cxn modelId="{C794FAC8-F688-4062-A157-800513594BD0}" type="presParOf" srcId="{85231B63-9001-4B3B-A0F0-921FF5CB70B3}" destId="{E526E78E-CB70-48D5-972F-7CCB21AC6AFD}" srcOrd="1" destOrd="0" presId="urn:microsoft.com/office/officeart/2005/8/layout/hList2"/>
    <dgm:cxn modelId="{F7600580-1091-4E44-B0EF-0000D2E7F2D2}" type="presParOf" srcId="{85231B63-9001-4B3B-A0F0-921FF5CB70B3}" destId="{9DD336C6-A7C8-4978-9B7E-8F3B8FF68E7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17485-8EE3-465B-B1FE-54E2B9D36AAD}">
      <dsp:nvSpPr>
        <dsp:cNvPr id="0" name=""/>
        <dsp:cNvSpPr/>
      </dsp:nvSpPr>
      <dsp:spPr>
        <a:xfrm rot="16200000">
          <a:off x="-2437208" y="2578966"/>
          <a:ext cx="5384400" cy="50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9777" bIns="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Đao-lát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Rát</a:t>
          </a:r>
          <a:endParaRPr lang="en-US" sz="3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437208" y="2578966"/>
        <a:ext cx="5384400" cy="509983"/>
      </dsp:txXfrm>
    </dsp:sp>
    <dsp:sp modelId="{685FEB3C-00D5-414A-97DD-472232787119}">
      <dsp:nvSpPr>
        <dsp:cNvPr id="0" name=""/>
        <dsp:cNvSpPr/>
      </dsp:nvSpPr>
      <dsp:spPr>
        <a:xfrm>
          <a:off x="584939" y="1095927"/>
          <a:ext cx="2540260" cy="538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449777" rIns="419608" bIns="419608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600" kern="1200" dirty="0"/>
        </a:p>
      </dsp:txBody>
      <dsp:txXfrm>
        <a:off x="584939" y="1095927"/>
        <a:ext cx="2540260" cy="5384400"/>
      </dsp:txXfrm>
    </dsp:sp>
    <dsp:sp modelId="{6F074BF1-7324-46A4-A34D-38622EB67D3C}">
      <dsp:nvSpPr>
        <dsp:cNvPr id="0" name=""/>
        <dsp:cNvSpPr/>
      </dsp:nvSpPr>
      <dsp:spPr>
        <a:xfrm>
          <a:off x="74955" y="422749"/>
          <a:ext cx="1019967" cy="10199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AA80E-B406-41B7-BE4A-20171496DBB4}">
      <dsp:nvSpPr>
        <dsp:cNvPr id="0" name=""/>
        <dsp:cNvSpPr/>
      </dsp:nvSpPr>
      <dsp:spPr>
        <a:xfrm rot="16200000">
          <a:off x="1159611" y="2546821"/>
          <a:ext cx="5384400" cy="50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9777" bIns="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Ghi-crít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</a:p>
      </dsp:txBody>
      <dsp:txXfrm>
        <a:off x="1159611" y="2546821"/>
        <a:ext cx="5384400" cy="509983"/>
      </dsp:txXfrm>
    </dsp:sp>
    <dsp:sp modelId="{06A3B1CF-95BE-48C6-8EBF-45B24508D2AD}">
      <dsp:nvSpPr>
        <dsp:cNvPr id="0" name=""/>
        <dsp:cNvSpPr/>
      </dsp:nvSpPr>
      <dsp:spPr>
        <a:xfrm>
          <a:off x="4282870" y="1095927"/>
          <a:ext cx="2540260" cy="538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449777" rIns="419608" bIns="419608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600" kern="1200" dirty="0"/>
        </a:p>
      </dsp:txBody>
      <dsp:txXfrm>
        <a:off x="4282870" y="1095927"/>
        <a:ext cx="2540260" cy="5384400"/>
      </dsp:txXfrm>
    </dsp:sp>
    <dsp:sp modelId="{88434413-1A23-4932-9363-57AEC4297D3F}">
      <dsp:nvSpPr>
        <dsp:cNvPr id="0" name=""/>
        <dsp:cNvSpPr/>
      </dsp:nvSpPr>
      <dsp:spPr>
        <a:xfrm>
          <a:off x="3772886" y="422749"/>
          <a:ext cx="1019967" cy="10199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336C6-A7C8-4978-9B7E-8F3B8FF68E70}">
      <dsp:nvSpPr>
        <dsp:cNvPr id="0" name=""/>
        <dsp:cNvSpPr/>
      </dsp:nvSpPr>
      <dsp:spPr>
        <a:xfrm rot="16200000">
          <a:off x="4682714" y="3013433"/>
          <a:ext cx="5384400" cy="50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9777" bIns="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Mắc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Le-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rờn</a:t>
          </a:r>
          <a:endParaRPr lang="en-US" sz="3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2714" y="3013433"/>
        <a:ext cx="5384400" cy="509983"/>
      </dsp:txXfrm>
    </dsp:sp>
    <dsp:sp modelId="{E526E78E-CB70-48D5-972F-7CCB21AC6AFD}">
      <dsp:nvSpPr>
        <dsp:cNvPr id="0" name=""/>
        <dsp:cNvSpPr/>
      </dsp:nvSpPr>
      <dsp:spPr>
        <a:xfrm>
          <a:off x="7668412" y="1095927"/>
          <a:ext cx="3165037" cy="538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49777" rIns="455168" bIns="455168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0" kern="1200" dirty="0"/>
        </a:p>
      </dsp:txBody>
      <dsp:txXfrm>
        <a:off x="7668412" y="1095927"/>
        <a:ext cx="3165037" cy="5384400"/>
      </dsp:txXfrm>
    </dsp:sp>
    <dsp:sp modelId="{2B80A841-6364-424F-A5C3-3461212D7126}">
      <dsp:nvSpPr>
        <dsp:cNvPr id="0" name=""/>
        <dsp:cNvSpPr/>
      </dsp:nvSpPr>
      <dsp:spPr>
        <a:xfrm>
          <a:off x="7470817" y="422749"/>
          <a:ext cx="1019967" cy="10199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A4E17-9DF1-4C37-935D-384D5255FE1D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AE292-4DD2-4F98-AD3F-B93A4A820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93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Đoi-lơ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(1887),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(1890),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(1892),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65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4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05AD-8E02-9F02-7F27-229D15EF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13504-6990-A6D2-D56F-287618B5F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73DA1-C9C1-7640-9C33-777C1B371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6EF60-5D2E-3DB6-4B7E-C3417B0B1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3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1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3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SKKN</a:t>
            </a:r>
          </a:p>
          <a:p>
            <a:pPr algn="ctr"/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0989.037.260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7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12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74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đencứng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28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đencứng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3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đencứng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đencứng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Sơ-lốc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84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5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84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0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SKKN</a:t>
            </a:r>
          </a:p>
          <a:p>
            <a:pPr algn="ctr"/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0989.037.260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Mỹ</a:t>
            </a:r>
            <a:r>
              <a:rPr lang="en-US" dirty="0"/>
              <a:t> </a:t>
            </a:r>
            <a:r>
              <a:rPr lang="en-US" dirty="0" err="1"/>
              <a:t>Ét</a:t>
            </a:r>
            <a:r>
              <a:rPr lang="en-US" dirty="0"/>
              <a:t>-ga A-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Pâu</a:t>
            </a:r>
            <a:r>
              <a:rPr lang="en-US" dirty="0"/>
              <a:t> (Edgar Allan Poe, 1804-1842)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“cha </a:t>
            </a:r>
            <a:r>
              <a:rPr lang="en-US" dirty="0" err="1"/>
              <a:t>đẻ</a:t>
            </a:r>
            <a:r>
              <a:rPr lang="en-US" dirty="0"/>
              <a:t>”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laoji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trinh</a:t>
            </a:r>
            <a:r>
              <a:rPr lang="en-US" dirty="0"/>
              <a:t> </a:t>
            </a:r>
            <a:r>
              <a:rPr lang="en-US" dirty="0" err="1"/>
              <a:t>thám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: </a:t>
            </a:r>
            <a:r>
              <a:rPr lang="en-US" i="1" dirty="0" err="1"/>
              <a:t>Vụ</a:t>
            </a:r>
            <a:r>
              <a:rPr lang="en-US" i="1" dirty="0"/>
              <a:t> </a:t>
            </a:r>
            <a:r>
              <a:rPr lang="en-US" i="1" dirty="0" err="1"/>
              <a:t>án</a:t>
            </a:r>
            <a:r>
              <a:rPr lang="en-US" i="1" dirty="0"/>
              <a:t> </a:t>
            </a:r>
            <a:r>
              <a:rPr lang="en-US" i="1" dirty="0" err="1"/>
              <a:t>đường</a:t>
            </a:r>
            <a:r>
              <a:rPr lang="en-US" i="1" dirty="0"/>
              <a:t> Mo-</a:t>
            </a:r>
            <a:r>
              <a:rPr lang="en-US" i="1" dirty="0" err="1"/>
              <a:t>gi</a:t>
            </a:r>
            <a:r>
              <a:rPr lang="en-US" i="1" dirty="0"/>
              <a:t> (Morgue), Con </a:t>
            </a:r>
            <a:r>
              <a:rPr lang="en-US" i="1" dirty="0" err="1"/>
              <a:t>cánh</a:t>
            </a:r>
            <a:r>
              <a:rPr lang="en-US" i="1" dirty="0"/>
              <a:t> cam </a:t>
            </a:r>
            <a:r>
              <a:rPr lang="en-US" i="1" dirty="0" err="1"/>
              <a:t>vàng</a:t>
            </a:r>
            <a:r>
              <a:rPr lang="en-US" i="1" dirty="0"/>
              <a:t>, </a:t>
            </a:r>
            <a:r>
              <a:rPr lang="en-US" i="1" dirty="0" err="1"/>
              <a:t>Lá</a:t>
            </a:r>
            <a:r>
              <a:rPr lang="en-US" i="1" dirty="0"/>
              <a:t> </a:t>
            </a:r>
            <a:r>
              <a:rPr lang="en-US" i="1" dirty="0" err="1"/>
              <a:t>thư</a:t>
            </a:r>
            <a:r>
              <a:rPr lang="en-US" i="1" dirty="0"/>
              <a:t> </a:t>
            </a:r>
            <a:r>
              <a:rPr lang="en-US" i="1" dirty="0" err="1"/>
              <a:t>bị</a:t>
            </a:r>
            <a:r>
              <a:rPr lang="en-US" i="1" dirty="0"/>
              <a:t> </a:t>
            </a:r>
            <a:r>
              <a:rPr lang="en-US" i="1" dirty="0" err="1"/>
              <a:t>mất</a:t>
            </a:r>
            <a:r>
              <a:rPr lang="en-US" i="1" dirty="0"/>
              <a:t>,…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5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B4D-96E0-CA2C-CB93-75EBF5977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50A21-08BA-C016-F26A-6890A254A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35A17-4B5A-C78A-42CD-7E0E68291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SKKN</a:t>
            </a:r>
          </a:p>
          <a:p>
            <a:pPr algn="ctr"/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0989.037.260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CB8F2-E5D8-61E4-D613-6DB8FAC4C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E292-4DD2-4F98-AD3F-B93A4A820F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9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65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3BA4-C384-3A11-66FE-59FC19F8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8BEDCB7-8120-BC3C-F69A-4187C2900AB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515318A-A5AE-8DDB-2ED2-79A691112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867898-146F-A50A-F414-EE3F0C7D7F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5CF70C7-DC6C-7F71-1BEF-172A9CEB9F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9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0989.037.260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FD03974E-BCD5-8A15-F799-6DCC655E6AB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29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078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8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4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4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0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2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5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8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9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5B140-F6D0-44CC-854E-282AF64227A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D8953-AAC3-4326-82BA-9E1E7943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7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677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3997" y="2705725"/>
            <a:ext cx="80634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9957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Ảnh nền PowerPoint -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101 hình nền điện thoại Cona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310" y="3033687"/>
            <a:ext cx="3218690" cy="38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2 (Accent Bar) 4"/>
          <p:cNvSpPr/>
          <p:nvPr/>
        </p:nvSpPr>
        <p:spPr>
          <a:xfrm rot="10800000">
            <a:off x="3451538" y="1740072"/>
            <a:ext cx="4984124" cy="157122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55"/>
              <a:gd name="adj6" fmla="val -3588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15943" y="1917783"/>
            <a:ext cx="41601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5440" y="-10779"/>
            <a:ext cx="50978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6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47" y="3048"/>
            <a:ext cx="12522030" cy="6854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2368" y="322609"/>
            <a:ext cx="9338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CỦA TRUYỆN TRINH THÁM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111995"/>
              </p:ext>
            </p:extLst>
          </p:nvPr>
        </p:nvGraphicFramePr>
        <p:xfrm>
          <a:off x="1069145" y="1434903"/>
          <a:ext cx="8602889" cy="4671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35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5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377"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369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35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34873" y="1427724"/>
            <a:ext cx="5615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88" y="2048659"/>
            <a:ext cx="526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3888" y="2767663"/>
            <a:ext cx="5924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1010" y="3682452"/>
            <a:ext cx="6168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1010" y="4575004"/>
            <a:ext cx="6168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010" y="5428238"/>
            <a:ext cx="6168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37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r="858" b="-1"/>
          <a:stretch/>
        </p:blipFill>
        <p:spPr>
          <a:xfrm>
            <a:off x="0" y="-120570"/>
            <a:ext cx="8450297" cy="6857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688" y="2489741"/>
            <a:ext cx="5171610" cy="4247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239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FFFFFF"/>
                </a:solidFill>
                <a:effectLst/>
              </a:rPr>
              <a:t>Định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effectLst/>
              </a:rPr>
              <a:t>hướng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effectLst/>
              </a:rPr>
              <a:t>cách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effectLst/>
              </a:rPr>
              <a:t>đọc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effectLst/>
              </a:rPr>
              <a:t>hiểu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 err="1">
                <a:solidFill>
                  <a:srgbClr val="FFFFFF"/>
                </a:solidFill>
                <a:effectLst/>
              </a:rPr>
              <a:t>truyện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effectLst/>
              </a:rPr>
              <a:t>trinh</a:t>
            </a:r>
            <a:r>
              <a:rPr lang="en-US" sz="2800" b="1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b="1" i="1" spc="-20" dirty="0" err="1">
                <a:solidFill>
                  <a:srgbClr val="FFFFFF"/>
                </a:solidFill>
                <a:effectLst/>
              </a:rPr>
              <a:t>thám</a:t>
            </a:r>
            <a:r>
              <a:rPr lang="en-US" sz="2800" b="1" i="1" spc="-20" dirty="0">
                <a:solidFill>
                  <a:srgbClr val="FFFFFF"/>
                </a:solidFill>
                <a:effectLst/>
              </a:rPr>
              <a:t>:</a:t>
            </a:r>
            <a:endParaRPr lang="en-US" sz="2800" dirty="0">
              <a:solidFill>
                <a:srgbClr val="FFFFFF"/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effectLst/>
              </a:rPr>
              <a:t>   Khi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đọc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truyện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trinh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thám</a:t>
            </a:r>
            <a:r>
              <a:rPr lang="en-US" sz="2800" dirty="0">
                <a:solidFill>
                  <a:srgbClr val="FFFFFF"/>
                </a:solidFill>
                <a:effectLst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cần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tóm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tắt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cốt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truyện</a:t>
            </a:r>
            <a:r>
              <a:rPr lang="en-US" sz="2800" dirty="0">
                <a:solidFill>
                  <a:srgbClr val="FFFFFF"/>
                </a:solidFill>
                <a:effectLst/>
              </a:rPr>
              <a:t>,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xác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định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vụ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án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cần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điều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tra</a:t>
            </a:r>
            <a:r>
              <a:rPr lang="en-US" sz="2800" dirty="0">
                <a:solidFill>
                  <a:srgbClr val="FFFFFF"/>
                </a:solidFill>
                <a:effectLst/>
              </a:rPr>
              <a:t>,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tìm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hiểu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nhân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vật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người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điều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tra</a:t>
            </a:r>
            <a:r>
              <a:rPr lang="en-US" sz="2800" dirty="0">
                <a:solidFill>
                  <a:srgbClr val="FFFFFF"/>
                </a:solidFill>
                <a:effectLst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chỉ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ra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những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nét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đặc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sắc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trong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nghệ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thuật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của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tác</a:t>
            </a:r>
            <a:r>
              <a:rPr lang="en-US" sz="2800" spc="-75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phẩm</a:t>
            </a:r>
            <a:r>
              <a:rPr lang="en-US" sz="2800" dirty="0">
                <a:solidFill>
                  <a:srgbClr val="FFFFFF"/>
                </a:solidFill>
                <a:effectLst/>
              </a:rPr>
              <a:t>,</a:t>
            </a:r>
            <a:r>
              <a:rPr lang="en-US" sz="2800" spc="-8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tìm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chủ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đề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của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truyện</a:t>
            </a:r>
            <a:r>
              <a:rPr lang="en-US" sz="2800" dirty="0">
                <a:solidFill>
                  <a:srgbClr val="FFFFFF"/>
                </a:solidFill>
                <a:effectLst/>
              </a:rPr>
              <a:t>,…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https://i.pinimg.com/736x/c1/9e/ef/c19eefe620bc3664e55dad602ebc7f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4203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A30AC-6186-40F6-87D0-DB8DAC95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89002-9B26-AEC1-DFB4-53576902793C}"/>
              </a:ext>
            </a:extLst>
          </p:cNvPr>
          <p:cNvSpPr/>
          <p:nvPr/>
        </p:nvSpPr>
        <p:spPr>
          <a:xfrm>
            <a:off x="4354513" y="841375"/>
            <a:ext cx="3505200" cy="31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u="sng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I</a:t>
            </a:r>
            <a:r>
              <a:rPr lang="en-US" sz="5600" b="1" u="sng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I.Đọc-Tìm</a:t>
            </a:r>
            <a:r>
              <a:rPr lang="en-US" sz="5600" b="1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 </a:t>
            </a:r>
            <a:r>
              <a:rPr lang="en-US" sz="5600" b="1" u="sng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hiểu</a:t>
            </a:r>
            <a:r>
              <a:rPr lang="en-US" sz="5600" b="1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 </a:t>
            </a:r>
            <a:r>
              <a:rPr lang="en-US" sz="5600" b="1" u="sng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chung</a:t>
            </a:r>
            <a:endParaRPr lang="en-US" sz="5600" b="1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  <a:cs typeface="+mj-cs"/>
            </a:endParaRP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3" name="Freeform: Shape 206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80" name="Group 2079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070" name="Freeform: Shape 206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1" name="Freeform: Shape 207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81" name="Group 2080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68" name="Freeform: Shape 206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9" name="Freeform: Shape 206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https://i.pinimg.com/564x/2d/d6/66/2dd666e7045819a0f670404df1bd89d1.jpg">
            <a:extLst>
              <a:ext uri="{FF2B5EF4-FFF2-40B4-BE49-F238E27FC236}">
                <a16:creationId xmlns:a16="http://schemas.microsoft.com/office/drawing/2014/main" id="{D2904E24-B52E-D949-15B0-0D1530B84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t="20459" r="19228" b="18682"/>
          <a:stretch/>
        </p:blipFill>
        <p:spPr bwMode="auto">
          <a:xfrm>
            <a:off x="466688" y="1206000"/>
            <a:ext cx="2492451" cy="4446000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DDF66-4B5B-D49F-2641-B82FA2C61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12" y="1206000"/>
            <a:ext cx="2534619" cy="4446000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95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s://i.pinimg.com/originals/fb/79/9c/fb799cf21075eb400d12c2511448b281.jpg"/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0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en-US" sz="4400" b="1" u="sng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Văn </a:t>
            </a:r>
            <a:r>
              <a:rPr lang="en-US" sz="4400" b="1" u="sng" kern="12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bản</a:t>
            </a:r>
            <a:r>
              <a:rPr lang="en-US" sz="4400" b="1" u="sng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 CHÀNG SINH VIÊN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( A-</a:t>
            </a:r>
            <a:r>
              <a:rPr lang="en-US" sz="3200" cap="none" spc="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thơ</a:t>
            </a:r>
            <a:r>
              <a:rPr lang="en-US" sz="3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Co-nan </a:t>
            </a:r>
            <a:r>
              <a:rPr lang="en-US" sz="32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Đoi-lơ</a:t>
            </a:r>
            <a:r>
              <a:rPr lang="en-US" sz="3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3200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67CB94-CD02-3757-D214-A1D32979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29" r="-1" b="-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46016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3531378-D9E0-35DC-6D15-3960EE5DD5E9}"/>
              </a:ext>
            </a:extLst>
          </p:cNvPr>
          <p:cNvSpPr/>
          <p:nvPr/>
        </p:nvSpPr>
        <p:spPr>
          <a:xfrm rot="20720281">
            <a:off x="8572210" y="6167511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322D6-C671-E77E-3C98-45E4573638EB}"/>
              </a:ext>
            </a:extLst>
          </p:cNvPr>
          <p:cNvSpPr txBox="1"/>
          <p:nvPr/>
        </p:nvSpPr>
        <p:spPr>
          <a:xfrm>
            <a:off x="932291" y="1191389"/>
            <a:ext cx="82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37750-9440-33EC-5466-DCB16EA017E7}"/>
              </a:ext>
            </a:extLst>
          </p:cNvPr>
          <p:cNvSpPr txBox="1"/>
          <p:nvPr/>
        </p:nvSpPr>
        <p:spPr>
          <a:xfrm>
            <a:off x="1513454" y="1780556"/>
            <a:ext cx="823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0D832A1-FF30-F87B-8BC1-C3138D4E27AF}"/>
              </a:ext>
            </a:extLst>
          </p:cNvPr>
          <p:cNvSpPr/>
          <p:nvPr/>
        </p:nvSpPr>
        <p:spPr>
          <a:xfrm>
            <a:off x="8576188" y="3238438"/>
            <a:ext cx="2844824" cy="3356724"/>
          </a:xfrm>
          <a:custGeom>
            <a:avLst/>
            <a:gdLst/>
            <a:ahLst/>
            <a:cxnLst/>
            <a:rect l="l" t="t" r="r" b="b"/>
            <a:pathLst>
              <a:path w="3487293" h="4114800">
                <a:moveTo>
                  <a:pt x="0" y="0"/>
                </a:moveTo>
                <a:lnTo>
                  <a:pt x="3487293" y="0"/>
                </a:lnTo>
                <a:lnTo>
                  <a:pt x="34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6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46871-0F5D-8BC6-13F5-EF91691ABA62}"/>
              </a:ext>
            </a:extLst>
          </p:cNvPr>
          <p:cNvSpPr txBox="1"/>
          <p:nvPr/>
        </p:nvSpPr>
        <p:spPr>
          <a:xfrm>
            <a:off x="1011451" y="1820537"/>
            <a:ext cx="6488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Inch: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 inch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2,54 cm.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0CB5F-DABB-F2B7-8207-DB2274F0CD42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58F56-5831-59D0-DD3D-454AFBD40120}"/>
              </a:ext>
            </a:extLst>
          </p:cNvPr>
          <p:cNvSpPr txBox="1"/>
          <p:nvPr/>
        </p:nvSpPr>
        <p:spPr>
          <a:xfrm>
            <a:off x="932291" y="1191389"/>
            <a:ext cx="82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88A41-D987-1E7E-69AB-BB0E08C473DA}"/>
              </a:ext>
            </a:extLst>
          </p:cNvPr>
          <p:cNvSpPr txBox="1"/>
          <p:nvPr/>
        </p:nvSpPr>
        <p:spPr>
          <a:xfrm>
            <a:off x="1011451" y="3758397"/>
            <a:ext cx="962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Foot: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,…1 foot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30,48 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8BF08-3DC1-D07D-4B37-A14B53CCFAF8}"/>
              </a:ext>
            </a:extLst>
          </p:cNvPr>
          <p:cNvSpPr txBox="1"/>
          <p:nvPr/>
        </p:nvSpPr>
        <p:spPr>
          <a:xfrm>
            <a:off x="932291" y="5281188"/>
            <a:ext cx="962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Khánh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77F00-D455-EE2F-87F7-68BC4530F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45" y="1820537"/>
            <a:ext cx="4375355" cy="14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6B11-ACFA-6A95-696C-BB7397EE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>
            <a:extLst>
              <a:ext uri="{FF2B5EF4-FFF2-40B4-BE49-F238E27FC236}">
                <a16:creationId xmlns:a16="http://schemas.microsoft.com/office/drawing/2014/main" id="{FD9AE61A-B530-2D92-C4C4-68D0C377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813"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t>2016/4/15 Friday</a:t>
            </a:r>
          </a:p>
        </p:txBody>
      </p:sp>
      <p:pic>
        <p:nvPicPr>
          <p:cNvPr id="28" name="Picture 4" descr="s">
            <a:extLst>
              <a:ext uri="{FF2B5EF4-FFF2-40B4-BE49-F238E27FC236}">
                <a16:creationId xmlns:a16="http://schemas.microsoft.com/office/drawing/2014/main" id="{E6B19306-B01E-6FFD-063D-C46E84887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-99093" y="5454117"/>
            <a:ext cx="2203068" cy="1605475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615471-9C8B-349A-FFA7-473D9C7E3845}"/>
              </a:ext>
            </a:extLst>
          </p:cNvPr>
          <p:cNvGraphicFramePr>
            <a:graphicFrameLocks noGrp="1"/>
          </p:cNvGraphicFramePr>
          <p:nvPr/>
        </p:nvGraphicFramePr>
        <p:xfrm>
          <a:off x="2812820" y="1309764"/>
          <a:ext cx="8128000" cy="4145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5BBC5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2800" b="1" dirty="0">
                        <a:solidFill>
                          <a:srgbClr val="5BBC5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09" marB="4570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0F59465-D997-529A-4ECC-A9C8E7E16FAF}"/>
              </a:ext>
            </a:extLst>
          </p:cNvPr>
          <p:cNvSpPr/>
          <p:nvPr/>
        </p:nvSpPr>
        <p:spPr>
          <a:xfrm>
            <a:off x="5452494" y="5643270"/>
            <a:ext cx="2724135" cy="9232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285" tIns="45705" rIns="91285" bIns="45705">
            <a:spAutoFit/>
          </a:bodyPr>
          <a:lstStyle/>
          <a:p>
            <a:pPr algn="just" defTabSz="912813">
              <a:lnSpc>
                <a:spcPct val="150000"/>
              </a:lnSpc>
            </a:pPr>
            <a:r>
              <a:rPr lang="en-US" sz="3600" b="1" kern="100" dirty="0" err="1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Giải</a:t>
            </a:r>
            <a:r>
              <a:rPr lang="en-US" sz="3600" b="1" kern="100" dirty="0">
                <a:solidFill>
                  <a:srgbClr val="FF0000"/>
                </a:solidFill>
                <a:latin typeface="Times New Roman"/>
                <a:ea typeface="SimSun"/>
                <a:cs typeface="Times New Roman"/>
              </a:rPr>
              <a:t> mật mã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19252-4CA2-5061-CF42-66D60E2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9" y="1429967"/>
            <a:ext cx="2178468" cy="3629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456B17-7ACD-A5C8-074C-738B9FA9F5A4}"/>
              </a:ext>
            </a:extLst>
          </p:cNvPr>
          <p:cNvCxnSpPr/>
          <p:nvPr/>
        </p:nvCxnSpPr>
        <p:spPr>
          <a:xfrm flipV="1">
            <a:off x="4930452" y="3554381"/>
            <a:ext cx="2498044" cy="15878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8D7514-C60B-531D-F8F5-59D14250C54E}"/>
              </a:ext>
            </a:extLst>
          </p:cNvPr>
          <p:cNvCxnSpPr/>
          <p:nvPr/>
        </p:nvCxnSpPr>
        <p:spPr>
          <a:xfrm>
            <a:off x="3095101" y="2060353"/>
            <a:ext cx="3565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3B0128-3437-DC64-BD08-1484AF922E0F}"/>
              </a:ext>
            </a:extLst>
          </p:cNvPr>
          <p:cNvCxnSpPr/>
          <p:nvPr/>
        </p:nvCxnSpPr>
        <p:spPr>
          <a:xfrm>
            <a:off x="3173312" y="4186717"/>
            <a:ext cx="67859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D81EFB-34AD-166A-5C7E-CB948DE4FD9B}"/>
              </a:ext>
            </a:extLst>
          </p:cNvPr>
          <p:cNvCxnSpPr/>
          <p:nvPr/>
        </p:nvCxnSpPr>
        <p:spPr>
          <a:xfrm>
            <a:off x="3982798" y="4655280"/>
            <a:ext cx="6785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4A8253-57C9-5258-F856-12DDAB615F65}"/>
              </a:ext>
            </a:extLst>
          </p:cNvPr>
          <p:cNvCxnSpPr/>
          <p:nvPr/>
        </p:nvCxnSpPr>
        <p:spPr>
          <a:xfrm>
            <a:off x="6361872" y="1483375"/>
            <a:ext cx="4250320" cy="2698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918078-6A5C-A552-235B-B29F134203B8}"/>
              </a:ext>
            </a:extLst>
          </p:cNvPr>
          <p:cNvCxnSpPr/>
          <p:nvPr/>
        </p:nvCxnSpPr>
        <p:spPr>
          <a:xfrm>
            <a:off x="3035145" y="1467455"/>
            <a:ext cx="1895307" cy="1185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BBAFA1-179C-EA04-D9ED-B88E1C0EFBE9}"/>
              </a:ext>
            </a:extLst>
          </p:cNvPr>
          <p:cNvCxnSpPr/>
          <p:nvPr/>
        </p:nvCxnSpPr>
        <p:spPr>
          <a:xfrm flipV="1">
            <a:off x="3035145" y="3540852"/>
            <a:ext cx="2030013" cy="1291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70A4259-EF65-DDDF-BE22-D09C9503196C}"/>
              </a:ext>
            </a:extLst>
          </p:cNvPr>
          <p:cNvSpPr txBox="1"/>
          <p:nvPr/>
        </p:nvSpPr>
        <p:spPr>
          <a:xfrm>
            <a:off x="1150221" y="401690"/>
            <a:ext cx="10423301" cy="52320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 dấu trong bảng mật mã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9AEE53-AEE1-933A-1824-A2FADAD4BCA9}"/>
              </a:ext>
            </a:extLst>
          </p:cNvPr>
          <p:cNvCxnSpPr/>
          <p:nvPr/>
        </p:nvCxnSpPr>
        <p:spPr>
          <a:xfrm flipV="1">
            <a:off x="5576552" y="1543576"/>
            <a:ext cx="3486178" cy="21562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61285507-3CEE-F8C4-2D99-A7D411C85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37" y="4901570"/>
            <a:ext cx="2763982" cy="15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8C187-6B8E-8670-A105-4D27A4AE0E4A}"/>
              </a:ext>
            </a:extLst>
          </p:cNvPr>
          <p:cNvSpPr txBox="1"/>
          <p:nvPr/>
        </p:nvSpPr>
        <p:spPr>
          <a:xfrm>
            <a:off x="340249" y="299209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50458" y="847222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4489375" y="1528275"/>
            <a:ext cx="7073274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Xcốt-len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(Scotland)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18F4D-7B26-FE04-7975-10F55C81349B}"/>
              </a:ext>
            </a:extLst>
          </p:cNvPr>
          <p:cNvSpPr txBox="1"/>
          <p:nvPr/>
        </p:nvSpPr>
        <p:spPr>
          <a:xfrm>
            <a:off x="741342" y="5756093"/>
            <a:ext cx="3424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Đoi-lơ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(1859-1930)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FA1F8-2E0C-04A5-58C2-62232990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48" y="1528275"/>
            <a:ext cx="3207310" cy="42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89">
            <a:off x="96871" y="601514"/>
            <a:ext cx="6383065" cy="6114818"/>
          </a:xfrm>
          <a:prstGeom prst="rect">
            <a:avLst/>
          </a:prstGeom>
        </p:spPr>
      </p:pic>
      <p:pic>
        <p:nvPicPr>
          <p:cNvPr id="5" name="Picture 4" descr="Arthur Conan Doyle: A Life in Letters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71"/>
          <a:stretch/>
        </p:blipFill>
        <p:spPr bwMode="auto">
          <a:xfrm>
            <a:off x="1017430" y="1468192"/>
            <a:ext cx="4018208" cy="4275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Line Callout 2 (Accent Bar) 5"/>
          <p:cNvSpPr/>
          <p:nvPr/>
        </p:nvSpPr>
        <p:spPr>
          <a:xfrm>
            <a:off x="6709893" y="309093"/>
            <a:ext cx="4958367" cy="953036"/>
          </a:xfrm>
          <a:prstGeom prst="accentCallout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(1859 – 1930)</a:t>
            </a:r>
          </a:p>
        </p:txBody>
      </p:sp>
      <p:sp>
        <p:nvSpPr>
          <p:cNvPr id="7" name="Line Callout 2 (Accent Bar) 6"/>
          <p:cNvSpPr/>
          <p:nvPr/>
        </p:nvSpPr>
        <p:spPr>
          <a:xfrm>
            <a:off x="6709892" y="1779862"/>
            <a:ext cx="4958367" cy="9530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095"/>
              <a:gd name="adj6" fmla="val -28225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Xcốt-len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6709890" y="4077487"/>
            <a:ext cx="4958367" cy="9530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798"/>
              <a:gd name="adj6" fmla="val -21991"/>
            </a:avLst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2 (Accent Bar) 8"/>
          <p:cNvSpPr/>
          <p:nvPr/>
        </p:nvSpPr>
        <p:spPr>
          <a:xfrm>
            <a:off x="6709891" y="5548256"/>
            <a:ext cx="4958367" cy="9530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2905"/>
              <a:gd name="adj6" fmla="val -31861"/>
            </a:avLst>
          </a:prstGeom>
          <a:solidFill>
            <a:srgbClr val="7030A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Sơ-lốc Hôm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9174" y="145420"/>
            <a:ext cx="3863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A-</a:t>
            </a:r>
            <a:r>
              <a:rPr lang="en-US" sz="3200" b="1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-nan</a:t>
            </a:r>
            <a:r>
              <a:rPr lang="en-US" sz="32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Đoi-lơ</a:t>
            </a:r>
            <a:r>
              <a:rPr lang="en-US" sz="32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744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861" y="-2657045"/>
            <a:ext cx="6844278" cy="1219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1792" y="2020841"/>
            <a:ext cx="9210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6105" marR="732790" algn="ctr">
              <a:spcBef>
                <a:spcPts val="400"/>
              </a:spcBef>
              <a:spcAft>
                <a:spcPts val="0"/>
              </a:spcAft>
            </a:pP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BÀI</a:t>
            </a:r>
            <a:r>
              <a:rPr lang="vi-VN" sz="4000" b="1" kern="0" spc="-5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  <a:r>
              <a:rPr lang="vi-VN" sz="4000" b="1" kern="0" spc="-125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GIẢI</a:t>
            </a:r>
            <a:r>
              <a:rPr lang="vi-VN" sz="4000" b="1" kern="0" spc="-11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MÃ</a:t>
            </a:r>
            <a:r>
              <a:rPr lang="vi-VN" sz="4000" b="1" kern="0" spc="-105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NHỮNG</a:t>
            </a:r>
            <a:r>
              <a:rPr lang="vi-VN" sz="4000" b="1" kern="0" spc="-11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BÍ</a:t>
            </a:r>
            <a:r>
              <a:rPr lang="vi-VN" sz="4000" b="1" kern="0" spc="-110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4000" b="1" kern="0" spc="-25" dirty="0">
                <a:solidFill>
                  <a:srgbClr val="008053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MẬT</a:t>
            </a:r>
            <a:endParaRPr lang="en-US" sz="4400" b="1" kern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7132" y="3179083"/>
            <a:ext cx="9234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bí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phiêu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</a:p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Bơ-rao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338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93BE1-A82E-5FAD-34DE-3B9F767B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3" r="5317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74E6FA-F1CB-0463-8B23-D552CB1BAB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87" r="7170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2FE29-45BA-4BD8-E8A1-F9A8FADDB9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366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3694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90F7F53-0627-C93C-09DC-CA25FCF77AD3}"/>
              </a:ext>
            </a:extLst>
          </p:cNvPr>
          <p:cNvSpPr/>
          <p:nvPr/>
        </p:nvSpPr>
        <p:spPr>
          <a:xfrm rot="984090">
            <a:off x="8892700" y="-398462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7445829" y="1039970"/>
            <a:ext cx="4156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9ECA1-9DC4-B862-6505-82036B99E887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D1E305-FBBC-44B6-60D6-921B040DF158}"/>
              </a:ext>
            </a:extLst>
          </p:cNvPr>
          <p:cNvSpPr txBox="1"/>
          <p:nvPr/>
        </p:nvSpPr>
        <p:spPr>
          <a:xfrm>
            <a:off x="3440460" y="3966260"/>
            <a:ext cx="2337897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A85194-9477-03A1-3A0B-F185842E975F}"/>
              </a:ext>
            </a:extLst>
          </p:cNvPr>
          <p:cNvGrpSpPr/>
          <p:nvPr/>
        </p:nvGrpSpPr>
        <p:grpSpPr>
          <a:xfrm>
            <a:off x="4358862" y="620602"/>
            <a:ext cx="3668149" cy="3615806"/>
            <a:chOff x="4471016" y="2534265"/>
            <a:chExt cx="3239839" cy="3241937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BFDEC581-9120-34D1-2C1C-60D89D488179}"/>
                </a:ext>
              </a:extLst>
            </p:cNvPr>
            <p:cNvGrpSpPr/>
            <p:nvPr/>
          </p:nvGrpSpPr>
          <p:grpSpPr>
            <a:xfrm rot="5400000">
              <a:off x="4343150" y="4052715"/>
              <a:ext cx="1818540" cy="1562808"/>
              <a:chOff x="0" y="0"/>
              <a:chExt cx="812800" cy="69850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EDEF74FD-AE30-4B76-9FBB-C3DED9A566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AA8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86DE1023-B69A-5518-B36B-49270CE5FF6D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93A2093-34CF-BF91-EE48-90C007E7101D}"/>
                </a:ext>
              </a:extLst>
            </p:cNvPr>
            <p:cNvGrpSpPr/>
            <p:nvPr/>
          </p:nvGrpSpPr>
          <p:grpSpPr>
            <a:xfrm rot="5400000">
              <a:off x="5215993" y="2662132"/>
              <a:ext cx="1818541" cy="1562808"/>
              <a:chOff x="0" y="0"/>
              <a:chExt cx="812800" cy="6985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6511A7EB-D6C7-85E6-F07A-CD78AD647A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8EB34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970E3315-3A7E-7E8F-D05B-51E6C06CF05A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B8CC801-0846-B176-025A-8B4BDF1C6D98}"/>
                </a:ext>
              </a:extLst>
            </p:cNvPr>
            <p:cNvSpPr/>
            <p:nvPr/>
          </p:nvSpPr>
          <p:spPr>
            <a:xfrm rot="5400000">
              <a:off x="5982743" y="4085528"/>
              <a:ext cx="1818541" cy="1562808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C1058D-8012-3823-9C4B-34B95B05C953}"/>
                </a:ext>
              </a:extLst>
            </p:cNvPr>
            <p:cNvSpPr txBox="1"/>
            <p:nvPr/>
          </p:nvSpPr>
          <p:spPr>
            <a:xfrm>
              <a:off x="5217761" y="3156456"/>
              <a:ext cx="1774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88331-4A27-C4FE-D45A-17E117BC8B1A}"/>
                </a:ext>
              </a:extLst>
            </p:cNvPr>
            <p:cNvSpPr txBox="1"/>
            <p:nvPr/>
          </p:nvSpPr>
          <p:spPr>
            <a:xfrm>
              <a:off x="6195853" y="4579456"/>
              <a:ext cx="1515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334B1-D5DE-D5D2-39F8-36B364822047}"/>
                </a:ext>
              </a:extLst>
            </p:cNvPr>
            <p:cNvSpPr txBox="1"/>
            <p:nvPr/>
          </p:nvSpPr>
          <p:spPr>
            <a:xfrm>
              <a:off x="4494919" y="4380230"/>
              <a:ext cx="15150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E51B87-E9C6-A84D-CE55-3EE262E38870}"/>
              </a:ext>
            </a:extLst>
          </p:cNvPr>
          <p:cNvSpPr txBox="1"/>
          <p:nvPr/>
        </p:nvSpPr>
        <p:spPr>
          <a:xfrm>
            <a:off x="8347154" y="2901650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E8D3B-0D9B-4843-DDC0-15BBCDEC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89" y="1958171"/>
            <a:ext cx="3169931" cy="4444819"/>
          </a:xfrm>
          <a:prstGeom prst="rect">
            <a:avLst/>
          </a:prstGeom>
        </p:spPr>
      </p:pic>
      <p:sp>
        <p:nvSpPr>
          <p:cNvPr id="2" name="Freeform 18">
            <a:extLst>
              <a:ext uri="{FF2B5EF4-FFF2-40B4-BE49-F238E27FC236}">
                <a16:creationId xmlns:a16="http://schemas.microsoft.com/office/drawing/2014/main" id="{D8B511DA-6D45-E63B-0180-DDBA3ECA7D96}"/>
              </a:ext>
            </a:extLst>
          </p:cNvPr>
          <p:cNvSpPr/>
          <p:nvPr/>
        </p:nvSpPr>
        <p:spPr>
          <a:xfrm rot="5400000">
            <a:off x="5135338" y="3917694"/>
            <a:ext cx="2028260" cy="1769413"/>
          </a:xfrm>
          <a:custGeom>
            <a:avLst/>
            <a:gdLst/>
            <a:ahLst/>
            <a:cxnLst/>
            <a:rect l="l" t="t" r="r" b="b"/>
            <a:pathLst>
              <a:path w="812800" h="69850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8EB34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134BB-5A32-68ED-7B21-E0775F2E1F7E}"/>
              </a:ext>
            </a:extLst>
          </p:cNvPr>
          <p:cNvSpPr txBox="1"/>
          <p:nvPr/>
        </p:nvSpPr>
        <p:spPr>
          <a:xfrm>
            <a:off x="5107816" y="4461222"/>
            <a:ext cx="2008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69350-6AE1-D3E4-84F6-EA96A2D34794}"/>
              </a:ext>
            </a:extLst>
          </p:cNvPr>
          <p:cNvSpPr txBox="1"/>
          <p:nvPr/>
        </p:nvSpPr>
        <p:spPr>
          <a:xfrm>
            <a:off x="7171397" y="4190076"/>
            <a:ext cx="48842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P1: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lắng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P2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2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mẩu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P3: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3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4FA3B-9302-72F5-3A8B-B6C7FC37B2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r="188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D1C66-057E-D9D3-A09B-FFE1587BDB48}"/>
              </a:ext>
            </a:extLst>
          </p:cNvPr>
          <p:cNvSpPr txBox="1"/>
          <p:nvPr/>
        </p:nvSpPr>
        <p:spPr>
          <a:xfrm>
            <a:off x="170822" y="643467"/>
            <a:ext cx="5093230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u="sng" dirty="0">
                <a:solidFill>
                  <a:schemeClr val="accent4"/>
                </a:solidFill>
                <a:ea typeface="+mj-ea"/>
                <a:cs typeface="+mj-cs"/>
                <a:sym typeface="Arial"/>
              </a:rPr>
              <a:t>III. KHÁM PHÁ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solidFill>
                  <a:schemeClr val="accent4"/>
                </a:solidFill>
                <a:ea typeface="+mj-ea"/>
                <a:cs typeface="+mj-cs"/>
                <a:sym typeface="Arial"/>
              </a:rPr>
              <a:t>      </a:t>
            </a:r>
            <a:r>
              <a:rPr lang="en-US" sz="6000" b="1" u="sng" dirty="0">
                <a:solidFill>
                  <a:schemeClr val="accent4"/>
                </a:solidFill>
                <a:ea typeface="+mj-ea"/>
                <a:cs typeface="+mj-cs"/>
                <a:sym typeface="Arial"/>
              </a:rPr>
              <a:t>VĂN BẢN 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 u="sng" kern="1200" dirty="0">
              <a:solidFill>
                <a:schemeClr val="accent4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F0EF6-C8CF-15D7-DA7D-F6D19391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517" r="-2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740544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0968-8250-0F87-62D2-CF9D3C344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CFEC5-BDBD-AFFE-57FD-C5A8814EC8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r="188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4042E-1280-DFA1-B500-2B5A26161108}"/>
              </a:ext>
            </a:extLst>
          </p:cNvPr>
          <p:cNvSpPr txBox="1"/>
          <p:nvPr/>
        </p:nvSpPr>
        <p:spPr>
          <a:xfrm>
            <a:off x="170822" y="643468"/>
            <a:ext cx="5531888" cy="38105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  <a:defRPr/>
            </a:pP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Cốt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truyện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,</a:t>
            </a:r>
            <a:endParaRPr lang="en-US" sz="4400" b="1" u="sng" dirty="0">
              <a:solidFill>
                <a:srgbClr val="7030A0"/>
              </a:solidFill>
              <a:ea typeface="+mj-ea"/>
              <a:cs typeface="+mj-cs"/>
              <a:sym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 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hê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̣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thống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nhân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vật</a:t>
            </a:r>
            <a:r>
              <a:rPr lang="en-US" sz="4400" b="1" u="sng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 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hô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̀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sơ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vụ </a:t>
            </a:r>
            <a:r>
              <a:rPr lang="en-US" sz="4400" b="1" u="sng" kern="1200" dirty="0" err="1">
                <a:solidFill>
                  <a:srgbClr val="7030A0"/>
                </a:solidFill>
                <a:ea typeface="+mj-ea"/>
                <a:cs typeface="+mj-cs"/>
                <a:sym typeface="Arial"/>
              </a:rPr>
              <a:t>án</a:t>
            </a:r>
            <a:r>
              <a:rPr lang="en-US" sz="4400" b="1" u="sng" kern="1200" dirty="0">
                <a:solidFill>
                  <a:srgbClr val="7030A0"/>
                </a:solidFill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F1E15-BEAE-068D-CAF9-AB820F8333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517" r="-2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885212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4BD8B-F97F-F025-7747-7BA41B03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42624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39EB0E-AC40-F6FA-F943-D67B179F6331}"/>
              </a:ext>
            </a:extLst>
          </p:cNvPr>
          <p:cNvSpPr/>
          <p:nvPr/>
        </p:nvSpPr>
        <p:spPr>
          <a:xfrm>
            <a:off x="8318090" y="292148"/>
            <a:ext cx="4336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E6C96103-A941-84A2-7169-A3B5A38D7E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8189" y="1046634"/>
            <a:ext cx="2763982" cy="15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D2847-F583-50DB-ADA9-595F51C8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7A9E9D-E5CE-114F-A393-E62D115C7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060907"/>
              </p:ext>
            </p:extLst>
          </p:nvPr>
        </p:nvGraphicFramePr>
        <p:xfrm>
          <a:off x="114684" y="678837"/>
          <a:ext cx="11962632" cy="550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9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1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Tình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tiết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779">
                <a:tc rowSpan="3"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</a:p>
                    <a:p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có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phòng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thầy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chép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trộm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trước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khiến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thầy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cùng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lắng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kì,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hấp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thẳng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bất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5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đến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xét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cứu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hiện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trường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nhằm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phạm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+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Gặp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cả 3sv,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dấu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vết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67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Thủ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phạm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là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crit,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sạch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nhất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159637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CB853-C114-51B6-3A94-6022C7DC9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A8AF81-5178-91C4-96C3-F2B27FC963BD}"/>
              </a:ext>
            </a:extLst>
          </p:cNvPr>
          <p:cNvSpPr/>
          <p:nvPr/>
        </p:nvSpPr>
        <p:spPr>
          <a:xfrm>
            <a:off x="4989512" y="167422"/>
            <a:ext cx="3672705" cy="87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chép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trộm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59CC8-B92A-F80F-640B-35874E21CAEB}"/>
              </a:ext>
            </a:extLst>
          </p:cNvPr>
          <p:cNvSpPr/>
          <p:nvPr/>
        </p:nvSpPr>
        <p:spPr>
          <a:xfrm>
            <a:off x="1149018" y="1971230"/>
            <a:ext cx="2592924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BCB83E-36FA-FDD6-6E10-B153B4118CD1}"/>
              </a:ext>
            </a:extLst>
          </p:cNvPr>
          <p:cNvSpPr/>
          <p:nvPr/>
        </p:nvSpPr>
        <p:spPr>
          <a:xfrm>
            <a:off x="5325414" y="1971231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Ghi-crít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7ACDC-C771-E5D5-69ED-F7CE813292B9}"/>
              </a:ext>
            </a:extLst>
          </p:cNvPr>
          <p:cNvSpPr/>
          <p:nvPr/>
        </p:nvSpPr>
        <p:spPr>
          <a:xfrm>
            <a:off x="9118298" y="1971229"/>
            <a:ext cx="3052294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Le-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2EBFF-DE3C-1CEE-D7BC-A485333BFBAA}"/>
              </a:ext>
            </a:extLst>
          </p:cNvPr>
          <p:cNvSpPr/>
          <p:nvPr/>
        </p:nvSpPr>
        <p:spPr>
          <a:xfrm>
            <a:off x="5462343" y="4028533"/>
            <a:ext cx="2176529" cy="88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A41B28-186A-C045-0C4B-47705257963D}"/>
              </a:ext>
            </a:extLst>
          </p:cNvPr>
          <p:cNvSpPr/>
          <p:nvPr/>
        </p:nvSpPr>
        <p:spPr>
          <a:xfrm>
            <a:off x="4089919" y="5398544"/>
            <a:ext cx="4507607" cy="1125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Sơ-lốc Hôm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Oát-xơn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2CCCC0-F703-3952-FB54-AEDD669CBB05}"/>
              </a:ext>
            </a:extLst>
          </p:cNvPr>
          <p:cNvCxnSpPr>
            <a:cxnSpLocks/>
          </p:cNvCxnSpPr>
          <p:nvPr/>
        </p:nvCxnSpPr>
        <p:spPr>
          <a:xfrm>
            <a:off x="6550608" y="1091381"/>
            <a:ext cx="0" cy="89601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75A97B-2475-0614-E37D-1F170D0973E5}"/>
              </a:ext>
            </a:extLst>
          </p:cNvPr>
          <p:cNvCxnSpPr>
            <a:cxnSpLocks/>
          </p:cNvCxnSpPr>
          <p:nvPr/>
        </p:nvCxnSpPr>
        <p:spPr>
          <a:xfrm flipH="1">
            <a:off x="2650184" y="1091381"/>
            <a:ext cx="3853431" cy="87984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2571733-FEE1-5DDD-DEA1-E56BE7B8CE56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550608" y="1091381"/>
            <a:ext cx="4093837" cy="87984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8CEEC0D-8F04-EB48-E43C-98CF22B2A3FE}"/>
              </a:ext>
            </a:extLst>
          </p:cNvPr>
          <p:cNvCxnSpPr>
            <a:cxnSpLocks/>
          </p:cNvCxnSpPr>
          <p:nvPr/>
        </p:nvCxnSpPr>
        <p:spPr>
          <a:xfrm>
            <a:off x="2744191" y="3104571"/>
            <a:ext cx="3782129" cy="87985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C631B6C-F5D8-5A7C-A3A3-B5DF45CEE4C5}"/>
              </a:ext>
            </a:extLst>
          </p:cNvPr>
          <p:cNvCxnSpPr>
            <a:cxnSpLocks/>
          </p:cNvCxnSpPr>
          <p:nvPr/>
        </p:nvCxnSpPr>
        <p:spPr>
          <a:xfrm>
            <a:off x="6526320" y="3104570"/>
            <a:ext cx="24288" cy="92396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8B27717-2B9B-B34C-62C4-4713BEB10B4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550608" y="3104570"/>
            <a:ext cx="4093837" cy="87984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B13D9F5-20D0-5243-AD27-484C5489CDBD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550608" y="4917176"/>
            <a:ext cx="12144" cy="47658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4B1223C-4972-A6D2-0F2D-794384F2A6BE}"/>
              </a:ext>
            </a:extLst>
          </p:cNvPr>
          <p:cNvCxnSpPr>
            <a:cxnSpLocks/>
          </p:cNvCxnSpPr>
          <p:nvPr/>
        </p:nvCxnSpPr>
        <p:spPr>
          <a:xfrm flipH="1">
            <a:off x="8662217" y="6124941"/>
            <a:ext cx="486642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7D634-0D92-ED41-08A8-9B44471BAB49}"/>
              </a:ext>
            </a:extLst>
          </p:cNvPr>
          <p:cNvGrpSpPr/>
          <p:nvPr/>
        </p:nvGrpSpPr>
        <p:grpSpPr>
          <a:xfrm>
            <a:off x="9118298" y="5668679"/>
            <a:ext cx="2662889" cy="774871"/>
            <a:chOff x="4787159" y="4360695"/>
            <a:chExt cx="2662889" cy="538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BB85D-2B15-AE11-D0BB-CF10AC4291C9}"/>
                </a:ext>
              </a:extLst>
            </p:cNvPr>
            <p:cNvSpPr/>
            <p:nvPr/>
          </p:nvSpPr>
          <p:spPr>
            <a:xfrm>
              <a:off x="4909788" y="4360695"/>
              <a:ext cx="2540260" cy="5384400"/>
            </a:xfrm>
            <a:prstGeom prst="rect">
              <a:avLst/>
            </a:prstGeom>
            <a:ln w="12700"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F7FFE9-67BC-5DDA-8522-0319C0BD22D4}"/>
                </a:ext>
              </a:extLst>
            </p:cNvPr>
            <p:cNvSpPr txBox="1"/>
            <p:nvPr/>
          </p:nvSpPr>
          <p:spPr>
            <a:xfrm>
              <a:off x="4787159" y="4360709"/>
              <a:ext cx="2540260" cy="4335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6720" tIns="449777" rIns="426720" bIns="426720" numCol="1" spcCol="1270" anchor="t" anchorCtr="0">
              <a:noAutofit/>
            </a:bodyPr>
            <a:lstStyle/>
            <a:p>
              <a:pPr marL="0" lvl="1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Thủ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phạm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BA899AE-62CE-F3CA-B999-CAE4DF12EF59}"/>
              </a:ext>
            </a:extLst>
          </p:cNvPr>
          <p:cNvSpPr/>
          <p:nvPr/>
        </p:nvSpPr>
        <p:spPr>
          <a:xfrm>
            <a:off x="105579" y="246737"/>
            <a:ext cx="3829665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0777" y="270456"/>
            <a:ext cx="6310648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546" y="2601532"/>
            <a:ext cx="2472743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64416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8072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91728" y="2601531"/>
            <a:ext cx="2545726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84" y="2078311"/>
            <a:ext cx="2746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2118" y="2078311"/>
            <a:ext cx="2456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1300" y="2078311"/>
            <a:ext cx="2744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9207661" y="2078311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Dấu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vết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hiện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trường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738625" y="5357611"/>
            <a:ext cx="9324304" cy="132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210" y="5357611"/>
            <a:ext cx="1184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6156101" y="991673"/>
            <a:ext cx="1410235" cy="1152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2"/>
          </p:cNvCxnSpPr>
          <p:nvPr/>
        </p:nvCxnSpPr>
        <p:spPr>
          <a:xfrm>
            <a:off x="6156101" y="991673"/>
            <a:ext cx="4565559" cy="1225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2"/>
          </p:cNvCxnSpPr>
          <p:nvPr/>
        </p:nvCxnSpPr>
        <p:spPr>
          <a:xfrm flipH="1">
            <a:off x="4687910" y="991673"/>
            <a:ext cx="146819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</p:cNvCxnSpPr>
          <p:nvPr/>
        </p:nvCxnSpPr>
        <p:spPr>
          <a:xfrm flipH="1">
            <a:off x="1517030" y="991673"/>
            <a:ext cx="463907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13" idx="0"/>
          </p:cNvCxnSpPr>
          <p:nvPr/>
        </p:nvCxnSpPr>
        <p:spPr>
          <a:xfrm>
            <a:off x="4552681" y="3734873"/>
            <a:ext cx="1848096" cy="162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3" idx="0"/>
          </p:cNvCxnSpPr>
          <p:nvPr/>
        </p:nvCxnSpPr>
        <p:spPr>
          <a:xfrm flipH="1">
            <a:off x="6400777" y="3734872"/>
            <a:ext cx="1255688" cy="162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  <a:stCxn id="8" idx="2"/>
          </p:cNvCxnSpPr>
          <p:nvPr/>
        </p:nvCxnSpPr>
        <p:spPr>
          <a:xfrm flipH="1">
            <a:off x="6400777" y="3734872"/>
            <a:ext cx="4363814" cy="1614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3" idx="0"/>
          </p:cNvCxnSpPr>
          <p:nvPr/>
        </p:nvCxnSpPr>
        <p:spPr>
          <a:xfrm>
            <a:off x="1359423" y="3759801"/>
            <a:ext cx="5041354" cy="1597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69E2-2C6E-8E17-8537-FD9D4420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2671A6-11AF-A3AF-043E-CC73B036583E}"/>
              </a:ext>
            </a:extLst>
          </p:cNvPr>
          <p:cNvSpPr/>
          <p:nvPr/>
        </p:nvSpPr>
        <p:spPr>
          <a:xfrm>
            <a:off x="3000777" y="270456"/>
            <a:ext cx="6310648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29555-01B7-F141-C88D-75E4AC3361EF}"/>
              </a:ext>
            </a:extLst>
          </p:cNvPr>
          <p:cNvSpPr/>
          <p:nvPr/>
        </p:nvSpPr>
        <p:spPr>
          <a:xfrm>
            <a:off x="154546" y="2601532"/>
            <a:ext cx="2472743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Văn </a:t>
            </a:r>
            <a:r>
              <a:rPr lang="en-US" sz="2400" b="1" dirty="0" err="1">
                <a:solidFill>
                  <a:srgbClr val="FFFF00"/>
                </a:solidFill>
              </a:rPr>
              <a:t>phòng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của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thầy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Xôm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D69A4-EFB4-5824-61FD-2DA1E6FFD674}"/>
              </a:ext>
            </a:extLst>
          </p:cNvPr>
          <p:cNvSpPr/>
          <p:nvPr/>
        </p:nvSpPr>
        <p:spPr>
          <a:xfrm>
            <a:off x="3464416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Buổi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F2794-6441-3CD2-BD28-19FACDAFE2DC}"/>
              </a:ext>
            </a:extLst>
          </p:cNvPr>
          <p:cNvSpPr/>
          <p:nvPr/>
        </p:nvSpPr>
        <p:spPr>
          <a:xfrm>
            <a:off x="6478072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Trong </a:t>
            </a:r>
            <a:r>
              <a:rPr lang="en-US" sz="2400" b="1" dirty="0" err="1">
                <a:solidFill>
                  <a:srgbClr val="FFFF00"/>
                </a:solidFill>
              </a:rPr>
              <a:t>một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đêm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FFF04E-6346-EB27-103B-B34E59192C81}"/>
              </a:ext>
            </a:extLst>
          </p:cNvPr>
          <p:cNvSpPr/>
          <p:nvPr/>
        </p:nvSpPr>
        <p:spPr>
          <a:xfrm>
            <a:off x="9491728" y="2601531"/>
            <a:ext cx="2545726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2 </a:t>
            </a:r>
            <a:r>
              <a:rPr lang="en-US" sz="2400" b="1" dirty="0" err="1">
                <a:solidFill>
                  <a:srgbClr val="FFFF00"/>
                </a:solidFill>
              </a:rPr>
              <a:t>mẩu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đất</a:t>
            </a:r>
            <a:r>
              <a:rPr lang="en-US" sz="2400" b="1" dirty="0">
                <a:solidFill>
                  <a:srgbClr val="FFFF00"/>
                </a:solidFill>
              </a:rPr>
              <a:t>, 1 </a:t>
            </a:r>
            <a:r>
              <a:rPr lang="en-US" sz="2400" b="1" dirty="0" err="1">
                <a:solidFill>
                  <a:srgbClr val="FFFF00"/>
                </a:solidFill>
              </a:rPr>
              <a:t>vết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rách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nho</a:t>
            </a:r>
            <a:r>
              <a:rPr lang="en-US" sz="2400" b="1" dirty="0">
                <a:solidFill>
                  <a:srgbClr val="FFFF00"/>
                </a:solidFill>
              </a:rPr>
              <a:t>̉, </a:t>
            </a:r>
            <a:r>
              <a:rPr lang="en-US" sz="2400" b="1" dirty="0" err="1">
                <a:solidFill>
                  <a:srgbClr val="FFFF00"/>
                </a:solidFill>
              </a:rPr>
              <a:t>vo</a:t>
            </a:r>
            <a:r>
              <a:rPr lang="en-US" sz="2400" b="1" dirty="0">
                <a:solidFill>
                  <a:srgbClr val="FFFF00"/>
                </a:solidFill>
              </a:rPr>
              <a:t>̉ </a:t>
            </a:r>
            <a:r>
              <a:rPr lang="en-US" sz="2400" b="1" dirty="0" err="1">
                <a:solidFill>
                  <a:srgbClr val="FFFF00"/>
                </a:solidFill>
              </a:rPr>
              <a:t>bút</a:t>
            </a:r>
            <a:r>
              <a:rPr lang="en-US" sz="2400" b="1" dirty="0">
                <a:solidFill>
                  <a:srgbClr val="FFFF00"/>
                </a:solidFill>
              </a:rPr>
              <a:t> chì, </a:t>
            </a:r>
            <a:r>
              <a:rPr lang="en-US" sz="2400" b="1" dirty="0" err="1">
                <a:solidFill>
                  <a:srgbClr val="FFFF00"/>
                </a:solidFill>
              </a:rPr>
              <a:t>đầu</a:t>
            </a:r>
            <a:r>
              <a:rPr lang="en-US" sz="2400" b="1" dirty="0">
                <a:solidFill>
                  <a:srgbClr val="FFFF00"/>
                </a:solidFill>
              </a:rPr>
              <a:t> chì  </a:t>
            </a:r>
            <a:r>
              <a:rPr lang="en-US" sz="2400" b="1" dirty="0" err="1">
                <a:solidFill>
                  <a:srgbClr val="FFFF00"/>
                </a:solidFill>
              </a:rPr>
              <a:t>gãy</a:t>
            </a:r>
            <a:r>
              <a:rPr lang="en-US" sz="2400" b="1" dirty="0">
                <a:solidFill>
                  <a:srgbClr val="FFFF00"/>
                </a:solidFill>
              </a:rPr>
              <a:t>̉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52006-EE59-872D-F1E5-7208D75048BF}"/>
              </a:ext>
            </a:extLst>
          </p:cNvPr>
          <p:cNvSpPr/>
          <p:nvPr/>
        </p:nvSpPr>
        <p:spPr>
          <a:xfrm>
            <a:off x="17784" y="2078311"/>
            <a:ext cx="2746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191AA-8155-4376-50CC-1658B1AA5E46}"/>
              </a:ext>
            </a:extLst>
          </p:cNvPr>
          <p:cNvSpPr/>
          <p:nvPr/>
        </p:nvSpPr>
        <p:spPr>
          <a:xfrm>
            <a:off x="3262118" y="2078311"/>
            <a:ext cx="2456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CF2DE4-0F30-3873-7847-EC63A82C12E8}"/>
              </a:ext>
            </a:extLst>
          </p:cNvPr>
          <p:cNvSpPr/>
          <p:nvPr/>
        </p:nvSpPr>
        <p:spPr>
          <a:xfrm>
            <a:off x="6271300" y="2078311"/>
            <a:ext cx="2744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3F7EE-BFAE-1926-5B29-FC1D83F42F69}"/>
              </a:ext>
            </a:extLst>
          </p:cNvPr>
          <p:cNvSpPr/>
          <p:nvPr/>
        </p:nvSpPr>
        <p:spPr>
          <a:xfrm>
            <a:off x="9207661" y="2078311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Dấu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vết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hiện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trường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43E0C-836B-DA00-A8A5-D39636BB187B}"/>
              </a:ext>
            </a:extLst>
          </p:cNvPr>
          <p:cNvSpPr/>
          <p:nvPr/>
        </p:nvSpPr>
        <p:spPr>
          <a:xfrm>
            <a:off x="1815920" y="5083277"/>
            <a:ext cx="9324304" cy="132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686CA-1395-F944-EF51-DDEB1C8BD3BB}"/>
              </a:ext>
            </a:extLst>
          </p:cNvPr>
          <p:cNvSpPr/>
          <p:nvPr/>
        </p:nvSpPr>
        <p:spPr>
          <a:xfrm>
            <a:off x="459306" y="5108205"/>
            <a:ext cx="1184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893CE9-A50F-2692-6AE9-0B8E2E735E7C}"/>
              </a:ext>
            </a:extLst>
          </p:cNvPr>
          <p:cNvCxnSpPr>
            <a:stCxn id="4" idx="2"/>
          </p:cNvCxnSpPr>
          <p:nvPr/>
        </p:nvCxnSpPr>
        <p:spPr>
          <a:xfrm>
            <a:off x="6156101" y="991673"/>
            <a:ext cx="1410235" cy="1152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FB979A-44C1-A893-4274-F25F809A898C}"/>
              </a:ext>
            </a:extLst>
          </p:cNvPr>
          <p:cNvCxnSpPr>
            <a:stCxn id="4" idx="2"/>
          </p:cNvCxnSpPr>
          <p:nvPr/>
        </p:nvCxnSpPr>
        <p:spPr>
          <a:xfrm>
            <a:off x="6156101" y="991673"/>
            <a:ext cx="4565559" cy="1225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E8EAAE-8B39-6B27-8BCC-F1134D302AEB}"/>
              </a:ext>
            </a:extLst>
          </p:cNvPr>
          <p:cNvCxnSpPr>
            <a:stCxn id="4" idx="2"/>
          </p:cNvCxnSpPr>
          <p:nvPr/>
        </p:nvCxnSpPr>
        <p:spPr>
          <a:xfrm flipH="1">
            <a:off x="4687910" y="991673"/>
            <a:ext cx="146819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EABB0E-280C-01E8-D4DF-078D92E379B6}"/>
              </a:ext>
            </a:extLst>
          </p:cNvPr>
          <p:cNvCxnSpPr>
            <a:stCxn id="4" idx="2"/>
          </p:cNvCxnSpPr>
          <p:nvPr/>
        </p:nvCxnSpPr>
        <p:spPr>
          <a:xfrm flipH="1">
            <a:off x="1517030" y="991673"/>
            <a:ext cx="463907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E61F73-9EFC-4299-E792-3C9D7DEEE106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52681" y="3734873"/>
            <a:ext cx="1718619" cy="1348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53ECEE-5CFA-3BBC-B442-071A1DE888BD}"/>
              </a:ext>
            </a:extLst>
          </p:cNvPr>
          <p:cNvCxnSpPr>
            <a:cxnSpLocks/>
          </p:cNvCxnSpPr>
          <p:nvPr/>
        </p:nvCxnSpPr>
        <p:spPr>
          <a:xfrm flipH="1">
            <a:off x="6271300" y="3734872"/>
            <a:ext cx="1385165" cy="134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8B3F93-1E9D-384D-3F79-9E624D225A0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271300" y="3734872"/>
            <a:ext cx="4493291" cy="134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878E37-8FB7-2F52-595B-B64160FF5E9E}"/>
              </a:ext>
            </a:extLst>
          </p:cNvPr>
          <p:cNvCxnSpPr>
            <a:cxnSpLocks/>
          </p:cNvCxnSpPr>
          <p:nvPr/>
        </p:nvCxnSpPr>
        <p:spPr>
          <a:xfrm>
            <a:off x="1359423" y="3759801"/>
            <a:ext cx="4911877" cy="1323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694E7-1184-3972-34BF-E3DCB0959507}"/>
              </a:ext>
            </a:extLst>
          </p:cNvPr>
          <p:cNvSpPr txBox="1"/>
          <p:nvPr/>
        </p:nvSpPr>
        <p:spPr>
          <a:xfrm>
            <a:off x="1298090" y="1560236"/>
            <a:ext cx="1133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bàn</a:t>
            </a:r>
            <a:endParaRPr lang="en-US" sz="5400" b="1" dirty="0">
              <a:solidFill>
                <a:srgbClr val="FF0000"/>
              </a:solidFill>
              <a:latin typeface="#9Slide05 SVNCookie" panose="020B0606040200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251" y="2274163"/>
            <a:ext cx="2665014" cy="2478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BA6073-8D78-26A7-BA3C-42D732E97F92}"/>
              </a:ext>
            </a:extLst>
          </p:cNvPr>
          <p:cNvSpPr txBox="1"/>
          <p:nvPr/>
        </p:nvSpPr>
        <p:spPr>
          <a:xfrm>
            <a:off x="3669512" y="2856722"/>
            <a:ext cx="7385255" cy="1895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ngắn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30" dirty="0"/>
          </a:p>
        </p:txBody>
      </p:sp>
    </p:spTree>
    <p:extLst>
      <p:ext uri="{BB962C8B-B14F-4D97-AF65-F5344CB8AC3E}">
        <p14:creationId xmlns:p14="http://schemas.microsoft.com/office/powerpoint/2010/main" val="23987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592427" y="1043189"/>
            <a:ext cx="10831133" cy="276895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Ngaauf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tawng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keer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mawnx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cuoois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choj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592427" y="3915179"/>
            <a:ext cx="10831133" cy="2768958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mẵn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1898" y="119859"/>
            <a:ext cx="6787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1119B249-E116-0B12-8590-A57F97845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0102" y="0"/>
            <a:ext cx="2431898" cy="13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694E7-1184-3972-34BF-E3DCB0959507}"/>
              </a:ext>
            </a:extLst>
          </p:cNvPr>
          <p:cNvSpPr txBox="1"/>
          <p:nvPr/>
        </p:nvSpPr>
        <p:spPr>
          <a:xfrm>
            <a:off x="667584" y="1171633"/>
            <a:ext cx="1133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B7DFA-8CEC-5345-FBA5-EB6D119530A9}"/>
              </a:ext>
            </a:extLst>
          </p:cNvPr>
          <p:cNvSpPr txBox="1"/>
          <p:nvPr/>
        </p:nvSpPr>
        <p:spPr>
          <a:xfrm>
            <a:off x="955178" y="1925199"/>
            <a:ext cx="7252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83AC47D-C66E-4375-EDE4-F8201998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2999" y="1766524"/>
            <a:ext cx="2750575" cy="25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E842C-0A09-B637-59CB-21E4140F6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38EF12-C814-6748-E697-B0C9032F30BF}"/>
              </a:ext>
            </a:extLst>
          </p:cNvPr>
          <p:cNvSpPr/>
          <p:nvPr/>
        </p:nvSpPr>
        <p:spPr>
          <a:xfrm>
            <a:off x="3000777" y="270456"/>
            <a:ext cx="6310648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51ED0-E378-33E1-04DA-270424E97FA4}"/>
              </a:ext>
            </a:extLst>
          </p:cNvPr>
          <p:cNvSpPr/>
          <p:nvPr/>
        </p:nvSpPr>
        <p:spPr>
          <a:xfrm>
            <a:off x="154546" y="2601532"/>
            <a:ext cx="2472743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Văn </a:t>
            </a:r>
            <a:r>
              <a:rPr lang="en-US" sz="2400" b="1" dirty="0" err="1">
                <a:solidFill>
                  <a:srgbClr val="FFFF00"/>
                </a:solidFill>
              </a:rPr>
              <a:t>phòng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của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thầy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Xôm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E35C3-3E38-3852-6A3B-4927AFCD5A52}"/>
              </a:ext>
            </a:extLst>
          </p:cNvPr>
          <p:cNvSpPr/>
          <p:nvPr/>
        </p:nvSpPr>
        <p:spPr>
          <a:xfrm>
            <a:off x="3464416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Buổi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7A9F5-73C1-5C6E-3BA8-F24501B77558}"/>
              </a:ext>
            </a:extLst>
          </p:cNvPr>
          <p:cNvSpPr/>
          <p:nvPr/>
        </p:nvSpPr>
        <p:spPr>
          <a:xfrm>
            <a:off x="6478072" y="2601532"/>
            <a:ext cx="2176529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Trong </a:t>
            </a:r>
            <a:r>
              <a:rPr lang="en-US" sz="2400" b="1" dirty="0" err="1">
                <a:solidFill>
                  <a:srgbClr val="FFFF00"/>
                </a:solidFill>
              </a:rPr>
              <a:t>một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đêm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1A752-11EB-46E3-8976-BF2181FE1D05}"/>
              </a:ext>
            </a:extLst>
          </p:cNvPr>
          <p:cNvSpPr/>
          <p:nvPr/>
        </p:nvSpPr>
        <p:spPr>
          <a:xfrm>
            <a:off x="9491728" y="2601531"/>
            <a:ext cx="2545726" cy="11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2 </a:t>
            </a:r>
            <a:r>
              <a:rPr lang="en-US" sz="2400" b="1" dirty="0" err="1">
                <a:solidFill>
                  <a:srgbClr val="FFFF00"/>
                </a:solidFill>
              </a:rPr>
              <a:t>mẩu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đất</a:t>
            </a:r>
            <a:r>
              <a:rPr lang="en-US" sz="2400" b="1" dirty="0">
                <a:solidFill>
                  <a:srgbClr val="FFFF00"/>
                </a:solidFill>
              </a:rPr>
              <a:t>, 1 </a:t>
            </a:r>
            <a:r>
              <a:rPr lang="en-US" sz="2400" b="1" dirty="0" err="1">
                <a:solidFill>
                  <a:srgbClr val="FFFF00"/>
                </a:solidFill>
              </a:rPr>
              <a:t>vết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rách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nho</a:t>
            </a:r>
            <a:r>
              <a:rPr lang="en-US" sz="2400" b="1" dirty="0">
                <a:solidFill>
                  <a:srgbClr val="FFFF00"/>
                </a:solidFill>
              </a:rPr>
              <a:t>̉, </a:t>
            </a:r>
            <a:r>
              <a:rPr lang="en-US" sz="2400" b="1" dirty="0" err="1">
                <a:solidFill>
                  <a:srgbClr val="FFFF00"/>
                </a:solidFill>
              </a:rPr>
              <a:t>vo</a:t>
            </a:r>
            <a:r>
              <a:rPr lang="en-US" sz="2400" b="1" dirty="0">
                <a:solidFill>
                  <a:srgbClr val="FFFF00"/>
                </a:solidFill>
              </a:rPr>
              <a:t>̉ </a:t>
            </a:r>
            <a:r>
              <a:rPr lang="en-US" sz="2400" b="1" dirty="0" err="1">
                <a:solidFill>
                  <a:srgbClr val="FFFF00"/>
                </a:solidFill>
              </a:rPr>
              <a:t>bút</a:t>
            </a:r>
            <a:r>
              <a:rPr lang="en-US" sz="2400" b="1" dirty="0">
                <a:solidFill>
                  <a:srgbClr val="FFFF00"/>
                </a:solidFill>
              </a:rPr>
              <a:t> chì, </a:t>
            </a:r>
            <a:r>
              <a:rPr lang="en-US" sz="2400" b="1" dirty="0" err="1">
                <a:solidFill>
                  <a:srgbClr val="FFFF00"/>
                </a:solidFill>
              </a:rPr>
              <a:t>đầu</a:t>
            </a:r>
            <a:r>
              <a:rPr lang="en-US" sz="2400" b="1" dirty="0">
                <a:solidFill>
                  <a:srgbClr val="FFFF00"/>
                </a:solidFill>
              </a:rPr>
              <a:t> chì  </a:t>
            </a:r>
            <a:r>
              <a:rPr lang="en-US" sz="2400" b="1" dirty="0" err="1">
                <a:solidFill>
                  <a:srgbClr val="FFFF00"/>
                </a:solidFill>
              </a:rPr>
              <a:t>gãy</a:t>
            </a:r>
            <a:r>
              <a:rPr lang="en-US" sz="2400" b="1" dirty="0">
                <a:solidFill>
                  <a:srgbClr val="FFFF00"/>
                </a:solidFill>
              </a:rPr>
              <a:t>̉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5CC7E-BCF0-214F-6028-7D6BFAC158E3}"/>
              </a:ext>
            </a:extLst>
          </p:cNvPr>
          <p:cNvSpPr/>
          <p:nvPr/>
        </p:nvSpPr>
        <p:spPr>
          <a:xfrm>
            <a:off x="17784" y="2078311"/>
            <a:ext cx="2746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24489-5B5C-EA78-81F5-F0F79A3C13F9}"/>
              </a:ext>
            </a:extLst>
          </p:cNvPr>
          <p:cNvSpPr/>
          <p:nvPr/>
        </p:nvSpPr>
        <p:spPr>
          <a:xfrm>
            <a:off x="3262118" y="2078311"/>
            <a:ext cx="2456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73C36-F40D-DBD7-4C3C-3570635CFA88}"/>
              </a:ext>
            </a:extLst>
          </p:cNvPr>
          <p:cNvSpPr/>
          <p:nvPr/>
        </p:nvSpPr>
        <p:spPr>
          <a:xfrm>
            <a:off x="6271300" y="2078311"/>
            <a:ext cx="2744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1BCAB-A13C-586B-4D82-4F70F78F65BD}"/>
              </a:ext>
            </a:extLst>
          </p:cNvPr>
          <p:cNvSpPr/>
          <p:nvPr/>
        </p:nvSpPr>
        <p:spPr>
          <a:xfrm>
            <a:off x="9207661" y="2078311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Dấu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vết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hiện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trường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4E1DF-40D7-0CC3-AEC9-72476FE5DED2}"/>
              </a:ext>
            </a:extLst>
          </p:cNvPr>
          <p:cNvSpPr/>
          <p:nvPr/>
        </p:nvSpPr>
        <p:spPr>
          <a:xfrm>
            <a:off x="1815920" y="5083277"/>
            <a:ext cx="9324304" cy="132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Kịch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cuốn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9DB9FD-309E-1FEB-8BDE-59BD1C874739}"/>
              </a:ext>
            </a:extLst>
          </p:cNvPr>
          <p:cNvSpPr/>
          <p:nvPr/>
        </p:nvSpPr>
        <p:spPr>
          <a:xfrm>
            <a:off x="459306" y="5108205"/>
            <a:ext cx="1184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FC588A-AA3F-8E70-4C02-7023F231B0ED}"/>
              </a:ext>
            </a:extLst>
          </p:cNvPr>
          <p:cNvCxnSpPr>
            <a:stCxn id="4" idx="2"/>
          </p:cNvCxnSpPr>
          <p:nvPr/>
        </p:nvCxnSpPr>
        <p:spPr>
          <a:xfrm>
            <a:off x="6156101" y="991673"/>
            <a:ext cx="1410235" cy="1152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40F7F0-5FC3-C86E-7F0D-5FD44906C79A}"/>
              </a:ext>
            </a:extLst>
          </p:cNvPr>
          <p:cNvCxnSpPr>
            <a:stCxn id="4" idx="2"/>
          </p:cNvCxnSpPr>
          <p:nvPr/>
        </p:nvCxnSpPr>
        <p:spPr>
          <a:xfrm>
            <a:off x="6156101" y="991673"/>
            <a:ext cx="4565559" cy="1225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A22162-15F4-C35F-5B6F-83F13CC83B6D}"/>
              </a:ext>
            </a:extLst>
          </p:cNvPr>
          <p:cNvCxnSpPr>
            <a:stCxn id="4" idx="2"/>
          </p:cNvCxnSpPr>
          <p:nvPr/>
        </p:nvCxnSpPr>
        <p:spPr>
          <a:xfrm flipH="1">
            <a:off x="4687910" y="991673"/>
            <a:ext cx="146819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8C70E2-60B8-E5D8-E8D3-F939CEC4D023}"/>
              </a:ext>
            </a:extLst>
          </p:cNvPr>
          <p:cNvCxnSpPr>
            <a:stCxn id="4" idx="2"/>
          </p:cNvCxnSpPr>
          <p:nvPr/>
        </p:nvCxnSpPr>
        <p:spPr>
          <a:xfrm flipH="1">
            <a:off x="1517030" y="991673"/>
            <a:ext cx="4639071" cy="123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EB2610-5B2A-A37B-DD77-DCC3A18CA39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52681" y="3734873"/>
            <a:ext cx="1718619" cy="1348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52D8E4-C1DD-C71A-583D-9E4B73178A9D}"/>
              </a:ext>
            </a:extLst>
          </p:cNvPr>
          <p:cNvCxnSpPr>
            <a:cxnSpLocks/>
          </p:cNvCxnSpPr>
          <p:nvPr/>
        </p:nvCxnSpPr>
        <p:spPr>
          <a:xfrm flipH="1">
            <a:off x="6271300" y="3734872"/>
            <a:ext cx="1385165" cy="134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6F77F4-FE74-FB0D-199A-35ECFEB2F3D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271300" y="3734872"/>
            <a:ext cx="4493291" cy="134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C48087-AF1F-BF60-0B6C-903CFFFD8176}"/>
              </a:ext>
            </a:extLst>
          </p:cNvPr>
          <p:cNvCxnSpPr>
            <a:cxnSpLocks/>
          </p:cNvCxnSpPr>
          <p:nvPr/>
        </p:nvCxnSpPr>
        <p:spPr>
          <a:xfrm>
            <a:off x="1359423" y="3759801"/>
            <a:ext cx="4911877" cy="1323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4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3667">
            <a:off x="-289016" y="1410936"/>
            <a:ext cx="5204798" cy="4986067"/>
          </a:xfrm>
          <a:prstGeom prst="rect">
            <a:avLst/>
          </a:prstGeom>
        </p:spPr>
      </p:pic>
      <p:sp>
        <p:nvSpPr>
          <p:cNvPr id="6" name="Line Callout 2 (Accent Bar) 5"/>
          <p:cNvSpPr/>
          <p:nvPr/>
        </p:nvSpPr>
        <p:spPr>
          <a:xfrm>
            <a:off x="6246252" y="309091"/>
            <a:ext cx="4842459" cy="953036"/>
          </a:xfrm>
          <a:prstGeom prst="accentCallout2">
            <a:avLst>
              <a:gd name="adj1" fmla="val 32263"/>
              <a:gd name="adj2" fmla="val -11009"/>
              <a:gd name="adj3" fmla="val 36318"/>
              <a:gd name="adj4" fmla="val -28096"/>
              <a:gd name="adj5" fmla="val 155743"/>
              <a:gd name="adj6" fmla="val -577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kĩ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Line Callout 2 (Accent Bar) 6"/>
          <p:cNvSpPr/>
          <p:nvPr/>
        </p:nvSpPr>
        <p:spPr>
          <a:xfrm>
            <a:off x="6246252" y="1839120"/>
            <a:ext cx="4842459" cy="953036"/>
          </a:xfrm>
          <a:prstGeom prst="accentCallout2">
            <a:avLst>
              <a:gd name="adj1" fmla="val 18750"/>
              <a:gd name="adj2" fmla="val -9891"/>
              <a:gd name="adj3" fmla="val 18750"/>
              <a:gd name="adj4" fmla="val -18485"/>
              <a:gd name="adj5" fmla="val 88176"/>
              <a:gd name="adj6" fmla="val -40953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6130344" y="3518317"/>
            <a:ext cx="4958367" cy="9530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067"/>
              <a:gd name="adj6" fmla="val -37055"/>
            </a:avLst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2 (Accent Bar) 8"/>
          <p:cNvSpPr/>
          <p:nvPr/>
        </p:nvSpPr>
        <p:spPr>
          <a:xfrm>
            <a:off x="6246253" y="5197514"/>
            <a:ext cx="4958367" cy="137078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8851"/>
              <a:gd name="adj6" fmla="val -46407"/>
            </a:avLst>
          </a:prstGeom>
          <a:solidFill>
            <a:srgbClr val="7030A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Quan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mỉ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logic </a:t>
            </a:r>
          </a:p>
        </p:txBody>
      </p:sp>
      <p:pic>
        <p:nvPicPr>
          <p:cNvPr id="3074" name="Picture 2" descr="obbfrtkouoiki2zhad0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/>
          <a:stretch/>
        </p:blipFill>
        <p:spPr bwMode="auto">
          <a:xfrm>
            <a:off x="788262" y="2498500"/>
            <a:ext cx="3136217" cy="25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571EC-0E9A-012D-617E-0E62931166D9}"/>
              </a:ext>
            </a:extLst>
          </p:cNvPr>
          <p:cNvSpPr/>
          <p:nvPr/>
        </p:nvSpPr>
        <p:spPr>
          <a:xfrm>
            <a:off x="381604" y="289704"/>
            <a:ext cx="4573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u="sng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u="sng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vật</a:t>
            </a:r>
            <a:r>
              <a:rPr lang="en-US" sz="3200" b="1" u="sng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Sơ-lốc</a:t>
            </a:r>
            <a:r>
              <a:rPr lang="en-US" sz="3200" b="1" u="sng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32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733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869D780F-948F-B774-1A14-77F92CFE6B7A}"/>
              </a:ext>
            </a:extLst>
          </p:cNvPr>
          <p:cNvSpPr/>
          <p:nvPr/>
        </p:nvSpPr>
        <p:spPr>
          <a:xfrm>
            <a:off x="1127184" y="1703439"/>
            <a:ext cx="3595593" cy="3078726"/>
          </a:xfrm>
          <a:custGeom>
            <a:avLst/>
            <a:gdLst/>
            <a:ahLst/>
            <a:cxnLst/>
            <a:rect l="l" t="t" r="r" b="b"/>
            <a:pathLst>
              <a:path w="4805606" h="4114800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0CD9A80-5591-14E4-EF90-6ECAE9281F4E}"/>
              </a:ext>
            </a:extLst>
          </p:cNvPr>
          <p:cNvSpPr/>
          <p:nvPr/>
        </p:nvSpPr>
        <p:spPr>
          <a:xfrm>
            <a:off x="365185" y="3339827"/>
            <a:ext cx="1944159" cy="2280538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0C00F-FFB6-0EEA-1CEA-5A87899F6C8A}"/>
              </a:ext>
            </a:extLst>
          </p:cNvPr>
          <p:cNvSpPr txBox="1"/>
          <p:nvPr/>
        </p:nvSpPr>
        <p:spPr>
          <a:xfrm>
            <a:off x="2674620" y="777240"/>
            <a:ext cx="10549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 err="1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6600" b="1" kern="0" dirty="0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6600" b="1" kern="0" dirty="0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6600" b="1" kern="0" dirty="0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C0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lang="en-US" sz="6600" b="1" kern="0" dirty="0">
              <a:solidFill>
                <a:srgbClr val="C00000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DB837-89F6-44C7-2C24-6398D7390F13}"/>
              </a:ext>
            </a:extLst>
          </p:cNvPr>
          <p:cNvSpPr txBox="1"/>
          <p:nvPr/>
        </p:nvSpPr>
        <p:spPr>
          <a:xfrm>
            <a:off x="4935855" y="2371783"/>
            <a:ext cx="6610350" cy="324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05307" y="309094"/>
          <a:ext cx="10908406" cy="690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142050" y="-16346"/>
            <a:ext cx="5032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ảnh nam anime đỉnh cao, lạnh lùng, đậm chất buồ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17" y="695459"/>
            <a:ext cx="1029281" cy="1292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5352"/>
          <a:stretch/>
        </p:blipFill>
        <p:spPr>
          <a:xfrm>
            <a:off x="656822" y="695459"/>
            <a:ext cx="1043187" cy="1292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Top hơn 89 về hình nền anime boy lạnh lùng hay nhất - coedo.com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/>
        </p:blipFill>
        <p:spPr bwMode="auto">
          <a:xfrm>
            <a:off x="8243506" y="604227"/>
            <a:ext cx="1099112" cy="1383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3110" y="2521059"/>
            <a:ext cx="21139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spc="-1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chăm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chỉ,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tử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tế</a:t>
            </a:r>
            <a:r>
              <a:rPr lang="en-US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là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vận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động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viên</a:t>
            </a:r>
            <a:endParaRPr lang="en-US" sz="320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  <a:p>
            <a:pPr algn="just"/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giỏi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sống</a:t>
            </a:r>
            <a:r>
              <a:rPr lang="vi-VN" sz="3200" spc="-2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ở</a:t>
            </a:r>
            <a:endParaRPr lang="en-US" sz="320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tầng</a:t>
            </a:r>
            <a:r>
              <a:rPr lang="vi-VN" sz="3200" spc="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hai.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355" y="2478547"/>
            <a:ext cx="21925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" marR="62865" algn="just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S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ống</a:t>
            </a:r>
            <a:r>
              <a:rPr lang="vi-VN" sz="3200" spc="45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ở</a:t>
            </a:r>
            <a:r>
              <a:rPr lang="vi-VN" sz="3200" spc="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tầng</a:t>
            </a:r>
            <a:r>
              <a:rPr lang="vi-VN" sz="3200" spc="45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ba.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spc="-3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học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tốt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nhưng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môn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tiếng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Hy</a:t>
            </a:r>
            <a:r>
              <a:rPr lang="vi-VN" sz="3200" spc="-4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Lạp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yếu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8870" y="2465685"/>
            <a:ext cx="3107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tầng</a:t>
            </a:r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 dạ</a:t>
            </a:r>
            <a:endParaRPr lang="en-US" sz="2800" spc="-7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nhất trường, nhưng</a:t>
            </a:r>
            <a:r>
              <a:rPr lang="en-US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</a:t>
            </a:r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ại lười học, ương ngạnh, ăn chơi và vô kỉ luật</a:t>
            </a:r>
            <a:r>
              <a:rPr lang="en-US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</a:t>
            </a:r>
            <a:r>
              <a:rPr lang="vi-VN" sz="2800" spc="-7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uýt bị đuổi học vì dính vào một vụ bài bạc. Cả học kì này, toàn rong chơi.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D8225-EE15-1340-78FA-D6B0DD7D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28" y="0"/>
            <a:ext cx="693829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370E78-76AD-FDB8-9DB9-D0356309817C}"/>
              </a:ext>
            </a:extLst>
          </p:cNvPr>
          <p:cNvSpPr txBox="1"/>
          <p:nvPr/>
        </p:nvSpPr>
        <p:spPr>
          <a:xfrm>
            <a:off x="0" y="124690"/>
            <a:ext cx="27660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7200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7200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thám</a:t>
            </a:r>
            <a:r>
              <a:rPr lang="en-US" sz="7200" b="1" kern="0" dirty="0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tử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3A72CE48-45D2-6C35-08CC-53AADF4D09BA}"/>
              </a:ext>
            </a:extLst>
          </p:cNvPr>
          <p:cNvSpPr/>
          <p:nvPr/>
        </p:nvSpPr>
        <p:spPr>
          <a:xfrm>
            <a:off x="1583643" y="2575578"/>
            <a:ext cx="2766059" cy="4157732"/>
          </a:xfrm>
          <a:custGeom>
            <a:avLst/>
            <a:gdLst/>
            <a:ahLst/>
            <a:cxnLst/>
            <a:rect l="l" t="t" r="r" b="b"/>
            <a:pathLst>
              <a:path w="3613171" h="5362778">
                <a:moveTo>
                  <a:pt x="0" y="0"/>
                </a:moveTo>
                <a:lnTo>
                  <a:pt x="3613171" y="0"/>
                </a:lnTo>
                <a:lnTo>
                  <a:pt x="3613171" y="5362778"/>
                </a:lnTo>
                <a:lnTo>
                  <a:pt x="0" y="536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5BFE22-EE59-85C4-33FF-4505AFF50CD9}"/>
              </a:ext>
            </a:extLst>
          </p:cNvPr>
          <p:cNvSpPr txBox="1"/>
          <p:nvPr/>
        </p:nvSpPr>
        <p:spPr>
          <a:xfrm>
            <a:off x="569204" y="364555"/>
            <a:ext cx="1133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E82BE-CE6E-12C8-296B-C9E1512A34B0}"/>
              </a:ext>
            </a:extLst>
          </p:cNvPr>
          <p:cNvSpPr txBox="1"/>
          <p:nvPr/>
        </p:nvSpPr>
        <p:spPr>
          <a:xfrm>
            <a:off x="705224" y="1184440"/>
            <a:ext cx="43424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F527261-3409-8AC7-05D2-457890DF1D24}"/>
              </a:ext>
            </a:extLst>
          </p:cNvPr>
          <p:cNvSpPr/>
          <p:nvPr/>
        </p:nvSpPr>
        <p:spPr>
          <a:xfrm>
            <a:off x="1029689" y="3296987"/>
            <a:ext cx="4050200" cy="3467984"/>
          </a:xfrm>
          <a:custGeom>
            <a:avLst/>
            <a:gdLst/>
            <a:ahLst/>
            <a:cxnLst/>
            <a:rect l="l" t="t" r="r" b="b"/>
            <a:pathLst>
              <a:path w="4805606" h="4114800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992223D-C221-7CB9-9B06-F54305EA6438}"/>
              </a:ext>
            </a:extLst>
          </p:cNvPr>
          <p:cNvSpPr/>
          <p:nvPr/>
        </p:nvSpPr>
        <p:spPr>
          <a:xfrm>
            <a:off x="6548282" y="3045289"/>
            <a:ext cx="3753873" cy="3812711"/>
          </a:xfrm>
          <a:custGeom>
            <a:avLst/>
            <a:gdLst/>
            <a:ahLst/>
            <a:cxnLst/>
            <a:rect l="l" t="t" r="r" b="b"/>
            <a:pathLst>
              <a:path w="4051300" h="4114800">
                <a:moveTo>
                  <a:pt x="0" y="0"/>
                </a:moveTo>
                <a:lnTo>
                  <a:pt x="4051300" y="0"/>
                </a:lnTo>
                <a:lnTo>
                  <a:pt x="40513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659D7-4EAE-9274-14A3-C38951743EEC}"/>
              </a:ext>
            </a:extLst>
          </p:cNvPr>
          <p:cNvSpPr txBox="1"/>
          <p:nvPr/>
        </p:nvSpPr>
        <p:spPr>
          <a:xfrm>
            <a:off x="6014924" y="1184440"/>
            <a:ext cx="5631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Đao-lát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08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22D50-72EC-3FEE-9B3C-943818285201}"/>
              </a:ext>
            </a:extLst>
          </p:cNvPr>
          <p:cNvSpPr txBox="1"/>
          <p:nvPr/>
        </p:nvSpPr>
        <p:spPr>
          <a:xfrm>
            <a:off x="569204" y="1185550"/>
            <a:ext cx="50543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BFE22-EE59-85C4-33FF-4505AFF50CD9}"/>
              </a:ext>
            </a:extLst>
          </p:cNvPr>
          <p:cNvSpPr txBox="1"/>
          <p:nvPr/>
        </p:nvSpPr>
        <p:spPr>
          <a:xfrm>
            <a:off x="569204" y="364555"/>
            <a:ext cx="1133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Soạn bài Ba chàng sinh viên | Ngắn nhất Soạn văn 9 Kết nối tri thức">
            <a:extLst>
              <a:ext uri="{FF2B5EF4-FFF2-40B4-BE49-F238E27FC236}">
                <a16:creationId xmlns:a16="http://schemas.microsoft.com/office/drawing/2014/main" id="{988B93E9-651F-8213-1EDC-3A5E94648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13" y="1068061"/>
            <a:ext cx="10147861" cy="68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22D50-72EC-3FEE-9B3C-943818285201}"/>
              </a:ext>
            </a:extLst>
          </p:cNvPr>
          <p:cNvSpPr txBox="1"/>
          <p:nvPr/>
        </p:nvSpPr>
        <p:spPr>
          <a:xfrm>
            <a:off x="569204" y="1185550"/>
            <a:ext cx="1133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BFE22-EE59-85C4-33FF-4505AFF50CD9}"/>
              </a:ext>
            </a:extLst>
          </p:cNvPr>
          <p:cNvSpPr txBox="1"/>
          <p:nvPr/>
        </p:nvSpPr>
        <p:spPr>
          <a:xfrm>
            <a:off x="569204" y="364555"/>
            <a:ext cx="1133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03CFB-3CC2-98B7-DE60-F4F0DAA1767B}"/>
              </a:ext>
            </a:extLst>
          </p:cNvPr>
          <p:cNvSpPr txBox="1"/>
          <p:nvPr/>
        </p:nvSpPr>
        <p:spPr>
          <a:xfrm>
            <a:off x="569204" y="1913137"/>
            <a:ext cx="6613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54A96-BCEA-28DB-7EE8-317F11EE2BF7}"/>
              </a:ext>
            </a:extLst>
          </p:cNvPr>
          <p:cNvSpPr txBox="1"/>
          <p:nvPr/>
        </p:nvSpPr>
        <p:spPr>
          <a:xfrm>
            <a:off x="569204" y="5108450"/>
            <a:ext cx="11339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Sơ-lốc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32C3A-C4CF-5536-FA88-04661650D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83" y="1611265"/>
            <a:ext cx="4104968" cy="27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54A96-BCEA-28DB-7EE8-317F11EE2BF7}"/>
              </a:ext>
            </a:extLst>
          </p:cNvPr>
          <p:cNvSpPr txBox="1"/>
          <p:nvPr/>
        </p:nvSpPr>
        <p:spPr>
          <a:xfrm>
            <a:off x="4092436" y="1378897"/>
            <a:ext cx="7276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Sơ-lốc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D4DDF9B-C770-0092-4FC6-DB441DF42E7B}"/>
              </a:ext>
            </a:extLst>
          </p:cNvPr>
          <p:cNvSpPr/>
          <p:nvPr/>
        </p:nvSpPr>
        <p:spPr>
          <a:xfrm>
            <a:off x="-99060" y="5853938"/>
            <a:ext cx="12062460" cy="402082"/>
          </a:xfrm>
          <a:custGeom>
            <a:avLst/>
            <a:gdLst/>
            <a:ahLst/>
            <a:cxnLst/>
            <a:rect l="l" t="t" r="r" b="b"/>
            <a:pathLst>
              <a:path w="7315200" h="512064">
                <a:moveTo>
                  <a:pt x="0" y="0"/>
                </a:moveTo>
                <a:lnTo>
                  <a:pt x="7315200" y="0"/>
                </a:lnTo>
                <a:lnTo>
                  <a:pt x="7315200" y="512064"/>
                </a:lnTo>
                <a:lnTo>
                  <a:pt x="0" y="51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F8A5A70-9862-21FD-F9CC-B2B43E9C6718}"/>
              </a:ext>
            </a:extLst>
          </p:cNvPr>
          <p:cNvSpPr/>
          <p:nvPr/>
        </p:nvSpPr>
        <p:spPr>
          <a:xfrm>
            <a:off x="358140" y="1397394"/>
            <a:ext cx="4504160" cy="5132946"/>
          </a:xfrm>
          <a:custGeom>
            <a:avLst/>
            <a:gdLst/>
            <a:ahLst/>
            <a:cxnLst/>
            <a:rect l="l" t="t" r="r" b="b"/>
            <a:pathLst>
              <a:path w="7814371" h="8905266">
                <a:moveTo>
                  <a:pt x="0" y="0"/>
                </a:moveTo>
                <a:lnTo>
                  <a:pt x="7814371" y="0"/>
                </a:lnTo>
                <a:lnTo>
                  <a:pt x="7814371" y="8905266"/>
                </a:lnTo>
                <a:lnTo>
                  <a:pt x="0" y="89052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3326398"/>
            <a:ext cx="3056615" cy="372787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8686" y="167424"/>
            <a:ext cx="3563155" cy="2923505"/>
          </a:xfrm>
          <a:prstGeom prst="cloudCallout">
            <a:avLst>
              <a:gd name="adj1" fmla="val 8255"/>
              <a:gd name="adj2" fmla="val 671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55" y="1827571"/>
            <a:ext cx="3296898" cy="5030429"/>
          </a:xfrm>
          <a:prstGeom prst="rect">
            <a:avLst/>
          </a:prstGeom>
        </p:spPr>
      </p:pic>
      <p:pic>
        <p:nvPicPr>
          <p:cNvPr id="1026" name="Picture 2" descr="https://i.pinimg.com/564x/57/e0/7b/57e07b9dc391a2c145d102a6200b6f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7" y="3326398"/>
            <a:ext cx="2919278" cy="33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6376254" y="296212"/>
            <a:ext cx="3759420" cy="3322751"/>
          </a:xfrm>
          <a:prstGeom prst="cloudCallout">
            <a:avLst>
              <a:gd name="adj1" fmla="val -67287"/>
              <a:gd name="adj2" fmla="val 54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91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1"/>
            <a:ext cx="996824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0310" y="2761273"/>
            <a:ext cx="10514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86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7"/>
            <a:ext cx="12312203" cy="69194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6625" y="198377"/>
            <a:ext cx="5705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́-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9518" y="1789022"/>
            <a:ext cx="6628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4135" lvl="0" algn="just">
              <a:spcAft>
                <a:spcPts val="0"/>
              </a:spcAft>
              <a:buClr>
                <a:srgbClr val="231F20"/>
              </a:buClr>
              <a:buSzPts val="1100"/>
              <a:tabLst>
                <a:tab pos="240030" algn="l"/>
              </a:tabLst>
            </a:pPr>
            <a:r>
              <a:rPr 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N</a:t>
            </a:r>
            <a:r>
              <a:rPr 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êu</a:t>
            </a:r>
            <a:r>
              <a:rPr lang="vi-VN" sz="3600" spc="-8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vi-VN" sz="3600" spc="-75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vi-VN" sz="3600" spc="-75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truyện trinh</a:t>
            </a:r>
            <a:r>
              <a:rPr lang="vi-VN" sz="3600" spc="-3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thám.</a:t>
            </a:r>
            <a:endParaRPr lang="en-US" sz="2800" spc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/>
          <p:nvPr/>
        </p:nvSpPr>
        <p:spPr>
          <a:xfrm>
            <a:off x="797772" y="330201"/>
            <a:ext cx="10596457" cy="595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truyện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5B9F5EC-83F0-097A-832E-474C5ACFD33B}"/>
              </a:ext>
            </a:extLst>
          </p:cNvPr>
          <p:cNvSpPr txBox="1"/>
          <p:nvPr/>
        </p:nvSpPr>
        <p:spPr>
          <a:xfrm>
            <a:off x="508001" y="1397001"/>
            <a:ext cx="4274061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0AD804B-268F-67DE-4E29-CCDF7E05C1A0}"/>
              </a:ext>
            </a:extLst>
          </p:cNvPr>
          <p:cNvSpPr txBox="1"/>
          <p:nvPr/>
        </p:nvSpPr>
        <p:spPr>
          <a:xfrm>
            <a:off x="508002" y="2873327"/>
            <a:ext cx="3105354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DD707B3-FCD6-6F54-150E-07526230C296}"/>
              </a:ext>
            </a:extLst>
          </p:cNvPr>
          <p:cNvSpPr txBox="1"/>
          <p:nvPr/>
        </p:nvSpPr>
        <p:spPr>
          <a:xfrm>
            <a:off x="7721601" y="1397001"/>
            <a:ext cx="4114800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5D5671C-1CDE-6C3E-42EC-D3FD801740A3}"/>
              </a:ext>
            </a:extLst>
          </p:cNvPr>
          <p:cNvSpPr txBox="1"/>
          <p:nvPr/>
        </p:nvSpPr>
        <p:spPr>
          <a:xfrm>
            <a:off x="8119196" y="2792479"/>
            <a:ext cx="3717206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7C43B68-9B1E-DF6C-93E0-E9E9C1A641B7}"/>
              </a:ext>
            </a:extLst>
          </p:cNvPr>
          <p:cNvSpPr txBox="1"/>
          <p:nvPr/>
        </p:nvSpPr>
        <p:spPr>
          <a:xfrm>
            <a:off x="8023944" y="4571116"/>
            <a:ext cx="3812458" cy="1950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2B71E65-378D-B478-A2AB-64DAD5F45F04}"/>
              </a:ext>
            </a:extLst>
          </p:cNvPr>
          <p:cNvSpPr/>
          <p:nvPr/>
        </p:nvSpPr>
        <p:spPr>
          <a:xfrm>
            <a:off x="3834276" y="1992998"/>
            <a:ext cx="4063999" cy="4063999"/>
          </a:xfrm>
          <a:custGeom>
            <a:avLst/>
            <a:gdLst/>
            <a:ahLst/>
            <a:cxnLst/>
            <a:rect l="l" t="t" r="r" b="b"/>
            <a:pathLst>
              <a:path w="4968494" h="4968494">
                <a:moveTo>
                  <a:pt x="0" y="0"/>
                </a:moveTo>
                <a:lnTo>
                  <a:pt x="4968494" y="0"/>
                </a:lnTo>
                <a:lnTo>
                  <a:pt x="4968494" y="4968494"/>
                </a:lnTo>
                <a:lnTo>
                  <a:pt x="0" y="4968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1B004-5317-8F89-7903-53434539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14834" y="-1280131"/>
            <a:ext cx="12918868" cy="3962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15178" y="0"/>
            <a:ext cx="1116164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Ghi-crít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426A3-B26F-A580-486C-E0301254165B}"/>
              </a:ext>
            </a:extLst>
          </p:cNvPr>
          <p:cNvSpPr txBox="1"/>
          <p:nvPr/>
        </p:nvSpPr>
        <p:spPr>
          <a:xfrm>
            <a:off x="2687238" y="2268228"/>
            <a:ext cx="92364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Ghi-crít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23EB553-E186-3BFB-E1CD-5098C37C8CF8}"/>
              </a:ext>
            </a:extLst>
          </p:cNvPr>
          <p:cNvSpPr/>
          <p:nvPr/>
        </p:nvSpPr>
        <p:spPr>
          <a:xfrm>
            <a:off x="257082" y="2934929"/>
            <a:ext cx="2441432" cy="3734504"/>
          </a:xfrm>
          <a:custGeom>
            <a:avLst/>
            <a:gdLst/>
            <a:ahLst/>
            <a:cxnLst/>
            <a:rect l="l" t="t" r="r" b="b"/>
            <a:pathLst>
              <a:path w="2704068" h="4136242">
                <a:moveTo>
                  <a:pt x="0" y="0"/>
                </a:moveTo>
                <a:lnTo>
                  <a:pt x="2704068" y="0"/>
                </a:lnTo>
                <a:lnTo>
                  <a:pt x="2704068" y="4136242"/>
                </a:lnTo>
                <a:lnTo>
                  <a:pt x="0" y="4136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22"/>
            <a:ext cx="12192000" cy="6893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518" y="2880352"/>
            <a:ext cx="95432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135" lvl="0" algn="just">
              <a:spcAft>
                <a:spcPts val="0"/>
              </a:spcAft>
              <a:buSzPts val="1100"/>
              <a:tabLst>
                <a:tab pos="172720" algn="l"/>
              </a:tabLst>
            </a:pPr>
            <a:r>
              <a:rPr lang="en-US" sz="3600" dirty="0">
                <a:latin typeface="+mj-lt"/>
                <a:ea typeface="Arial" panose="020B0604020202020204" pitchFamily="34" charset="0"/>
              </a:rPr>
              <a:t>-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Vẽ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tranh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thể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hiện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một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chi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tiết</a:t>
            </a:r>
            <a:r>
              <a:rPr lang="vi-VN" sz="3600" spc="-1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nghệ </a:t>
            </a:r>
            <a:r>
              <a:rPr lang="vi-VN" sz="3600" spc="-20" dirty="0">
                <a:latin typeface="+mj-lt"/>
                <a:ea typeface="Arial" panose="020B0604020202020204" pitchFamily="34" charset="0"/>
              </a:rPr>
              <a:t>thuật</a:t>
            </a:r>
            <a:r>
              <a:rPr lang="vi-VN" sz="3600" spc="-6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spc="-20" dirty="0">
                <a:latin typeface="+mj-lt"/>
                <a:ea typeface="Arial" panose="020B0604020202020204" pitchFamily="34" charset="0"/>
              </a:rPr>
              <a:t>trong</a:t>
            </a:r>
            <a:r>
              <a:rPr lang="vi-VN" sz="3600" spc="-55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spc="-20" dirty="0">
                <a:latin typeface="+mj-lt"/>
                <a:ea typeface="Arial" panose="020B0604020202020204" pitchFamily="34" charset="0"/>
              </a:rPr>
              <a:t>VB</a:t>
            </a:r>
            <a:r>
              <a:rPr lang="vi-VN" sz="3600" spc="-55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i="1" spc="-20" dirty="0">
                <a:latin typeface="+mj-lt"/>
                <a:ea typeface="Arial" panose="020B0604020202020204" pitchFamily="34" charset="0"/>
              </a:rPr>
              <a:t>Ba</a:t>
            </a:r>
            <a:r>
              <a:rPr lang="vi-VN" sz="3600" i="1" spc="-6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i="1" spc="-20" dirty="0">
                <a:latin typeface="+mj-lt"/>
                <a:ea typeface="Arial" panose="020B0604020202020204" pitchFamily="34" charset="0"/>
              </a:rPr>
              <a:t>chàng</a:t>
            </a:r>
            <a:r>
              <a:rPr lang="vi-VN" sz="3600" i="1" spc="-55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i="1" spc="-20" dirty="0">
                <a:latin typeface="+mj-lt"/>
                <a:ea typeface="Arial" panose="020B0604020202020204" pitchFamily="34" charset="0"/>
              </a:rPr>
              <a:t>sinh</a:t>
            </a:r>
            <a:r>
              <a:rPr lang="vi-VN" sz="3600" i="1" spc="-55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i="1" spc="-20" dirty="0">
                <a:latin typeface="+mj-lt"/>
                <a:ea typeface="Arial" panose="020B0604020202020204" pitchFamily="34" charset="0"/>
              </a:rPr>
              <a:t>viên</a:t>
            </a:r>
            <a:r>
              <a:rPr lang="vi-VN" sz="3600" i="1" spc="-45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3600" spc="-20" dirty="0">
                <a:latin typeface="+mj-lt"/>
                <a:ea typeface="Arial" panose="020B0604020202020204" pitchFamily="34" charset="0"/>
              </a:rPr>
              <a:t>mà </a:t>
            </a:r>
            <a:r>
              <a:rPr lang="vi-VN" sz="3600" dirty="0">
                <a:latin typeface="+mj-lt"/>
                <a:ea typeface="Arial" panose="020B0604020202020204" pitchFamily="34" charset="0"/>
              </a:rPr>
              <a:t>em ấn tượng.</a:t>
            </a:r>
            <a:endParaRPr lang="en-US" sz="2800" dirty="0">
              <a:latin typeface="+mj-lt"/>
              <a:ea typeface="Arial" panose="020B0604020202020204" pitchFamily="34" charset="0"/>
            </a:endParaRPr>
          </a:p>
          <a:p>
            <a:r>
              <a:rPr lang="en-US" sz="36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3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spc="-8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36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spc="-7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Sơ-lốc</a:t>
            </a:r>
            <a:r>
              <a:rPr lang="en-US" sz="3600" spc="-6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spc="-6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600" spc="-7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spc="-6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spc="-6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600" spc="-6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1690" y="965700"/>
            <a:ext cx="38010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8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9" y="502276"/>
            <a:ext cx="9639244" cy="5834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76" y="2787031"/>
            <a:ext cx="5779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pinimg.com/564x/2d/d6/66/2dd666e7045819a0f670404df1bd89d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t="20459" r="19228" b="18682"/>
          <a:stretch/>
        </p:blipFill>
        <p:spPr bwMode="auto">
          <a:xfrm>
            <a:off x="10139971" y="2094270"/>
            <a:ext cx="2052029" cy="476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2" y="-176982"/>
            <a:ext cx="2231923" cy="4542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8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0005" y="8049"/>
            <a:ext cx="11075831" cy="700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335" y="2601534"/>
            <a:ext cx="7495505" cy="3451538"/>
          </a:xfrm>
          <a:prstGeom prst="rect">
            <a:avLst/>
          </a:prstGeom>
          <a:solidFill>
            <a:schemeClr val="accent3">
              <a:lumMod val="20000"/>
              <a:lumOff val="80000"/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…………………………………………………..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………………………….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5356" y="1360698"/>
            <a:ext cx="533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838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E634-74AA-6028-D255-6C16D5990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23856-1D9A-7C1D-E486-34AFECAF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9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1B10E0-A600-BCD4-C182-960C827EFB32}"/>
              </a:ext>
            </a:extLst>
          </p:cNvPr>
          <p:cNvSpPr/>
          <p:nvPr/>
        </p:nvSpPr>
        <p:spPr>
          <a:xfrm>
            <a:off x="850005" y="8049"/>
            <a:ext cx="11075831" cy="700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AFFF2-CB3F-9FBF-BDA1-92045369AA61}"/>
              </a:ext>
            </a:extLst>
          </p:cNvPr>
          <p:cNvSpPr/>
          <p:nvPr/>
        </p:nvSpPr>
        <p:spPr>
          <a:xfrm>
            <a:off x="283335" y="2601534"/>
            <a:ext cx="7495505" cy="3451538"/>
          </a:xfrm>
          <a:prstGeom prst="rect">
            <a:avLst/>
          </a:prstGeom>
          <a:solidFill>
            <a:schemeClr val="accent3">
              <a:lumMod val="20000"/>
              <a:lumOff val="80000"/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bất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lôgic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0B8078-8BD7-E122-0AE2-C96C1D5F3D2E}"/>
              </a:ext>
            </a:extLst>
          </p:cNvPr>
          <p:cNvSpPr/>
          <p:nvPr/>
        </p:nvSpPr>
        <p:spPr>
          <a:xfrm>
            <a:off x="1365356" y="1360698"/>
            <a:ext cx="533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995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3AF50-976F-AB03-8A72-21AC8DA9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14" r="29014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A69044-7212-82C6-3BC0-F13CB397E8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73" r="829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E900CD-F53B-28E4-E8FF-E43818B46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878" r="-1" b="17794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64454-698A-3F03-7F7E-051A3671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755" r="1" b="16928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675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5AABEF-B0F0-D79E-94E9-FF3CFA53CCAE}"/>
              </a:ext>
            </a:extLst>
          </p:cNvPr>
          <p:cNvSpPr txBox="1"/>
          <p:nvPr/>
        </p:nvSpPr>
        <p:spPr>
          <a:xfrm>
            <a:off x="496529" y="5830431"/>
            <a:ext cx="11375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79FE6-3AE8-B11F-0ECE-89AE3886F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6389" l="10000" r="90000">
                        <a14:foregroundMark x1="30556" y1="5000" x2="44306" y2="5000"/>
                        <a14:foregroundMark x1="44306" y1="5000" x2="65694" y2="4583"/>
                        <a14:foregroundMark x1="86111" y1="92639" x2="18889" y2="91806"/>
                        <a14:foregroundMark x1="88889" y1="96250" x2="76806" y2="9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81" y="0"/>
            <a:ext cx="12015019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3908</Words>
  <Application>Microsoft Office PowerPoint</Application>
  <PresentationFormat>Widescreen</PresentationFormat>
  <Paragraphs>377</Paragraphs>
  <Slides>45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#9Slide04 Vollkorn Bold</vt:lpstr>
      <vt:lpstr>#9Slide05 SVNCookie</vt:lpstr>
      <vt:lpstr>#9Slide07 SVNGuerrilla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amthucsongque68@gmail.com</cp:lastModifiedBy>
  <cp:revision>74</cp:revision>
  <dcterms:created xsi:type="dcterms:W3CDTF">2024-06-14T10:05:20Z</dcterms:created>
  <dcterms:modified xsi:type="dcterms:W3CDTF">2025-01-15T19:11:08Z</dcterms:modified>
</cp:coreProperties>
</file>